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7" r:id="rId3"/>
    <p:sldId id="296" r:id="rId4"/>
    <p:sldId id="278" r:id="rId5"/>
    <p:sldId id="286" r:id="rId6"/>
    <p:sldId id="279" r:id="rId7"/>
    <p:sldId id="301" r:id="rId8"/>
    <p:sldId id="291" r:id="rId9"/>
    <p:sldId id="292" r:id="rId10"/>
    <p:sldId id="287" r:id="rId11"/>
    <p:sldId id="297" r:id="rId12"/>
    <p:sldId id="259" r:id="rId13"/>
    <p:sldId id="269" r:id="rId14"/>
    <p:sldId id="260" r:id="rId15"/>
    <p:sldId id="261" r:id="rId16"/>
    <p:sldId id="262" r:id="rId17"/>
    <p:sldId id="270" r:id="rId18"/>
    <p:sldId id="258" r:id="rId19"/>
    <p:sldId id="273" r:id="rId20"/>
    <p:sldId id="271" r:id="rId21"/>
    <p:sldId id="274" r:id="rId22"/>
    <p:sldId id="263" r:id="rId23"/>
    <p:sldId id="264" r:id="rId24"/>
    <p:sldId id="266" r:id="rId25"/>
    <p:sldId id="265" r:id="rId26"/>
    <p:sldId id="268" r:id="rId27"/>
    <p:sldId id="267" r:id="rId28"/>
    <p:sldId id="272" r:id="rId29"/>
    <p:sldId id="290" r:id="rId30"/>
    <p:sldId id="298" r:id="rId31"/>
    <p:sldId id="293" r:id="rId32"/>
    <p:sldId id="275" r:id="rId33"/>
    <p:sldId id="276" r:id="rId34"/>
    <p:sldId id="280" r:id="rId35"/>
    <p:sldId id="302" r:id="rId36"/>
    <p:sldId id="281" r:id="rId37"/>
    <p:sldId id="282" r:id="rId38"/>
    <p:sldId id="283" r:id="rId39"/>
    <p:sldId id="284" r:id="rId40"/>
    <p:sldId id="285" r:id="rId41"/>
    <p:sldId id="299" r:id="rId42"/>
    <p:sldId id="300" r:id="rId43"/>
    <p:sldId id="257" r:id="rId44"/>
    <p:sldId id="294" r:id="rId45"/>
    <p:sldId id="2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20" autoAdjust="0"/>
  </p:normalViewPr>
  <p:slideViewPr>
    <p:cSldViewPr snapToGrid="0">
      <p:cViewPr varScale="1">
        <p:scale>
          <a:sx n="135" d="100"/>
          <a:sy n="135"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94A2D-48EF-4BE8-B8AB-2DD765F9119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3F32C7D-75F6-4BD2-B974-7C8A8640142A}">
      <dgm:prSet/>
      <dgm:spPr/>
      <dgm:t>
        <a:bodyPr/>
        <a:lstStyle/>
        <a:p>
          <a:r>
            <a:rPr lang="en-US" b="0" i="0"/>
            <a:t>Early social emotional delays are associated with an increase in later challenges (Campbell et al., 2006)</a:t>
          </a:r>
          <a:endParaRPr lang="en-US"/>
        </a:p>
      </dgm:t>
    </dgm:pt>
    <dgm:pt modelId="{42BBCC7E-39E5-4329-AB55-4B93095395A2}" type="parTrans" cxnId="{C6183707-5A07-4891-89F0-4C804A270B58}">
      <dgm:prSet/>
      <dgm:spPr/>
      <dgm:t>
        <a:bodyPr/>
        <a:lstStyle/>
        <a:p>
          <a:endParaRPr lang="en-US"/>
        </a:p>
      </dgm:t>
    </dgm:pt>
    <dgm:pt modelId="{CCBA6AAD-E4F0-44F8-A447-2E2E03780154}" type="sibTrans" cxnId="{C6183707-5A07-4891-89F0-4C804A270B58}">
      <dgm:prSet/>
      <dgm:spPr/>
      <dgm:t>
        <a:bodyPr/>
        <a:lstStyle/>
        <a:p>
          <a:endParaRPr lang="en-US"/>
        </a:p>
      </dgm:t>
    </dgm:pt>
    <dgm:pt modelId="{79BA85B9-CBEB-4DA4-83F8-C7A0783EEC22}">
      <dgm:prSet/>
      <dgm:spPr/>
      <dgm:t>
        <a:bodyPr/>
        <a:lstStyle/>
        <a:p>
          <a:r>
            <a:rPr lang="en-US" b="0" i="0"/>
            <a:t>Positive experiences can have positive long-term implications (Jones et al., 2015)</a:t>
          </a:r>
          <a:endParaRPr lang="en-US"/>
        </a:p>
      </dgm:t>
    </dgm:pt>
    <dgm:pt modelId="{08B8570B-75B1-494D-80D0-48123A9027AF}" type="parTrans" cxnId="{43B8DB17-3CA4-4403-8AC4-15BA29DF7B92}">
      <dgm:prSet/>
      <dgm:spPr/>
      <dgm:t>
        <a:bodyPr/>
        <a:lstStyle/>
        <a:p>
          <a:endParaRPr lang="en-US"/>
        </a:p>
      </dgm:t>
    </dgm:pt>
    <dgm:pt modelId="{BDB8BFAA-F3E4-434D-AFFE-3CCEAC7DEA94}" type="sibTrans" cxnId="{43B8DB17-3CA4-4403-8AC4-15BA29DF7B92}">
      <dgm:prSet/>
      <dgm:spPr/>
      <dgm:t>
        <a:bodyPr/>
        <a:lstStyle/>
        <a:p>
          <a:endParaRPr lang="en-US"/>
        </a:p>
      </dgm:t>
    </dgm:pt>
    <dgm:pt modelId="{36244112-643B-4BE2-AB89-CFDD4BC0D5A2}">
      <dgm:prSet/>
      <dgm:spPr/>
      <dgm:t>
        <a:bodyPr/>
        <a:lstStyle/>
        <a:p>
          <a:r>
            <a:rPr lang="en-US" b="0" i="0"/>
            <a:t>Early intervention is associated with fewer later problems (Briggs-Gowan et al., 2006; Zeanah &amp; Zeanah, 2019)</a:t>
          </a:r>
          <a:endParaRPr lang="en-US"/>
        </a:p>
      </dgm:t>
    </dgm:pt>
    <dgm:pt modelId="{0525B81F-C69A-4260-BF9E-4A7F2EF501C4}" type="parTrans" cxnId="{A8BC64EC-962F-4045-8F9F-DFB3DAC9FA07}">
      <dgm:prSet/>
      <dgm:spPr/>
      <dgm:t>
        <a:bodyPr/>
        <a:lstStyle/>
        <a:p>
          <a:endParaRPr lang="en-US"/>
        </a:p>
      </dgm:t>
    </dgm:pt>
    <dgm:pt modelId="{1BE3CFA4-FFCB-46A7-AD4A-664B6E6BFB72}" type="sibTrans" cxnId="{A8BC64EC-962F-4045-8F9F-DFB3DAC9FA07}">
      <dgm:prSet/>
      <dgm:spPr/>
      <dgm:t>
        <a:bodyPr/>
        <a:lstStyle/>
        <a:p>
          <a:endParaRPr lang="en-US"/>
        </a:p>
      </dgm:t>
    </dgm:pt>
    <dgm:pt modelId="{205E4072-CDF4-4E11-ACCB-4A5A2F8C1087}">
      <dgm:prSet/>
      <dgm:spPr/>
      <dgm:t>
        <a:bodyPr/>
        <a:lstStyle/>
        <a:p>
          <a:r>
            <a:rPr lang="en-US" b="0" i="0"/>
            <a:t>Social Emotional Skills need to be explicitly taught &amp; modeled</a:t>
          </a:r>
          <a:endParaRPr lang="en-US"/>
        </a:p>
      </dgm:t>
    </dgm:pt>
    <dgm:pt modelId="{8F6C8A1A-D012-483F-8141-1DD4B165AAD0}" type="parTrans" cxnId="{EC39B5CA-D19B-4D8A-97B6-F32B3299EC03}">
      <dgm:prSet/>
      <dgm:spPr/>
      <dgm:t>
        <a:bodyPr/>
        <a:lstStyle/>
        <a:p>
          <a:endParaRPr lang="en-US"/>
        </a:p>
      </dgm:t>
    </dgm:pt>
    <dgm:pt modelId="{FB7ABD61-1E88-496D-A444-B72C6E1E9970}" type="sibTrans" cxnId="{EC39B5CA-D19B-4D8A-97B6-F32B3299EC03}">
      <dgm:prSet/>
      <dgm:spPr/>
      <dgm:t>
        <a:bodyPr/>
        <a:lstStyle/>
        <a:p>
          <a:endParaRPr lang="en-US"/>
        </a:p>
      </dgm:t>
    </dgm:pt>
    <dgm:pt modelId="{DC530C1E-1936-4412-92C9-61A320544C64}">
      <dgm:prSet/>
      <dgm:spPr/>
      <dgm:t>
        <a:bodyPr/>
        <a:lstStyle/>
        <a:p>
          <a:r>
            <a:rPr lang="en-US" b="0" i="0"/>
            <a:t>“Good Enough” relationships</a:t>
          </a:r>
          <a:endParaRPr lang="en-US"/>
        </a:p>
      </dgm:t>
    </dgm:pt>
    <dgm:pt modelId="{CD53211B-7D57-44B3-94F1-E817D2FE5533}" type="parTrans" cxnId="{A17FA385-EC37-4307-98C2-89914E12A7DA}">
      <dgm:prSet/>
      <dgm:spPr/>
      <dgm:t>
        <a:bodyPr/>
        <a:lstStyle/>
        <a:p>
          <a:endParaRPr lang="en-US"/>
        </a:p>
      </dgm:t>
    </dgm:pt>
    <dgm:pt modelId="{6080A7BE-D255-4BC9-B732-974ECB6221A7}" type="sibTrans" cxnId="{A17FA385-EC37-4307-98C2-89914E12A7DA}">
      <dgm:prSet/>
      <dgm:spPr/>
      <dgm:t>
        <a:bodyPr/>
        <a:lstStyle/>
        <a:p>
          <a:endParaRPr lang="en-US"/>
        </a:p>
      </dgm:t>
    </dgm:pt>
    <dgm:pt modelId="{0E9BBA2D-0139-4E12-81B0-59E137B4E01D}" type="pres">
      <dgm:prSet presAssocID="{0CA94A2D-48EF-4BE8-B8AB-2DD765F91196}" presName="vert0" presStyleCnt="0">
        <dgm:presLayoutVars>
          <dgm:dir/>
          <dgm:animOne val="branch"/>
          <dgm:animLvl val="lvl"/>
        </dgm:presLayoutVars>
      </dgm:prSet>
      <dgm:spPr/>
    </dgm:pt>
    <dgm:pt modelId="{3EE77495-905F-4B66-84C0-998D2D308EFE}" type="pres">
      <dgm:prSet presAssocID="{A3F32C7D-75F6-4BD2-B974-7C8A8640142A}" presName="thickLine" presStyleLbl="alignNode1" presStyleIdx="0" presStyleCnt="5"/>
      <dgm:spPr/>
    </dgm:pt>
    <dgm:pt modelId="{FA83B989-8FC5-4EF8-8372-001BDE943D80}" type="pres">
      <dgm:prSet presAssocID="{A3F32C7D-75F6-4BD2-B974-7C8A8640142A}" presName="horz1" presStyleCnt="0"/>
      <dgm:spPr/>
    </dgm:pt>
    <dgm:pt modelId="{6DA01CE8-3E49-4162-B60D-C6FDAD39ABF6}" type="pres">
      <dgm:prSet presAssocID="{A3F32C7D-75F6-4BD2-B974-7C8A8640142A}" presName="tx1" presStyleLbl="revTx" presStyleIdx="0" presStyleCnt="5"/>
      <dgm:spPr/>
    </dgm:pt>
    <dgm:pt modelId="{E9B95741-A6AF-44F5-9E86-5FCCC74D262C}" type="pres">
      <dgm:prSet presAssocID="{A3F32C7D-75F6-4BD2-B974-7C8A8640142A}" presName="vert1" presStyleCnt="0"/>
      <dgm:spPr/>
    </dgm:pt>
    <dgm:pt modelId="{035DDAFA-BF9A-40E9-A426-6A62E76379BB}" type="pres">
      <dgm:prSet presAssocID="{79BA85B9-CBEB-4DA4-83F8-C7A0783EEC22}" presName="thickLine" presStyleLbl="alignNode1" presStyleIdx="1" presStyleCnt="5"/>
      <dgm:spPr/>
    </dgm:pt>
    <dgm:pt modelId="{F973FD2D-807A-4B8E-AA54-1CA11468C191}" type="pres">
      <dgm:prSet presAssocID="{79BA85B9-CBEB-4DA4-83F8-C7A0783EEC22}" presName="horz1" presStyleCnt="0"/>
      <dgm:spPr/>
    </dgm:pt>
    <dgm:pt modelId="{F40D8B3A-DCB1-45F9-B64B-A5FCF300A7D0}" type="pres">
      <dgm:prSet presAssocID="{79BA85B9-CBEB-4DA4-83F8-C7A0783EEC22}" presName="tx1" presStyleLbl="revTx" presStyleIdx="1" presStyleCnt="5"/>
      <dgm:spPr/>
    </dgm:pt>
    <dgm:pt modelId="{21D37ECB-709A-442E-B62E-B0EEC946F7BC}" type="pres">
      <dgm:prSet presAssocID="{79BA85B9-CBEB-4DA4-83F8-C7A0783EEC22}" presName="vert1" presStyleCnt="0"/>
      <dgm:spPr/>
    </dgm:pt>
    <dgm:pt modelId="{2411BA90-79F8-4269-B1BE-1265244E0AC1}" type="pres">
      <dgm:prSet presAssocID="{36244112-643B-4BE2-AB89-CFDD4BC0D5A2}" presName="thickLine" presStyleLbl="alignNode1" presStyleIdx="2" presStyleCnt="5"/>
      <dgm:spPr/>
    </dgm:pt>
    <dgm:pt modelId="{10F1C549-0AB8-4E2B-8592-3B2A92389022}" type="pres">
      <dgm:prSet presAssocID="{36244112-643B-4BE2-AB89-CFDD4BC0D5A2}" presName="horz1" presStyleCnt="0"/>
      <dgm:spPr/>
    </dgm:pt>
    <dgm:pt modelId="{E0AC2435-BB2F-4439-A018-FF552DC456B0}" type="pres">
      <dgm:prSet presAssocID="{36244112-643B-4BE2-AB89-CFDD4BC0D5A2}" presName="tx1" presStyleLbl="revTx" presStyleIdx="2" presStyleCnt="5"/>
      <dgm:spPr/>
    </dgm:pt>
    <dgm:pt modelId="{6516A65A-E29A-45C4-8C63-5415B217C64A}" type="pres">
      <dgm:prSet presAssocID="{36244112-643B-4BE2-AB89-CFDD4BC0D5A2}" presName="vert1" presStyleCnt="0"/>
      <dgm:spPr/>
    </dgm:pt>
    <dgm:pt modelId="{D62C6847-38F9-4582-8420-9DE4813EDC28}" type="pres">
      <dgm:prSet presAssocID="{205E4072-CDF4-4E11-ACCB-4A5A2F8C1087}" presName="thickLine" presStyleLbl="alignNode1" presStyleIdx="3" presStyleCnt="5"/>
      <dgm:spPr/>
    </dgm:pt>
    <dgm:pt modelId="{7F236290-9557-4D3F-B25A-D4F3508E8608}" type="pres">
      <dgm:prSet presAssocID="{205E4072-CDF4-4E11-ACCB-4A5A2F8C1087}" presName="horz1" presStyleCnt="0"/>
      <dgm:spPr/>
    </dgm:pt>
    <dgm:pt modelId="{626615B9-08CF-465A-9A4B-C8D0E18A75C2}" type="pres">
      <dgm:prSet presAssocID="{205E4072-CDF4-4E11-ACCB-4A5A2F8C1087}" presName="tx1" presStyleLbl="revTx" presStyleIdx="3" presStyleCnt="5"/>
      <dgm:spPr/>
    </dgm:pt>
    <dgm:pt modelId="{85C1F6FF-21CE-4030-9327-34C8A0D669B7}" type="pres">
      <dgm:prSet presAssocID="{205E4072-CDF4-4E11-ACCB-4A5A2F8C1087}" presName="vert1" presStyleCnt="0"/>
      <dgm:spPr/>
    </dgm:pt>
    <dgm:pt modelId="{98CB95C4-EE18-4D98-B1A1-3C6DB1871789}" type="pres">
      <dgm:prSet presAssocID="{DC530C1E-1936-4412-92C9-61A320544C64}" presName="thickLine" presStyleLbl="alignNode1" presStyleIdx="4" presStyleCnt="5"/>
      <dgm:spPr/>
    </dgm:pt>
    <dgm:pt modelId="{6FCB0537-B4AC-46DA-B0E0-32E1E61B85D0}" type="pres">
      <dgm:prSet presAssocID="{DC530C1E-1936-4412-92C9-61A320544C64}" presName="horz1" presStyleCnt="0"/>
      <dgm:spPr/>
    </dgm:pt>
    <dgm:pt modelId="{B8A51317-7668-4151-B1D9-AA2B834BA072}" type="pres">
      <dgm:prSet presAssocID="{DC530C1E-1936-4412-92C9-61A320544C64}" presName="tx1" presStyleLbl="revTx" presStyleIdx="4" presStyleCnt="5"/>
      <dgm:spPr/>
    </dgm:pt>
    <dgm:pt modelId="{B291970C-BB7E-4F55-B753-B137AAC193C3}" type="pres">
      <dgm:prSet presAssocID="{DC530C1E-1936-4412-92C9-61A320544C64}" presName="vert1" presStyleCnt="0"/>
      <dgm:spPr/>
    </dgm:pt>
  </dgm:ptLst>
  <dgm:cxnLst>
    <dgm:cxn modelId="{C6183707-5A07-4891-89F0-4C804A270B58}" srcId="{0CA94A2D-48EF-4BE8-B8AB-2DD765F91196}" destId="{A3F32C7D-75F6-4BD2-B974-7C8A8640142A}" srcOrd="0" destOrd="0" parTransId="{42BBCC7E-39E5-4329-AB55-4B93095395A2}" sibTransId="{CCBA6AAD-E4F0-44F8-A447-2E2E03780154}"/>
    <dgm:cxn modelId="{43B8DB17-3CA4-4403-8AC4-15BA29DF7B92}" srcId="{0CA94A2D-48EF-4BE8-B8AB-2DD765F91196}" destId="{79BA85B9-CBEB-4DA4-83F8-C7A0783EEC22}" srcOrd="1" destOrd="0" parTransId="{08B8570B-75B1-494D-80D0-48123A9027AF}" sibTransId="{BDB8BFAA-F3E4-434D-AFFE-3CCEAC7DEA94}"/>
    <dgm:cxn modelId="{BF8CE839-3D0A-4240-A0FC-C186F5D8FC12}" type="presOf" srcId="{205E4072-CDF4-4E11-ACCB-4A5A2F8C1087}" destId="{626615B9-08CF-465A-9A4B-C8D0E18A75C2}" srcOrd="0" destOrd="0" presId="urn:microsoft.com/office/officeart/2008/layout/LinedList"/>
    <dgm:cxn modelId="{1C42F66E-6296-4D4C-86D7-193E286BFA71}" type="presOf" srcId="{36244112-643B-4BE2-AB89-CFDD4BC0D5A2}" destId="{E0AC2435-BB2F-4439-A018-FF552DC456B0}" srcOrd="0" destOrd="0" presId="urn:microsoft.com/office/officeart/2008/layout/LinedList"/>
    <dgm:cxn modelId="{D4EFB977-6544-4421-9003-6F21B9F27D8A}" type="presOf" srcId="{79BA85B9-CBEB-4DA4-83F8-C7A0783EEC22}" destId="{F40D8B3A-DCB1-45F9-B64B-A5FCF300A7D0}" srcOrd="0" destOrd="0" presId="urn:microsoft.com/office/officeart/2008/layout/LinedList"/>
    <dgm:cxn modelId="{0AA0565A-5CA5-4C22-9815-F25ACB3974EB}" type="presOf" srcId="{0CA94A2D-48EF-4BE8-B8AB-2DD765F91196}" destId="{0E9BBA2D-0139-4E12-81B0-59E137B4E01D}" srcOrd="0" destOrd="0" presId="urn:microsoft.com/office/officeart/2008/layout/LinedList"/>
    <dgm:cxn modelId="{A17FA385-EC37-4307-98C2-89914E12A7DA}" srcId="{0CA94A2D-48EF-4BE8-B8AB-2DD765F91196}" destId="{DC530C1E-1936-4412-92C9-61A320544C64}" srcOrd="4" destOrd="0" parTransId="{CD53211B-7D57-44B3-94F1-E817D2FE5533}" sibTransId="{6080A7BE-D255-4BC9-B732-974ECB6221A7}"/>
    <dgm:cxn modelId="{EC39B5CA-D19B-4D8A-97B6-F32B3299EC03}" srcId="{0CA94A2D-48EF-4BE8-B8AB-2DD765F91196}" destId="{205E4072-CDF4-4E11-ACCB-4A5A2F8C1087}" srcOrd="3" destOrd="0" parTransId="{8F6C8A1A-D012-483F-8141-1DD4B165AAD0}" sibTransId="{FB7ABD61-1E88-496D-A444-B72C6E1E9970}"/>
    <dgm:cxn modelId="{04C80CD6-2377-4AA4-BC83-F0A3000D7310}" type="presOf" srcId="{A3F32C7D-75F6-4BD2-B974-7C8A8640142A}" destId="{6DA01CE8-3E49-4162-B60D-C6FDAD39ABF6}" srcOrd="0" destOrd="0" presId="urn:microsoft.com/office/officeart/2008/layout/LinedList"/>
    <dgm:cxn modelId="{A8BC64EC-962F-4045-8F9F-DFB3DAC9FA07}" srcId="{0CA94A2D-48EF-4BE8-B8AB-2DD765F91196}" destId="{36244112-643B-4BE2-AB89-CFDD4BC0D5A2}" srcOrd="2" destOrd="0" parTransId="{0525B81F-C69A-4260-BF9E-4A7F2EF501C4}" sibTransId="{1BE3CFA4-FFCB-46A7-AD4A-664B6E6BFB72}"/>
    <dgm:cxn modelId="{550445F1-EC97-4AE7-95AF-DE00C1C2DDDB}" type="presOf" srcId="{DC530C1E-1936-4412-92C9-61A320544C64}" destId="{B8A51317-7668-4151-B1D9-AA2B834BA072}" srcOrd="0" destOrd="0" presId="urn:microsoft.com/office/officeart/2008/layout/LinedList"/>
    <dgm:cxn modelId="{AE5B509B-F421-462E-A984-34E21F2DB5DE}" type="presParOf" srcId="{0E9BBA2D-0139-4E12-81B0-59E137B4E01D}" destId="{3EE77495-905F-4B66-84C0-998D2D308EFE}" srcOrd="0" destOrd="0" presId="urn:microsoft.com/office/officeart/2008/layout/LinedList"/>
    <dgm:cxn modelId="{C88CC06E-6EF9-4406-8829-5948E2BCA783}" type="presParOf" srcId="{0E9BBA2D-0139-4E12-81B0-59E137B4E01D}" destId="{FA83B989-8FC5-4EF8-8372-001BDE943D80}" srcOrd="1" destOrd="0" presId="urn:microsoft.com/office/officeart/2008/layout/LinedList"/>
    <dgm:cxn modelId="{B6FA26C5-5087-4E7B-9352-3F96240EE470}" type="presParOf" srcId="{FA83B989-8FC5-4EF8-8372-001BDE943D80}" destId="{6DA01CE8-3E49-4162-B60D-C6FDAD39ABF6}" srcOrd="0" destOrd="0" presId="urn:microsoft.com/office/officeart/2008/layout/LinedList"/>
    <dgm:cxn modelId="{FBBF9E45-4264-48E8-B662-17B4454489A7}" type="presParOf" srcId="{FA83B989-8FC5-4EF8-8372-001BDE943D80}" destId="{E9B95741-A6AF-44F5-9E86-5FCCC74D262C}" srcOrd="1" destOrd="0" presId="urn:microsoft.com/office/officeart/2008/layout/LinedList"/>
    <dgm:cxn modelId="{00486DA5-3A05-436C-9C03-5A74BCABD7B0}" type="presParOf" srcId="{0E9BBA2D-0139-4E12-81B0-59E137B4E01D}" destId="{035DDAFA-BF9A-40E9-A426-6A62E76379BB}" srcOrd="2" destOrd="0" presId="urn:microsoft.com/office/officeart/2008/layout/LinedList"/>
    <dgm:cxn modelId="{3518B301-058E-4A79-AEA9-DC6EE530D98F}" type="presParOf" srcId="{0E9BBA2D-0139-4E12-81B0-59E137B4E01D}" destId="{F973FD2D-807A-4B8E-AA54-1CA11468C191}" srcOrd="3" destOrd="0" presId="urn:microsoft.com/office/officeart/2008/layout/LinedList"/>
    <dgm:cxn modelId="{A0263555-97C4-4C3C-B89B-5E4500C62AE4}" type="presParOf" srcId="{F973FD2D-807A-4B8E-AA54-1CA11468C191}" destId="{F40D8B3A-DCB1-45F9-B64B-A5FCF300A7D0}" srcOrd="0" destOrd="0" presId="urn:microsoft.com/office/officeart/2008/layout/LinedList"/>
    <dgm:cxn modelId="{CAA0C0D8-F5F7-41B0-8B5F-C24DE49729FD}" type="presParOf" srcId="{F973FD2D-807A-4B8E-AA54-1CA11468C191}" destId="{21D37ECB-709A-442E-B62E-B0EEC946F7BC}" srcOrd="1" destOrd="0" presId="urn:microsoft.com/office/officeart/2008/layout/LinedList"/>
    <dgm:cxn modelId="{E4BD9383-7680-47A0-82ED-5048B3F1B771}" type="presParOf" srcId="{0E9BBA2D-0139-4E12-81B0-59E137B4E01D}" destId="{2411BA90-79F8-4269-B1BE-1265244E0AC1}" srcOrd="4" destOrd="0" presId="urn:microsoft.com/office/officeart/2008/layout/LinedList"/>
    <dgm:cxn modelId="{A58BC20B-99EE-4626-98ED-BBBB631D9BE9}" type="presParOf" srcId="{0E9BBA2D-0139-4E12-81B0-59E137B4E01D}" destId="{10F1C549-0AB8-4E2B-8592-3B2A92389022}" srcOrd="5" destOrd="0" presId="urn:microsoft.com/office/officeart/2008/layout/LinedList"/>
    <dgm:cxn modelId="{60BE0B0D-B4DE-4B4C-9DBD-A1AE2194D612}" type="presParOf" srcId="{10F1C549-0AB8-4E2B-8592-3B2A92389022}" destId="{E0AC2435-BB2F-4439-A018-FF552DC456B0}" srcOrd="0" destOrd="0" presId="urn:microsoft.com/office/officeart/2008/layout/LinedList"/>
    <dgm:cxn modelId="{7013363B-5745-408A-9D79-E1B1F04A5C7B}" type="presParOf" srcId="{10F1C549-0AB8-4E2B-8592-3B2A92389022}" destId="{6516A65A-E29A-45C4-8C63-5415B217C64A}" srcOrd="1" destOrd="0" presId="urn:microsoft.com/office/officeart/2008/layout/LinedList"/>
    <dgm:cxn modelId="{5B9D0F2E-0676-4588-A04F-553230235CC0}" type="presParOf" srcId="{0E9BBA2D-0139-4E12-81B0-59E137B4E01D}" destId="{D62C6847-38F9-4582-8420-9DE4813EDC28}" srcOrd="6" destOrd="0" presId="urn:microsoft.com/office/officeart/2008/layout/LinedList"/>
    <dgm:cxn modelId="{1F96E3EB-FF11-41F1-AACA-27F3EB65DAD0}" type="presParOf" srcId="{0E9BBA2D-0139-4E12-81B0-59E137B4E01D}" destId="{7F236290-9557-4D3F-B25A-D4F3508E8608}" srcOrd="7" destOrd="0" presId="urn:microsoft.com/office/officeart/2008/layout/LinedList"/>
    <dgm:cxn modelId="{6848B1C1-2224-4F2C-8A14-7EFD11192226}" type="presParOf" srcId="{7F236290-9557-4D3F-B25A-D4F3508E8608}" destId="{626615B9-08CF-465A-9A4B-C8D0E18A75C2}" srcOrd="0" destOrd="0" presId="urn:microsoft.com/office/officeart/2008/layout/LinedList"/>
    <dgm:cxn modelId="{DA8F3C94-7F41-45C3-9AD5-BA4762C1B75C}" type="presParOf" srcId="{7F236290-9557-4D3F-B25A-D4F3508E8608}" destId="{85C1F6FF-21CE-4030-9327-34C8A0D669B7}" srcOrd="1" destOrd="0" presId="urn:microsoft.com/office/officeart/2008/layout/LinedList"/>
    <dgm:cxn modelId="{B862FA7D-6A77-491C-A612-D6E94E9CBBAA}" type="presParOf" srcId="{0E9BBA2D-0139-4E12-81B0-59E137B4E01D}" destId="{98CB95C4-EE18-4D98-B1A1-3C6DB1871789}" srcOrd="8" destOrd="0" presId="urn:microsoft.com/office/officeart/2008/layout/LinedList"/>
    <dgm:cxn modelId="{ADBED064-3EE6-42D2-B8A6-D0658C27DF66}" type="presParOf" srcId="{0E9BBA2D-0139-4E12-81B0-59E137B4E01D}" destId="{6FCB0537-B4AC-46DA-B0E0-32E1E61B85D0}" srcOrd="9" destOrd="0" presId="urn:microsoft.com/office/officeart/2008/layout/LinedList"/>
    <dgm:cxn modelId="{4CE18132-643A-4FCD-AA65-4C8EAFB5A3F1}" type="presParOf" srcId="{6FCB0537-B4AC-46DA-B0E0-32E1E61B85D0}" destId="{B8A51317-7668-4151-B1D9-AA2B834BA072}" srcOrd="0" destOrd="0" presId="urn:microsoft.com/office/officeart/2008/layout/LinedList"/>
    <dgm:cxn modelId="{A2FF4F05-33BA-4DBF-9F9D-126D6F809E80}" type="presParOf" srcId="{6FCB0537-B4AC-46DA-B0E0-32E1E61B85D0}" destId="{B291970C-BB7E-4F55-B753-B137AAC193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015985-BA09-4B9A-8A92-30671694ACE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F246FDB-24C1-4D08-9AA4-31C0BF71195B}">
      <dgm:prSet/>
      <dgm:spPr/>
      <dgm:t>
        <a:bodyPr/>
        <a:lstStyle/>
        <a:p>
          <a:pPr>
            <a:defRPr cap="all"/>
          </a:pPr>
          <a:r>
            <a:rPr lang="en-US"/>
            <a:t>GO Quiet: approach silently, use nonverbals, limit auditory processing demands</a:t>
          </a:r>
        </a:p>
      </dgm:t>
    </dgm:pt>
    <dgm:pt modelId="{A7D3B9FF-0EF5-42FD-9E20-49DFD83E1778}" type="parTrans" cxnId="{C6CC0C64-2C1E-4EFC-B983-33B6DA91636F}">
      <dgm:prSet/>
      <dgm:spPr/>
      <dgm:t>
        <a:bodyPr/>
        <a:lstStyle/>
        <a:p>
          <a:endParaRPr lang="en-US"/>
        </a:p>
      </dgm:t>
    </dgm:pt>
    <dgm:pt modelId="{7416F6D0-364D-48AA-9B66-09351D4A2431}" type="sibTrans" cxnId="{C6CC0C64-2C1E-4EFC-B983-33B6DA91636F}">
      <dgm:prSet/>
      <dgm:spPr/>
      <dgm:t>
        <a:bodyPr/>
        <a:lstStyle/>
        <a:p>
          <a:endParaRPr lang="en-US"/>
        </a:p>
      </dgm:t>
    </dgm:pt>
    <dgm:pt modelId="{10455432-39C7-4532-9BAA-1FA266720B05}">
      <dgm:prSet/>
      <dgm:spPr/>
      <dgm:t>
        <a:bodyPr/>
        <a:lstStyle/>
        <a:p>
          <a:pPr>
            <a:defRPr cap="all"/>
          </a:pPr>
          <a:r>
            <a:rPr lang="en-US"/>
            <a:t>Ask Open-ended questions: skip directions &amp; corrections, pause between questions, aim to understand perspective</a:t>
          </a:r>
        </a:p>
      </dgm:t>
    </dgm:pt>
    <dgm:pt modelId="{B4E8E91D-EDA3-42DF-9114-D8118A035710}" type="parTrans" cxnId="{0A4E890F-0272-464F-B7E5-EF94D531AE53}">
      <dgm:prSet/>
      <dgm:spPr/>
      <dgm:t>
        <a:bodyPr/>
        <a:lstStyle/>
        <a:p>
          <a:endParaRPr lang="en-US"/>
        </a:p>
      </dgm:t>
    </dgm:pt>
    <dgm:pt modelId="{2A375F6C-F75D-4F82-A0F7-A6ACF6999F4E}" type="sibTrans" cxnId="{0A4E890F-0272-464F-B7E5-EF94D531AE53}">
      <dgm:prSet/>
      <dgm:spPr/>
      <dgm:t>
        <a:bodyPr/>
        <a:lstStyle/>
        <a:p>
          <a:endParaRPr lang="en-US"/>
        </a:p>
      </dgm:t>
    </dgm:pt>
    <dgm:pt modelId="{3F8108BB-03C2-4A22-8C34-7497E544A3CA}">
      <dgm:prSet/>
      <dgm:spPr/>
      <dgm:t>
        <a:bodyPr/>
        <a:lstStyle/>
        <a:p>
          <a:pPr>
            <a:defRPr cap="all"/>
          </a:pPr>
          <a:r>
            <a:rPr lang="en-US"/>
            <a:t>Give Visual Support: Write, Draw or Display Directions</a:t>
          </a:r>
        </a:p>
      </dgm:t>
    </dgm:pt>
    <dgm:pt modelId="{64C0D584-E918-4548-88C5-D67BDCA147C4}" type="parTrans" cxnId="{0C7279E2-51EC-426B-A5AA-B97C4BA011A6}">
      <dgm:prSet/>
      <dgm:spPr/>
      <dgm:t>
        <a:bodyPr/>
        <a:lstStyle/>
        <a:p>
          <a:endParaRPr lang="en-US"/>
        </a:p>
      </dgm:t>
    </dgm:pt>
    <dgm:pt modelId="{5CAD27C1-A1B6-4899-8622-7FE6C18C996D}" type="sibTrans" cxnId="{0C7279E2-51EC-426B-A5AA-B97C4BA011A6}">
      <dgm:prSet/>
      <dgm:spPr/>
      <dgm:t>
        <a:bodyPr/>
        <a:lstStyle/>
        <a:p>
          <a:endParaRPr lang="en-US"/>
        </a:p>
      </dgm:t>
    </dgm:pt>
    <dgm:pt modelId="{F6FA60FF-A108-4C70-B7FA-79914D1C1087}">
      <dgm:prSet/>
      <dgm:spPr/>
      <dgm:t>
        <a:bodyPr/>
        <a:lstStyle/>
        <a:p>
          <a:pPr>
            <a:defRPr cap="all"/>
          </a:pPr>
          <a:r>
            <a:rPr lang="en-US"/>
            <a:t>Offer Breaks: Go for a Walk, Take a Breath, Sit Together, Get Some Water</a:t>
          </a:r>
        </a:p>
      </dgm:t>
    </dgm:pt>
    <dgm:pt modelId="{DB9759D8-6DA3-4ECA-AD2F-480978374AE1}" type="parTrans" cxnId="{8AFA9989-1565-40CC-8E15-0BA36DDE95A1}">
      <dgm:prSet/>
      <dgm:spPr/>
      <dgm:t>
        <a:bodyPr/>
        <a:lstStyle/>
        <a:p>
          <a:endParaRPr lang="en-US"/>
        </a:p>
      </dgm:t>
    </dgm:pt>
    <dgm:pt modelId="{30752833-B841-4763-8ED2-58CCF39FE117}" type="sibTrans" cxnId="{8AFA9989-1565-40CC-8E15-0BA36DDE95A1}">
      <dgm:prSet/>
      <dgm:spPr/>
      <dgm:t>
        <a:bodyPr/>
        <a:lstStyle/>
        <a:p>
          <a:endParaRPr lang="en-US"/>
        </a:p>
      </dgm:t>
    </dgm:pt>
    <dgm:pt modelId="{D20E505B-3BB5-4AC8-9044-28E463FD3B92}">
      <dgm:prSet/>
      <dgm:spPr/>
      <dgm:t>
        <a:bodyPr/>
        <a:lstStyle/>
        <a:p>
          <a:pPr>
            <a:defRPr cap="all"/>
          </a:pPr>
          <a:r>
            <a:rPr lang="en-US"/>
            <a:t>Get Creative: Play Calm music, move, dance, draw, create</a:t>
          </a:r>
        </a:p>
      </dgm:t>
    </dgm:pt>
    <dgm:pt modelId="{7F0B3B1A-B4AB-408D-A9C7-7975DB20CEB5}" type="parTrans" cxnId="{9BF82E47-49CA-4875-9E4F-A6D078525461}">
      <dgm:prSet/>
      <dgm:spPr/>
      <dgm:t>
        <a:bodyPr/>
        <a:lstStyle/>
        <a:p>
          <a:endParaRPr lang="en-US"/>
        </a:p>
      </dgm:t>
    </dgm:pt>
    <dgm:pt modelId="{3B6D94A2-A584-4E12-A4D3-AFA5EE857212}" type="sibTrans" cxnId="{9BF82E47-49CA-4875-9E4F-A6D078525461}">
      <dgm:prSet/>
      <dgm:spPr/>
      <dgm:t>
        <a:bodyPr/>
        <a:lstStyle/>
        <a:p>
          <a:endParaRPr lang="en-US"/>
        </a:p>
      </dgm:t>
    </dgm:pt>
    <dgm:pt modelId="{B2921FBB-C0BD-43E0-944A-AD564D47B21D}" type="pres">
      <dgm:prSet presAssocID="{0A015985-BA09-4B9A-8A92-30671694ACE7}" presName="root" presStyleCnt="0">
        <dgm:presLayoutVars>
          <dgm:dir/>
          <dgm:resizeHandles val="exact"/>
        </dgm:presLayoutVars>
      </dgm:prSet>
      <dgm:spPr/>
    </dgm:pt>
    <dgm:pt modelId="{7BBF0061-20F6-4F92-8A79-B60AFCDC66D5}" type="pres">
      <dgm:prSet presAssocID="{5F246FDB-24C1-4D08-9AA4-31C0BF71195B}" presName="compNode" presStyleCnt="0"/>
      <dgm:spPr/>
    </dgm:pt>
    <dgm:pt modelId="{25B2553A-8D9E-4685-9B4E-448D5F91670F}" type="pres">
      <dgm:prSet presAssocID="{5F246FDB-24C1-4D08-9AA4-31C0BF71195B}" presName="iconBgRect" presStyleLbl="bgShp" presStyleIdx="0" presStyleCnt="5"/>
      <dgm:spPr/>
    </dgm:pt>
    <dgm:pt modelId="{253768A1-97D7-4D17-982E-FDA700DA80FD}" type="pres">
      <dgm:prSet presAssocID="{5F246FDB-24C1-4D08-9AA4-31C0BF71195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4D0D0EB3-B0CF-4F53-B534-B90798F3797E}" type="pres">
      <dgm:prSet presAssocID="{5F246FDB-24C1-4D08-9AA4-31C0BF71195B}" presName="spaceRect" presStyleCnt="0"/>
      <dgm:spPr/>
    </dgm:pt>
    <dgm:pt modelId="{67236EA4-388F-4A2D-AC31-2CC5BC1536D2}" type="pres">
      <dgm:prSet presAssocID="{5F246FDB-24C1-4D08-9AA4-31C0BF71195B}" presName="textRect" presStyleLbl="revTx" presStyleIdx="0" presStyleCnt="5">
        <dgm:presLayoutVars>
          <dgm:chMax val="1"/>
          <dgm:chPref val="1"/>
        </dgm:presLayoutVars>
      </dgm:prSet>
      <dgm:spPr/>
    </dgm:pt>
    <dgm:pt modelId="{F892A6D3-A4F9-4E5B-8F62-A0BAF5DCA00A}" type="pres">
      <dgm:prSet presAssocID="{7416F6D0-364D-48AA-9B66-09351D4A2431}" presName="sibTrans" presStyleCnt="0"/>
      <dgm:spPr/>
    </dgm:pt>
    <dgm:pt modelId="{BB22ACFB-DAD3-4D98-8F99-84012CA24F51}" type="pres">
      <dgm:prSet presAssocID="{10455432-39C7-4532-9BAA-1FA266720B05}" presName="compNode" presStyleCnt="0"/>
      <dgm:spPr/>
    </dgm:pt>
    <dgm:pt modelId="{AC9BBFFB-A444-4E0A-B7FB-062DD520F53C}" type="pres">
      <dgm:prSet presAssocID="{10455432-39C7-4532-9BAA-1FA266720B05}" presName="iconBgRect" presStyleLbl="bgShp" presStyleIdx="1" presStyleCnt="5"/>
      <dgm:spPr/>
    </dgm:pt>
    <dgm:pt modelId="{1B1A3A85-23DD-4A2D-ADE7-3E4EE7FE857F}" type="pres">
      <dgm:prSet presAssocID="{10455432-39C7-4532-9BAA-1FA266720B0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use"/>
        </a:ext>
      </dgm:extLst>
    </dgm:pt>
    <dgm:pt modelId="{0C543823-EB7E-4D5A-ACCC-52025A5DAF92}" type="pres">
      <dgm:prSet presAssocID="{10455432-39C7-4532-9BAA-1FA266720B05}" presName="spaceRect" presStyleCnt="0"/>
      <dgm:spPr/>
    </dgm:pt>
    <dgm:pt modelId="{D3D232B2-BE33-4249-9F2C-7B3A4C6DFD5C}" type="pres">
      <dgm:prSet presAssocID="{10455432-39C7-4532-9BAA-1FA266720B05}" presName="textRect" presStyleLbl="revTx" presStyleIdx="1" presStyleCnt="5">
        <dgm:presLayoutVars>
          <dgm:chMax val="1"/>
          <dgm:chPref val="1"/>
        </dgm:presLayoutVars>
      </dgm:prSet>
      <dgm:spPr/>
    </dgm:pt>
    <dgm:pt modelId="{C4E838F4-6A4F-4DF1-BD96-D22B263B6559}" type="pres">
      <dgm:prSet presAssocID="{2A375F6C-F75D-4F82-A0F7-A6ACF6999F4E}" presName="sibTrans" presStyleCnt="0"/>
      <dgm:spPr/>
    </dgm:pt>
    <dgm:pt modelId="{D52E7BA9-9C20-448F-AD89-3EB0D99A0F07}" type="pres">
      <dgm:prSet presAssocID="{3F8108BB-03C2-4A22-8C34-7497E544A3CA}" presName="compNode" presStyleCnt="0"/>
      <dgm:spPr/>
    </dgm:pt>
    <dgm:pt modelId="{C855A05C-B162-4A31-AA1B-CA23AE98B664}" type="pres">
      <dgm:prSet presAssocID="{3F8108BB-03C2-4A22-8C34-7497E544A3CA}" presName="iconBgRect" presStyleLbl="bgShp" presStyleIdx="2" presStyleCnt="5"/>
      <dgm:spPr/>
    </dgm:pt>
    <dgm:pt modelId="{B0661309-DAB5-475B-86DD-E39646C0D5D5}" type="pres">
      <dgm:prSet presAssocID="{3F8108BB-03C2-4A22-8C34-7497E544A3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E4393423-D724-4DFA-A5C3-EFD70DB7D8C0}" type="pres">
      <dgm:prSet presAssocID="{3F8108BB-03C2-4A22-8C34-7497E544A3CA}" presName="spaceRect" presStyleCnt="0"/>
      <dgm:spPr/>
    </dgm:pt>
    <dgm:pt modelId="{A0DA8B6D-A3B9-41B1-A169-2EC422131D29}" type="pres">
      <dgm:prSet presAssocID="{3F8108BB-03C2-4A22-8C34-7497E544A3CA}" presName="textRect" presStyleLbl="revTx" presStyleIdx="2" presStyleCnt="5">
        <dgm:presLayoutVars>
          <dgm:chMax val="1"/>
          <dgm:chPref val="1"/>
        </dgm:presLayoutVars>
      </dgm:prSet>
      <dgm:spPr/>
    </dgm:pt>
    <dgm:pt modelId="{A88909D9-4951-42B7-9535-5586BC516CAF}" type="pres">
      <dgm:prSet presAssocID="{5CAD27C1-A1B6-4899-8622-7FE6C18C996D}" presName="sibTrans" presStyleCnt="0"/>
      <dgm:spPr/>
    </dgm:pt>
    <dgm:pt modelId="{802601FE-05C1-409B-8BE9-3FA6B2E1B868}" type="pres">
      <dgm:prSet presAssocID="{F6FA60FF-A108-4C70-B7FA-79914D1C1087}" presName="compNode" presStyleCnt="0"/>
      <dgm:spPr/>
    </dgm:pt>
    <dgm:pt modelId="{E8F20CB4-F6CF-4CA6-B1C2-23F90B4DC73C}" type="pres">
      <dgm:prSet presAssocID="{F6FA60FF-A108-4C70-B7FA-79914D1C1087}" presName="iconBgRect" presStyleLbl="bgShp" presStyleIdx="3" presStyleCnt="5"/>
      <dgm:spPr/>
    </dgm:pt>
    <dgm:pt modelId="{3B2EA448-103C-4390-AE6C-3F9C4A068D89}" type="pres">
      <dgm:prSet presAssocID="{F6FA60FF-A108-4C70-B7FA-79914D1C108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se"/>
        </a:ext>
      </dgm:extLst>
    </dgm:pt>
    <dgm:pt modelId="{04115F0D-782B-48A2-B4FE-1BE2F83466F5}" type="pres">
      <dgm:prSet presAssocID="{F6FA60FF-A108-4C70-B7FA-79914D1C1087}" presName="spaceRect" presStyleCnt="0"/>
      <dgm:spPr/>
    </dgm:pt>
    <dgm:pt modelId="{6BC166E9-6715-4807-9035-1E2BD899A7FA}" type="pres">
      <dgm:prSet presAssocID="{F6FA60FF-A108-4C70-B7FA-79914D1C1087}" presName="textRect" presStyleLbl="revTx" presStyleIdx="3" presStyleCnt="5">
        <dgm:presLayoutVars>
          <dgm:chMax val="1"/>
          <dgm:chPref val="1"/>
        </dgm:presLayoutVars>
      </dgm:prSet>
      <dgm:spPr/>
    </dgm:pt>
    <dgm:pt modelId="{2D29A29E-90E7-4BBD-9FF5-73D40C7604A8}" type="pres">
      <dgm:prSet presAssocID="{30752833-B841-4763-8ED2-58CCF39FE117}" presName="sibTrans" presStyleCnt="0"/>
      <dgm:spPr/>
    </dgm:pt>
    <dgm:pt modelId="{927F2496-D5A8-43D5-A19F-2D1942C24217}" type="pres">
      <dgm:prSet presAssocID="{D20E505B-3BB5-4AC8-9044-28E463FD3B92}" presName="compNode" presStyleCnt="0"/>
      <dgm:spPr/>
    </dgm:pt>
    <dgm:pt modelId="{02F9C1FC-3A6C-4101-A52E-FA31FE30D207}" type="pres">
      <dgm:prSet presAssocID="{D20E505B-3BB5-4AC8-9044-28E463FD3B92}" presName="iconBgRect" presStyleLbl="bgShp" presStyleIdx="4" presStyleCnt="5"/>
      <dgm:spPr/>
    </dgm:pt>
    <dgm:pt modelId="{5E73F6B6-4BA2-412D-A1C5-E16A9E965DCE}" type="pres">
      <dgm:prSet presAssocID="{D20E505B-3BB5-4AC8-9044-28E463FD3B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ce"/>
        </a:ext>
      </dgm:extLst>
    </dgm:pt>
    <dgm:pt modelId="{E5DE441A-7D2B-4582-A633-ABB8899DC84C}" type="pres">
      <dgm:prSet presAssocID="{D20E505B-3BB5-4AC8-9044-28E463FD3B92}" presName="spaceRect" presStyleCnt="0"/>
      <dgm:spPr/>
    </dgm:pt>
    <dgm:pt modelId="{04EE2AF2-A1F8-46E7-9B92-66E82E5D1FFF}" type="pres">
      <dgm:prSet presAssocID="{D20E505B-3BB5-4AC8-9044-28E463FD3B92}" presName="textRect" presStyleLbl="revTx" presStyleIdx="4" presStyleCnt="5">
        <dgm:presLayoutVars>
          <dgm:chMax val="1"/>
          <dgm:chPref val="1"/>
        </dgm:presLayoutVars>
      </dgm:prSet>
      <dgm:spPr/>
    </dgm:pt>
  </dgm:ptLst>
  <dgm:cxnLst>
    <dgm:cxn modelId="{0A4E890F-0272-464F-B7E5-EF94D531AE53}" srcId="{0A015985-BA09-4B9A-8A92-30671694ACE7}" destId="{10455432-39C7-4532-9BAA-1FA266720B05}" srcOrd="1" destOrd="0" parTransId="{B4E8E91D-EDA3-42DF-9114-D8118A035710}" sibTransId="{2A375F6C-F75D-4F82-A0F7-A6ACF6999F4E}"/>
    <dgm:cxn modelId="{196C6E5C-0810-4F6F-A5B5-BABAFDAD4086}" type="presOf" srcId="{F6FA60FF-A108-4C70-B7FA-79914D1C1087}" destId="{6BC166E9-6715-4807-9035-1E2BD899A7FA}" srcOrd="0" destOrd="0" presId="urn:microsoft.com/office/officeart/2018/5/layout/IconCircleLabelList"/>
    <dgm:cxn modelId="{C6CC0C64-2C1E-4EFC-B983-33B6DA91636F}" srcId="{0A015985-BA09-4B9A-8A92-30671694ACE7}" destId="{5F246FDB-24C1-4D08-9AA4-31C0BF71195B}" srcOrd="0" destOrd="0" parTransId="{A7D3B9FF-0EF5-42FD-9E20-49DFD83E1778}" sibTransId="{7416F6D0-364D-48AA-9B66-09351D4A2431}"/>
    <dgm:cxn modelId="{9BF82E47-49CA-4875-9E4F-A6D078525461}" srcId="{0A015985-BA09-4B9A-8A92-30671694ACE7}" destId="{D20E505B-3BB5-4AC8-9044-28E463FD3B92}" srcOrd="4" destOrd="0" parTransId="{7F0B3B1A-B4AB-408D-A9C7-7975DB20CEB5}" sibTransId="{3B6D94A2-A584-4E12-A4D3-AFA5EE857212}"/>
    <dgm:cxn modelId="{A7EE854B-82BA-4491-990F-642E5CE5C096}" type="presOf" srcId="{10455432-39C7-4532-9BAA-1FA266720B05}" destId="{D3D232B2-BE33-4249-9F2C-7B3A4C6DFD5C}" srcOrd="0" destOrd="0" presId="urn:microsoft.com/office/officeart/2018/5/layout/IconCircleLabelList"/>
    <dgm:cxn modelId="{C88E596D-3B2D-4C74-BDE5-038AF16FEA4C}" type="presOf" srcId="{0A015985-BA09-4B9A-8A92-30671694ACE7}" destId="{B2921FBB-C0BD-43E0-944A-AD564D47B21D}" srcOrd="0" destOrd="0" presId="urn:microsoft.com/office/officeart/2018/5/layout/IconCircleLabelList"/>
    <dgm:cxn modelId="{17B6BB6D-A34E-4AB4-9A43-376C8C5EF032}" type="presOf" srcId="{5F246FDB-24C1-4D08-9AA4-31C0BF71195B}" destId="{67236EA4-388F-4A2D-AC31-2CC5BC1536D2}" srcOrd="0" destOrd="0" presId="urn:microsoft.com/office/officeart/2018/5/layout/IconCircleLabelList"/>
    <dgm:cxn modelId="{8AFA9989-1565-40CC-8E15-0BA36DDE95A1}" srcId="{0A015985-BA09-4B9A-8A92-30671694ACE7}" destId="{F6FA60FF-A108-4C70-B7FA-79914D1C1087}" srcOrd="3" destOrd="0" parTransId="{DB9759D8-6DA3-4ECA-AD2F-480978374AE1}" sibTransId="{30752833-B841-4763-8ED2-58CCF39FE117}"/>
    <dgm:cxn modelId="{EF70CFA8-A1F3-4984-9585-D61CEDD303C8}" type="presOf" srcId="{D20E505B-3BB5-4AC8-9044-28E463FD3B92}" destId="{04EE2AF2-A1F8-46E7-9B92-66E82E5D1FFF}" srcOrd="0" destOrd="0" presId="urn:microsoft.com/office/officeart/2018/5/layout/IconCircleLabelList"/>
    <dgm:cxn modelId="{75BA41AC-5E3C-4AFE-BB6F-E1DBA2DEFCF1}" type="presOf" srcId="{3F8108BB-03C2-4A22-8C34-7497E544A3CA}" destId="{A0DA8B6D-A3B9-41B1-A169-2EC422131D29}" srcOrd="0" destOrd="0" presId="urn:microsoft.com/office/officeart/2018/5/layout/IconCircleLabelList"/>
    <dgm:cxn modelId="{0C7279E2-51EC-426B-A5AA-B97C4BA011A6}" srcId="{0A015985-BA09-4B9A-8A92-30671694ACE7}" destId="{3F8108BB-03C2-4A22-8C34-7497E544A3CA}" srcOrd="2" destOrd="0" parTransId="{64C0D584-E918-4548-88C5-D67BDCA147C4}" sibTransId="{5CAD27C1-A1B6-4899-8622-7FE6C18C996D}"/>
    <dgm:cxn modelId="{07D83746-4B88-4457-AD8C-0284F4471A45}" type="presParOf" srcId="{B2921FBB-C0BD-43E0-944A-AD564D47B21D}" destId="{7BBF0061-20F6-4F92-8A79-B60AFCDC66D5}" srcOrd="0" destOrd="0" presId="urn:microsoft.com/office/officeart/2018/5/layout/IconCircleLabelList"/>
    <dgm:cxn modelId="{50BF7ACA-5783-4200-B72D-16DAADD5C602}" type="presParOf" srcId="{7BBF0061-20F6-4F92-8A79-B60AFCDC66D5}" destId="{25B2553A-8D9E-4685-9B4E-448D5F91670F}" srcOrd="0" destOrd="0" presId="urn:microsoft.com/office/officeart/2018/5/layout/IconCircleLabelList"/>
    <dgm:cxn modelId="{E13F4763-3BDE-4798-9C55-A53E5181A2E0}" type="presParOf" srcId="{7BBF0061-20F6-4F92-8A79-B60AFCDC66D5}" destId="{253768A1-97D7-4D17-982E-FDA700DA80FD}" srcOrd="1" destOrd="0" presId="urn:microsoft.com/office/officeart/2018/5/layout/IconCircleLabelList"/>
    <dgm:cxn modelId="{11BAACE7-BC01-4122-82DD-947E4A3318B8}" type="presParOf" srcId="{7BBF0061-20F6-4F92-8A79-B60AFCDC66D5}" destId="{4D0D0EB3-B0CF-4F53-B534-B90798F3797E}" srcOrd="2" destOrd="0" presId="urn:microsoft.com/office/officeart/2018/5/layout/IconCircleLabelList"/>
    <dgm:cxn modelId="{CB7E9ADD-449D-42CF-9D5A-C92C221F1586}" type="presParOf" srcId="{7BBF0061-20F6-4F92-8A79-B60AFCDC66D5}" destId="{67236EA4-388F-4A2D-AC31-2CC5BC1536D2}" srcOrd="3" destOrd="0" presId="urn:microsoft.com/office/officeart/2018/5/layout/IconCircleLabelList"/>
    <dgm:cxn modelId="{805BB819-CF41-4826-B37C-0BDAA9EEE831}" type="presParOf" srcId="{B2921FBB-C0BD-43E0-944A-AD564D47B21D}" destId="{F892A6D3-A4F9-4E5B-8F62-A0BAF5DCA00A}" srcOrd="1" destOrd="0" presId="urn:microsoft.com/office/officeart/2018/5/layout/IconCircleLabelList"/>
    <dgm:cxn modelId="{BF660E9A-0AFB-450E-81BF-EF6475BDFEFF}" type="presParOf" srcId="{B2921FBB-C0BD-43E0-944A-AD564D47B21D}" destId="{BB22ACFB-DAD3-4D98-8F99-84012CA24F51}" srcOrd="2" destOrd="0" presId="urn:microsoft.com/office/officeart/2018/5/layout/IconCircleLabelList"/>
    <dgm:cxn modelId="{4E645A5B-5B1E-4703-993A-70601D6162E4}" type="presParOf" srcId="{BB22ACFB-DAD3-4D98-8F99-84012CA24F51}" destId="{AC9BBFFB-A444-4E0A-B7FB-062DD520F53C}" srcOrd="0" destOrd="0" presId="urn:microsoft.com/office/officeart/2018/5/layout/IconCircleLabelList"/>
    <dgm:cxn modelId="{498282FA-52C5-432F-9E0B-F7F52909584C}" type="presParOf" srcId="{BB22ACFB-DAD3-4D98-8F99-84012CA24F51}" destId="{1B1A3A85-23DD-4A2D-ADE7-3E4EE7FE857F}" srcOrd="1" destOrd="0" presId="urn:microsoft.com/office/officeart/2018/5/layout/IconCircleLabelList"/>
    <dgm:cxn modelId="{2F79043B-EBE7-4970-A9D3-B81D4C849F50}" type="presParOf" srcId="{BB22ACFB-DAD3-4D98-8F99-84012CA24F51}" destId="{0C543823-EB7E-4D5A-ACCC-52025A5DAF92}" srcOrd="2" destOrd="0" presId="urn:microsoft.com/office/officeart/2018/5/layout/IconCircleLabelList"/>
    <dgm:cxn modelId="{0A4121F8-71DB-4F41-BBA2-9F99464F3A90}" type="presParOf" srcId="{BB22ACFB-DAD3-4D98-8F99-84012CA24F51}" destId="{D3D232B2-BE33-4249-9F2C-7B3A4C6DFD5C}" srcOrd="3" destOrd="0" presId="urn:microsoft.com/office/officeart/2018/5/layout/IconCircleLabelList"/>
    <dgm:cxn modelId="{846AD12E-C262-4F38-8B8E-0813CF593E1F}" type="presParOf" srcId="{B2921FBB-C0BD-43E0-944A-AD564D47B21D}" destId="{C4E838F4-6A4F-4DF1-BD96-D22B263B6559}" srcOrd="3" destOrd="0" presId="urn:microsoft.com/office/officeart/2018/5/layout/IconCircleLabelList"/>
    <dgm:cxn modelId="{9A8B6351-3B34-4F75-89DB-6715C9036897}" type="presParOf" srcId="{B2921FBB-C0BD-43E0-944A-AD564D47B21D}" destId="{D52E7BA9-9C20-448F-AD89-3EB0D99A0F07}" srcOrd="4" destOrd="0" presId="urn:microsoft.com/office/officeart/2018/5/layout/IconCircleLabelList"/>
    <dgm:cxn modelId="{7FF4DAD7-FD1E-45BF-B899-A0821B9032D1}" type="presParOf" srcId="{D52E7BA9-9C20-448F-AD89-3EB0D99A0F07}" destId="{C855A05C-B162-4A31-AA1B-CA23AE98B664}" srcOrd="0" destOrd="0" presId="urn:microsoft.com/office/officeart/2018/5/layout/IconCircleLabelList"/>
    <dgm:cxn modelId="{85F17AFF-A5A3-4B1A-9A33-29D0D1AD0BC5}" type="presParOf" srcId="{D52E7BA9-9C20-448F-AD89-3EB0D99A0F07}" destId="{B0661309-DAB5-475B-86DD-E39646C0D5D5}" srcOrd="1" destOrd="0" presId="urn:microsoft.com/office/officeart/2018/5/layout/IconCircleLabelList"/>
    <dgm:cxn modelId="{96456C76-F269-45D4-9A89-C68AC5B559F2}" type="presParOf" srcId="{D52E7BA9-9C20-448F-AD89-3EB0D99A0F07}" destId="{E4393423-D724-4DFA-A5C3-EFD70DB7D8C0}" srcOrd="2" destOrd="0" presId="urn:microsoft.com/office/officeart/2018/5/layout/IconCircleLabelList"/>
    <dgm:cxn modelId="{3DA3FBBB-2A8A-457C-BD3E-BD768BF1ADDA}" type="presParOf" srcId="{D52E7BA9-9C20-448F-AD89-3EB0D99A0F07}" destId="{A0DA8B6D-A3B9-41B1-A169-2EC422131D29}" srcOrd="3" destOrd="0" presId="urn:microsoft.com/office/officeart/2018/5/layout/IconCircleLabelList"/>
    <dgm:cxn modelId="{8C0F836C-9698-40C6-ADAC-3BB27C42F832}" type="presParOf" srcId="{B2921FBB-C0BD-43E0-944A-AD564D47B21D}" destId="{A88909D9-4951-42B7-9535-5586BC516CAF}" srcOrd="5" destOrd="0" presId="urn:microsoft.com/office/officeart/2018/5/layout/IconCircleLabelList"/>
    <dgm:cxn modelId="{C8905276-2F32-440A-8B5A-670F8E8BA2B2}" type="presParOf" srcId="{B2921FBB-C0BD-43E0-944A-AD564D47B21D}" destId="{802601FE-05C1-409B-8BE9-3FA6B2E1B868}" srcOrd="6" destOrd="0" presId="urn:microsoft.com/office/officeart/2018/5/layout/IconCircleLabelList"/>
    <dgm:cxn modelId="{515A10DD-1CEF-441C-9C59-30D89057036C}" type="presParOf" srcId="{802601FE-05C1-409B-8BE9-3FA6B2E1B868}" destId="{E8F20CB4-F6CF-4CA6-B1C2-23F90B4DC73C}" srcOrd="0" destOrd="0" presId="urn:microsoft.com/office/officeart/2018/5/layout/IconCircleLabelList"/>
    <dgm:cxn modelId="{0F9E8CF7-DB68-48FB-9FDF-E3C5FB96AAF6}" type="presParOf" srcId="{802601FE-05C1-409B-8BE9-3FA6B2E1B868}" destId="{3B2EA448-103C-4390-AE6C-3F9C4A068D89}" srcOrd="1" destOrd="0" presId="urn:microsoft.com/office/officeart/2018/5/layout/IconCircleLabelList"/>
    <dgm:cxn modelId="{65DBD588-86CE-4B20-B24F-C37D0A0767BD}" type="presParOf" srcId="{802601FE-05C1-409B-8BE9-3FA6B2E1B868}" destId="{04115F0D-782B-48A2-B4FE-1BE2F83466F5}" srcOrd="2" destOrd="0" presId="urn:microsoft.com/office/officeart/2018/5/layout/IconCircleLabelList"/>
    <dgm:cxn modelId="{D7C1DF8B-9158-41BB-AD11-56B4943AA621}" type="presParOf" srcId="{802601FE-05C1-409B-8BE9-3FA6B2E1B868}" destId="{6BC166E9-6715-4807-9035-1E2BD899A7FA}" srcOrd="3" destOrd="0" presId="urn:microsoft.com/office/officeart/2018/5/layout/IconCircleLabelList"/>
    <dgm:cxn modelId="{BA7A60E2-990D-45D7-AFF3-3A79E809FEF5}" type="presParOf" srcId="{B2921FBB-C0BD-43E0-944A-AD564D47B21D}" destId="{2D29A29E-90E7-4BBD-9FF5-73D40C7604A8}" srcOrd="7" destOrd="0" presId="urn:microsoft.com/office/officeart/2018/5/layout/IconCircleLabelList"/>
    <dgm:cxn modelId="{EFB40229-AE9C-4BAD-AAB1-94FEC27AD968}" type="presParOf" srcId="{B2921FBB-C0BD-43E0-944A-AD564D47B21D}" destId="{927F2496-D5A8-43D5-A19F-2D1942C24217}" srcOrd="8" destOrd="0" presId="urn:microsoft.com/office/officeart/2018/5/layout/IconCircleLabelList"/>
    <dgm:cxn modelId="{FB6182C0-A5AD-45AD-B61C-28D56B6D7BD6}" type="presParOf" srcId="{927F2496-D5A8-43D5-A19F-2D1942C24217}" destId="{02F9C1FC-3A6C-4101-A52E-FA31FE30D207}" srcOrd="0" destOrd="0" presId="urn:microsoft.com/office/officeart/2018/5/layout/IconCircleLabelList"/>
    <dgm:cxn modelId="{CE10CF8F-1E89-4F27-9620-573A32F7E3F1}" type="presParOf" srcId="{927F2496-D5A8-43D5-A19F-2D1942C24217}" destId="{5E73F6B6-4BA2-412D-A1C5-E16A9E965DCE}" srcOrd="1" destOrd="0" presId="urn:microsoft.com/office/officeart/2018/5/layout/IconCircleLabelList"/>
    <dgm:cxn modelId="{899A4FAD-6CAA-4C70-892F-B42C11C1DBE8}" type="presParOf" srcId="{927F2496-D5A8-43D5-A19F-2D1942C24217}" destId="{E5DE441A-7D2B-4582-A633-ABB8899DC84C}" srcOrd="2" destOrd="0" presId="urn:microsoft.com/office/officeart/2018/5/layout/IconCircleLabelList"/>
    <dgm:cxn modelId="{8482FA1A-408F-4EC4-82E6-29DD70174EC9}" type="presParOf" srcId="{927F2496-D5A8-43D5-A19F-2D1942C24217}" destId="{04EE2AF2-A1F8-46E7-9B92-66E82E5D1FF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652B1-9A4E-4675-87DD-7E5174D52D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2CA3CBB-1F91-4CF9-88A6-64E91BE3BB46}">
      <dgm:prSet/>
      <dgm:spPr/>
      <dgm:t>
        <a:bodyPr/>
        <a:lstStyle/>
        <a:p>
          <a:r>
            <a:rPr lang="en-US"/>
            <a:t>There is extensive research on the long-term negative impacts for children who are suspended or expelled in the early years of their lives.</a:t>
          </a:r>
        </a:p>
      </dgm:t>
    </dgm:pt>
    <dgm:pt modelId="{E81F2DC3-164D-4A53-9BD1-CB11909292C5}" type="parTrans" cxnId="{432F22B2-3D1B-45A6-8F1C-103566EA6B24}">
      <dgm:prSet/>
      <dgm:spPr/>
      <dgm:t>
        <a:bodyPr/>
        <a:lstStyle/>
        <a:p>
          <a:endParaRPr lang="en-US"/>
        </a:p>
      </dgm:t>
    </dgm:pt>
    <dgm:pt modelId="{457FC508-2A1B-45AF-81EE-6029787F816D}" type="sibTrans" cxnId="{432F22B2-3D1B-45A6-8F1C-103566EA6B24}">
      <dgm:prSet/>
      <dgm:spPr/>
      <dgm:t>
        <a:bodyPr/>
        <a:lstStyle/>
        <a:p>
          <a:endParaRPr lang="en-US"/>
        </a:p>
      </dgm:t>
    </dgm:pt>
    <dgm:pt modelId="{7B390684-BB12-4BBB-999B-8B1F2E92E4D9}">
      <dgm:prSet/>
      <dgm:spPr/>
      <dgm:t>
        <a:bodyPr/>
        <a:lstStyle/>
        <a:p>
          <a:r>
            <a:rPr lang="en-US"/>
            <a:t>This is sometimes referred to as the “preschool to prison pipeline,” which, according to The Center for American Progress, “has become a powerful metaphor to capture the processes by which children are pushed out of school and into the criminal justice system</a:t>
          </a:r>
        </a:p>
      </dgm:t>
    </dgm:pt>
    <dgm:pt modelId="{E0F3B9E2-5009-4DE0-897C-1A750C8EC45E}" type="parTrans" cxnId="{71D37A7C-35BE-4F72-958B-6D5CB189DDA2}">
      <dgm:prSet/>
      <dgm:spPr/>
      <dgm:t>
        <a:bodyPr/>
        <a:lstStyle/>
        <a:p>
          <a:endParaRPr lang="en-US"/>
        </a:p>
      </dgm:t>
    </dgm:pt>
    <dgm:pt modelId="{BF9AF516-DB5C-411A-9B89-639BDEC8607D}" type="sibTrans" cxnId="{71D37A7C-35BE-4F72-958B-6D5CB189DDA2}">
      <dgm:prSet/>
      <dgm:spPr/>
      <dgm:t>
        <a:bodyPr/>
        <a:lstStyle/>
        <a:p>
          <a:endParaRPr lang="en-US"/>
        </a:p>
      </dgm:t>
    </dgm:pt>
    <dgm:pt modelId="{826B5891-649C-4131-BC98-69DA9AFFC3BF}" type="pres">
      <dgm:prSet presAssocID="{417652B1-9A4E-4675-87DD-7E5174D52D2C}" presName="vert0" presStyleCnt="0">
        <dgm:presLayoutVars>
          <dgm:dir/>
          <dgm:animOne val="branch"/>
          <dgm:animLvl val="lvl"/>
        </dgm:presLayoutVars>
      </dgm:prSet>
      <dgm:spPr/>
    </dgm:pt>
    <dgm:pt modelId="{4EF48603-C8A4-416D-ADFF-F0A3B5F78EA7}" type="pres">
      <dgm:prSet presAssocID="{12CA3CBB-1F91-4CF9-88A6-64E91BE3BB46}" presName="thickLine" presStyleLbl="alignNode1" presStyleIdx="0" presStyleCnt="2"/>
      <dgm:spPr/>
    </dgm:pt>
    <dgm:pt modelId="{19FBB361-2A85-42D4-9F0F-3D7D276E705D}" type="pres">
      <dgm:prSet presAssocID="{12CA3CBB-1F91-4CF9-88A6-64E91BE3BB46}" presName="horz1" presStyleCnt="0"/>
      <dgm:spPr/>
    </dgm:pt>
    <dgm:pt modelId="{991E19A6-9D56-4AAE-8F51-FE421D33C276}" type="pres">
      <dgm:prSet presAssocID="{12CA3CBB-1F91-4CF9-88A6-64E91BE3BB46}" presName="tx1" presStyleLbl="revTx" presStyleIdx="0" presStyleCnt="2"/>
      <dgm:spPr/>
    </dgm:pt>
    <dgm:pt modelId="{9B00FE1C-BF82-42B1-A462-7F65D7EBFF4B}" type="pres">
      <dgm:prSet presAssocID="{12CA3CBB-1F91-4CF9-88A6-64E91BE3BB46}" presName="vert1" presStyleCnt="0"/>
      <dgm:spPr/>
    </dgm:pt>
    <dgm:pt modelId="{EA6BED54-A995-4C3E-8E6E-96A98CE2EC97}" type="pres">
      <dgm:prSet presAssocID="{7B390684-BB12-4BBB-999B-8B1F2E92E4D9}" presName="thickLine" presStyleLbl="alignNode1" presStyleIdx="1" presStyleCnt="2"/>
      <dgm:spPr/>
    </dgm:pt>
    <dgm:pt modelId="{6F801FA5-C3E8-4A5F-852B-9673BAB61049}" type="pres">
      <dgm:prSet presAssocID="{7B390684-BB12-4BBB-999B-8B1F2E92E4D9}" presName="horz1" presStyleCnt="0"/>
      <dgm:spPr/>
    </dgm:pt>
    <dgm:pt modelId="{D604C17B-6181-45BD-BE0A-E77AF6F553B0}" type="pres">
      <dgm:prSet presAssocID="{7B390684-BB12-4BBB-999B-8B1F2E92E4D9}" presName="tx1" presStyleLbl="revTx" presStyleIdx="1" presStyleCnt="2"/>
      <dgm:spPr/>
    </dgm:pt>
    <dgm:pt modelId="{7947D845-12AD-4773-9622-7CC1875E53A8}" type="pres">
      <dgm:prSet presAssocID="{7B390684-BB12-4BBB-999B-8B1F2E92E4D9}" presName="vert1" presStyleCnt="0"/>
      <dgm:spPr/>
    </dgm:pt>
  </dgm:ptLst>
  <dgm:cxnLst>
    <dgm:cxn modelId="{A026063A-7FEB-4517-A7DF-417E5C3AE497}" type="presOf" srcId="{417652B1-9A4E-4675-87DD-7E5174D52D2C}" destId="{826B5891-649C-4131-BC98-69DA9AFFC3BF}" srcOrd="0" destOrd="0" presId="urn:microsoft.com/office/officeart/2008/layout/LinedList"/>
    <dgm:cxn modelId="{57578246-0877-41E8-82D9-F72948591550}" type="presOf" srcId="{12CA3CBB-1F91-4CF9-88A6-64E91BE3BB46}" destId="{991E19A6-9D56-4AAE-8F51-FE421D33C276}" srcOrd="0" destOrd="0" presId="urn:microsoft.com/office/officeart/2008/layout/LinedList"/>
    <dgm:cxn modelId="{71D37A7C-35BE-4F72-958B-6D5CB189DDA2}" srcId="{417652B1-9A4E-4675-87DD-7E5174D52D2C}" destId="{7B390684-BB12-4BBB-999B-8B1F2E92E4D9}" srcOrd="1" destOrd="0" parTransId="{E0F3B9E2-5009-4DE0-897C-1A750C8EC45E}" sibTransId="{BF9AF516-DB5C-411A-9B89-639BDEC8607D}"/>
    <dgm:cxn modelId="{2AEE5E7F-451B-40ED-8074-2A698EDB7594}" type="presOf" srcId="{7B390684-BB12-4BBB-999B-8B1F2E92E4D9}" destId="{D604C17B-6181-45BD-BE0A-E77AF6F553B0}" srcOrd="0" destOrd="0" presId="urn:microsoft.com/office/officeart/2008/layout/LinedList"/>
    <dgm:cxn modelId="{432F22B2-3D1B-45A6-8F1C-103566EA6B24}" srcId="{417652B1-9A4E-4675-87DD-7E5174D52D2C}" destId="{12CA3CBB-1F91-4CF9-88A6-64E91BE3BB46}" srcOrd="0" destOrd="0" parTransId="{E81F2DC3-164D-4A53-9BD1-CB11909292C5}" sibTransId="{457FC508-2A1B-45AF-81EE-6029787F816D}"/>
    <dgm:cxn modelId="{74595D4B-9DEC-4D48-A1B3-5C154B27EE8A}" type="presParOf" srcId="{826B5891-649C-4131-BC98-69DA9AFFC3BF}" destId="{4EF48603-C8A4-416D-ADFF-F0A3B5F78EA7}" srcOrd="0" destOrd="0" presId="urn:microsoft.com/office/officeart/2008/layout/LinedList"/>
    <dgm:cxn modelId="{36446104-7796-4B25-908B-701BA20BFE83}" type="presParOf" srcId="{826B5891-649C-4131-BC98-69DA9AFFC3BF}" destId="{19FBB361-2A85-42D4-9F0F-3D7D276E705D}" srcOrd="1" destOrd="0" presId="urn:microsoft.com/office/officeart/2008/layout/LinedList"/>
    <dgm:cxn modelId="{CBD0AB4E-498E-4304-A0A6-3850354D0D12}" type="presParOf" srcId="{19FBB361-2A85-42D4-9F0F-3D7D276E705D}" destId="{991E19A6-9D56-4AAE-8F51-FE421D33C276}" srcOrd="0" destOrd="0" presId="urn:microsoft.com/office/officeart/2008/layout/LinedList"/>
    <dgm:cxn modelId="{1D43EF3A-13ED-4202-9D61-5A9286A77AC9}" type="presParOf" srcId="{19FBB361-2A85-42D4-9F0F-3D7D276E705D}" destId="{9B00FE1C-BF82-42B1-A462-7F65D7EBFF4B}" srcOrd="1" destOrd="0" presId="urn:microsoft.com/office/officeart/2008/layout/LinedList"/>
    <dgm:cxn modelId="{3010E203-6143-418F-A6BF-A9631BCD6135}" type="presParOf" srcId="{826B5891-649C-4131-BC98-69DA9AFFC3BF}" destId="{EA6BED54-A995-4C3E-8E6E-96A98CE2EC97}" srcOrd="2" destOrd="0" presId="urn:microsoft.com/office/officeart/2008/layout/LinedList"/>
    <dgm:cxn modelId="{60ACFDBB-3865-46E7-AC98-6F1438EDB908}" type="presParOf" srcId="{826B5891-649C-4131-BC98-69DA9AFFC3BF}" destId="{6F801FA5-C3E8-4A5F-852B-9673BAB61049}" srcOrd="3" destOrd="0" presId="urn:microsoft.com/office/officeart/2008/layout/LinedList"/>
    <dgm:cxn modelId="{AEC7ECC8-A38E-44F7-8048-E9FD728EA701}" type="presParOf" srcId="{6F801FA5-C3E8-4A5F-852B-9673BAB61049}" destId="{D604C17B-6181-45BD-BE0A-E77AF6F553B0}" srcOrd="0" destOrd="0" presId="urn:microsoft.com/office/officeart/2008/layout/LinedList"/>
    <dgm:cxn modelId="{F1227D7A-6951-4FD0-9FCB-1924A934FD6B}" type="presParOf" srcId="{6F801FA5-C3E8-4A5F-852B-9673BAB61049}" destId="{7947D845-12AD-4773-9622-7CC1875E53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111409-D106-48E5-B4A5-8EB35AEF998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0F2FA22-E339-4818-9B68-92A6230FBE6C}">
      <dgm:prSet/>
      <dgm:spPr/>
      <dgm:t>
        <a:bodyPr/>
        <a:lstStyle/>
        <a:p>
          <a:r>
            <a:rPr lang="en-US"/>
            <a:t>Labeling children has impact…..</a:t>
          </a:r>
        </a:p>
      </dgm:t>
    </dgm:pt>
    <dgm:pt modelId="{41575479-DDB1-4537-9B6A-FD5A8B405D9C}" type="parTrans" cxnId="{21124642-DEBA-4A94-90A9-2741395EC9B8}">
      <dgm:prSet/>
      <dgm:spPr/>
      <dgm:t>
        <a:bodyPr/>
        <a:lstStyle/>
        <a:p>
          <a:endParaRPr lang="en-US"/>
        </a:p>
      </dgm:t>
    </dgm:pt>
    <dgm:pt modelId="{8AD8158F-11D5-493A-B023-C898AC5CF6E7}" type="sibTrans" cxnId="{21124642-DEBA-4A94-90A9-2741395EC9B8}">
      <dgm:prSet/>
      <dgm:spPr/>
      <dgm:t>
        <a:bodyPr/>
        <a:lstStyle/>
        <a:p>
          <a:endParaRPr lang="en-US"/>
        </a:p>
      </dgm:t>
    </dgm:pt>
    <dgm:pt modelId="{620DF144-6AC3-4054-8684-E9CEADA79BA2}">
      <dgm:prSet/>
      <dgm:spPr/>
      <dgm:t>
        <a:bodyPr/>
        <a:lstStyle/>
        <a:p>
          <a:r>
            <a:rPr lang="en-US"/>
            <a:t>…..but we don’t want to ignore data</a:t>
          </a:r>
        </a:p>
      </dgm:t>
    </dgm:pt>
    <dgm:pt modelId="{881E5043-2F00-41D8-B718-77B1BCA4FF68}" type="parTrans" cxnId="{F49BE2CE-B96F-43FE-A605-FE84077E764A}">
      <dgm:prSet/>
      <dgm:spPr/>
      <dgm:t>
        <a:bodyPr/>
        <a:lstStyle/>
        <a:p>
          <a:endParaRPr lang="en-US"/>
        </a:p>
      </dgm:t>
    </dgm:pt>
    <dgm:pt modelId="{911EF298-4ADD-4163-AEC9-72703E90AD2D}" type="sibTrans" cxnId="{F49BE2CE-B96F-43FE-A605-FE84077E764A}">
      <dgm:prSet/>
      <dgm:spPr/>
      <dgm:t>
        <a:bodyPr/>
        <a:lstStyle/>
        <a:p>
          <a:endParaRPr lang="en-US"/>
        </a:p>
      </dgm:t>
    </dgm:pt>
    <dgm:pt modelId="{63C60780-29C0-4211-AD26-E728FACA0F85}" type="pres">
      <dgm:prSet presAssocID="{CB111409-D106-48E5-B4A5-8EB35AEF998B}" presName="root" presStyleCnt="0">
        <dgm:presLayoutVars>
          <dgm:dir/>
          <dgm:resizeHandles val="exact"/>
        </dgm:presLayoutVars>
      </dgm:prSet>
      <dgm:spPr/>
    </dgm:pt>
    <dgm:pt modelId="{C58B7499-2B6B-49AE-BCA5-BECADBF638D0}" type="pres">
      <dgm:prSet presAssocID="{00F2FA22-E339-4818-9B68-92A6230FBE6C}" presName="compNode" presStyleCnt="0"/>
      <dgm:spPr/>
    </dgm:pt>
    <dgm:pt modelId="{43B7A404-132C-4188-A5CF-93370F45268D}" type="pres">
      <dgm:prSet presAssocID="{00F2FA22-E339-4818-9B68-92A6230FBE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DDA0475D-83B8-4BE8-9A5F-DB42903C540E}" type="pres">
      <dgm:prSet presAssocID="{00F2FA22-E339-4818-9B68-92A6230FBE6C}" presName="spaceRect" presStyleCnt="0"/>
      <dgm:spPr/>
    </dgm:pt>
    <dgm:pt modelId="{EAFCFCF5-B557-471D-B936-7C810713EF48}" type="pres">
      <dgm:prSet presAssocID="{00F2FA22-E339-4818-9B68-92A6230FBE6C}" presName="textRect" presStyleLbl="revTx" presStyleIdx="0" presStyleCnt="2">
        <dgm:presLayoutVars>
          <dgm:chMax val="1"/>
          <dgm:chPref val="1"/>
        </dgm:presLayoutVars>
      </dgm:prSet>
      <dgm:spPr/>
    </dgm:pt>
    <dgm:pt modelId="{3309CAE5-5093-4086-A2CD-1511069CD37D}" type="pres">
      <dgm:prSet presAssocID="{8AD8158F-11D5-493A-B023-C898AC5CF6E7}" presName="sibTrans" presStyleCnt="0"/>
      <dgm:spPr/>
    </dgm:pt>
    <dgm:pt modelId="{08735AAC-50CF-4630-BDFA-7B585E94410B}" type="pres">
      <dgm:prSet presAssocID="{620DF144-6AC3-4054-8684-E9CEADA79BA2}" presName="compNode" presStyleCnt="0"/>
      <dgm:spPr/>
    </dgm:pt>
    <dgm:pt modelId="{19A107D2-D4C4-4877-8F57-82CB3E54F7E3}" type="pres">
      <dgm:prSet presAssocID="{620DF144-6AC3-4054-8684-E9CEADA79B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FA3A2838-2A64-433D-B99A-1CDBFFCBAE71}" type="pres">
      <dgm:prSet presAssocID="{620DF144-6AC3-4054-8684-E9CEADA79BA2}" presName="spaceRect" presStyleCnt="0"/>
      <dgm:spPr/>
    </dgm:pt>
    <dgm:pt modelId="{A0FE8240-BB60-49E9-B92B-85EA4004F7F4}" type="pres">
      <dgm:prSet presAssocID="{620DF144-6AC3-4054-8684-E9CEADA79BA2}" presName="textRect" presStyleLbl="revTx" presStyleIdx="1" presStyleCnt="2">
        <dgm:presLayoutVars>
          <dgm:chMax val="1"/>
          <dgm:chPref val="1"/>
        </dgm:presLayoutVars>
      </dgm:prSet>
      <dgm:spPr/>
    </dgm:pt>
  </dgm:ptLst>
  <dgm:cxnLst>
    <dgm:cxn modelId="{00EDEA1B-B4B5-477B-A378-952C05CB1524}" type="presOf" srcId="{00F2FA22-E339-4818-9B68-92A6230FBE6C}" destId="{EAFCFCF5-B557-471D-B936-7C810713EF48}" srcOrd="0" destOrd="0" presId="urn:microsoft.com/office/officeart/2018/2/layout/IconLabelList"/>
    <dgm:cxn modelId="{77156323-E7A3-42FE-B0B7-60C6A0CB9EC1}" type="presOf" srcId="{620DF144-6AC3-4054-8684-E9CEADA79BA2}" destId="{A0FE8240-BB60-49E9-B92B-85EA4004F7F4}" srcOrd="0" destOrd="0" presId="urn:microsoft.com/office/officeart/2018/2/layout/IconLabelList"/>
    <dgm:cxn modelId="{21124642-DEBA-4A94-90A9-2741395EC9B8}" srcId="{CB111409-D106-48E5-B4A5-8EB35AEF998B}" destId="{00F2FA22-E339-4818-9B68-92A6230FBE6C}" srcOrd="0" destOrd="0" parTransId="{41575479-DDB1-4537-9B6A-FD5A8B405D9C}" sibTransId="{8AD8158F-11D5-493A-B023-C898AC5CF6E7}"/>
    <dgm:cxn modelId="{1DF2AF99-87CF-4D96-8DD2-7B27211E4077}" type="presOf" srcId="{CB111409-D106-48E5-B4A5-8EB35AEF998B}" destId="{63C60780-29C0-4211-AD26-E728FACA0F85}" srcOrd="0" destOrd="0" presId="urn:microsoft.com/office/officeart/2018/2/layout/IconLabelList"/>
    <dgm:cxn modelId="{F49BE2CE-B96F-43FE-A605-FE84077E764A}" srcId="{CB111409-D106-48E5-B4A5-8EB35AEF998B}" destId="{620DF144-6AC3-4054-8684-E9CEADA79BA2}" srcOrd="1" destOrd="0" parTransId="{881E5043-2F00-41D8-B718-77B1BCA4FF68}" sibTransId="{911EF298-4ADD-4163-AEC9-72703E90AD2D}"/>
    <dgm:cxn modelId="{93C0F406-7F42-4088-96FD-12CE57E3D488}" type="presParOf" srcId="{63C60780-29C0-4211-AD26-E728FACA0F85}" destId="{C58B7499-2B6B-49AE-BCA5-BECADBF638D0}" srcOrd="0" destOrd="0" presId="urn:microsoft.com/office/officeart/2018/2/layout/IconLabelList"/>
    <dgm:cxn modelId="{99F74B19-C22D-43C6-B554-F1213C6351A4}" type="presParOf" srcId="{C58B7499-2B6B-49AE-BCA5-BECADBF638D0}" destId="{43B7A404-132C-4188-A5CF-93370F45268D}" srcOrd="0" destOrd="0" presId="urn:microsoft.com/office/officeart/2018/2/layout/IconLabelList"/>
    <dgm:cxn modelId="{B4A487B7-0BDC-48EA-A7B8-61C74C9553DA}" type="presParOf" srcId="{C58B7499-2B6B-49AE-BCA5-BECADBF638D0}" destId="{DDA0475D-83B8-4BE8-9A5F-DB42903C540E}" srcOrd="1" destOrd="0" presId="urn:microsoft.com/office/officeart/2018/2/layout/IconLabelList"/>
    <dgm:cxn modelId="{0D967075-072D-4DFA-AD4E-AB8A227A1819}" type="presParOf" srcId="{C58B7499-2B6B-49AE-BCA5-BECADBF638D0}" destId="{EAFCFCF5-B557-471D-B936-7C810713EF48}" srcOrd="2" destOrd="0" presId="urn:microsoft.com/office/officeart/2018/2/layout/IconLabelList"/>
    <dgm:cxn modelId="{866359AA-0A0E-4932-99FA-30FFF2140D9D}" type="presParOf" srcId="{63C60780-29C0-4211-AD26-E728FACA0F85}" destId="{3309CAE5-5093-4086-A2CD-1511069CD37D}" srcOrd="1" destOrd="0" presId="urn:microsoft.com/office/officeart/2018/2/layout/IconLabelList"/>
    <dgm:cxn modelId="{EB54EA31-EFCE-4A44-83A8-FF681902A20C}" type="presParOf" srcId="{63C60780-29C0-4211-AD26-E728FACA0F85}" destId="{08735AAC-50CF-4630-BDFA-7B585E94410B}" srcOrd="2" destOrd="0" presId="urn:microsoft.com/office/officeart/2018/2/layout/IconLabelList"/>
    <dgm:cxn modelId="{057617F6-3092-48E4-AA15-F961E12C9120}" type="presParOf" srcId="{08735AAC-50CF-4630-BDFA-7B585E94410B}" destId="{19A107D2-D4C4-4877-8F57-82CB3E54F7E3}" srcOrd="0" destOrd="0" presId="urn:microsoft.com/office/officeart/2018/2/layout/IconLabelList"/>
    <dgm:cxn modelId="{6B585133-AB5B-4154-A3B5-F8CCCE83AEFC}" type="presParOf" srcId="{08735AAC-50CF-4630-BDFA-7B585E94410B}" destId="{FA3A2838-2A64-433D-B99A-1CDBFFCBAE71}" srcOrd="1" destOrd="0" presId="urn:microsoft.com/office/officeart/2018/2/layout/IconLabelList"/>
    <dgm:cxn modelId="{65305D58-0E47-4D4F-A03B-95DF591F38D4}" type="presParOf" srcId="{08735AAC-50CF-4630-BDFA-7B585E94410B}" destId="{A0FE8240-BB60-49E9-B92B-85EA4004F7F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81177-923B-4A58-BB53-921CAE68641E}" type="doc">
      <dgm:prSet loTypeId="urn:microsoft.com/office/officeart/2016/7/layout/BasicLinearProcessNumbered" loCatId="process" qsTypeId="urn:microsoft.com/office/officeart/2005/8/quickstyle/simple1" qsCatId="simple" csTypeId="urn:microsoft.com/office/officeart/2005/8/colors/accent0_3" csCatId="mainScheme"/>
      <dgm:spPr/>
      <dgm:t>
        <a:bodyPr/>
        <a:lstStyle/>
        <a:p>
          <a:endParaRPr lang="en-US"/>
        </a:p>
      </dgm:t>
    </dgm:pt>
    <dgm:pt modelId="{ACD0E3BE-9D14-43BB-BD8B-F160996B52C5}">
      <dgm:prSet/>
      <dgm:spPr/>
      <dgm:t>
        <a:bodyPr/>
        <a:lstStyle/>
        <a:p>
          <a:r>
            <a:rPr lang="en-US"/>
            <a:t>Establish, explain and model simple rules—like a bathroom routine—in ways they can understand. Use pictures to help support routines.</a:t>
          </a:r>
        </a:p>
      </dgm:t>
    </dgm:pt>
    <dgm:pt modelId="{ADF893E6-F708-4E4B-A23E-06541E3D4113}" type="parTrans" cxnId="{0710E217-6F4C-47AF-9F19-3E85DEAE07C3}">
      <dgm:prSet/>
      <dgm:spPr/>
      <dgm:t>
        <a:bodyPr/>
        <a:lstStyle/>
        <a:p>
          <a:endParaRPr lang="en-US"/>
        </a:p>
      </dgm:t>
    </dgm:pt>
    <dgm:pt modelId="{7CDFE450-A558-45A0-B5B2-EF2600796A0E}" type="sibTrans" cxnId="{0710E217-6F4C-47AF-9F19-3E85DEAE07C3}">
      <dgm:prSet phldrT="1" phldr="0"/>
      <dgm:spPr/>
      <dgm:t>
        <a:bodyPr/>
        <a:lstStyle/>
        <a:p>
          <a:r>
            <a:rPr lang="en-US"/>
            <a:t>1</a:t>
          </a:r>
        </a:p>
      </dgm:t>
    </dgm:pt>
    <dgm:pt modelId="{B875836D-9042-450B-AA4D-395BD738F34C}">
      <dgm:prSet/>
      <dgm:spPr/>
      <dgm:t>
        <a:bodyPr/>
        <a:lstStyle/>
        <a:p>
          <a:r>
            <a:rPr lang="en-US"/>
            <a:t>Ask children questions that apply to real problems and talk with them about different approaches to solving problems.</a:t>
          </a:r>
        </a:p>
      </dgm:t>
    </dgm:pt>
    <dgm:pt modelId="{847F6A53-4752-4488-9602-96F2F53D6DB1}" type="parTrans" cxnId="{381AD640-D2DD-4EB2-B575-EFAF34912FD3}">
      <dgm:prSet/>
      <dgm:spPr/>
      <dgm:t>
        <a:bodyPr/>
        <a:lstStyle/>
        <a:p>
          <a:endParaRPr lang="en-US"/>
        </a:p>
      </dgm:t>
    </dgm:pt>
    <dgm:pt modelId="{C53E0DB4-F7DC-476A-A6AE-37D3AD324892}" type="sibTrans" cxnId="{381AD640-D2DD-4EB2-B575-EFAF34912FD3}">
      <dgm:prSet phldrT="2" phldr="0"/>
      <dgm:spPr/>
      <dgm:t>
        <a:bodyPr/>
        <a:lstStyle/>
        <a:p>
          <a:r>
            <a:rPr lang="en-US"/>
            <a:t>2</a:t>
          </a:r>
        </a:p>
      </dgm:t>
    </dgm:pt>
    <dgm:pt modelId="{22C3611C-C38F-4746-AFA9-A3A87806C33C}">
      <dgm:prSet/>
      <dgm:spPr/>
      <dgm:t>
        <a:bodyPr/>
        <a:lstStyle/>
        <a:p>
          <a:r>
            <a:rPr lang="en-US"/>
            <a:t>Encourage children to ask questions and seek answers by exploring and thinking about what they learn.</a:t>
          </a:r>
        </a:p>
      </dgm:t>
    </dgm:pt>
    <dgm:pt modelId="{CB2A3037-1E4E-4A21-998B-E03B0312EEA4}" type="parTrans" cxnId="{2F996A09-E36E-4FE7-B876-BFF8C7BC8EB0}">
      <dgm:prSet/>
      <dgm:spPr/>
      <dgm:t>
        <a:bodyPr/>
        <a:lstStyle/>
        <a:p>
          <a:endParaRPr lang="en-US"/>
        </a:p>
      </dgm:t>
    </dgm:pt>
    <dgm:pt modelId="{CB1C7D9D-40CD-403F-A883-0657105199A8}" type="sibTrans" cxnId="{2F996A09-E36E-4FE7-B876-BFF8C7BC8EB0}">
      <dgm:prSet phldrT="3" phldr="0"/>
      <dgm:spPr/>
      <dgm:t>
        <a:bodyPr/>
        <a:lstStyle/>
        <a:p>
          <a:r>
            <a:rPr lang="en-US"/>
            <a:t>3</a:t>
          </a:r>
        </a:p>
      </dgm:t>
    </dgm:pt>
    <dgm:pt modelId="{6FAE3789-E9F7-48F2-A086-AB68BAECA0B9}" type="pres">
      <dgm:prSet presAssocID="{89181177-923B-4A58-BB53-921CAE68641E}" presName="Name0" presStyleCnt="0">
        <dgm:presLayoutVars>
          <dgm:animLvl val="lvl"/>
          <dgm:resizeHandles val="exact"/>
        </dgm:presLayoutVars>
      </dgm:prSet>
      <dgm:spPr/>
    </dgm:pt>
    <dgm:pt modelId="{A5858187-8D9F-441C-A99D-A7D071760973}" type="pres">
      <dgm:prSet presAssocID="{ACD0E3BE-9D14-43BB-BD8B-F160996B52C5}" presName="compositeNode" presStyleCnt="0">
        <dgm:presLayoutVars>
          <dgm:bulletEnabled val="1"/>
        </dgm:presLayoutVars>
      </dgm:prSet>
      <dgm:spPr/>
    </dgm:pt>
    <dgm:pt modelId="{50E83BAF-951E-4196-A488-3E6DEB743591}" type="pres">
      <dgm:prSet presAssocID="{ACD0E3BE-9D14-43BB-BD8B-F160996B52C5}" presName="bgRect" presStyleLbl="bgAccFollowNode1" presStyleIdx="0" presStyleCnt="3"/>
      <dgm:spPr/>
    </dgm:pt>
    <dgm:pt modelId="{D6B3E93A-97DF-45BC-BC62-3EE3BADCF862}" type="pres">
      <dgm:prSet presAssocID="{7CDFE450-A558-45A0-B5B2-EF2600796A0E}" presName="sibTransNodeCircle" presStyleLbl="alignNode1" presStyleIdx="0" presStyleCnt="6">
        <dgm:presLayoutVars>
          <dgm:chMax val="0"/>
          <dgm:bulletEnabled/>
        </dgm:presLayoutVars>
      </dgm:prSet>
      <dgm:spPr/>
    </dgm:pt>
    <dgm:pt modelId="{D260ADAD-5D8A-4485-BB9F-E40E78B5349F}" type="pres">
      <dgm:prSet presAssocID="{ACD0E3BE-9D14-43BB-BD8B-F160996B52C5}" presName="bottomLine" presStyleLbl="alignNode1" presStyleIdx="1" presStyleCnt="6">
        <dgm:presLayoutVars/>
      </dgm:prSet>
      <dgm:spPr/>
    </dgm:pt>
    <dgm:pt modelId="{43411382-F6FA-41D2-B011-EFCA68B9BE75}" type="pres">
      <dgm:prSet presAssocID="{ACD0E3BE-9D14-43BB-BD8B-F160996B52C5}" presName="nodeText" presStyleLbl="bgAccFollowNode1" presStyleIdx="0" presStyleCnt="3">
        <dgm:presLayoutVars>
          <dgm:bulletEnabled val="1"/>
        </dgm:presLayoutVars>
      </dgm:prSet>
      <dgm:spPr/>
    </dgm:pt>
    <dgm:pt modelId="{4013618F-F166-4432-A3CA-38CF4722DC38}" type="pres">
      <dgm:prSet presAssocID="{7CDFE450-A558-45A0-B5B2-EF2600796A0E}" presName="sibTrans" presStyleCnt="0"/>
      <dgm:spPr/>
    </dgm:pt>
    <dgm:pt modelId="{42F23372-BAD3-427E-92C0-EFBBE483EA3C}" type="pres">
      <dgm:prSet presAssocID="{B875836D-9042-450B-AA4D-395BD738F34C}" presName="compositeNode" presStyleCnt="0">
        <dgm:presLayoutVars>
          <dgm:bulletEnabled val="1"/>
        </dgm:presLayoutVars>
      </dgm:prSet>
      <dgm:spPr/>
    </dgm:pt>
    <dgm:pt modelId="{FD27EC47-6615-406F-ADAA-36A309B42270}" type="pres">
      <dgm:prSet presAssocID="{B875836D-9042-450B-AA4D-395BD738F34C}" presName="bgRect" presStyleLbl="bgAccFollowNode1" presStyleIdx="1" presStyleCnt="3"/>
      <dgm:spPr/>
    </dgm:pt>
    <dgm:pt modelId="{0F465812-67DA-414A-A748-48A9F31C1DE4}" type="pres">
      <dgm:prSet presAssocID="{C53E0DB4-F7DC-476A-A6AE-37D3AD324892}" presName="sibTransNodeCircle" presStyleLbl="alignNode1" presStyleIdx="2" presStyleCnt="6">
        <dgm:presLayoutVars>
          <dgm:chMax val="0"/>
          <dgm:bulletEnabled/>
        </dgm:presLayoutVars>
      </dgm:prSet>
      <dgm:spPr/>
    </dgm:pt>
    <dgm:pt modelId="{5BBE22B6-B85F-4B94-B96A-C8C85AE8D31E}" type="pres">
      <dgm:prSet presAssocID="{B875836D-9042-450B-AA4D-395BD738F34C}" presName="bottomLine" presStyleLbl="alignNode1" presStyleIdx="3" presStyleCnt="6">
        <dgm:presLayoutVars/>
      </dgm:prSet>
      <dgm:spPr/>
    </dgm:pt>
    <dgm:pt modelId="{B35CACE9-644E-474A-B224-0EF510A15104}" type="pres">
      <dgm:prSet presAssocID="{B875836D-9042-450B-AA4D-395BD738F34C}" presName="nodeText" presStyleLbl="bgAccFollowNode1" presStyleIdx="1" presStyleCnt="3">
        <dgm:presLayoutVars>
          <dgm:bulletEnabled val="1"/>
        </dgm:presLayoutVars>
      </dgm:prSet>
      <dgm:spPr/>
    </dgm:pt>
    <dgm:pt modelId="{AE8A9B19-1892-4414-B196-5033AC5AF2A8}" type="pres">
      <dgm:prSet presAssocID="{C53E0DB4-F7DC-476A-A6AE-37D3AD324892}" presName="sibTrans" presStyleCnt="0"/>
      <dgm:spPr/>
    </dgm:pt>
    <dgm:pt modelId="{317DD362-64F8-45A5-B405-A481CF4B1DE7}" type="pres">
      <dgm:prSet presAssocID="{22C3611C-C38F-4746-AFA9-A3A87806C33C}" presName="compositeNode" presStyleCnt="0">
        <dgm:presLayoutVars>
          <dgm:bulletEnabled val="1"/>
        </dgm:presLayoutVars>
      </dgm:prSet>
      <dgm:spPr/>
    </dgm:pt>
    <dgm:pt modelId="{E71161F2-A2F2-4F20-8130-A06F8A618104}" type="pres">
      <dgm:prSet presAssocID="{22C3611C-C38F-4746-AFA9-A3A87806C33C}" presName="bgRect" presStyleLbl="bgAccFollowNode1" presStyleIdx="2" presStyleCnt="3"/>
      <dgm:spPr/>
    </dgm:pt>
    <dgm:pt modelId="{762E6723-6B4D-4601-8802-0C5C400191F7}" type="pres">
      <dgm:prSet presAssocID="{CB1C7D9D-40CD-403F-A883-0657105199A8}" presName="sibTransNodeCircle" presStyleLbl="alignNode1" presStyleIdx="4" presStyleCnt="6">
        <dgm:presLayoutVars>
          <dgm:chMax val="0"/>
          <dgm:bulletEnabled/>
        </dgm:presLayoutVars>
      </dgm:prSet>
      <dgm:spPr/>
    </dgm:pt>
    <dgm:pt modelId="{ECE5362E-12EB-46FC-9B5C-23E9BD278699}" type="pres">
      <dgm:prSet presAssocID="{22C3611C-C38F-4746-AFA9-A3A87806C33C}" presName="bottomLine" presStyleLbl="alignNode1" presStyleIdx="5" presStyleCnt="6">
        <dgm:presLayoutVars/>
      </dgm:prSet>
      <dgm:spPr/>
    </dgm:pt>
    <dgm:pt modelId="{DF25FEF2-C5D8-47AA-A32C-CC7A38371E06}" type="pres">
      <dgm:prSet presAssocID="{22C3611C-C38F-4746-AFA9-A3A87806C33C}" presName="nodeText" presStyleLbl="bgAccFollowNode1" presStyleIdx="2" presStyleCnt="3">
        <dgm:presLayoutVars>
          <dgm:bulletEnabled val="1"/>
        </dgm:presLayoutVars>
      </dgm:prSet>
      <dgm:spPr/>
    </dgm:pt>
  </dgm:ptLst>
  <dgm:cxnLst>
    <dgm:cxn modelId="{2F996A09-E36E-4FE7-B876-BFF8C7BC8EB0}" srcId="{89181177-923B-4A58-BB53-921CAE68641E}" destId="{22C3611C-C38F-4746-AFA9-A3A87806C33C}" srcOrd="2" destOrd="0" parTransId="{CB2A3037-1E4E-4A21-998B-E03B0312EEA4}" sibTransId="{CB1C7D9D-40CD-403F-A883-0657105199A8}"/>
    <dgm:cxn modelId="{0710E217-6F4C-47AF-9F19-3E85DEAE07C3}" srcId="{89181177-923B-4A58-BB53-921CAE68641E}" destId="{ACD0E3BE-9D14-43BB-BD8B-F160996B52C5}" srcOrd="0" destOrd="0" parTransId="{ADF893E6-F708-4E4B-A23E-06541E3D4113}" sibTransId="{7CDFE450-A558-45A0-B5B2-EF2600796A0E}"/>
    <dgm:cxn modelId="{381AD640-D2DD-4EB2-B575-EFAF34912FD3}" srcId="{89181177-923B-4A58-BB53-921CAE68641E}" destId="{B875836D-9042-450B-AA4D-395BD738F34C}" srcOrd="1" destOrd="0" parTransId="{847F6A53-4752-4488-9602-96F2F53D6DB1}" sibTransId="{C53E0DB4-F7DC-476A-A6AE-37D3AD324892}"/>
    <dgm:cxn modelId="{69AD4747-5484-47D4-9C89-D7E7DA1FF2EA}" type="presOf" srcId="{CB1C7D9D-40CD-403F-A883-0657105199A8}" destId="{762E6723-6B4D-4601-8802-0C5C400191F7}" srcOrd="0" destOrd="0" presId="urn:microsoft.com/office/officeart/2016/7/layout/BasicLinearProcessNumbered"/>
    <dgm:cxn modelId="{8C79CD8A-5C94-44BE-81C6-0D0CC3B38900}" type="presOf" srcId="{ACD0E3BE-9D14-43BB-BD8B-F160996B52C5}" destId="{50E83BAF-951E-4196-A488-3E6DEB743591}" srcOrd="0" destOrd="0" presId="urn:microsoft.com/office/officeart/2016/7/layout/BasicLinearProcessNumbered"/>
    <dgm:cxn modelId="{A3A86BA3-B5CF-4398-AA98-46424B12DB3D}" type="presOf" srcId="{B875836D-9042-450B-AA4D-395BD738F34C}" destId="{FD27EC47-6615-406F-ADAA-36A309B42270}" srcOrd="0" destOrd="0" presId="urn:microsoft.com/office/officeart/2016/7/layout/BasicLinearProcessNumbered"/>
    <dgm:cxn modelId="{CADAB9A7-4571-440F-85D7-2D321A724D66}" type="presOf" srcId="{B875836D-9042-450B-AA4D-395BD738F34C}" destId="{B35CACE9-644E-474A-B224-0EF510A15104}" srcOrd="1" destOrd="0" presId="urn:microsoft.com/office/officeart/2016/7/layout/BasicLinearProcessNumbered"/>
    <dgm:cxn modelId="{035EFDB4-227C-4782-BF4D-C6CEB23837E7}" type="presOf" srcId="{C53E0DB4-F7DC-476A-A6AE-37D3AD324892}" destId="{0F465812-67DA-414A-A748-48A9F31C1DE4}" srcOrd="0" destOrd="0" presId="urn:microsoft.com/office/officeart/2016/7/layout/BasicLinearProcessNumbered"/>
    <dgm:cxn modelId="{A937BDC8-A32D-4F8A-8E4C-EB3B6DA6D7CC}" type="presOf" srcId="{89181177-923B-4A58-BB53-921CAE68641E}" destId="{6FAE3789-E9F7-48F2-A086-AB68BAECA0B9}" srcOrd="0" destOrd="0" presId="urn:microsoft.com/office/officeart/2016/7/layout/BasicLinearProcessNumbered"/>
    <dgm:cxn modelId="{C0B045E2-BC27-4844-9692-F047729E02D4}" type="presOf" srcId="{22C3611C-C38F-4746-AFA9-A3A87806C33C}" destId="{DF25FEF2-C5D8-47AA-A32C-CC7A38371E06}" srcOrd="1" destOrd="0" presId="urn:microsoft.com/office/officeart/2016/7/layout/BasicLinearProcessNumbered"/>
    <dgm:cxn modelId="{D245D5EC-AEB7-4317-AAD2-1CF448E1A5BA}" type="presOf" srcId="{ACD0E3BE-9D14-43BB-BD8B-F160996B52C5}" destId="{43411382-F6FA-41D2-B011-EFCA68B9BE75}" srcOrd="1" destOrd="0" presId="urn:microsoft.com/office/officeart/2016/7/layout/BasicLinearProcessNumbered"/>
    <dgm:cxn modelId="{D72205EE-F340-4445-AE5C-892223ACC6FD}" type="presOf" srcId="{7CDFE450-A558-45A0-B5B2-EF2600796A0E}" destId="{D6B3E93A-97DF-45BC-BC62-3EE3BADCF862}" srcOrd="0" destOrd="0" presId="urn:microsoft.com/office/officeart/2016/7/layout/BasicLinearProcessNumbered"/>
    <dgm:cxn modelId="{F4533BFF-E1FB-46DF-997A-D076FACA7D2D}" type="presOf" srcId="{22C3611C-C38F-4746-AFA9-A3A87806C33C}" destId="{E71161F2-A2F2-4F20-8130-A06F8A618104}" srcOrd="0" destOrd="0" presId="urn:microsoft.com/office/officeart/2016/7/layout/BasicLinearProcessNumbered"/>
    <dgm:cxn modelId="{9EA6E93E-4786-4D11-95E3-0ECED1EDF1D9}" type="presParOf" srcId="{6FAE3789-E9F7-48F2-A086-AB68BAECA0B9}" destId="{A5858187-8D9F-441C-A99D-A7D071760973}" srcOrd="0" destOrd="0" presId="urn:microsoft.com/office/officeart/2016/7/layout/BasicLinearProcessNumbered"/>
    <dgm:cxn modelId="{430BBA03-98C0-4A12-91CE-BC348B37F1A7}" type="presParOf" srcId="{A5858187-8D9F-441C-A99D-A7D071760973}" destId="{50E83BAF-951E-4196-A488-3E6DEB743591}" srcOrd="0" destOrd="0" presId="urn:microsoft.com/office/officeart/2016/7/layout/BasicLinearProcessNumbered"/>
    <dgm:cxn modelId="{BA78FF4E-4963-4001-9DF6-8C1E528AE8CA}" type="presParOf" srcId="{A5858187-8D9F-441C-A99D-A7D071760973}" destId="{D6B3E93A-97DF-45BC-BC62-3EE3BADCF862}" srcOrd="1" destOrd="0" presId="urn:microsoft.com/office/officeart/2016/7/layout/BasicLinearProcessNumbered"/>
    <dgm:cxn modelId="{6C7884E5-2977-48D5-8B12-E2832E268C8F}" type="presParOf" srcId="{A5858187-8D9F-441C-A99D-A7D071760973}" destId="{D260ADAD-5D8A-4485-BB9F-E40E78B5349F}" srcOrd="2" destOrd="0" presId="urn:microsoft.com/office/officeart/2016/7/layout/BasicLinearProcessNumbered"/>
    <dgm:cxn modelId="{D015348F-D0C4-4A99-B4C7-BDD6C6C41AAE}" type="presParOf" srcId="{A5858187-8D9F-441C-A99D-A7D071760973}" destId="{43411382-F6FA-41D2-B011-EFCA68B9BE75}" srcOrd="3" destOrd="0" presId="urn:microsoft.com/office/officeart/2016/7/layout/BasicLinearProcessNumbered"/>
    <dgm:cxn modelId="{0BBA6B62-ECAB-408F-8455-D4A2BC65B05E}" type="presParOf" srcId="{6FAE3789-E9F7-48F2-A086-AB68BAECA0B9}" destId="{4013618F-F166-4432-A3CA-38CF4722DC38}" srcOrd="1" destOrd="0" presId="urn:microsoft.com/office/officeart/2016/7/layout/BasicLinearProcessNumbered"/>
    <dgm:cxn modelId="{6F30994F-BD6A-4457-B953-104317968A78}" type="presParOf" srcId="{6FAE3789-E9F7-48F2-A086-AB68BAECA0B9}" destId="{42F23372-BAD3-427E-92C0-EFBBE483EA3C}" srcOrd="2" destOrd="0" presId="urn:microsoft.com/office/officeart/2016/7/layout/BasicLinearProcessNumbered"/>
    <dgm:cxn modelId="{076DB7E9-2335-4D3A-9CD4-6BBFC91FDFB7}" type="presParOf" srcId="{42F23372-BAD3-427E-92C0-EFBBE483EA3C}" destId="{FD27EC47-6615-406F-ADAA-36A309B42270}" srcOrd="0" destOrd="0" presId="urn:microsoft.com/office/officeart/2016/7/layout/BasicLinearProcessNumbered"/>
    <dgm:cxn modelId="{9EA54997-8108-41D4-809C-68870BC8B00C}" type="presParOf" srcId="{42F23372-BAD3-427E-92C0-EFBBE483EA3C}" destId="{0F465812-67DA-414A-A748-48A9F31C1DE4}" srcOrd="1" destOrd="0" presId="urn:microsoft.com/office/officeart/2016/7/layout/BasicLinearProcessNumbered"/>
    <dgm:cxn modelId="{66B3A142-FB0A-4E68-B0E7-7F8C132824BA}" type="presParOf" srcId="{42F23372-BAD3-427E-92C0-EFBBE483EA3C}" destId="{5BBE22B6-B85F-4B94-B96A-C8C85AE8D31E}" srcOrd="2" destOrd="0" presId="urn:microsoft.com/office/officeart/2016/7/layout/BasicLinearProcessNumbered"/>
    <dgm:cxn modelId="{45D3BCA9-A352-4611-A0E6-88D8E0AED797}" type="presParOf" srcId="{42F23372-BAD3-427E-92C0-EFBBE483EA3C}" destId="{B35CACE9-644E-474A-B224-0EF510A15104}" srcOrd="3" destOrd="0" presId="urn:microsoft.com/office/officeart/2016/7/layout/BasicLinearProcessNumbered"/>
    <dgm:cxn modelId="{FCF2AD64-14DC-42D5-81CF-8C78E48472D9}" type="presParOf" srcId="{6FAE3789-E9F7-48F2-A086-AB68BAECA0B9}" destId="{AE8A9B19-1892-4414-B196-5033AC5AF2A8}" srcOrd="3" destOrd="0" presId="urn:microsoft.com/office/officeart/2016/7/layout/BasicLinearProcessNumbered"/>
    <dgm:cxn modelId="{A1CBADF4-E59D-46C1-AB32-C6A0F8825E84}" type="presParOf" srcId="{6FAE3789-E9F7-48F2-A086-AB68BAECA0B9}" destId="{317DD362-64F8-45A5-B405-A481CF4B1DE7}" srcOrd="4" destOrd="0" presId="urn:microsoft.com/office/officeart/2016/7/layout/BasicLinearProcessNumbered"/>
    <dgm:cxn modelId="{3DC0D3A4-2421-4576-87B9-21D7708AEFB1}" type="presParOf" srcId="{317DD362-64F8-45A5-B405-A481CF4B1DE7}" destId="{E71161F2-A2F2-4F20-8130-A06F8A618104}" srcOrd="0" destOrd="0" presId="urn:microsoft.com/office/officeart/2016/7/layout/BasicLinearProcessNumbered"/>
    <dgm:cxn modelId="{4A9CE939-57A9-4317-BCD4-6B562F1EF2B3}" type="presParOf" srcId="{317DD362-64F8-45A5-B405-A481CF4B1DE7}" destId="{762E6723-6B4D-4601-8802-0C5C400191F7}" srcOrd="1" destOrd="0" presId="urn:microsoft.com/office/officeart/2016/7/layout/BasicLinearProcessNumbered"/>
    <dgm:cxn modelId="{14DA1AAB-CEEC-4D72-808C-3B425F8F0D5B}" type="presParOf" srcId="{317DD362-64F8-45A5-B405-A481CF4B1DE7}" destId="{ECE5362E-12EB-46FC-9B5C-23E9BD278699}" srcOrd="2" destOrd="0" presId="urn:microsoft.com/office/officeart/2016/7/layout/BasicLinearProcessNumbered"/>
    <dgm:cxn modelId="{186741A5-21F8-47DB-B03E-173736B18DD7}" type="presParOf" srcId="{317DD362-64F8-45A5-B405-A481CF4B1DE7}" destId="{DF25FEF2-C5D8-47AA-A32C-CC7A38371E0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7692DA2-DBB4-4DA2-87F4-FCE02DFB794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8E1310-A8D9-4AA2-9D42-B9C5DF33322C}">
      <dgm:prSet/>
      <dgm:spPr/>
      <dgm:t>
        <a:bodyPr/>
        <a:lstStyle/>
        <a:p>
          <a:r>
            <a:rPr lang="en-US"/>
            <a:t>Ask the toddler to pay attention to who is present and missing from activities (e.g., “Was Jenny at the playground today?”).</a:t>
          </a:r>
        </a:p>
      </dgm:t>
    </dgm:pt>
    <dgm:pt modelId="{9AFE5F37-9634-4DEA-AA46-FDE124193711}" type="parTrans" cxnId="{479AA884-E3D8-4B48-9573-FD014FE13292}">
      <dgm:prSet/>
      <dgm:spPr/>
      <dgm:t>
        <a:bodyPr/>
        <a:lstStyle/>
        <a:p>
          <a:endParaRPr lang="en-US"/>
        </a:p>
      </dgm:t>
    </dgm:pt>
    <dgm:pt modelId="{B1D9D77D-30B2-442C-902E-8BDA38B15152}" type="sibTrans" cxnId="{479AA884-E3D8-4B48-9573-FD014FE13292}">
      <dgm:prSet/>
      <dgm:spPr/>
      <dgm:t>
        <a:bodyPr/>
        <a:lstStyle/>
        <a:p>
          <a:endParaRPr lang="en-US"/>
        </a:p>
      </dgm:t>
    </dgm:pt>
    <dgm:pt modelId="{677E747C-CD5D-4593-BBAF-8A2058FDB213}">
      <dgm:prSet/>
      <dgm:spPr/>
      <dgm:t>
        <a:bodyPr/>
        <a:lstStyle/>
        <a:p>
          <a:r>
            <a:rPr lang="en-US"/>
            <a:t>Read books and talk about friends and friendships, including diverse families &amp; people.</a:t>
          </a:r>
        </a:p>
      </dgm:t>
    </dgm:pt>
    <dgm:pt modelId="{C99B2434-CDE2-444B-BB77-E5330648FFF1}" type="parTrans" cxnId="{84855DC0-3F69-4256-8DC1-5701E7D252D9}">
      <dgm:prSet/>
      <dgm:spPr/>
      <dgm:t>
        <a:bodyPr/>
        <a:lstStyle/>
        <a:p>
          <a:endParaRPr lang="en-US"/>
        </a:p>
      </dgm:t>
    </dgm:pt>
    <dgm:pt modelId="{EC34EEAC-2F3C-48DB-AA64-3B33DB3A325A}" type="sibTrans" cxnId="{84855DC0-3F69-4256-8DC1-5701E7D252D9}">
      <dgm:prSet/>
      <dgm:spPr/>
      <dgm:t>
        <a:bodyPr/>
        <a:lstStyle/>
        <a:p>
          <a:endParaRPr lang="en-US"/>
        </a:p>
      </dgm:t>
    </dgm:pt>
    <dgm:pt modelId="{D7086409-E497-484C-90C4-312157786414}">
      <dgm:prSet/>
      <dgm:spPr/>
      <dgm:t>
        <a:bodyPr/>
        <a:lstStyle/>
        <a:p>
          <a:r>
            <a:rPr lang="en-US"/>
            <a:t>Read books together that demonstrate how characters’ behaviors affect other characters.</a:t>
          </a:r>
        </a:p>
      </dgm:t>
    </dgm:pt>
    <dgm:pt modelId="{81B7A084-8205-4105-9E32-C3E061E7262E}" type="parTrans" cxnId="{36FA6C7F-BF0F-45D1-8F31-704D61F9288C}">
      <dgm:prSet/>
      <dgm:spPr/>
      <dgm:t>
        <a:bodyPr/>
        <a:lstStyle/>
        <a:p>
          <a:endParaRPr lang="en-US"/>
        </a:p>
      </dgm:t>
    </dgm:pt>
    <dgm:pt modelId="{2862EFF2-26F3-4476-83ED-71BBC3775122}" type="sibTrans" cxnId="{36FA6C7F-BF0F-45D1-8F31-704D61F9288C}">
      <dgm:prSet/>
      <dgm:spPr/>
      <dgm:t>
        <a:bodyPr/>
        <a:lstStyle/>
        <a:p>
          <a:endParaRPr lang="en-US"/>
        </a:p>
      </dgm:t>
    </dgm:pt>
    <dgm:pt modelId="{2B51906B-B093-48F0-BFE3-BBBCB26C661D}">
      <dgm:prSet/>
      <dgm:spPr/>
      <dgm:t>
        <a:bodyPr/>
        <a:lstStyle/>
        <a:p>
          <a:r>
            <a:rPr lang="en-US"/>
            <a:t>Talk about what the toddler is feeling and how other children may be feeling, such as why they are crying or are upset.</a:t>
          </a:r>
        </a:p>
      </dgm:t>
    </dgm:pt>
    <dgm:pt modelId="{CF619E98-992A-41BD-A5CA-56D951D41A22}" type="parTrans" cxnId="{DC3B03E6-AE57-4805-BD8D-FA8968F3477D}">
      <dgm:prSet/>
      <dgm:spPr/>
      <dgm:t>
        <a:bodyPr/>
        <a:lstStyle/>
        <a:p>
          <a:endParaRPr lang="en-US"/>
        </a:p>
      </dgm:t>
    </dgm:pt>
    <dgm:pt modelId="{CE37818F-6CC6-45E4-8169-9A17D11DA9A7}" type="sibTrans" cxnId="{DC3B03E6-AE57-4805-BD8D-FA8968F3477D}">
      <dgm:prSet/>
      <dgm:spPr/>
      <dgm:t>
        <a:bodyPr/>
        <a:lstStyle/>
        <a:p>
          <a:endParaRPr lang="en-US"/>
        </a:p>
      </dgm:t>
    </dgm:pt>
    <dgm:pt modelId="{CA7BC0CA-5C66-4524-A403-FCCFA3E72163}">
      <dgm:prSet/>
      <dgm:spPr/>
      <dgm:t>
        <a:bodyPr/>
        <a:lstStyle/>
        <a:p>
          <a:r>
            <a:rPr lang="en-US"/>
            <a:t>Model comforting others.</a:t>
          </a:r>
        </a:p>
      </dgm:t>
    </dgm:pt>
    <dgm:pt modelId="{D6ACE1F9-98EC-4777-BEE7-14E531F9B7A0}" type="parTrans" cxnId="{931ED492-1259-4F22-860E-F5B23C77F6E7}">
      <dgm:prSet/>
      <dgm:spPr/>
      <dgm:t>
        <a:bodyPr/>
        <a:lstStyle/>
        <a:p>
          <a:endParaRPr lang="en-US"/>
        </a:p>
      </dgm:t>
    </dgm:pt>
    <dgm:pt modelId="{0ED93326-7A4A-4364-B817-66057DF2DECD}" type="sibTrans" cxnId="{931ED492-1259-4F22-860E-F5B23C77F6E7}">
      <dgm:prSet/>
      <dgm:spPr/>
      <dgm:t>
        <a:bodyPr/>
        <a:lstStyle/>
        <a:p>
          <a:endParaRPr lang="en-US"/>
        </a:p>
      </dgm:t>
    </dgm:pt>
    <dgm:pt modelId="{A2D8798C-4396-4C21-B4EB-CE93FA71E32D}">
      <dgm:prSet/>
      <dgm:spPr/>
      <dgm:t>
        <a:bodyPr/>
        <a:lstStyle/>
        <a:p>
          <a:r>
            <a:rPr lang="en-US"/>
            <a:t>Demonstrate and describe how to cooperate in daily activities (e.g., talk about waiting your turn</a:t>
          </a:r>
        </a:p>
      </dgm:t>
    </dgm:pt>
    <dgm:pt modelId="{FE4C0EEC-CDC4-4AEC-85BA-AFF3C76F20FF}" type="parTrans" cxnId="{283DB31A-FEA7-4E94-9DE1-148BF5B3578B}">
      <dgm:prSet/>
      <dgm:spPr/>
      <dgm:t>
        <a:bodyPr/>
        <a:lstStyle/>
        <a:p>
          <a:endParaRPr lang="en-US"/>
        </a:p>
      </dgm:t>
    </dgm:pt>
    <dgm:pt modelId="{A8179128-5495-4AAA-A5EB-665D472BE046}" type="sibTrans" cxnId="{283DB31A-FEA7-4E94-9DE1-148BF5B3578B}">
      <dgm:prSet/>
      <dgm:spPr/>
      <dgm:t>
        <a:bodyPr/>
        <a:lstStyle/>
        <a:p>
          <a:endParaRPr lang="en-US"/>
        </a:p>
      </dgm:t>
    </dgm:pt>
    <dgm:pt modelId="{746B6787-1F44-43DD-A593-C69723621CB4}">
      <dgm:prSet/>
      <dgm:spPr/>
      <dgm:t>
        <a:bodyPr/>
        <a:lstStyle/>
        <a:p>
          <a:r>
            <a:rPr lang="en-US" dirty="0"/>
            <a:t>And in the grocery checkout line).</a:t>
          </a:r>
        </a:p>
      </dgm:t>
    </dgm:pt>
    <dgm:pt modelId="{91EE17CE-0E80-458A-A4A2-97D654B4EACA}" type="parTrans" cxnId="{5766880D-92C7-45AC-8534-EB2B2311EF32}">
      <dgm:prSet/>
      <dgm:spPr/>
      <dgm:t>
        <a:bodyPr/>
        <a:lstStyle/>
        <a:p>
          <a:endParaRPr lang="en-US"/>
        </a:p>
      </dgm:t>
    </dgm:pt>
    <dgm:pt modelId="{C249BF31-43B8-467B-BDB7-F80142FA4C00}" type="sibTrans" cxnId="{5766880D-92C7-45AC-8534-EB2B2311EF32}">
      <dgm:prSet/>
      <dgm:spPr/>
      <dgm:t>
        <a:bodyPr/>
        <a:lstStyle/>
        <a:p>
          <a:endParaRPr lang="en-US"/>
        </a:p>
      </dgm:t>
    </dgm:pt>
    <dgm:pt modelId="{E2FD58D4-3758-4426-8ACD-FAA3670908A3}" type="pres">
      <dgm:prSet presAssocID="{87692DA2-DBB4-4DA2-87F4-FCE02DFB7943}" presName="root" presStyleCnt="0">
        <dgm:presLayoutVars>
          <dgm:dir/>
          <dgm:resizeHandles val="exact"/>
        </dgm:presLayoutVars>
      </dgm:prSet>
      <dgm:spPr/>
    </dgm:pt>
    <dgm:pt modelId="{F3489FFC-8311-41D1-8FF4-540DC160EE00}" type="pres">
      <dgm:prSet presAssocID="{C38E1310-A8D9-4AA2-9D42-B9C5DF33322C}" presName="compNode" presStyleCnt="0"/>
      <dgm:spPr/>
    </dgm:pt>
    <dgm:pt modelId="{5EDC915A-DC5D-4F34-8884-2CE33B04616E}" type="pres">
      <dgm:prSet presAssocID="{C38E1310-A8D9-4AA2-9D42-B9C5DF33322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05347F35-626E-4C98-800D-B653A0FFC62D}" type="pres">
      <dgm:prSet presAssocID="{C38E1310-A8D9-4AA2-9D42-B9C5DF33322C}" presName="spaceRect" presStyleCnt="0"/>
      <dgm:spPr/>
    </dgm:pt>
    <dgm:pt modelId="{C0999A8A-5EBD-449E-B388-AB922865414C}" type="pres">
      <dgm:prSet presAssocID="{C38E1310-A8D9-4AA2-9D42-B9C5DF33322C}" presName="textRect" presStyleLbl="revTx" presStyleIdx="0" presStyleCnt="7">
        <dgm:presLayoutVars>
          <dgm:chMax val="1"/>
          <dgm:chPref val="1"/>
        </dgm:presLayoutVars>
      </dgm:prSet>
      <dgm:spPr/>
    </dgm:pt>
    <dgm:pt modelId="{5124EDEE-3B5F-4BB4-B17F-1B46398E77A3}" type="pres">
      <dgm:prSet presAssocID="{B1D9D77D-30B2-442C-902E-8BDA38B15152}" presName="sibTrans" presStyleCnt="0"/>
      <dgm:spPr/>
    </dgm:pt>
    <dgm:pt modelId="{9C5DF6C8-ED8F-423D-A952-A59F36854D1A}" type="pres">
      <dgm:prSet presAssocID="{677E747C-CD5D-4593-BBAF-8A2058FDB213}" presName="compNode" presStyleCnt="0"/>
      <dgm:spPr/>
    </dgm:pt>
    <dgm:pt modelId="{CE19FD23-DDD3-4FC0-81F5-A9B98A4FCE6E}" type="pres">
      <dgm:prSet presAssocID="{677E747C-CD5D-4593-BBAF-8A2058FDB21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BC4720A-AC99-4E39-903E-9A0A16031581}" type="pres">
      <dgm:prSet presAssocID="{677E747C-CD5D-4593-BBAF-8A2058FDB213}" presName="spaceRect" presStyleCnt="0"/>
      <dgm:spPr/>
    </dgm:pt>
    <dgm:pt modelId="{7BA065EE-8D95-4C89-925D-DB0FFB31154E}" type="pres">
      <dgm:prSet presAssocID="{677E747C-CD5D-4593-BBAF-8A2058FDB213}" presName="textRect" presStyleLbl="revTx" presStyleIdx="1" presStyleCnt="7">
        <dgm:presLayoutVars>
          <dgm:chMax val="1"/>
          <dgm:chPref val="1"/>
        </dgm:presLayoutVars>
      </dgm:prSet>
      <dgm:spPr/>
    </dgm:pt>
    <dgm:pt modelId="{C5B8F881-D688-41FF-832E-678B41BADCF8}" type="pres">
      <dgm:prSet presAssocID="{EC34EEAC-2F3C-48DB-AA64-3B33DB3A325A}" presName="sibTrans" presStyleCnt="0"/>
      <dgm:spPr/>
    </dgm:pt>
    <dgm:pt modelId="{E800A539-CB32-4F20-AC84-D482F58683FA}" type="pres">
      <dgm:prSet presAssocID="{D7086409-E497-484C-90C4-312157786414}" presName="compNode" presStyleCnt="0"/>
      <dgm:spPr/>
    </dgm:pt>
    <dgm:pt modelId="{7B9798B4-13C4-4FDC-9FD4-D9B58393AE37}" type="pres">
      <dgm:prSet presAssocID="{D7086409-E497-484C-90C4-31215778641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24F130FD-6EFB-4382-8F94-25AC28AE0416}" type="pres">
      <dgm:prSet presAssocID="{D7086409-E497-484C-90C4-312157786414}" presName="spaceRect" presStyleCnt="0"/>
      <dgm:spPr/>
    </dgm:pt>
    <dgm:pt modelId="{D4EDA78E-21BF-46D7-AF09-54CFE639D21F}" type="pres">
      <dgm:prSet presAssocID="{D7086409-E497-484C-90C4-312157786414}" presName="textRect" presStyleLbl="revTx" presStyleIdx="2" presStyleCnt="7">
        <dgm:presLayoutVars>
          <dgm:chMax val="1"/>
          <dgm:chPref val="1"/>
        </dgm:presLayoutVars>
      </dgm:prSet>
      <dgm:spPr/>
    </dgm:pt>
    <dgm:pt modelId="{B6B8E48A-5893-49D9-A673-F18745D30503}" type="pres">
      <dgm:prSet presAssocID="{2862EFF2-26F3-4476-83ED-71BBC3775122}" presName="sibTrans" presStyleCnt="0"/>
      <dgm:spPr/>
    </dgm:pt>
    <dgm:pt modelId="{687E958C-18C2-408C-A11A-50B681605921}" type="pres">
      <dgm:prSet presAssocID="{2B51906B-B093-48F0-BFE3-BBBCB26C661D}" presName="compNode" presStyleCnt="0"/>
      <dgm:spPr/>
    </dgm:pt>
    <dgm:pt modelId="{E5C75304-9F80-4D71-A2DF-1FEEB1B75245}" type="pres">
      <dgm:prSet presAssocID="{2B51906B-B093-48F0-BFE3-BBBCB26C661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A2842D15-EAF8-4905-9964-AC3BB8B915D9}" type="pres">
      <dgm:prSet presAssocID="{2B51906B-B093-48F0-BFE3-BBBCB26C661D}" presName="spaceRect" presStyleCnt="0"/>
      <dgm:spPr/>
    </dgm:pt>
    <dgm:pt modelId="{3A802486-2004-4B35-926C-25C6A44A30FC}" type="pres">
      <dgm:prSet presAssocID="{2B51906B-B093-48F0-BFE3-BBBCB26C661D}" presName="textRect" presStyleLbl="revTx" presStyleIdx="3" presStyleCnt="7">
        <dgm:presLayoutVars>
          <dgm:chMax val="1"/>
          <dgm:chPref val="1"/>
        </dgm:presLayoutVars>
      </dgm:prSet>
      <dgm:spPr/>
    </dgm:pt>
    <dgm:pt modelId="{4120554F-FBFA-4835-B1DA-42FCEA82DC4D}" type="pres">
      <dgm:prSet presAssocID="{CE37818F-6CC6-45E4-8169-9A17D11DA9A7}" presName="sibTrans" presStyleCnt="0"/>
      <dgm:spPr/>
    </dgm:pt>
    <dgm:pt modelId="{E03392BE-7811-4D5D-A4A0-B82E1527E027}" type="pres">
      <dgm:prSet presAssocID="{CA7BC0CA-5C66-4524-A403-FCCFA3E72163}" presName="compNode" presStyleCnt="0"/>
      <dgm:spPr/>
    </dgm:pt>
    <dgm:pt modelId="{269A39F8-04AF-4AF8-8EBB-97FD8F2784C4}" type="pres">
      <dgm:prSet presAssocID="{CA7BC0CA-5C66-4524-A403-FCCFA3E7216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Hand with Plant"/>
        </a:ext>
      </dgm:extLst>
    </dgm:pt>
    <dgm:pt modelId="{259DD376-0EDC-4A6B-A326-9E97246E2219}" type="pres">
      <dgm:prSet presAssocID="{CA7BC0CA-5C66-4524-A403-FCCFA3E72163}" presName="spaceRect" presStyleCnt="0"/>
      <dgm:spPr/>
    </dgm:pt>
    <dgm:pt modelId="{DA6FE5F2-6820-4F77-A07A-046FDEB865F3}" type="pres">
      <dgm:prSet presAssocID="{CA7BC0CA-5C66-4524-A403-FCCFA3E72163}" presName="textRect" presStyleLbl="revTx" presStyleIdx="4" presStyleCnt="7">
        <dgm:presLayoutVars>
          <dgm:chMax val="1"/>
          <dgm:chPref val="1"/>
        </dgm:presLayoutVars>
      </dgm:prSet>
      <dgm:spPr/>
    </dgm:pt>
    <dgm:pt modelId="{77E415E0-6CBB-4225-9FFA-71DFA2A8A6DF}" type="pres">
      <dgm:prSet presAssocID="{0ED93326-7A4A-4364-B817-66057DF2DECD}" presName="sibTrans" presStyleCnt="0"/>
      <dgm:spPr/>
    </dgm:pt>
    <dgm:pt modelId="{B77A7836-7EE7-4580-BFF1-D3D8188200FF}" type="pres">
      <dgm:prSet presAssocID="{A2D8798C-4396-4C21-B4EB-CE93FA71E32D}" presName="compNode" presStyleCnt="0"/>
      <dgm:spPr/>
    </dgm:pt>
    <dgm:pt modelId="{4912B9B6-834F-43FE-970E-7B8AC0DB47A6}" type="pres">
      <dgm:prSet presAssocID="{A2D8798C-4396-4C21-B4EB-CE93FA71E32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5F22D8E-45FD-49CA-8F94-14262790A459}" type="pres">
      <dgm:prSet presAssocID="{A2D8798C-4396-4C21-B4EB-CE93FA71E32D}" presName="spaceRect" presStyleCnt="0"/>
      <dgm:spPr/>
    </dgm:pt>
    <dgm:pt modelId="{7A541132-2C2F-40CA-98D7-7ED9DAF78CFA}" type="pres">
      <dgm:prSet presAssocID="{A2D8798C-4396-4C21-B4EB-CE93FA71E32D}" presName="textRect" presStyleLbl="revTx" presStyleIdx="5" presStyleCnt="7">
        <dgm:presLayoutVars>
          <dgm:chMax val="1"/>
          <dgm:chPref val="1"/>
        </dgm:presLayoutVars>
      </dgm:prSet>
      <dgm:spPr/>
    </dgm:pt>
    <dgm:pt modelId="{A5EC8943-62D3-427F-B586-37B431D4DCAE}" type="pres">
      <dgm:prSet presAssocID="{A8179128-5495-4AAA-A5EB-665D472BE046}" presName="sibTrans" presStyleCnt="0"/>
      <dgm:spPr/>
    </dgm:pt>
    <dgm:pt modelId="{4A53776D-25F6-4D7E-BDBA-06937E3898A6}" type="pres">
      <dgm:prSet presAssocID="{746B6787-1F44-43DD-A593-C69723621CB4}" presName="compNode" presStyleCnt="0"/>
      <dgm:spPr/>
    </dgm:pt>
    <dgm:pt modelId="{49DF7534-3597-48E0-9793-0978679E7C0C}" type="pres">
      <dgm:prSet presAssocID="{746B6787-1F44-43DD-A593-C69723621CB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hopping basket"/>
        </a:ext>
      </dgm:extLst>
    </dgm:pt>
    <dgm:pt modelId="{D43CD3FF-249F-453F-9B94-ECFC285697B5}" type="pres">
      <dgm:prSet presAssocID="{746B6787-1F44-43DD-A593-C69723621CB4}" presName="spaceRect" presStyleCnt="0"/>
      <dgm:spPr/>
    </dgm:pt>
    <dgm:pt modelId="{B9FC8E1D-256E-4B5B-87DE-B10346C543B5}" type="pres">
      <dgm:prSet presAssocID="{746B6787-1F44-43DD-A593-C69723621CB4}" presName="textRect" presStyleLbl="revTx" presStyleIdx="6" presStyleCnt="7">
        <dgm:presLayoutVars>
          <dgm:chMax val="1"/>
          <dgm:chPref val="1"/>
        </dgm:presLayoutVars>
      </dgm:prSet>
      <dgm:spPr/>
    </dgm:pt>
  </dgm:ptLst>
  <dgm:cxnLst>
    <dgm:cxn modelId="{DC07D402-57E9-4FA4-83F5-A91B3782C334}" type="presOf" srcId="{677E747C-CD5D-4593-BBAF-8A2058FDB213}" destId="{7BA065EE-8D95-4C89-925D-DB0FFB31154E}" srcOrd="0" destOrd="0" presId="urn:microsoft.com/office/officeart/2018/2/layout/IconLabelList"/>
    <dgm:cxn modelId="{5766880D-92C7-45AC-8534-EB2B2311EF32}" srcId="{87692DA2-DBB4-4DA2-87F4-FCE02DFB7943}" destId="{746B6787-1F44-43DD-A593-C69723621CB4}" srcOrd="6" destOrd="0" parTransId="{91EE17CE-0E80-458A-A4A2-97D654B4EACA}" sibTransId="{C249BF31-43B8-467B-BDB7-F80142FA4C00}"/>
    <dgm:cxn modelId="{283DB31A-FEA7-4E94-9DE1-148BF5B3578B}" srcId="{87692DA2-DBB4-4DA2-87F4-FCE02DFB7943}" destId="{A2D8798C-4396-4C21-B4EB-CE93FA71E32D}" srcOrd="5" destOrd="0" parTransId="{FE4C0EEC-CDC4-4AEC-85BA-AFF3C76F20FF}" sibTransId="{A8179128-5495-4AAA-A5EB-665D472BE046}"/>
    <dgm:cxn modelId="{FDE2C628-CE05-4793-84DA-1DE2AE70523D}" type="presOf" srcId="{C38E1310-A8D9-4AA2-9D42-B9C5DF33322C}" destId="{C0999A8A-5EBD-449E-B388-AB922865414C}" srcOrd="0" destOrd="0" presId="urn:microsoft.com/office/officeart/2018/2/layout/IconLabelList"/>
    <dgm:cxn modelId="{200FBB2F-6FAC-41A3-8372-AE06F7FD587E}" type="presOf" srcId="{A2D8798C-4396-4C21-B4EB-CE93FA71E32D}" destId="{7A541132-2C2F-40CA-98D7-7ED9DAF78CFA}" srcOrd="0" destOrd="0" presId="urn:microsoft.com/office/officeart/2018/2/layout/IconLabelList"/>
    <dgm:cxn modelId="{36FA6C7F-BF0F-45D1-8F31-704D61F9288C}" srcId="{87692DA2-DBB4-4DA2-87F4-FCE02DFB7943}" destId="{D7086409-E497-484C-90C4-312157786414}" srcOrd="2" destOrd="0" parTransId="{81B7A084-8205-4105-9E32-C3E061E7262E}" sibTransId="{2862EFF2-26F3-4476-83ED-71BBC3775122}"/>
    <dgm:cxn modelId="{69955B81-CC24-49FF-8CB6-4A2D71C78EC7}" type="presOf" srcId="{746B6787-1F44-43DD-A593-C69723621CB4}" destId="{B9FC8E1D-256E-4B5B-87DE-B10346C543B5}" srcOrd="0" destOrd="0" presId="urn:microsoft.com/office/officeart/2018/2/layout/IconLabelList"/>
    <dgm:cxn modelId="{479AA884-E3D8-4B48-9573-FD014FE13292}" srcId="{87692DA2-DBB4-4DA2-87F4-FCE02DFB7943}" destId="{C38E1310-A8D9-4AA2-9D42-B9C5DF33322C}" srcOrd="0" destOrd="0" parTransId="{9AFE5F37-9634-4DEA-AA46-FDE124193711}" sibTransId="{B1D9D77D-30B2-442C-902E-8BDA38B15152}"/>
    <dgm:cxn modelId="{931ED492-1259-4F22-860E-F5B23C77F6E7}" srcId="{87692DA2-DBB4-4DA2-87F4-FCE02DFB7943}" destId="{CA7BC0CA-5C66-4524-A403-FCCFA3E72163}" srcOrd="4" destOrd="0" parTransId="{D6ACE1F9-98EC-4777-BEE7-14E531F9B7A0}" sibTransId="{0ED93326-7A4A-4364-B817-66057DF2DECD}"/>
    <dgm:cxn modelId="{9C3BF39F-A131-4D72-84EF-052EBEECCB67}" type="presOf" srcId="{2B51906B-B093-48F0-BFE3-BBBCB26C661D}" destId="{3A802486-2004-4B35-926C-25C6A44A30FC}" srcOrd="0" destOrd="0" presId="urn:microsoft.com/office/officeart/2018/2/layout/IconLabelList"/>
    <dgm:cxn modelId="{84855DC0-3F69-4256-8DC1-5701E7D252D9}" srcId="{87692DA2-DBB4-4DA2-87F4-FCE02DFB7943}" destId="{677E747C-CD5D-4593-BBAF-8A2058FDB213}" srcOrd="1" destOrd="0" parTransId="{C99B2434-CDE2-444B-BB77-E5330648FFF1}" sibTransId="{EC34EEAC-2F3C-48DB-AA64-3B33DB3A325A}"/>
    <dgm:cxn modelId="{DC3B03E6-AE57-4805-BD8D-FA8968F3477D}" srcId="{87692DA2-DBB4-4DA2-87F4-FCE02DFB7943}" destId="{2B51906B-B093-48F0-BFE3-BBBCB26C661D}" srcOrd="3" destOrd="0" parTransId="{CF619E98-992A-41BD-A5CA-56D951D41A22}" sibTransId="{CE37818F-6CC6-45E4-8169-9A17D11DA9A7}"/>
    <dgm:cxn modelId="{C31F42F8-3632-4460-93DB-49B1D5979041}" type="presOf" srcId="{87692DA2-DBB4-4DA2-87F4-FCE02DFB7943}" destId="{E2FD58D4-3758-4426-8ACD-FAA3670908A3}" srcOrd="0" destOrd="0" presId="urn:microsoft.com/office/officeart/2018/2/layout/IconLabelList"/>
    <dgm:cxn modelId="{6F68C7FB-0235-4886-9A60-D6334D872335}" type="presOf" srcId="{D7086409-E497-484C-90C4-312157786414}" destId="{D4EDA78E-21BF-46D7-AF09-54CFE639D21F}" srcOrd="0" destOrd="0" presId="urn:microsoft.com/office/officeart/2018/2/layout/IconLabelList"/>
    <dgm:cxn modelId="{AD62ECFF-0BA9-49EB-83C1-F0CF80B4AA0F}" type="presOf" srcId="{CA7BC0CA-5C66-4524-A403-FCCFA3E72163}" destId="{DA6FE5F2-6820-4F77-A07A-046FDEB865F3}" srcOrd="0" destOrd="0" presId="urn:microsoft.com/office/officeart/2018/2/layout/IconLabelList"/>
    <dgm:cxn modelId="{86442D5A-6B59-40EA-A6B8-7C6184C6ED32}" type="presParOf" srcId="{E2FD58D4-3758-4426-8ACD-FAA3670908A3}" destId="{F3489FFC-8311-41D1-8FF4-540DC160EE00}" srcOrd="0" destOrd="0" presId="urn:microsoft.com/office/officeart/2018/2/layout/IconLabelList"/>
    <dgm:cxn modelId="{F30DF10A-C30A-40BD-AEDA-2DDA6E333A30}" type="presParOf" srcId="{F3489FFC-8311-41D1-8FF4-540DC160EE00}" destId="{5EDC915A-DC5D-4F34-8884-2CE33B04616E}" srcOrd="0" destOrd="0" presId="urn:microsoft.com/office/officeart/2018/2/layout/IconLabelList"/>
    <dgm:cxn modelId="{BEE0105E-8303-4CD3-A13A-0CDB46DECE9C}" type="presParOf" srcId="{F3489FFC-8311-41D1-8FF4-540DC160EE00}" destId="{05347F35-626E-4C98-800D-B653A0FFC62D}" srcOrd="1" destOrd="0" presId="urn:microsoft.com/office/officeart/2018/2/layout/IconLabelList"/>
    <dgm:cxn modelId="{4C805310-0252-43CA-A31B-5DDB230DF6C3}" type="presParOf" srcId="{F3489FFC-8311-41D1-8FF4-540DC160EE00}" destId="{C0999A8A-5EBD-449E-B388-AB922865414C}" srcOrd="2" destOrd="0" presId="urn:microsoft.com/office/officeart/2018/2/layout/IconLabelList"/>
    <dgm:cxn modelId="{F1468786-B404-43B6-8A7B-A765112F1B04}" type="presParOf" srcId="{E2FD58D4-3758-4426-8ACD-FAA3670908A3}" destId="{5124EDEE-3B5F-4BB4-B17F-1B46398E77A3}" srcOrd="1" destOrd="0" presId="urn:microsoft.com/office/officeart/2018/2/layout/IconLabelList"/>
    <dgm:cxn modelId="{2EC0D4EE-8992-488C-BE32-9105505E31E1}" type="presParOf" srcId="{E2FD58D4-3758-4426-8ACD-FAA3670908A3}" destId="{9C5DF6C8-ED8F-423D-A952-A59F36854D1A}" srcOrd="2" destOrd="0" presId="urn:microsoft.com/office/officeart/2018/2/layout/IconLabelList"/>
    <dgm:cxn modelId="{43B91CE9-0A56-4F7A-8F8E-F54400852CC2}" type="presParOf" srcId="{9C5DF6C8-ED8F-423D-A952-A59F36854D1A}" destId="{CE19FD23-DDD3-4FC0-81F5-A9B98A4FCE6E}" srcOrd="0" destOrd="0" presId="urn:microsoft.com/office/officeart/2018/2/layout/IconLabelList"/>
    <dgm:cxn modelId="{B48B310C-B3C5-4C47-8082-ADE41B1F7D64}" type="presParOf" srcId="{9C5DF6C8-ED8F-423D-A952-A59F36854D1A}" destId="{0BC4720A-AC99-4E39-903E-9A0A16031581}" srcOrd="1" destOrd="0" presId="urn:microsoft.com/office/officeart/2018/2/layout/IconLabelList"/>
    <dgm:cxn modelId="{C488C1C6-6990-498A-B748-AEF69DCCCEF5}" type="presParOf" srcId="{9C5DF6C8-ED8F-423D-A952-A59F36854D1A}" destId="{7BA065EE-8D95-4C89-925D-DB0FFB31154E}" srcOrd="2" destOrd="0" presId="urn:microsoft.com/office/officeart/2018/2/layout/IconLabelList"/>
    <dgm:cxn modelId="{0747B5D9-F05E-404C-AFB3-97DC5F5D5DFA}" type="presParOf" srcId="{E2FD58D4-3758-4426-8ACD-FAA3670908A3}" destId="{C5B8F881-D688-41FF-832E-678B41BADCF8}" srcOrd="3" destOrd="0" presId="urn:microsoft.com/office/officeart/2018/2/layout/IconLabelList"/>
    <dgm:cxn modelId="{864097B3-44DB-4066-B35A-82666EF460AF}" type="presParOf" srcId="{E2FD58D4-3758-4426-8ACD-FAA3670908A3}" destId="{E800A539-CB32-4F20-AC84-D482F58683FA}" srcOrd="4" destOrd="0" presId="urn:microsoft.com/office/officeart/2018/2/layout/IconLabelList"/>
    <dgm:cxn modelId="{289BA57C-F77F-4FBC-946D-4124FF806DBC}" type="presParOf" srcId="{E800A539-CB32-4F20-AC84-D482F58683FA}" destId="{7B9798B4-13C4-4FDC-9FD4-D9B58393AE37}" srcOrd="0" destOrd="0" presId="urn:microsoft.com/office/officeart/2018/2/layout/IconLabelList"/>
    <dgm:cxn modelId="{B54AA839-779A-4C09-B297-5A7473ED92E4}" type="presParOf" srcId="{E800A539-CB32-4F20-AC84-D482F58683FA}" destId="{24F130FD-6EFB-4382-8F94-25AC28AE0416}" srcOrd="1" destOrd="0" presId="urn:microsoft.com/office/officeart/2018/2/layout/IconLabelList"/>
    <dgm:cxn modelId="{910578F5-DEDC-4557-A557-35C3B9A4404C}" type="presParOf" srcId="{E800A539-CB32-4F20-AC84-D482F58683FA}" destId="{D4EDA78E-21BF-46D7-AF09-54CFE639D21F}" srcOrd="2" destOrd="0" presId="urn:microsoft.com/office/officeart/2018/2/layout/IconLabelList"/>
    <dgm:cxn modelId="{73ABA36A-2289-4166-9B45-75666F702F2F}" type="presParOf" srcId="{E2FD58D4-3758-4426-8ACD-FAA3670908A3}" destId="{B6B8E48A-5893-49D9-A673-F18745D30503}" srcOrd="5" destOrd="0" presId="urn:microsoft.com/office/officeart/2018/2/layout/IconLabelList"/>
    <dgm:cxn modelId="{D2298318-7367-4F96-AC04-D28C149921A8}" type="presParOf" srcId="{E2FD58D4-3758-4426-8ACD-FAA3670908A3}" destId="{687E958C-18C2-408C-A11A-50B681605921}" srcOrd="6" destOrd="0" presId="urn:microsoft.com/office/officeart/2018/2/layout/IconLabelList"/>
    <dgm:cxn modelId="{7B7B34D0-C947-4B6C-947D-03BDD6051740}" type="presParOf" srcId="{687E958C-18C2-408C-A11A-50B681605921}" destId="{E5C75304-9F80-4D71-A2DF-1FEEB1B75245}" srcOrd="0" destOrd="0" presId="urn:microsoft.com/office/officeart/2018/2/layout/IconLabelList"/>
    <dgm:cxn modelId="{A13E839F-5B06-4953-B420-B9D6014A7718}" type="presParOf" srcId="{687E958C-18C2-408C-A11A-50B681605921}" destId="{A2842D15-EAF8-4905-9964-AC3BB8B915D9}" srcOrd="1" destOrd="0" presId="urn:microsoft.com/office/officeart/2018/2/layout/IconLabelList"/>
    <dgm:cxn modelId="{60DA2DAD-51EC-4E92-9F1E-F84B95E2AA5A}" type="presParOf" srcId="{687E958C-18C2-408C-A11A-50B681605921}" destId="{3A802486-2004-4B35-926C-25C6A44A30FC}" srcOrd="2" destOrd="0" presId="urn:microsoft.com/office/officeart/2018/2/layout/IconLabelList"/>
    <dgm:cxn modelId="{A0244EF3-BA08-4B83-B1C4-9B17F857DD47}" type="presParOf" srcId="{E2FD58D4-3758-4426-8ACD-FAA3670908A3}" destId="{4120554F-FBFA-4835-B1DA-42FCEA82DC4D}" srcOrd="7" destOrd="0" presId="urn:microsoft.com/office/officeart/2018/2/layout/IconLabelList"/>
    <dgm:cxn modelId="{C0E0103B-DCC4-461C-9EA9-795CAF38D5BE}" type="presParOf" srcId="{E2FD58D4-3758-4426-8ACD-FAA3670908A3}" destId="{E03392BE-7811-4D5D-A4A0-B82E1527E027}" srcOrd="8" destOrd="0" presId="urn:microsoft.com/office/officeart/2018/2/layout/IconLabelList"/>
    <dgm:cxn modelId="{30852643-2E64-41BD-A915-2A5265C014EB}" type="presParOf" srcId="{E03392BE-7811-4D5D-A4A0-B82E1527E027}" destId="{269A39F8-04AF-4AF8-8EBB-97FD8F2784C4}" srcOrd="0" destOrd="0" presId="urn:microsoft.com/office/officeart/2018/2/layout/IconLabelList"/>
    <dgm:cxn modelId="{EB5A8A93-9C6E-4585-9248-1F7644CD4A23}" type="presParOf" srcId="{E03392BE-7811-4D5D-A4A0-B82E1527E027}" destId="{259DD376-0EDC-4A6B-A326-9E97246E2219}" srcOrd="1" destOrd="0" presId="urn:microsoft.com/office/officeart/2018/2/layout/IconLabelList"/>
    <dgm:cxn modelId="{F1C1B848-F192-4E42-A67F-993D45127DAA}" type="presParOf" srcId="{E03392BE-7811-4D5D-A4A0-B82E1527E027}" destId="{DA6FE5F2-6820-4F77-A07A-046FDEB865F3}" srcOrd="2" destOrd="0" presId="urn:microsoft.com/office/officeart/2018/2/layout/IconLabelList"/>
    <dgm:cxn modelId="{B0EA132D-6F82-485B-AAB1-D44AC6939DAE}" type="presParOf" srcId="{E2FD58D4-3758-4426-8ACD-FAA3670908A3}" destId="{77E415E0-6CBB-4225-9FFA-71DFA2A8A6DF}" srcOrd="9" destOrd="0" presId="urn:microsoft.com/office/officeart/2018/2/layout/IconLabelList"/>
    <dgm:cxn modelId="{718B7945-DC7E-4561-93D2-DFC2484BC8FD}" type="presParOf" srcId="{E2FD58D4-3758-4426-8ACD-FAA3670908A3}" destId="{B77A7836-7EE7-4580-BFF1-D3D8188200FF}" srcOrd="10" destOrd="0" presId="urn:microsoft.com/office/officeart/2018/2/layout/IconLabelList"/>
    <dgm:cxn modelId="{1063F14E-927F-491C-8522-52DB94963C38}" type="presParOf" srcId="{B77A7836-7EE7-4580-BFF1-D3D8188200FF}" destId="{4912B9B6-834F-43FE-970E-7B8AC0DB47A6}" srcOrd="0" destOrd="0" presId="urn:microsoft.com/office/officeart/2018/2/layout/IconLabelList"/>
    <dgm:cxn modelId="{A70756A7-B3A4-4E79-8BB0-303AE265880C}" type="presParOf" srcId="{B77A7836-7EE7-4580-BFF1-D3D8188200FF}" destId="{55F22D8E-45FD-49CA-8F94-14262790A459}" srcOrd="1" destOrd="0" presId="urn:microsoft.com/office/officeart/2018/2/layout/IconLabelList"/>
    <dgm:cxn modelId="{3947A7FA-EB89-4976-9777-AF43FEA2C085}" type="presParOf" srcId="{B77A7836-7EE7-4580-BFF1-D3D8188200FF}" destId="{7A541132-2C2F-40CA-98D7-7ED9DAF78CFA}" srcOrd="2" destOrd="0" presId="urn:microsoft.com/office/officeart/2018/2/layout/IconLabelList"/>
    <dgm:cxn modelId="{62EBA8DB-D859-4DD8-935A-2528BA517244}" type="presParOf" srcId="{E2FD58D4-3758-4426-8ACD-FAA3670908A3}" destId="{A5EC8943-62D3-427F-B586-37B431D4DCAE}" srcOrd="11" destOrd="0" presId="urn:microsoft.com/office/officeart/2018/2/layout/IconLabelList"/>
    <dgm:cxn modelId="{B2BDF8D8-F17C-4266-941F-50DDF493F544}" type="presParOf" srcId="{E2FD58D4-3758-4426-8ACD-FAA3670908A3}" destId="{4A53776D-25F6-4D7E-BDBA-06937E3898A6}" srcOrd="12" destOrd="0" presId="urn:microsoft.com/office/officeart/2018/2/layout/IconLabelList"/>
    <dgm:cxn modelId="{3C6AAE34-0C3B-4330-9AAF-16E8299020F7}" type="presParOf" srcId="{4A53776D-25F6-4D7E-BDBA-06937E3898A6}" destId="{49DF7534-3597-48E0-9793-0978679E7C0C}" srcOrd="0" destOrd="0" presId="urn:microsoft.com/office/officeart/2018/2/layout/IconLabelList"/>
    <dgm:cxn modelId="{BC32C951-C433-4DEE-BAF8-CC40859DD4AD}" type="presParOf" srcId="{4A53776D-25F6-4D7E-BDBA-06937E3898A6}" destId="{D43CD3FF-249F-453F-9B94-ECFC285697B5}" srcOrd="1" destOrd="0" presId="urn:microsoft.com/office/officeart/2018/2/layout/IconLabelList"/>
    <dgm:cxn modelId="{4CADA8E2-29D0-4440-8BB1-6E3F82C9BF8D}" type="presParOf" srcId="{4A53776D-25F6-4D7E-BDBA-06937E3898A6}" destId="{B9FC8E1D-256E-4B5B-87DE-B10346C543B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78D121-512D-4BD2-9C6E-E0A4C0E4AC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617959-41E1-4882-B41C-FC672260CC3D}">
      <dgm:prSet/>
      <dgm:spPr/>
      <dgm:t>
        <a:bodyPr/>
        <a:lstStyle/>
        <a:p>
          <a:pPr>
            <a:lnSpc>
              <a:spcPct val="100000"/>
            </a:lnSpc>
          </a:pPr>
          <a:r>
            <a:rPr lang="en-US" b="0" i="0" dirty="0"/>
            <a:t>Helping them label their feelings can build their skill in controlling outbursts or other challenging behavior. </a:t>
          </a:r>
          <a:endParaRPr lang="en-US" dirty="0"/>
        </a:p>
      </dgm:t>
    </dgm:pt>
    <dgm:pt modelId="{F86C80DF-3000-4068-89DC-A058607F68AD}" type="parTrans" cxnId="{ACF54A42-019B-45B5-9C1D-F6FC8A45D4C7}">
      <dgm:prSet/>
      <dgm:spPr/>
      <dgm:t>
        <a:bodyPr/>
        <a:lstStyle/>
        <a:p>
          <a:endParaRPr lang="en-US"/>
        </a:p>
      </dgm:t>
    </dgm:pt>
    <dgm:pt modelId="{1FCD5C74-E9F4-4DDA-9FFA-47114076BE61}" type="sibTrans" cxnId="{ACF54A42-019B-45B5-9C1D-F6FC8A45D4C7}">
      <dgm:prSet/>
      <dgm:spPr/>
      <dgm:t>
        <a:bodyPr/>
        <a:lstStyle/>
        <a:p>
          <a:endParaRPr lang="en-US"/>
        </a:p>
      </dgm:t>
    </dgm:pt>
    <dgm:pt modelId="{B523FEF5-1187-44EB-A919-96296DDDAE97}">
      <dgm:prSet/>
      <dgm:spPr/>
      <dgm:t>
        <a:bodyPr/>
        <a:lstStyle/>
        <a:p>
          <a:pPr>
            <a:lnSpc>
              <a:spcPct val="100000"/>
            </a:lnSpc>
          </a:pPr>
          <a:r>
            <a:rPr lang="en-US" b="0" i="0" dirty="0"/>
            <a:t>Model how to name your feelings (this really frustrates me) and express them in a healthy way. </a:t>
          </a:r>
          <a:endParaRPr lang="en-US" dirty="0"/>
        </a:p>
      </dgm:t>
    </dgm:pt>
    <dgm:pt modelId="{BE6DA80F-5922-478E-91CD-B7FAE50324F7}" type="parTrans" cxnId="{6C58E27D-0168-4661-B070-0121C1E0481C}">
      <dgm:prSet/>
      <dgm:spPr/>
      <dgm:t>
        <a:bodyPr/>
        <a:lstStyle/>
        <a:p>
          <a:endParaRPr lang="en-US"/>
        </a:p>
      </dgm:t>
    </dgm:pt>
    <dgm:pt modelId="{9D9FC3AE-54F8-4C29-8F02-DCB7944B44E8}" type="sibTrans" cxnId="{6C58E27D-0168-4661-B070-0121C1E0481C}">
      <dgm:prSet/>
      <dgm:spPr/>
      <dgm:t>
        <a:bodyPr/>
        <a:lstStyle/>
        <a:p>
          <a:endParaRPr lang="en-US"/>
        </a:p>
      </dgm:t>
    </dgm:pt>
    <dgm:pt modelId="{E98F19E4-047E-47E5-ABDF-87F87AE3EC27}">
      <dgm:prSet/>
      <dgm:spPr/>
      <dgm:t>
        <a:bodyPr/>
        <a:lstStyle/>
        <a:p>
          <a:pPr>
            <a:lnSpc>
              <a:spcPct val="100000"/>
            </a:lnSpc>
          </a:pPr>
          <a:r>
            <a:rPr lang="en-US" b="0" i="0"/>
            <a:t>It can also help to give them the words for how they are feeling in difficult situations (I can tell this makes you sad).</a:t>
          </a:r>
          <a:endParaRPr lang="en-US"/>
        </a:p>
      </dgm:t>
    </dgm:pt>
    <dgm:pt modelId="{CEEB714E-70F7-4CCD-8573-971804532D10}" type="parTrans" cxnId="{16F8C111-ED83-4A6B-A2F7-50D395A42652}">
      <dgm:prSet/>
      <dgm:spPr/>
      <dgm:t>
        <a:bodyPr/>
        <a:lstStyle/>
        <a:p>
          <a:endParaRPr lang="en-US"/>
        </a:p>
      </dgm:t>
    </dgm:pt>
    <dgm:pt modelId="{043A9C8E-C307-4323-9E46-F642800F241E}" type="sibTrans" cxnId="{16F8C111-ED83-4A6B-A2F7-50D395A42652}">
      <dgm:prSet/>
      <dgm:spPr/>
      <dgm:t>
        <a:bodyPr/>
        <a:lstStyle/>
        <a:p>
          <a:endParaRPr lang="en-US"/>
        </a:p>
      </dgm:t>
    </dgm:pt>
    <dgm:pt modelId="{44882549-A394-4271-8816-8257AEE27401}" type="pres">
      <dgm:prSet presAssocID="{A678D121-512D-4BD2-9C6E-E0A4C0E4AC35}" presName="root" presStyleCnt="0">
        <dgm:presLayoutVars>
          <dgm:dir/>
          <dgm:resizeHandles val="exact"/>
        </dgm:presLayoutVars>
      </dgm:prSet>
      <dgm:spPr/>
    </dgm:pt>
    <dgm:pt modelId="{F42A3922-56BC-4498-BB7B-DA2B5761076D}" type="pres">
      <dgm:prSet presAssocID="{81617959-41E1-4882-B41C-FC672260CC3D}" presName="compNode" presStyleCnt="0"/>
      <dgm:spPr/>
    </dgm:pt>
    <dgm:pt modelId="{0105BC92-52EB-4C09-8F4F-C30529D33E7E}" type="pres">
      <dgm:prSet presAssocID="{81617959-41E1-4882-B41C-FC672260CC3D}" presName="bgRect" presStyleLbl="bgShp" presStyleIdx="0" presStyleCnt="3"/>
      <dgm:spPr/>
    </dgm:pt>
    <dgm:pt modelId="{22D9415B-7E60-4132-80CA-0AD97005A7CB}" type="pres">
      <dgm:prSet presAssocID="{81617959-41E1-4882-B41C-FC672260CC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ngue Face with Solid Fill"/>
        </a:ext>
      </dgm:extLst>
    </dgm:pt>
    <dgm:pt modelId="{D9C6285C-68BF-41DE-8F79-D6DD4AB76C84}" type="pres">
      <dgm:prSet presAssocID="{81617959-41E1-4882-B41C-FC672260CC3D}" presName="spaceRect" presStyleCnt="0"/>
      <dgm:spPr/>
    </dgm:pt>
    <dgm:pt modelId="{FBCD237B-C50B-4C81-8923-D77B8F4AE8FB}" type="pres">
      <dgm:prSet presAssocID="{81617959-41E1-4882-B41C-FC672260CC3D}" presName="parTx" presStyleLbl="revTx" presStyleIdx="0" presStyleCnt="3">
        <dgm:presLayoutVars>
          <dgm:chMax val="0"/>
          <dgm:chPref val="0"/>
        </dgm:presLayoutVars>
      </dgm:prSet>
      <dgm:spPr/>
    </dgm:pt>
    <dgm:pt modelId="{09B8526A-9A5E-48C3-9C2D-2EFD700BD935}" type="pres">
      <dgm:prSet presAssocID="{1FCD5C74-E9F4-4DDA-9FFA-47114076BE61}" presName="sibTrans" presStyleCnt="0"/>
      <dgm:spPr/>
    </dgm:pt>
    <dgm:pt modelId="{FA54AEAF-E1E4-45ED-A4C7-E590CC9DB914}" type="pres">
      <dgm:prSet presAssocID="{B523FEF5-1187-44EB-A919-96296DDDAE97}" presName="compNode" presStyleCnt="0"/>
      <dgm:spPr/>
    </dgm:pt>
    <dgm:pt modelId="{D7F0F246-8834-49FB-9336-B92C076B7CB3}" type="pres">
      <dgm:prSet presAssocID="{B523FEF5-1187-44EB-A919-96296DDDAE97}" presName="bgRect" presStyleLbl="bgShp" presStyleIdx="1" presStyleCnt="3"/>
      <dgm:spPr/>
    </dgm:pt>
    <dgm:pt modelId="{12BCA295-8B6C-4839-A758-D7E9577F3F1F}" type="pres">
      <dgm:prSet presAssocID="{B523FEF5-1187-44EB-A919-96296DDDAE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ngel Face Outline"/>
        </a:ext>
      </dgm:extLst>
    </dgm:pt>
    <dgm:pt modelId="{56D78788-E317-4234-9870-5C7CDC38C503}" type="pres">
      <dgm:prSet presAssocID="{B523FEF5-1187-44EB-A919-96296DDDAE97}" presName="spaceRect" presStyleCnt="0"/>
      <dgm:spPr/>
    </dgm:pt>
    <dgm:pt modelId="{01D028ED-B781-4B3F-AC19-88EECE9FE0CC}" type="pres">
      <dgm:prSet presAssocID="{B523FEF5-1187-44EB-A919-96296DDDAE97}" presName="parTx" presStyleLbl="revTx" presStyleIdx="1" presStyleCnt="3">
        <dgm:presLayoutVars>
          <dgm:chMax val="0"/>
          <dgm:chPref val="0"/>
        </dgm:presLayoutVars>
      </dgm:prSet>
      <dgm:spPr/>
    </dgm:pt>
    <dgm:pt modelId="{2D06C480-E4E4-4718-9010-4652116225E0}" type="pres">
      <dgm:prSet presAssocID="{9D9FC3AE-54F8-4C29-8F02-DCB7944B44E8}" presName="sibTrans" presStyleCnt="0"/>
      <dgm:spPr/>
    </dgm:pt>
    <dgm:pt modelId="{0C54C02B-5708-47B8-8E83-AA8AC8491A94}" type="pres">
      <dgm:prSet presAssocID="{E98F19E4-047E-47E5-ABDF-87F87AE3EC27}" presName="compNode" presStyleCnt="0"/>
      <dgm:spPr/>
    </dgm:pt>
    <dgm:pt modelId="{634FBB5C-28DE-45B2-8F64-E34542B59A70}" type="pres">
      <dgm:prSet presAssocID="{E98F19E4-047E-47E5-ABDF-87F87AE3EC27}" presName="bgRect" presStyleLbl="bgShp" presStyleIdx="2" presStyleCnt="3"/>
      <dgm:spPr/>
    </dgm:pt>
    <dgm:pt modelId="{0225E81E-5DBF-4730-A30B-8AEC23FEF1D2}" type="pres">
      <dgm:prSet presAssocID="{E98F19E4-047E-47E5-ABDF-87F87AE3EC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ying Face with No Fill"/>
        </a:ext>
      </dgm:extLst>
    </dgm:pt>
    <dgm:pt modelId="{BE65A82F-0096-4905-A9F2-80E102238256}" type="pres">
      <dgm:prSet presAssocID="{E98F19E4-047E-47E5-ABDF-87F87AE3EC27}" presName="spaceRect" presStyleCnt="0"/>
      <dgm:spPr/>
    </dgm:pt>
    <dgm:pt modelId="{853E1C01-950D-4A8B-875F-3143CCB787F1}" type="pres">
      <dgm:prSet presAssocID="{E98F19E4-047E-47E5-ABDF-87F87AE3EC27}" presName="parTx" presStyleLbl="revTx" presStyleIdx="2" presStyleCnt="3">
        <dgm:presLayoutVars>
          <dgm:chMax val="0"/>
          <dgm:chPref val="0"/>
        </dgm:presLayoutVars>
      </dgm:prSet>
      <dgm:spPr/>
    </dgm:pt>
  </dgm:ptLst>
  <dgm:cxnLst>
    <dgm:cxn modelId="{6547D30E-9EDB-4934-89A7-52BF49AE799B}" type="presOf" srcId="{81617959-41E1-4882-B41C-FC672260CC3D}" destId="{FBCD237B-C50B-4C81-8923-D77B8F4AE8FB}" srcOrd="0" destOrd="0" presId="urn:microsoft.com/office/officeart/2018/2/layout/IconVerticalSolidList"/>
    <dgm:cxn modelId="{16F8C111-ED83-4A6B-A2F7-50D395A42652}" srcId="{A678D121-512D-4BD2-9C6E-E0A4C0E4AC35}" destId="{E98F19E4-047E-47E5-ABDF-87F87AE3EC27}" srcOrd="2" destOrd="0" parTransId="{CEEB714E-70F7-4CCD-8573-971804532D10}" sibTransId="{043A9C8E-C307-4323-9E46-F642800F241E}"/>
    <dgm:cxn modelId="{CE811D14-A0BE-4C6E-8F4E-783DDC4A911E}" type="presOf" srcId="{A678D121-512D-4BD2-9C6E-E0A4C0E4AC35}" destId="{44882549-A394-4271-8816-8257AEE27401}" srcOrd="0" destOrd="0" presId="urn:microsoft.com/office/officeart/2018/2/layout/IconVerticalSolidList"/>
    <dgm:cxn modelId="{AD9E721E-54BF-4135-B2C2-9ADB64058292}" type="presOf" srcId="{B523FEF5-1187-44EB-A919-96296DDDAE97}" destId="{01D028ED-B781-4B3F-AC19-88EECE9FE0CC}" srcOrd="0" destOrd="0" presId="urn:microsoft.com/office/officeart/2018/2/layout/IconVerticalSolidList"/>
    <dgm:cxn modelId="{ACF54A42-019B-45B5-9C1D-F6FC8A45D4C7}" srcId="{A678D121-512D-4BD2-9C6E-E0A4C0E4AC35}" destId="{81617959-41E1-4882-B41C-FC672260CC3D}" srcOrd="0" destOrd="0" parTransId="{F86C80DF-3000-4068-89DC-A058607F68AD}" sibTransId="{1FCD5C74-E9F4-4DDA-9FFA-47114076BE61}"/>
    <dgm:cxn modelId="{6C58E27D-0168-4661-B070-0121C1E0481C}" srcId="{A678D121-512D-4BD2-9C6E-E0A4C0E4AC35}" destId="{B523FEF5-1187-44EB-A919-96296DDDAE97}" srcOrd="1" destOrd="0" parTransId="{BE6DA80F-5922-478E-91CD-B7FAE50324F7}" sibTransId="{9D9FC3AE-54F8-4C29-8F02-DCB7944B44E8}"/>
    <dgm:cxn modelId="{C1D538AF-C3DA-4198-9B97-F69CE4949E27}" type="presOf" srcId="{E98F19E4-047E-47E5-ABDF-87F87AE3EC27}" destId="{853E1C01-950D-4A8B-875F-3143CCB787F1}" srcOrd="0" destOrd="0" presId="urn:microsoft.com/office/officeart/2018/2/layout/IconVerticalSolidList"/>
    <dgm:cxn modelId="{DDA863AF-6E34-475C-A891-E85B345AD82E}" type="presParOf" srcId="{44882549-A394-4271-8816-8257AEE27401}" destId="{F42A3922-56BC-4498-BB7B-DA2B5761076D}" srcOrd="0" destOrd="0" presId="urn:microsoft.com/office/officeart/2018/2/layout/IconVerticalSolidList"/>
    <dgm:cxn modelId="{AB5501DE-52B5-496F-9888-22AFA827608B}" type="presParOf" srcId="{F42A3922-56BC-4498-BB7B-DA2B5761076D}" destId="{0105BC92-52EB-4C09-8F4F-C30529D33E7E}" srcOrd="0" destOrd="0" presId="urn:microsoft.com/office/officeart/2018/2/layout/IconVerticalSolidList"/>
    <dgm:cxn modelId="{9707AC39-229E-4B4E-A7CC-C15FA682A541}" type="presParOf" srcId="{F42A3922-56BC-4498-BB7B-DA2B5761076D}" destId="{22D9415B-7E60-4132-80CA-0AD97005A7CB}" srcOrd="1" destOrd="0" presId="urn:microsoft.com/office/officeart/2018/2/layout/IconVerticalSolidList"/>
    <dgm:cxn modelId="{B707A48F-8FE6-40F3-ADB2-5525CDCC936C}" type="presParOf" srcId="{F42A3922-56BC-4498-BB7B-DA2B5761076D}" destId="{D9C6285C-68BF-41DE-8F79-D6DD4AB76C84}" srcOrd="2" destOrd="0" presId="urn:microsoft.com/office/officeart/2018/2/layout/IconVerticalSolidList"/>
    <dgm:cxn modelId="{9D00CC12-B7B8-4204-B258-7BC9F3423805}" type="presParOf" srcId="{F42A3922-56BC-4498-BB7B-DA2B5761076D}" destId="{FBCD237B-C50B-4C81-8923-D77B8F4AE8FB}" srcOrd="3" destOrd="0" presId="urn:microsoft.com/office/officeart/2018/2/layout/IconVerticalSolidList"/>
    <dgm:cxn modelId="{CCB6D1B9-1616-4DA1-BC50-CB10AE3AEF28}" type="presParOf" srcId="{44882549-A394-4271-8816-8257AEE27401}" destId="{09B8526A-9A5E-48C3-9C2D-2EFD700BD935}" srcOrd="1" destOrd="0" presId="urn:microsoft.com/office/officeart/2018/2/layout/IconVerticalSolidList"/>
    <dgm:cxn modelId="{03EB15F2-045D-41B7-83F0-3B6DD354BCC3}" type="presParOf" srcId="{44882549-A394-4271-8816-8257AEE27401}" destId="{FA54AEAF-E1E4-45ED-A4C7-E590CC9DB914}" srcOrd="2" destOrd="0" presId="urn:microsoft.com/office/officeart/2018/2/layout/IconVerticalSolidList"/>
    <dgm:cxn modelId="{56FE1D6D-A58B-4C7F-9C3D-E606911E655F}" type="presParOf" srcId="{FA54AEAF-E1E4-45ED-A4C7-E590CC9DB914}" destId="{D7F0F246-8834-49FB-9336-B92C076B7CB3}" srcOrd="0" destOrd="0" presId="urn:microsoft.com/office/officeart/2018/2/layout/IconVerticalSolidList"/>
    <dgm:cxn modelId="{636A00B1-C44F-483C-BBAE-ACEBD46F499D}" type="presParOf" srcId="{FA54AEAF-E1E4-45ED-A4C7-E590CC9DB914}" destId="{12BCA295-8B6C-4839-A758-D7E9577F3F1F}" srcOrd="1" destOrd="0" presId="urn:microsoft.com/office/officeart/2018/2/layout/IconVerticalSolidList"/>
    <dgm:cxn modelId="{134A07F6-7EED-435C-84ED-4B611476FAA2}" type="presParOf" srcId="{FA54AEAF-E1E4-45ED-A4C7-E590CC9DB914}" destId="{56D78788-E317-4234-9870-5C7CDC38C503}" srcOrd="2" destOrd="0" presId="urn:microsoft.com/office/officeart/2018/2/layout/IconVerticalSolidList"/>
    <dgm:cxn modelId="{032FE3C8-7DC3-4A40-B0A4-FC784F58F6DC}" type="presParOf" srcId="{FA54AEAF-E1E4-45ED-A4C7-E590CC9DB914}" destId="{01D028ED-B781-4B3F-AC19-88EECE9FE0CC}" srcOrd="3" destOrd="0" presId="urn:microsoft.com/office/officeart/2018/2/layout/IconVerticalSolidList"/>
    <dgm:cxn modelId="{5454A8C5-4298-46AB-AB7B-A91B4FEE9B0B}" type="presParOf" srcId="{44882549-A394-4271-8816-8257AEE27401}" destId="{2D06C480-E4E4-4718-9010-4652116225E0}" srcOrd="3" destOrd="0" presId="urn:microsoft.com/office/officeart/2018/2/layout/IconVerticalSolidList"/>
    <dgm:cxn modelId="{F300B2A2-4622-4F83-B446-47094EA8E6BC}" type="presParOf" srcId="{44882549-A394-4271-8816-8257AEE27401}" destId="{0C54C02B-5708-47B8-8E83-AA8AC8491A94}" srcOrd="4" destOrd="0" presId="urn:microsoft.com/office/officeart/2018/2/layout/IconVerticalSolidList"/>
    <dgm:cxn modelId="{AA4B3F0D-3604-4A59-86F5-76DA05592FCC}" type="presParOf" srcId="{0C54C02B-5708-47B8-8E83-AA8AC8491A94}" destId="{634FBB5C-28DE-45B2-8F64-E34542B59A70}" srcOrd="0" destOrd="0" presId="urn:microsoft.com/office/officeart/2018/2/layout/IconVerticalSolidList"/>
    <dgm:cxn modelId="{F8B42A72-6A3C-46EF-9827-17C694025843}" type="presParOf" srcId="{0C54C02B-5708-47B8-8E83-AA8AC8491A94}" destId="{0225E81E-5DBF-4730-A30B-8AEC23FEF1D2}" srcOrd="1" destOrd="0" presId="urn:microsoft.com/office/officeart/2018/2/layout/IconVerticalSolidList"/>
    <dgm:cxn modelId="{C7CF7B33-2549-477A-84D0-46E5C9CB49A4}" type="presParOf" srcId="{0C54C02B-5708-47B8-8E83-AA8AC8491A94}" destId="{BE65A82F-0096-4905-A9F2-80E102238256}" srcOrd="2" destOrd="0" presId="urn:microsoft.com/office/officeart/2018/2/layout/IconVerticalSolidList"/>
    <dgm:cxn modelId="{BC6DE5B2-A763-49CF-A9BB-0AFADA037D0D}" type="presParOf" srcId="{0C54C02B-5708-47B8-8E83-AA8AC8491A94}" destId="{853E1C01-950D-4A8B-875F-3143CCB787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326801-DCE0-4F78-9BAF-1869B5DFE69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0EDB58B-20D7-4599-B977-47D575CE5330}">
      <dgm:prSet/>
      <dgm:spPr/>
      <dgm:t>
        <a:bodyPr/>
        <a:lstStyle/>
        <a:p>
          <a:r>
            <a:rPr lang="en-US"/>
            <a:t>Pause before you react to an incident in the setting; for example, a disagreement over a turn on the slide. </a:t>
          </a:r>
        </a:p>
      </dgm:t>
    </dgm:pt>
    <dgm:pt modelId="{F12195D3-BA9A-40F7-8708-B094E803B0FE}" type="parTrans" cxnId="{8F76F867-2CA6-4A54-9901-A09ED0D0E162}">
      <dgm:prSet/>
      <dgm:spPr/>
      <dgm:t>
        <a:bodyPr/>
        <a:lstStyle/>
        <a:p>
          <a:endParaRPr lang="en-US"/>
        </a:p>
      </dgm:t>
    </dgm:pt>
    <dgm:pt modelId="{BBE1804D-B1A9-4DC1-9118-0CE5D1553078}" type="sibTrans" cxnId="{8F76F867-2CA6-4A54-9901-A09ED0D0E162}">
      <dgm:prSet/>
      <dgm:spPr/>
      <dgm:t>
        <a:bodyPr/>
        <a:lstStyle/>
        <a:p>
          <a:endParaRPr lang="en-US"/>
        </a:p>
      </dgm:t>
    </dgm:pt>
    <dgm:pt modelId="{526EF35E-B834-4B65-9A40-65CB1529C09E}">
      <dgm:prSet/>
      <dgm:spPr/>
      <dgm:t>
        <a:bodyPr/>
        <a:lstStyle/>
        <a:p>
          <a:r>
            <a:rPr lang="en-US"/>
            <a:t>Ask the children who were involved how they feel about what has happened. </a:t>
          </a:r>
        </a:p>
      </dgm:t>
    </dgm:pt>
    <dgm:pt modelId="{742F68AC-1644-481B-B77D-2DB9A4716374}" type="parTrans" cxnId="{DD7974FE-B74B-4028-9D6F-31963280BF68}">
      <dgm:prSet/>
      <dgm:spPr/>
      <dgm:t>
        <a:bodyPr/>
        <a:lstStyle/>
        <a:p>
          <a:endParaRPr lang="en-US"/>
        </a:p>
      </dgm:t>
    </dgm:pt>
    <dgm:pt modelId="{6004BA8D-67E9-4DA4-BD61-41BDF8B55681}" type="sibTrans" cxnId="{DD7974FE-B74B-4028-9D6F-31963280BF68}">
      <dgm:prSet/>
      <dgm:spPr/>
      <dgm:t>
        <a:bodyPr/>
        <a:lstStyle/>
        <a:p>
          <a:endParaRPr lang="en-US"/>
        </a:p>
      </dgm:t>
    </dgm:pt>
    <dgm:pt modelId="{41B00F93-BD10-4B3E-8B29-791333028A46}">
      <dgm:prSet/>
      <dgm:spPr/>
      <dgm:t>
        <a:bodyPr/>
        <a:lstStyle/>
        <a:p>
          <a:r>
            <a:rPr lang="en-US"/>
            <a:t>This acknowledges children’s feelings and also gives you a moment to figure out how you want to respond.</a:t>
          </a:r>
        </a:p>
      </dgm:t>
    </dgm:pt>
    <dgm:pt modelId="{B1878863-358D-484D-A46E-185802B96BED}" type="parTrans" cxnId="{6DF4B5C2-13A6-46B5-98B2-12C2542E47EB}">
      <dgm:prSet/>
      <dgm:spPr/>
      <dgm:t>
        <a:bodyPr/>
        <a:lstStyle/>
        <a:p>
          <a:endParaRPr lang="en-US"/>
        </a:p>
      </dgm:t>
    </dgm:pt>
    <dgm:pt modelId="{8730A470-E13E-4F23-A0B5-74EC4A9F7C39}" type="sibTrans" cxnId="{6DF4B5C2-13A6-46B5-98B2-12C2542E47EB}">
      <dgm:prSet/>
      <dgm:spPr/>
      <dgm:t>
        <a:bodyPr/>
        <a:lstStyle/>
        <a:p>
          <a:endParaRPr lang="en-US"/>
        </a:p>
      </dgm:t>
    </dgm:pt>
    <dgm:pt modelId="{E7F51AB9-1166-4B6A-9311-9BF081FB3673}" type="pres">
      <dgm:prSet presAssocID="{2D326801-DCE0-4F78-9BAF-1869B5DFE696}" presName="vert0" presStyleCnt="0">
        <dgm:presLayoutVars>
          <dgm:dir/>
          <dgm:animOne val="branch"/>
          <dgm:animLvl val="lvl"/>
        </dgm:presLayoutVars>
      </dgm:prSet>
      <dgm:spPr/>
    </dgm:pt>
    <dgm:pt modelId="{B5CF925D-79C5-467A-AE05-B58ADD72DB4F}" type="pres">
      <dgm:prSet presAssocID="{20EDB58B-20D7-4599-B977-47D575CE5330}" presName="thickLine" presStyleLbl="alignNode1" presStyleIdx="0" presStyleCnt="3"/>
      <dgm:spPr/>
    </dgm:pt>
    <dgm:pt modelId="{9E64E1EB-19F7-4EC0-B4FC-C5C5D4B2BDE9}" type="pres">
      <dgm:prSet presAssocID="{20EDB58B-20D7-4599-B977-47D575CE5330}" presName="horz1" presStyleCnt="0"/>
      <dgm:spPr/>
    </dgm:pt>
    <dgm:pt modelId="{F827AC0D-85A5-4059-BBED-219154D42567}" type="pres">
      <dgm:prSet presAssocID="{20EDB58B-20D7-4599-B977-47D575CE5330}" presName="tx1" presStyleLbl="revTx" presStyleIdx="0" presStyleCnt="3"/>
      <dgm:spPr/>
    </dgm:pt>
    <dgm:pt modelId="{A1D7719A-6795-42F6-A614-1231E46E330D}" type="pres">
      <dgm:prSet presAssocID="{20EDB58B-20D7-4599-B977-47D575CE5330}" presName="vert1" presStyleCnt="0"/>
      <dgm:spPr/>
    </dgm:pt>
    <dgm:pt modelId="{D2963B81-4F7C-418B-BC88-65881FBAB04B}" type="pres">
      <dgm:prSet presAssocID="{526EF35E-B834-4B65-9A40-65CB1529C09E}" presName="thickLine" presStyleLbl="alignNode1" presStyleIdx="1" presStyleCnt="3"/>
      <dgm:spPr/>
    </dgm:pt>
    <dgm:pt modelId="{01C365C4-37D7-4B52-8DB4-F9D7601FF470}" type="pres">
      <dgm:prSet presAssocID="{526EF35E-B834-4B65-9A40-65CB1529C09E}" presName="horz1" presStyleCnt="0"/>
      <dgm:spPr/>
    </dgm:pt>
    <dgm:pt modelId="{926E58FE-A43A-4D63-9D15-51DAF5C89C47}" type="pres">
      <dgm:prSet presAssocID="{526EF35E-B834-4B65-9A40-65CB1529C09E}" presName="tx1" presStyleLbl="revTx" presStyleIdx="1" presStyleCnt="3"/>
      <dgm:spPr/>
    </dgm:pt>
    <dgm:pt modelId="{4513C3E9-BDE4-4181-BE7A-5A101FDDAAD7}" type="pres">
      <dgm:prSet presAssocID="{526EF35E-B834-4B65-9A40-65CB1529C09E}" presName="vert1" presStyleCnt="0"/>
      <dgm:spPr/>
    </dgm:pt>
    <dgm:pt modelId="{D5099258-6C3F-47FC-BFF8-361511D06458}" type="pres">
      <dgm:prSet presAssocID="{41B00F93-BD10-4B3E-8B29-791333028A46}" presName="thickLine" presStyleLbl="alignNode1" presStyleIdx="2" presStyleCnt="3"/>
      <dgm:spPr/>
    </dgm:pt>
    <dgm:pt modelId="{2C6AE4CD-7B42-402C-9949-51AA167ED05D}" type="pres">
      <dgm:prSet presAssocID="{41B00F93-BD10-4B3E-8B29-791333028A46}" presName="horz1" presStyleCnt="0"/>
      <dgm:spPr/>
    </dgm:pt>
    <dgm:pt modelId="{1A8B8005-DDB5-4993-B0C8-1B8FAB69C95C}" type="pres">
      <dgm:prSet presAssocID="{41B00F93-BD10-4B3E-8B29-791333028A46}" presName="tx1" presStyleLbl="revTx" presStyleIdx="2" presStyleCnt="3"/>
      <dgm:spPr/>
    </dgm:pt>
    <dgm:pt modelId="{766CB5E5-515E-4576-816C-1782322AC8D1}" type="pres">
      <dgm:prSet presAssocID="{41B00F93-BD10-4B3E-8B29-791333028A46}" presName="vert1" presStyleCnt="0"/>
      <dgm:spPr/>
    </dgm:pt>
  </dgm:ptLst>
  <dgm:cxnLst>
    <dgm:cxn modelId="{6AA3D941-E77E-401A-BE14-30DEAD718C0D}" type="presOf" srcId="{20EDB58B-20D7-4599-B977-47D575CE5330}" destId="{F827AC0D-85A5-4059-BBED-219154D42567}" srcOrd="0" destOrd="0" presId="urn:microsoft.com/office/officeart/2008/layout/LinedList"/>
    <dgm:cxn modelId="{FCCD0B44-CC65-480B-8784-09D734EFE4DF}" type="presOf" srcId="{2D326801-DCE0-4F78-9BAF-1869B5DFE696}" destId="{E7F51AB9-1166-4B6A-9311-9BF081FB3673}" srcOrd="0" destOrd="0" presId="urn:microsoft.com/office/officeart/2008/layout/LinedList"/>
    <dgm:cxn modelId="{8F76F867-2CA6-4A54-9901-A09ED0D0E162}" srcId="{2D326801-DCE0-4F78-9BAF-1869B5DFE696}" destId="{20EDB58B-20D7-4599-B977-47D575CE5330}" srcOrd="0" destOrd="0" parTransId="{F12195D3-BA9A-40F7-8708-B094E803B0FE}" sibTransId="{BBE1804D-B1A9-4DC1-9118-0CE5D1553078}"/>
    <dgm:cxn modelId="{6DF4B5C2-13A6-46B5-98B2-12C2542E47EB}" srcId="{2D326801-DCE0-4F78-9BAF-1869B5DFE696}" destId="{41B00F93-BD10-4B3E-8B29-791333028A46}" srcOrd="2" destOrd="0" parTransId="{B1878863-358D-484D-A46E-185802B96BED}" sibTransId="{8730A470-E13E-4F23-A0B5-74EC4A9F7C39}"/>
    <dgm:cxn modelId="{236641CB-2809-4C32-B56B-FF209E85D845}" type="presOf" srcId="{526EF35E-B834-4B65-9A40-65CB1529C09E}" destId="{926E58FE-A43A-4D63-9D15-51DAF5C89C47}" srcOrd="0" destOrd="0" presId="urn:microsoft.com/office/officeart/2008/layout/LinedList"/>
    <dgm:cxn modelId="{6F2D91CF-E210-412A-AD7C-8B0DAB227138}" type="presOf" srcId="{41B00F93-BD10-4B3E-8B29-791333028A46}" destId="{1A8B8005-DDB5-4993-B0C8-1B8FAB69C95C}" srcOrd="0" destOrd="0" presId="urn:microsoft.com/office/officeart/2008/layout/LinedList"/>
    <dgm:cxn modelId="{DD7974FE-B74B-4028-9D6F-31963280BF68}" srcId="{2D326801-DCE0-4F78-9BAF-1869B5DFE696}" destId="{526EF35E-B834-4B65-9A40-65CB1529C09E}" srcOrd="1" destOrd="0" parTransId="{742F68AC-1644-481B-B77D-2DB9A4716374}" sibTransId="{6004BA8D-67E9-4DA4-BD61-41BDF8B55681}"/>
    <dgm:cxn modelId="{1186F94C-E204-4748-895C-40B051C55451}" type="presParOf" srcId="{E7F51AB9-1166-4B6A-9311-9BF081FB3673}" destId="{B5CF925D-79C5-467A-AE05-B58ADD72DB4F}" srcOrd="0" destOrd="0" presId="urn:microsoft.com/office/officeart/2008/layout/LinedList"/>
    <dgm:cxn modelId="{B0ADD8CF-991F-460E-BBF3-3D26C91D1CB6}" type="presParOf" srcId="{E7F51AB9-1166-4B6A-9311-9BF081FB3673}" destId="{9E64E1EB-19F7-4EC0-B4FC-C5C5D4B2BDE9}" srcOrd="1" destOrd="0" presId="urn:microsoft.com/office/officeart/2008/layout/LinedList"/>
    <dgm:cxn modelId="{A66C8E58-3983-4CFB-BDBA-D7DD9B78E20D}" type="presParOf" srcId="{9E64E1EB-19F7-4EC0-B4FC-C5C5D4B2BDE9}" destId="{F827AC0D-85A5-4059-BBED-219154D42567}" srcOrd="0" destOrd="0" presId="urn:microsoft.com/office/officeart/2008/layout/LinedList"/>
    <dgm:cxn modelId="{6BE42C49-E2A0-4C0E-BF12-82D20A8230FE}" type="presParOf" srcId="{9E64E1EB-19F7-4EC0-B4FC-C5C5D4B2BDE9}" destId="{A1D7719A-6795-42F6-A614-1231E46E330D}" srcOrd="1" destOrd="0" presId="urn:microsoft.com/office/officeart/2008/layout/LinedList"/>
    <dgm:cxn modelId="{03393E7F-C90B-4A34-BCD9-ED2D6203C1A6}" type="presParOf" srcId="{E7F51AB9-1166-4B6A-9311-9BF081FB3673}" destId="{D2963B81-4F7C-418B-BC88-65881FBAB04B}" srcOrd="2" destOrd="0" presId="urn:microsoft.com/office/officeart/2008/layout/LinedList"/>
    <dgm:cxn modelId="{A6C58068-249C-415C-90B7-6BDB0FB1F4C1}" type="presParOf" srcId="{E7F51AB9-1166-4B6A-9311-9BF081FB3673}" destId="{01C365C4-37D7-4B52-8DB4-F9D7601FF470}" srcOrd="3" destOrd="0" presId="urn:microsoft.com/office/officeart/2008/layout/LinedList"/>
    <dgm:cxn modelId="{B5C10354-A61F-46A1-A538-DCB0AFDCF23C}" type="presParOf" srcId="{01C365C4-37D7-4B52-8DB4-F9D7601FF470}" destId="{926E58FE-A43A-4D63-9D15-51DAF5C89C47}" srcOrd="0" destOrd="0" presId="urn:microsoft.com/office/officeart/2008/layout/LinedList"/>
    <dgm:cxn modelId="{6E669F3C-DF32-4736-BD55-449D967CABA9}" type="presParOf" srcId="{01C365C4-37D7-4B52-8DB4-F9D7601FF470}" destId="{4513C3E9-BDE4-4181-BE7A-5A101FDDAAD7}" srcOrd="1" destOrd="0" presId="urn:microsoft.com/office/officeart/2008/layout/LinedList"/>
    <dgm:cxn modelId="{067E5C68-F8D3-4549-98A3-33A58FE2F66E}" type="presParOf" srcId="{E7F51AB9-1166-4B6A-9311-9BF081FB3673}" destId="{D5099258-6C3F-47FC-BFF8-361511D06458}" srcOrd="4" destOrd="0" presId="urn:microsoft.com/office/officeart/2008/layout/LinedList"/>
    <dgm:cxn modelId="{669658F0-A241-4435-B864-E1961BDF7092}" type="presParOf" srcId="{E7F51AB9-1166-4B6A-9311-9BF081FB3673}" destId="{2C6AE4CD-7B42-402C-9949-51AA167ED05D}" srcOrd="5" destOrd="0" presId="urn:microsoft.com/office/officeart/2008/layout/LinedList"/>
    <dgm:cxn modelId="{50B00BD9-555F-4536-B261-7986E537D4EC}" type="presParOf" srcId="{2C6AE4CD-7B42-402C-9949-51AA167ED05D}" destId="{1A8B8005-DDB5-4993-B0C8-1B8FAB69C95C}" srcOrd="0" destOrd="0" presId="urn:microsoft.com/office/officeart/2008/layout/LinedList"/>
    <dgm:cxn modelId="{BE1A4846-126F-4F2A-8CC9-6818E93268C7}" type="presParOf" srcId="{2C6AE4CD-7B42-402C-9949-51AA167ED05D}" destId="{766CB5E5-515E-4576-816C-1782322AC8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FB6EAE-E57C-4640-A954-6BBFD5F779B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1BE99BC-2F1D-4696-83C4-18D0ACB52BC2}">
      <dgm:prSet/>
      <dgm:spPr/>
      <dgm:t>
        <a:bodyPr/>
        <a:lstStyle/>
        <a:p>
          <a:r>
            <a:rPr lang="en-US"/>
            <a:t>Tantrums</a:t>
          </a:r>
        </a:p>
      </dgm:t>
    </dgm:pt>
    <dgm:pt modelId="{213F8CEE-5DF1-4CB3-92C3-5EDE17F9B5A1}" type="parTrans" cxnId="{D4C5A856-5328-431D-9EB9-8394E1FE73D0}">
      <dgm:prSet/>
      <dgm:spPr/>
      <dgm:t>
        <a:bodyPr/>
        <a:lstStyle/>
        <a:p>
          <a:endParaRPr lang="en-US"/>
        </a:p>
      </dgm:t>
    </dgm:pt>
    <dgm:pt modelId="{1477331D-0997-4827-801A-F7E8659FC3D0}" type="sibTrans" cxnId="{D4C5A856-5328-431D-9EB9-8394E1FE73D0}">
      <dgm:prSet/>
      <dgm:spPr/>
      <dgm:t>
        <a:bodyPr/>
        <a:lstStyle/>
        <a:p>
          <a:endParaRPr lang="en-US"/>
        </a:p>
      </dgm:t>
    </dgm:pt>
    <dgm:pt modelId="{6837F1D4-D342-4DAC-97A7-FF90F631C639}">
      <dgm:prSet/>
      <dgm:spPr/>
      <dgm:t>
        <a:bodyPr/>
        <a:lstStyle/>
        <a:p>
          <a:r>
            <a:rPr lang="en-US"/>
            <a:t>Anger</a:t>
          </a:r>
        </a:p>
      </dgm:t>
    </dgm:pt>
    <dgm:pt modelId="{C13DA56B-5C76-483D-AD57-AB1D724EAC8C}" type="parTrans" cxnId="{FE49DE3B-8C9E-4105-8329-420AC41478AE}">
      <dgm:prSet/>
      <dgm:spPr/>
      <dgm:t>
        <a:bodyPr/>
        <a:lstStyle/>
        <a:p>
          <a:endParaRPr lang="en-US"/>
        </a:p>
      </dgm:t>
    </dgm:pt>
    <dgm:pt modelId="{39B0F809-824E-4AB5-A4A7-67E157BB1D2F}" type="sibTrans" cxnId="{FE49DE3B-8C9E-4105-8329-420AC41478AE}">
      <dgm:prSet/>
      <dgm:spPr/>
      <dgm:t>
        <a:bodyPr/>
        <a:lstStyle/>
        <a:p>
          <a:endParaRPr lang="en-US"/>
        </a:p>
      </dgm:t>
    </dgm:pt>
    <dgm:pt modelId="{5B7AAFE3-7B34-4FD0-A88B-D704C7C28C7F}">
      <dgm:prSet/>
      <dgm:spPr/>
      <dgm:t>
        <a:bodyPr/>
        <a:lstStyle/>
        <a:p>
          <a:r>
            <a:rPr lang="en-US"/>
            <a:t>Aggression</a:t>
          </a:r>
        </a:p>
      </dgm:t>
    </dgm:pt>
    <dgm:pt modelId="{0B78533D-F386-43F7-B7E0-651061FE3611}" type="parTrans" cxnId="{898E8D2A-FC62-4B9A-B5E2-6367876DBC71}">
      <dgm:prSet/>
      <dgm:spPr/>
      <dgm:t>
        <a:bodyPr/>
        <a:lstStyle/>
        <a:p>
          <a:endParaRPr lang="en-US"/>
        </a:p>
      </dgm:t>
    </dgm:pt>
    <dgm:pt modelId="{71286490-A83B-4288-9740-E07D58948278}" type="sibTrans" cxnId="{898E8D2A-FC62-4B9A-B5E2-6367876DBC71}">
      <dgm:prSet/>
      <dgm:spPr/>
      <dgm:t>
        <a:bodyPr/>
        <a:lstStyle/>
        <a:p>
          <a:endParaRPr lang="en-US"/>
        </a:p>
      </dgm:t>
    </dgm:pt>
    <dgm:pt modelId="{C8770566-EAC2-4EEA-85CE-2B62176DB91B}">
      <dgm:prSet/>
      <dgm:spPr/>
      <dgm:t>
        <a:bodyPr/>
        <a:lstStyle/>
        <a:p>
          <a:r>
            <a:rPr lang="en-US"/>
            <a:t>Opposition</a:t>
          </a:r>
        </a:p>
      </dgm:t>
    </dgm:pt>
    <dgm:pt modelId="{F45A49E8-4E25-481F-92DC-B4AB505DCAFF}" type="parTrans" cxnId="{25F7826E-C5A6-4D72-9879-F241F9E6B09B}">
      <dgm:prSet/>
      <dgm:spPr/>
      <dgm:t>
        <a:bodyPr/>
        <a:lstStyle/>
        <a:p>
          <a:endParaRPr lang="en-US"/>
        </a:p>
      </dgm:t>
    </dgm:pt>
    <dgm:pt modelId="{CCC17554-F3F3-48F3-A556-BD2F40AD9F0E}" type="sibTrans" cxnId="{25F7826E-C5A6-4D72-9879-F241F9E6B09B}">
      <dgm:prSet/>
      <dgm:spPr/>
      <dgm:t>
        <a:bodyPr/>
        <a:lstStyle/>
        <a:p>
          <a:endParaRPr lang="en-US"/>
        </a:p>
      </dgm:t>
    </dgm:pt>
    <dgm:pt modelId="{5A3C77F5-A1F8-4DDD-AFDD-3E805879087B}">
      <dgm:prSet/>
      <dgm:spPr/>
      <dgm:t>
        <a:bodyPr/>
        <a:lstStyle/>
        <a:p>
          <a:r>
            <a:rPr lang="en-US"/>
            <a:t>Crying</a:t>
          </a:r>
        </a:p>
      </dgm:t>
    </dgm:pt>
    <dgm:pt modelId="{0ADE5E92-49C4-4633-ABA3-6DC2569D99A0}" type="parTrans" cxnId="{A23C576A-19B3-44FF-97C4-B3150A9046F0}">
      <dgm:prSet/>
      <dgm:spPr/>
      <dgm:t>
        <a:bodyPr/>
        <a:lstStyle/>
        <a:p>
          <a:endParaRPr lang="en-US"/>
        </a:p>
      </dgm:t>
    </dgm:pt>
    <dgm:pt modelId="{95941759-069E-4C2C-8DEF-7A75CE1CC2AE}" type="sibTrans" cxnId="{A23C576A-19B3-44FF-97C4-B3150A9046F0}">
      <dgm:prSet/>
      <dgm:spPr/>
      <dgm:t>
        <a:bodyPr/>
        <a:lstStyle/>
        <a:p>
          <a:endParaRPr lang="en-US"/>
        </a:p>
      </dgm:t>
    </dgm:pt>
    <dgm:pt modelId="{1231F1CD-419C-4B44-8D71-E3DC41374ECB}">
      <dgm:prSet/>
      <dgm:spPr/>
      <dgm:t>
        <a:bodyPr/>
        <a:lstStyle/>
        <a:p>
          <a:r>
            <a:rPr lang="en-US"/>
            <a:t>Anxiety </a:t>
          </a:r>
        </a:p>
      </dgm:t>
    </dgm:pt>
    <dgm:pt modelId="{0F0AE09B-8E51-4EC3-ADF9-63894C5D7262}" type="parTrans" cxnId="{BF09A4D7-48F7-4FCA-A71C-B1C35142293D}">
      <dgm:prSet/>
      <dgm:spPr/>
      <dgm:t>
        <a:bodyPr/>
        <a:lstStyle/>
        <a:p>
          <a:endParaRPr lang="en-US"/>
        </a:p>
      </dgm:t>
    </dgm:pt>
    <dgm:pt modelId="{24AD8459-6226-4F80-9607-3A3F3801E8F3}" type="sibTrans" cxnId="{BF09A4D7-48F7-4FCA-A71C-B1C35142293D}">
      <dgm:prSet/>
      <dgm:spPr/>
      <dgm:t>
        <a:bodyPr/>
        <a:lstStyle/>
        <a:p>
          <a:endParaRPr lang="en-US"/>
        </a:p>
      </dgm:t>
    </dgm:pt>
    <dgm:pt modelId="{E7F7046F-045E-4361-B73D-2B18FD7ADB01}">
      <dgm:prSet/>
      <dgm:spPr/>
      <dgm:t>
        <a:bodyPr/>
        <a:lstStyle/>
        <a:p>
          <a:r>
            <a:rPr lang="en-US"/>
            <a:t>Disruptive Behavior</a:t>
          </a:r>
        </a:p>
      </dgm:t>
    </dgm:pt>
    <dgm:pt modelId="{EE778876-C540-472E-BEEE-3CD47102C487}" type="parTrans" cxnId="{61EA12F9-49FF-4530-8459-926F760DA85C}">
      <dgm:prSet/>
      <dgm:spPr/>
      <dgm:t>
        <a:bodyPr/>
        <a:lstStyle/>
        <a:p>
          <a:endParaRPr lang="en-US"/>
        </a:p>
      </dgm:t>
    </dgm:pt>
    <dgm:pt modelId="{1DE68876-AA9B-42D4-975B-063CCAA935A6}" type="sibTrans" cxnId="{61EA12F9-49FF-4530-8459-926F760DA85C}">
      <dgm:prSet/>
      <dgm:spPr/>
      <dgm:t>
        <a:bodyPr/>
        <a:lstStyle/>
        <a:p>
          <a:endParaRPr lang="en-US"/>
        </a:p>
      </dgm:t>
    </dgm:pt>
    <dgm:pt modelId="{02ABA6F1-92F7-49FF-9A85-28301D0A773B}" type="pres">
      <dgm:prSet presAssocID="{2DFB6EAE-E57C-4640-A954-6BBFD5F779B5}" presName="vert0" presStyleCnt="0">
        <dgm:presLayoutVars>
          <dgm:dir/>
          <dgm:animOne val="branch"/>
          <dgm:animLvl val="lvl"/>
        </dgm:presLayoutVars>
      </dgm:prSet>
      <dgm:spPr/>
    </dgm:pt>
    <dgm:pt modelId="{5D59CB91-9A87-4F25-9F22-E4823B73AF89}" type="pres">
      <dgm:prSet presAssocID="{B1BE99BC-2F1D-4696-83C4-18D0ACB52BC2}" presName="thickLine" presStyleLbl="alignNode1" presStyleIdx="0" presStyleCnt="7"/>
      <dgm:spPr/>
    </dgm:pt>
    <dgm:pt modelId="{72EE637D-079A-438E-919D-B407CCEE3C3C}" type="pres">
      <dgm:prSet presAssocID="{B1BE99BC-2F1D-4696-83C4-18D0ACB52BC2}" presName="horz1" presStyleCnt="0"/>
      <dgm:spPr/>
    </dgm:pt>
    <dgm:pt modelId="{438B029C-3880-4D71-9750-2E8634502FC3}" type="pres">
      <dgm:prSet presAssocID="{B1BE99BC-2F1D-4696-83C4-18D0ACB52BC2}" presName="tx1" presStyleLbl="revTx" presStyleIdx="0" presStyleCnt="7"/>
      <dgm:spPr/>
    </dgm:pt>
    <dgm:pt modelId="{E703C80C-516F-4790-B44F-D6C2C2FFB6BC}" type="pres">
      <dgm:prSet presAssocID="{B1BE99BC-2F1D-4696-83C4-18D0ACB52BC2}" presName="vert1" presStyleCnt="0"/>
      <dgm:spPr/>
    </dgm:pt>
    <dgm:pt modelId="{A220516C-A48A-42A4-9EA1-8D20A3E7D343}" type="pres">
      <dgm:prSet presAssocID="{6837F1D4-D342-4DAC-97A7-FF90F631C639}" presName="thickLine" presStyleLbl="alignNode1" presStyleIdx="1" presStyleCnt="7"/>
      <dgm:spPr/>
    </dgm:pt>
    <dgm:pt modelId="{4BB76217-CE09-4E89-A1FA-6BC298CE376F}" type="pres">
      <dgm:prSet presAssocID="{6837F1D4-D342-4DAC-97A7-FF90F631C639}" presName="horz1" presStyleCnt="0"/>
      <dgm:spPr/>
    </dgm:pt>
    <dgm:pt modelId="{96CD0BA2-F49A-4C80-93C3-2A9E5A597403}" type="pres">
      <dgm:prSet presAssocID="{6837F1D4-D342-4DAC-97A7-FF90F631C639}" presName="tx1" presStyleLbl="revTx" presStyleIdx="1" presStyleCnt="7"/>
      <dgm:spPr/>
    </dgm:pt>
    <dgm:pt modelId="{EFA9DB4D-AC95-4A64-9220-ECE3361B81C9}" type="pres">
      <dgm:prSet presAssocID="{6837F1D4-D342-4DAC-97A7-FF90F631C639}" presName="vert1" presStyleCnt="0"/>
      <dgm:spPr/>
    </dgm:pt>
    <dgm:pt modelId="{12B8FA7D-4B78-4356-9774-EF724CED5D8A}" type="pres">
      <dgm:prSet presAssocID="{5B7AAFE3-7B34-4FD0-A88B-D704C7C28C7F}" presName="thickLine" presStyleLbl="alignNode1" presStyleIdx="2" presStyleCnt="7"/>
      <dgm:spPr/>
    </dgm:pt>
    <dgm:pt modelId="{ACE78DEE-AD53-45A8-838F-79F15C56AE6D}" type="pres">
      <dgm:prSet presAssocID="{5B7AAFE3-7B34-4FD0-A88B-D704C7C28C7F}" presName="horz1" presStyleCnt="0"/>
      <dgm:spPr/>
    </dgm:pt>
    <dgm:pt modelId="{ADEE12DD-F4AE-4BA8-91B6-1B4CF35D79C1}" type="pres">
      <dgm:prSet presAssocID="{5B7AAFE3-7B34-4FD0-A88B-D704C7C28C7F}" presName="tx1" presStyleLbl="revTx" presStyleIdx="2" presStyleCnt="7"/>
      <dgm:spPr/>
    </dgm:pt>
    <dgm:pt modelId="{AB00C2B8-17CF-4C76-8B68-141E2292D9AF}" type="pres">
      <dgm:prSet presAssocID="{5B7AAFE3-7B34-4FD0-A88B-D704C7C28C7F}" presName="vert1" presStyleCnt="0"/>
      <dgm:spPr/>
    </dgm:pt>
    <dgm:pt modelId="{6D9297EC-4A65-40CD-9182-36F8E498241D}" type="pres">
      <dgm:prSet presAssocID="{C8770566-EAC2-4EEA-85CE-2B62176DB91B}" presName="thickLine" presStyleLbl="alignNode1" presStyleIdx="3" presStyleCnt="7"/>
      <dgm:spPr/>
    </dgm:pt>
    <dgm:pt modelId="{79CD3B91-8F83-450B-A15C-43D14F568990}" type="pres">
      <dgm:prSet presAssocID="{C8770566-EAC2-4EEA-85CE-2B62176DB91B}" presName="horz1" presStyleCnt="0"/>
      <dgm:spPr/>
    </dgm:pt>
    <dgm:pt modelId="{77725F32-F029-4907-B4AF-20CA59ECB65A}" type="pres">
      <dgm:prSet presAssocID="{C8770566-EAC2-4EEA-85CE-2B62176DB91B}" presName="tx1" presStyleLbl="revTx" presStyleIdx="3" presStyleCnt="7"/>
      <dgm:spPr/>
    </dgm:pt>
    <dgm:pt modelId="{A3E2B848-0B5B-4C13-87AB-9D2532060A13}" type="pres">
      <dgm:prSet presAssocID="{C8770566-EAC2-4EEA-85CE-2B62176DB91B}" presName="vert1" presStyleCnt="0"/>
      <dgm:spPr/>
    </dgm:pt>
    <dgm:pt modelId="{480F9092-7555-445D-815D-02D8DAF328E8}" type="pres">
      <dgm:prSet presAssocID="{5A3C77F5-A1F8-4DDD-AFDD-3E805879087B}" presName="thickLine" presStyleLbl="alignNode1" presStyleIdx="4" presStyleCnt="7"/>
      <dgm:spPr/>
    </dgm:pt>
    <dgm:pt modelId="{4BE03EBC-7E21-4B25-957A-81B4CDE5781E}" type="pres">
      <dgm:prSet presAssocID="{5A3C77F5-A1F8-4DDD-AFDD-3E805879087B}" presName="horz1" presStyleCnt="0"/>
      <dgm:spPr/>
    </dgm:pt>
    <dgm:pt modelId="{3828907C-6DA6-4DE5-ACC6-F1183757ED8C}" type="pres">
      <dgm:prSet presAssocID="{5A3C77F5-A1F8-4DDD-AFDD-3E805879087B}" presName="tx1" presStyleLbl="revTx" presStyleIdx="4" presStyleCnt="7"/>
      <dgm:spPr/>
    </dgm:pt>
    <dgm:pt modelId="{960A5535-EE40-4ECF-B248-7F559CD02B6C}" type="pres">
      <dgm:prSet presAssocID="{5A3C77F5-A1F8-4DDD-AFDD-3E805879087B}" presName="vert1" presStyleCnt="0"/>
      <dgm:spPr/>
    </dgm:pt>
    <dgm:pt modelId="{0A9B5FDC-0B1F-4E4C-8D31-F717909AC862}" type="pres">
      <dgm:prSet presAssocID="{1231F1CD-419C-4B44-8D71-E3DC41374ECB}" presName="thickLine" presStyleLbl="alignNode1" presStyleIdx="5" presStyleCnt="7"/>
      <dgm:spPr/>
    </dgm:pt>
    <dgm:pt modelId="{8A99CB64-5618-49E1-A320-0D23BD35E7E4}" type="pres">
      <dgm:prSet presAssocID="{1231F1CD-419C-4B44-8D71-E3DC41374ECB}" presName="horz1" presStyleCnt="0"/>
      <dgm:spPr/>
    </dgm:pt>
    <dgm:pt modelId="{EA2B14AB-94E6-4C2C-A098-77AAAEE047A5}" type="pres">
      <dgm:prSet presAssocID="{1231F1CD-419C-4B44-8D71-E3DC41374ECB}" presName="tx1" presStyleLbl="revTx" presStyleIdx="5" presStyleCnt="7"/>
      <dgm:spPr/>
    </dgm:pt>
    <dgm:pt modelId="{019938F2-A3F0-482E-B4B7-EA740BE4F523}" type="pres">
      <dgm:prSet presAssocID="{1231F1CD-419C-4B44-8D71-E3DC41374ECB}" presName="vert1" presStyleCnt="0"/>
      <dgm:spPr/>
    </dgm:pt>
    <dgm:pt modelId="{A0F765BF-C501-4DAE-B3E3-902F035B1221}" type="pres">
      <dgm:prSet presAssocID="{E7F7046F-045E-4361-B73D-2B18FD7ADB01}" presName="thickLine" presStyleLbl="alignNode1" presStyleIdx="6" presStyleCnt="7"/>
      <dgm:spPr/>
    </dgm:pt>
    <dgm:pt modelId="{1495A3AC-0AA7-43BA-B8C4-BA7FA5B1B88E}" type="pres">
      <dgm:prSet presAssocID="{E7F7046F-045E-4361-B73D-2B18FD7ADB01}" presName="horz1" presStyleCnt="0"/>
      <dgm:spPr/>
    </dgm:pt>
    <dgm:pt modelId="{B3AC5A2A-36C5-445D-8CED-00FFAA4EFCE4}" type="pres">
      <dgm:prSet presAssocID="{E7F7046F-045E-4361-B73D-2B18FD7ADB01}" presName="tx1" presStyleLbl="revTx" presStyleIdx="6" presStyleCnt="7"/>
      <dgm:spPr/>
    </dgm:pt>
    <dgm:pt modelId="{5F538AC2-0550-4940-BF51-AAC42D3AABF1}" type="pres">
      <dgm:prSet presAssocID="{E7F7046F-045E-4361-B73D-2B18FD7ADB01}" presName="vert1" presStyleCnt="0"/>
      <dgm:spPr/>
    </dgm:pt>
  </dgm:ptLst>
  <dgm:cxnLst>
    <dgm:cxn modelId="{CAD1F012-4519-4AD8-9960-5A8EB3200900}" type="presOf" srcId="{5A3C77F5-A1F8-4DDD-AFDD-3E805879087B}" destId="{3828907C-6DA6-4DE5-ACC6-F1183757ED8C}" srcOrd="0" destOrd="0" presId="urn:microsoft.com/office/officeart/2008/layout/LinedList"/>
    <dgm:cxn modelId="{F228071C-1E6F-49E1-A432-CB1228A1DB6C}" type="presOf" srcId="{2DFB6EAE-E57C-4640-A954-6BBFD5F779B5}" destId="{02ABA6F1-92F7-49FF-9A85-28301D0A773B}" srcOrd="0" destOrd="0" presId="urn:microsoft.com/office/officeart/2008/layout/LinedList"/>
    <dgm:cxn modelId="{898E8D2A-FC62-4B9A-B5E2-6367876DBC71}" srcId="{2DFB6EAE-E57C-4640-A954-6BBFD5F779B5}" destId="{5B7AAFE3-7B34-4FD0-A88B-D704C7C28C7F}" srcOrd="2" destOrd="0" parTransId="{0B78533D-F386-43F7-B7E0-651061FE3611}" sibTransId="{71286490-A83B-4288-9740-E07D58948278}"/>
    <dgm:cxn modelId="{32123837-498C-4929-BEFD-28D0A8DBDA47}" type="presOf" srcId="{5B7AAFE3-7B34-4FD0-A88B-D704C7C28C7F}" destId="{ADEE12DD-F4AE-4BA8-91B6-1B4CF35D79C1}" srcOrd="0" destOrd="0" presId="urn:microsoft.com/office/officeart/2008/layout/LinedList"/>
    <dgm:cxn modelId="{FE49DE3B-8C9E-4105-8329-420AC41478AE}" srcId="{2DFB6EAE-E57C-4640-A954-6BBFD5F779B5}" destId="{6837F1D4-D342-4DAC-97A7-FF90F631C639}" srcOrd="1" destOrd="0" parTransId="{C13DA56B-5C76-483D-AD57-AB1D724EAC8C}" sibTransId="{39B0F809-824E-4AB5-A4A7-67E157BB1D2F}"/>
    <dgm:cxn modelId="{DC166366-0A33-448F-A06E-AACA6677B55B}" type="presOf" srcId="{1231F1CD-419C-4B44-8D71-E3DC41374ECB}" destId="{EA2B14AB-94E6-4C2C-A098-77AAAEE047A5}" srcOrd="0" destOrd="0" presId="urn:microsoft.com/office/officeart/2008/layout/LinedList"/>
    <dgm:cxn modelId="{A23C576A-19B3-44FF-97C4-B3150A9046F0}" srcId="{2DFB6EAE-E57C-4640-A954-6BBFD5F779B5}" destId="{5A3C77F5-A1F8-4DDD-AFDD-3E805879087B}" srcOrd="4" destOrd="0" parTransId="{0ADE5E92-49C4-4633-ABA3-6DC2569D99A0}" sibTransId="{95941759-069E-4C2C-8DEF-7A75CE1CC2AE}"/>
    <dgm:cxn modelId="{25F7826E-C5A6-4D72-9879-F241F9E6B09B}" srcId="{2DFB6EAE-E57C-4640-A954-6BBFD5F779B5}" destId="{C8770566-EAC2-4EEA-85CE-2B62176DB91B}" srcOrd="3" destOrd="0" parTransId="{F45A49E8-4E25-481F-92DC-B4AB505DCAFF}" sibTransId="{CCC17554-F3F3-48F3-A556-BD2F40AD9F0E}"/>
    <dgm:cxn modelId="{38433B51-27A3-4A84-B248-35849AA698DC}" type="presOf" srcId="{C8770566-EAC2-4EEA-85CE-2B62176DB91B}" destId="{77725F32-F029-4907-B4AF-20CA59ECB65A}" srcOrd="0" destOrd="0" presId="urn:microsoft.com/office/officeart/2008/layout/LinedList"/>
    <dgm:cxn modelId="{519BA853-0EE4-4CEA-8D97-C39892CD2578}" type="presOf" srcId="{E7F7046F-045E-4361-B73D-2B18FD7ADB01}" destId="{B3AC5A2A-36C5-445D-8CED-00FFAA4EFCE4}" srcOrd="0" destOrd="0" presId="urn:microsoft.com/office/officeart/2008/layout/LinedList"/>
    <dgm:cxn modelId="{D4C5A856-5328-431D-9EB9-8394E1FE73D0}" srcId="{2DFB6EAE-E57C-4640-A954-6BBFD5F779B5}" destId="{B1BE99BC-2F1D-4696-83C4-18D0ACB52BC2}" srcOrd="0" destOrd="0" parTransId="{213F8CEE-5DF1-4CB3-92C3-5EDE17F9B5A1}" sibTransId="{1477331D-0997-4827-801A-F7E8659FC3D0}"/>
    <dgm:cxn modelId="{F60ADFB6-7678-4347-B439-FE5752E5313D}" type="presOf" srcId="{B1BE99BC-2F1D-4696-83C4-18D0ACB52BC2}" destId="{438B029C-3880-4D71-9750-2E8634502FC3}" srcOrd="0" destOrd="0" presId="urn:microsoft.com/office/officeart/2008/layout/LinedList"/>
    <dgm:cxn modelId="{4CF916CA-6D56-42BE-AFB4-F2761F3D0C14}" type="presOf" srcId="{6837F1D4-D342-4DAC-97A7-FF90F631C639}" destId="{96CD0BA2-F49A-4C80-93C3-2A9E5A597403}" srcOrd="0" destOrd="0" presId="urn:microsoft.com/office/officeart/2008/layout/LinedList"/>
    <dgm:cxn modelId="{BF09A4D7-48F7-4FCA-A71C-B1C35142293D}" srcId="{2DFB6EAE-E57C-4640-A954-6BBFD5F779B5}" destId="{1231F1CD-419C-4B44-8D71-E3DC41374ECB}" srcOrd="5" destOrd="0" parTransId="{0F0AE09B-8E51-4EC3-ADF9-63894C5D7262}" sibTransId="{24AD8459-6226-4F80-9607-3A3F3801E8F3}"/>
    <dgm:cxn modelId="{61EA12F9-49FF-4530-8459-926F760DA85C}" srcId="{2DFB6EAE-E57C-4640-A954-6BBFD5F779B5}" destId="{E7F7046F-045E-4361-B73D-2B18FD7ADB01}" srcOrd="6" destOrd="0" parTransId="{EE778876-C540-472E-BEEE-3CD47102C487}" sibTransId="{1DE68876-AA9B-42D4-975B-063CCAA935A6}"/>
    <dgm:cxn modelId="{6CCF9CA0-57E1-4D3F-9A9B-4A4C779B6713}" type="presParOf" srcId="{02ABA6F1-92F7-49FF-9A85-28301D0A773B}" destId="{5D59CB91-9A87-4F25-9F22-E4823B73AF89}" srcOrd="0" destOrd="0" presId="urn:microsoft.com/office/officeart/2008/layout/LinedList"/>
    <dgm:cxn modelId="{86D79A41-DA1D-446D-B458-CF0E03DEAFE3}" type="presParOf" srcId="{02ABA6F1-92F7-49FF-9A85-28301D0A773B}" destId="{72EE637D-079A-438E-919D-B407CCEE3C3C}" srcOrd="1" destOrd="0" presId="urn:microsoft.com/office/officeart/2008/layout/LinedList"/>
    <dgm:cxn modelId="{D675F402-448E-42A5-91C3-38B9A5877714}" type="presParOf" srcId="{72EE637D-079A-438E-919D-B407CCEE3C3C}" destId="{438B029C-3880-4D71-9750-2E8634502FC3}" srcOrd="0" destOrd="0" presId="urn:microsoft.com/office/officeart/2008/layout/LinedList"/>
    <dgm:cxn modelId="{71FE5E42-337E-42D2-BE71-9F9A2E2D74BE}" type="presParOf" srcId="{72EE637D-079A-438E-919D-B407CCEE3C3C}" destId="{E703C80C-516F-4790-B44F-D6C2C2FFB6BC}" srcOrd="1" destOrd="0" presId="urn:microsoft.com/office/officeart/2008/layout/LinedList"/>
    <dgm:cxn modelId="{7A6E4CC5-11A7-4EA4-876A-B98818DC0E04}" type="presParOf" srcId="{02ABA6F1-92F7-49FF-9A85-28301D0A773B}" destId="{A220516C-A48A-42A4-9EA1-8D20A3E7D343}" srcOrd="2" destOrd="0" presId="urn:microsoft.com/office/officeart/2008/layout/LinedList"/>
    <dgm:cxn modelId="{23494C42-6AB5-4395-AB68-F314E2EA1977}" type="presParOf" srcId="{02ABA6F1-92F7-49FF-9A85-28301D0A773B}" destId="{4BB76217-CE09-4E89-A1FA-6BC298CE376F}" srcOrd="3" destOrd="0" presId="urn:microsoft.com/office/officeart/2008/layout/LinedList"/>
    <dgm:cxn modelId="{0822F52D-AE6A-42CD-AFAA-3D76E42BD66B}" type="presParOf" srcId="{4BB76217-CE09-4E89-A1FA-6BC298CE376F}" destId="{96CD0BA2-F49A-4C80-93C3-2A9E5A597403}" srcOrd="0" destOrd="0" presId="urn:microsoft.com/office/officeart/2008/layout/LinedList"/>
    <dgm:cxn modelId="{AE9890D6-81EA-4C95-B134-521C9A006D4A}" type="presParOf" srcId="{4BB76217-CE09-4E89-A1FA-6BC298CE376F}" destId="{EFA9DB4D-AC95-4A64-9220-ECE3361B81C9}" srcOrd="1" destOrd="0" presId="urn:microsoft.com/office/officeart/2008/layout/LinedList"/>
    <dgm:cxn modelId="{A0801123-DA51-4B91-9467-9347E388E155}" type="presParOf" srcId="{02ABA6F1-92F7-49FF-9A85-28301D0A773B}" destId="{12B8FA7D-4B78-4356-9774-EF724CED5D8A}" srcOrd="4" destOrd="0" presId="urn:microsoft.com/office/officeart/2008/layout/LinedList"/>
    <dgm:cxn modelId="{FCF2B728-7E87-44A1-82DC-EA35544B2D32}" type="presParOf" srcId="{02ABA6F1-92F7-49FF-9A85-28301D0A773B}" destId="{ACE78DEE-AD53-45A8-838F-79F15C56AE6D}" srcOrd="5" destOrd="0" presId="urn:microsoft.com/office/officeart/2008/layout/LinedList"/>
    <dgm:cxn modelId="{CEDE91AA-B5C7-42B7-8116-729B7BF4720D}" type="presParOf" srcId="{ACE78DEE-AD53-45A8-838F-79F15C56AE6D}" destId="{ADEE12DD-F4AE-4BA8-91B6-1B4CF35D79C1}" srcOrd="0" destOrd="0" presId="urn:microsoft.com/office/officeart/2008/layout/LinedList"/>
    <dgm:cxn modelId="{25CD040A-C366-4076-93E3-906C36599552}" type="presParOf" srcId="{ACE78DEE-AD53-45A8-838F-79F15C56AE6D}" destId="{AB00C2B8-17CF-4C76-8B68-141E2292D9AF}" srcOrd="1" destOrd="0" presId="urn:microsoft.com/office/officeart/2008/layout/LinedList"/>
    <dgm:cxn modelId="{5705E858-2CA6-4B6A-86AE-D36603074092}" type="presParOf" srcId="{02ABA6F1-92F7-49FF-9A85-28301D0A773B}" destId="{6D9297EC-4A65-40CD-9182-36F8E498241D}" srcOrd="6" destOrd="0" presId="urn:microsoft.com/office/officeart/2008/layout/LinedList"/>
    <dgm:cxn modelId="{F363AE6A-9E09-4BD1-A77F-6E98D1BB2652}" type="presParOf" srcId="{02ABA6F1-92F7-49FF-9A85-28301D0A773B}" destId="{79CD3B91-8F83-450B-A15C-43D14F568990}" srcOrd="7" destOrd="0" presId="urn:microsoft.com/office/officeart/2008/layout/LinedList"/>
    <dgm:cxn modelId="{CFB52049-BA5C-4B10-A3C6-A509CCA5C274}" type="presParOf" srcId="{79CD3B91-8F83-450B-A15C-43D14F568990}" destId="{77725F32-F029-4907-B4AF-20CA59ECB65A}" srcOrd="0" destOrd="0" presId="urn:microsoft.com/office/officeart/2008/layout/LinedList"/>
    <dgm:cxn modelId="{5D5A2189-9CBE-4006-A1A2-D1F6651E0442}" type="presParOf" srcId="{79CD3B91-8F83-450B-A15C-43D14F568990}" destId="{A3E2B848-0B5B-4C13-87AB-9D2532060A13}" srcOrd="1" destOrd="0" presId="urn:microsoft.com/office/officeart/2008/layout/LinedList"/>
    <dgm:cxn modelId="{5BAD463A-12CF-4F24-B42A-D55911FA9C8B}" type="presParOf" srcId="{02ABA6F1-92F7-49FF-9A85-28301D0A773B}" destId="{480F9092-7555-445D-815D-02D8DAF328E8}" srcOrd="8" destOrd="0" presId="urn:microsoft.com/office/officeart/2008/layout/LinedList"/>
    <dgm:cxn modelId="{6E30E5EB-CA8C-4E0F-BC28-EB0BED7AA8FE}" type="presParOf" srcId="{02ABA6F1-92F7-49FF-9A85-28301D0A773B}" destId="{4BE03EBC-7E21-4B25-957A-81B4CDE5781E}" srcOrd="9" destOrd="0" presId="urn:microsoft.com/office/officeart/2008/layout/LinedList"/>
    <dgm:cxn modelId="{D7CDAD36-A050-4725-8C31-4FB2001DC933}" type="presParOf" srcId="{4BE03EBC-7E21-4B25-957A-81B4CDE5781E}" destId="{3828907C-6DA6-4DE5-ACC6-F1183757ED8C}" srcOrd="0" destOrd="0" presId="urn:microsoft.com/office/officeart/2008/layout/LinedList"/>
    <dgm:cxn modelId="{B584C1F6-FD31-4B95-AAE7-89E0BA4A3774}" type="presParOf" srcId="{4BE03EBC-7E21-4B25-957A-81B4CDE5781E}" destId="{960A5535-EE40-4ECF-B248-7F559CD02B6C}" srcOrd="1" destOrd="0" presId="urn:microsoft.com/office/officeart/2008/layout/LinedList"/>
    <dgm:cxn modelId="{EDDBFF36-C503-457B-B389-BE0ECD36AC79}" type="presParOf" srcId="{02ABA6F1-92F7-49FF-9A85-28301D0A773B}" destId="{0A9B5FDC-0B1F-4E4C-8D31-F717909AC862}" srcOrd="10" destOrd="0" presId="urn:microsoft.com/office/officeart/2008/layout/LinedList"/>
    <dgm:cxn modelId="{ADF3E77B-F8B4-4399-AD33-AA00C4B88444}" type="presParOf" srcId="{02ABA6F1-92F7-49FF-9A85-28301D0A773B}" destId="{8A99CB64-5618-49E1-A320-0D23BD35E7E4}" srcOrd="11" destOrd="0" presId="urn:microsoft.com/office/officeart/2008/layout/LinedList"/>
    <dgm:cxn modelId="{D61D4D21-EE89-4CBB-ADAE-5F1A2D8C86DA}" type="presParOf" srcId="{8A99CB64-5618-49E1-A320-0D23BD35E7E4}" destId="{EA2B14AB-94E6-4C2C-A098-77AAAEE047A5}" srcOrd="0" destOrd="0" presId="urn:microsoft.com/office/officeart/2008/layout/LinedList"/>
    <dgm:cxn modelId="{5172DD3A-6AD6-4DC8-98A4-DC299905A2CE}" type="presParOf" srcId="{8A99CB64-5618-49E1-A320-0D23BD35E7E4}" destId="{019938F2-A3F0-482E-B4B7-EA740BE4F523}" srcOrd="1" destOrd="0" presId="urn:microsoft.com/office/officeart/2008/layout/LinedList"/>
    <dgm:cxn modelId="{A24472EC-FD66-43EC-8EBD-E928AFF5245B}" type="presParOf" srcId="{02ABA6F1-92F7-49FF-9A85-28301D0A773B}" destId="{A0F765BF-C501-4DAE-B3E3-902F035B1221}" srcOrd="12" destOrd="0" presId="urn:microsoft.com/office/officeart/2008/layout/LinedList"/>
    <dgm:cxn modelId="{27D425CC-D46F-4DD2-BD4A-B73192C74B8A}" type="presParOf" srcId="{02ABA6F1-92F7-49FF-9A85-28301D0A773B}" destId="{1495A3AC-0AA7-43BA-B8C4-BA7FA5B1B88E}" srcOrd="13" destOrd="0" presId="urn:microsoft.com/office/officeart/2008/layout/LinedList"/>
    <dgm:cxn modelId="{17D4B6D9-FE4E-48A1-B0ED-0196037FE3E8}" type="presParOf" srcId="{1495A3AC-0AA7-43BA-B8C4-BA7FA5B1B88E}" destId="{B3AC5A2A-36C5-445D-8CED-00FFAA4EFCE4}" srcOrd="0" destOrd="0" presId="urn:microsoft.com/office/officeart/2008/layout/LinedList"/>
    <dgm:cxn modelId="{37C45968-2115-4B2D-88FB-6A5742DD4A07}" type="presParOf" srcId="{1495A3AC-0AA7-43BA-B8C4-BA7FA5B1B88E}" destId="{5F538AC2-0550-4940-BF51-AAC42D3AAB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F734E-BC5C-4A15-80D2-D21C50F833B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C6D4A98A-5CC2-4E94-A6D0-F2134947658A}">
      <dgm:prSet/>
      <dgm:spPr/>
      <dgm:t>
        <a:bodyPr/>
        <a:lstStyle/>
        <a:p>
          <a:r>
            <a:rPr lang="en-US"/>
            <a:t>Compulsive Activities</a:t>
          </a:r>
        </a:p>
      </dgm:t>
    </dgm:pt>
    <dgm:pt modelId="{456F1DFB-5F01-4031-9776-A20C47F651C9}" type="parTrans" cxnId="{5FF87902-20EC-49F2-AAC0-E2C6F7915E4A}">
      <dgm:prSet/>
      <dgm:spPr/>
      <dgm:t>
        <a:bodyPr/>
        <a:lstStyle/>
        <a:p>
          <a:endParaRPr lang="en-US"/>
        </a:p>
      </dgm:t>
    </dgm:pt>
    <dgm:pt modelId="{1E1857FF-61E7-47B7-9FBB-92D3886F8C88}" type="sibTrans" cxnId="{5FF87902-20EC-49F2-AAC0-E2C6F7915E4A}">
      <dgm:prSet/>
      <dgm:spPr/>
      <dgm:t>
        <a:bodyPr/>
        <a:lstStyle/>
        <a:p>
          <a:endParaRPr lang="en-US"/>
        </a:p>
      </dgm:t>
    </dgm:pt>
    <dgm:pt modelId="{A03074EE-872B-4261-9039-B7FEE33B3DBD}">
      <dgm:prSet/>
      <dgm:spPr/>
      <dgm:t>
        <a:bodyPr/>
        <a:lstStyle/>
        <a:p>
          <a:r>
            <a:rPr lang="en-US"/>
            <a:t>Developmentally inappropriate tantrums</a:t>
          </a:r>
        </a:p>
      </dgm:t>
    </dgm:pt>
    <dgm:pt modelId="{96FB6DC5-9531-4130-856B-4C9000DA383D}" type="parTrans" cxnId="{AF30BAD3-FE4B-4A81-9C32-04F366E40AE6}">
      <dgm:prSet/>
      <dgm:spPr/>
      <dgm:t>
        <a:bodyPr/>
        <a:lstStyle/>
        <a:p>
          <a:endParaRPr lang="en-US"/>
        </a:p>
      </dgm:t>
    </dgm:pt>
    <dgm:pt modelId="{C06B5D25-F90F-4066-9130-F8927C405124}" type="sibTrans" cxnId="{AF30BAD3-FE4B-4A81-9C32-04F366E40AE6}">
      <dgm:prSet/>
      <dgm:spPr/>
      <dgm:t>
        <a:bodyPr/>
        <a:lstStyle/>
        <a:p>
          <a:endParaRPr lang="en-US"/>
        </a:p>
      </dgm:t>
    </dgm:pt>
    <dgm:pt modelId="{CBEE29FD-484B-419F-8554-E03BD18A6AAB}">
      <dgm:prSet/>
      <dgm:spPr/>
      <dgm:t>
        <a:bodyPr/>
        <a:lstStyle/>
        <a:p>
          <a:r>
            <a:rPr lang="en-US"/>
            <a:t>Withdrawn </a:t>
          </a:r>
        </a:p>
      </dgm:t>
    </dgm:pt>
    <dgm:pt modelId="{2426D93B-F07D-47E8-BA2F-2367697F0106}" type="parTrans" cxnId="{B5951A43-93B3-4B87-A5A6-1909784B760B}">
      <dgm:prSet/>
      <dgm:spPr/>
      <dgm:t>
        <a:bodyPr/>
        <a:lstStyle/>
        <a:p>
          <a:endParaRPr lang="en-US"/>
        </a:p>
      </dgm:t>
    </dgm:pt>
    <dgm:pt modelId="{9AF23BE2-6B02-411F-923A-68345B737397}" type="sibTrans" cxnId="{B5951A43-93B3-4B87-A5A6-1909784B760B}">
      <dgm:prSet/>
      <dgm:spPr/>
      <dgm:t>
        <a:bodyPr/>
        <a:lstStyle/>
        <a:p>
          <a:endParaRPr lang="en-US"/>
        </a:p>
      </dgm:t>
    </dgm:pt>
    <dgm:pt modelId="{6185A183-D6E6-4C9A-9896-D039A6D37329}">
      <dgm:prSet/>
      <dgm:spPr/>
      <dgm:t>
        <a:bodyPr/>
        <a:lstStyle/>
        <a:p>
          <a:r>
            <a:rPr lang="en-US"/>
            <a:t>Repeated aggression or impulsivity</a:t>
          </a:r>
        </a:p>
      </dgm:t>
    </dgm:pt>
    <dgm:pt modelId="{F17AEBF9-9368-42F9-A50A-97ADC7F0B8B5}" type="parTrans" cxnId="{FB557C08-0309-4165-854B-5D48DED188A4}">
      <dgm:prSet/>
      <dgm:spPr/>
      <dgm:t>
        <a:bodyPr/>
        <a:lstStyle/>
        <a:p>
          <a:endParaRPr lang="en-US"/>
        </a:p>
      </dgm:t>
    </dgm:pt>
    <dgm:pt modelId="{8F6C6C25-2FFB-42D7-93D3-1029B2EC2AFE}" type="sibTrans" cxnId="{FB557C08-0309-4165-854B-5D48DED188A4}">
      <dgm:prSet/>
      <dgm:spPr/>
      <dgm:t>
        <a:bodyPr/>
        <a:lstStyle/>
        <a:p>
          <a:endParaRPr lang="en-US"/>
        </a:p>
      </dgm:t>
    </dgm:pt>
    <dgm:pt modelId="{3C580B5D-46A7-48CA-B69C-4769197C7F5C}">
      <dgm:prSet/>
      <dgm:spPr/>
      <dgm:t>
        <a:bodyPr/>
        <a:lstStyle/>
        <a:p>
          <a:r>
            <a:rPr lang="en-US"/>
            <a:t>Difficulty playing with others</a:t>
          </a:r>
        </a:p>
      </dgm:t>
    </dgm:pt>
    <dgm:pt modelId="{F56ABAAB-45A0-4B0F-B8C7-720FF8138E6F}" type="parTrans" cxnId="{8CF5DCB3-E87A-4262-A95D-228987706933}">
      <dgm:prSet/>
      <dgm:spPr/>
      <dgm:t>
        <a:bodyPr/>
        <a:lstStyle/>
        <a:p>
          <a:endParaRPr lang="en-US"/>
        </a:p>
      </dgm:t>
    </dgm:pt>
    <dgm:pt modelId="{6DAD3297-8003-43B3-8BB6-E06195AFF5A7}" type="sibTrans" cxnId="{8CF5DCB3-E87A-4262-A95D-228987706933}">
      <dgm:prSet/>
      <dgm:spPr/>
      <dgm:t>
        <a:bodyPr/>
        <a:lstStyle/>
        <a:p>
          <a:endParaRPr lang="en-US"/>
        </a:p>
      </dgm:t>
    </dgm:pt>
    <dgm:pt modelId="{945E2357-FE9D-43CB-A662-58B76B2DF6CE}">
      <dgm:prSet/>
      <dgm:spPr/>
      <dgm:t>
        <a:bodyPr/>
        <a:lstStyle/>
        <a:p>
          <a:r>
            <a:rPr lang="en-US"/>
            <a:t>Language/communication difficulties</a:t>
          </a:r>
        </a:p>
      </dgm:t>
    </dgm:pt>
    <dgm:pt modelId="{D83287C7-D5B6-4796-A6CA-C90EFD77F695}" type="parTrans" cxnId="{A151F994-7CDB-474D-BDB2-1601E82B7058}">
      <dgm:prSet/>
      <dgm:spPr/>
      <dgm:t>
        <a:bodyPr/>
        <a:lstStyle/>
        <a:p>
          <a:endParaRPr lang="en-US"/>
        </a:p>
      </dgm:t>
    </dgm:pt>
    <dgm:pt modelId="{B931FAAF-A007-454D-B29E-DB814C942754}" type="sibTrans" cxnId="{A151F994-7CDB-474D-BDB2-1601E82B7058}">
      <dgm:prSet/>
      <dgm:spPr/>
      <dgm:t>
        <a:bodyPr/>
        <a:lstStyle/>
        <a:p>
          <a:endParaRPr lang="en-US"/>
        </a:p>
      </dgm:t>
    </dgm:pt>
    <dgm:pt modelId="{221B5FBE-399C-4707-AACB-68CE972580EB}">
      <dgm:prSet/>
      <dgm:spPr/>
      <dgm:t>
        <a:bodyPr/>
        <a:lstStyle/>
        <a:p>
          <a:r>
            <a:rPr lang="en-US"/>
            <a:t>Regression</a:t>
          </a:r>
        </a:p>
      </dgm:t>
    </dgm:pt>
    <dgm:pt modelId="{3C2050AF-3B5A-4AF6-9BD7-E0C8A3BF6A53}" type="parTrans" cxnId="{5D158E97-585D-4C2B-93A6-E2B90A6C9B57}">
      <dgm:prSet/>
      <dgm:spPr/>
      <dgm:t>
        <a:bodyPr/>
        <a:lstStyle/>
        <a:p>
          <a:endParaRPr lang="en-US"/>
        </a:p>
      </dgm:t>
    </dgm:pt>
    <dgm:pt modelId="{085C2E3A-17E2-4F44-AF90-B3CB3E73CB9E}" type="sibTrans" cxnId="{5D158E97-585D-4C2B-93A6-E2B90A6C9B57}">
      <dgm:prSet/>
      <dgm:spPr/>
      <dgm:t>
        <a:bodyPr/>
        <a:lstStyle/>
        <a:p>
          <a:endParaRPr lang="en-US"/>
        </a:p>
      </dgm:t>
    </dgm:pt>
    <dgm:pt modelId="{C0C24F65-7D30-4645-9251-4B2A4E63A474}">
      <dgm:prSet/>
      <dgm:spPr/>
      <dgm:t>
        <a:bodyPr/>
        <a:lstStyle/>
        <a:p>
          <a:r>
            <a:rPr lang="en-US"/>
            <a:t>Anxious or fearful in most situations</a:t>
          </a:r>
        </a:p>
      </dgm:t>
    </dgm:pt>
    <dgm:pt modelId="{A87A7C08-E397-4C00-BBD3-6206DCE3FE9E}" type="parTrans" cxnId="{8B5D2242-D38A-42FB-BF72-F7445B2FAF08}">
      <dgm:prSet/>
      <dgm:spPr/>
      <dgm:t>
        <a:bodyPr/>
        <a:lstStyle/>
        <a:p>
          <a:endParaRPr lang="en-US"/>
        </a:p>
      </dgm:t>
    </dgm:pt>
    <dgm:pt modelId="{239DCA01-699D-4CE2-9C95-33BBBAB29BAF}" type="sibTrans" cxnId="{8B5D2242-D38A-42FB-BF72-F7445B2FAF08}">
      <dgm:prSet/>
      <dgm:spPr/>
      <dgm:t>
        <a:bodyPr/>
        <a:lstStyle/>
        <a:p>
          <a:endParaRPr lang="en-US"/>
        </a:p>
      </dgm:t>
    </dgm:pt>
    <dgm:pt modelId="{993DF328-5698-4516-ADAC-61BCC53A7630}" type="pres">
      <dgm:prSet presAssocID="{02BF734E-BC5C-4A15-80D2-D21C50F833B3}" presName="vert0" presStyleCnt="0">
        <dgm:presLayoutVars>
          <dgm:dir/>
          <dgm:animOne val="branch"/>
          <dgm:animLvl val="lvl"/>
        </dgm:presLayoutVars>
      </dgm:prSet>
      <dgm:spPr/>
    </dgm:pt>
    <dgm:pt modelId="{5E0CCE98-92F6-4003-9D3B-432E20C435BA}" type="pres">
      <dgm:prSet presAssocID="{C6D4A98A-5CC2-4E94-A6D0-F2134947658A}" presName="thickLine" presStyleLbl="alignNode1" presStyleIdx="0" presStyleCnt="8"/>
      <dgm:spPr/>
    </dgm:pt>
    <dgm:pt modelId="{E8E4F00F-7E6E-4AB7-9E00-30FB1130580E}" type="pres">
      <dgm:prSet presAssocID="{C6D4A98A-5CC2-4E94-A6D0-F2134947658A}" presName="horz1" presStyleCnt="0"/>
      <dgm:spPr/>
    </dgm:pt>
    <dgm:pt modelId="{B6FD1BEF-EAC3-4BC1-8688-EEB8357FD72F}" type="pres">
      <dgm:prSet presAssocID="{C6D4A98A-5CC2-4E94-A6D0-F2134947658A}" presName="tx1" presStyleLbl="revTx" presStyleIdx="0" presStyleCnt="8"/>
      <dgm:spPr/>
    </dgm:pt>
    <dgm:pt modelId="{4DF6B68D-485C-4BA2-81DF-F9CBF2560E85}" type="pres">
      <dgm:prSet presAssocID="{C6D4A98A-5CC2-4E94-A6D0-F2134947658A}" presName="vert1" presStyleCnt="0"/>
      <dgm:spPr/>
    </dgm:pt>
    <dgm:pt modelId="{196CC149-996D-4C99-80A8-1A921A33700B}" type="pres">
      <dgm:prSet presAssocID="{A03074EE-872B-4261-9039-B7FEE33B3DBD}" presName="thickLine" presStyleLbl="alignNode1" presStyleIdx="1" presStyleCnt="8"/>
      <dgm:spPr/>
    </dgm:pt>
    <dgm:pt modelId="{D101BD13-48A1-4BEB-83D6-7D7A1DB303F3}" type="pres">
      <dgm:prSet presAssocID="{A03074EE-872B-4261-9039-B7FEE33B3DBD}" presName="horz1" presStyleCnt="0"/>
      <dgm:spPr/>
    </dgm:pt>
    <dgm:pt modelId="{E111547E-730C-44AB-A145-D0AAF370E8FA}" type="pres">
      <dgm:prSet presAssocID="{A03074EE-872B-4261-9039-B7FEE33B3DBD}" presName="tx1" presStyleLbl="revTx" presStyleIdx="1" presStyleCnt="8"/>
      <dgm:spPr/>
    </dgm:pt>
    <dgm:pt modelId="{5806CF8B-5E3B-4382-9A23-451CF34E280B}" type="pres">
      <dgm:prSet presAssocID="{A03074EE-872B-4261-9039-B7FEE33B3DBD}" presName="vert1" presStyleCnt="0"/>
      <dgm:spPr/>
    </dgm:pt>
    <dgm:pt modelId="{B2D2D41C-9A84-4B4B-B658-A51CE6D0E295}" type="pres">
      <dgm:prSet presAssocID="{CBEE29FD-484B-419F-8554-E03BD18A6AAB}" presName="thickLine" presStyleLbl="alignNode1" presStyleIdx="2" presStyleCnt="8"/>
      <dgm:spPr/>
    </dgm:pt>
    <dgm:pt modelId="{E32B1E21-F94B-4598-A469-F481F93ED9D1}" type="pres">
      <dgm:prSet presAssocID="{CBEE29FD-484B-419F-8554-E03BD18A6AAB}" presName="horz1" presStyleCnt="0"/>
      <dgm:spPr/>
    </dgm:pt>
    <dgm:pt modelId="{8F71D8BE-69F3-4716-B7E0-386DDFD7444C}" type="pres">
      <dgm:prSet presAssocID="{CBEE29FD-484B-419F-8554-E03BD18A6AAB}" presName="tx1" presStyleLbl="revTx" presStyleIdx="2" presStyleCnt="8"/>
      <dgm:spPr/>
    </dgm:pt>
    <dgm:pt modelId="{62275A8B-0C26-47ED-9C9D-9EB50A4EA7E9}" type="pres">
      <dgm:prSet presAssocID="{CBEE29FD-484B-419F-8554-E03BD18A6AAB}" presName="vert1" presStyleCnt="0"/>
      <dgm:spPr/>
    </dgm:pt>
    <dgm:pt modelId="{DD4972EC-CF55-48F6-B636-DB7B9CFFE72A}" type="pres">
      <dgm:prSet presAssocID="{6185A183-D6E6-4C9A-9896-D039A6D37329}" presName="thickLine" presStyleLbl="alignNode1" presStyleIdx="3" presStyleCnt="8"/>
      <dgm:spPr/>
    </dgm:pt>
    <dgm:pt modelId="{8CDD0B08-E899-433B-A33F-E5B6EA6F8F98}" type="pres">
      <dgm:prSet presAssocID="{6185A183-D6E6-4C9A-9896-D039A6D37329}" presName="horz1" presStyleCnt="0"/>
      <dgm:spPr/>
    </dgm:pt>
    <dgm:pt modelId="{88F2FEF8-4469-49BE-8D79-FA3B3EF432A6}" type="pres">
      <dgm:prSet presAssocID="{6185A183-D6E6-4C9A-9896-D039A6D37329}" presName="tx1" presStyleLbl="revTx" presStyleIdx="3" presStyleCnt="8"/>
      <dgm:spPr/>
    </dgm:pt>
    <dgm:pt modelId="{D97456C3-9170-4E4C-8C7C-ECF14B4B0441}" type="pres">
      <dgm:prSet presAssocID="{6185A183-D6E6-4C9A-9896-D039A6D37329}" presName="vert1" presStyleCnt="0"/>
      <dgm:spPr/>
    </dgm:pt>
    <dgm:pt modelId="{81888343-7A62-4C42-B518-96773131CD80}" type="pres">
      <dgm:prSet presAssocID="{3C580B5D-46A7-48CA-B69C-4769197C7F5C}" presName="thickLine" presStyleLbl="alignNode1" presStyleIdx="4" presStyleCnt="8"/>
      <dgm:spPr/>
    </dgm:pt>
    <dgm:pt modelId="{73D25525-36C2-48B3-9737-861DAF4359D6}" type="pres">
      <dgm:prSet presAssocID="{3C580B5D-46A7-48CA-B69C-4769197C7F5C}" presName="horz1" presStyleCnt="0"/>
      <dgm:spPr/>
    </dgm:pt>
    <dgm:pt modelId="{34203AA7-2CCB-48EC-8E98-54CA6F8971FC}" type="pres">
      <dgm:prSet presAssocID="{3C580B5D-46A7-48CA-B69C-4769197C7F5C}" presName="tx1" presStyleLbl="revTx" presStyleIdx="4" presStyleCnt="8"/>
      <dgm:spPr/>
    </dgm:pt>
    <dgm:pt modelId="{38089CCE-6F30-4A64-A8C6-12CCE8F405C2}" type="pres">
      <dgm:prSet presAssocID="{3C580B5D-46A7-48CA-B69C-4769197C7F5C}" presName="vert1" presStyleCnt="0"/>
      <dgm:spPr/>
    </dgm:pt>
    <dgm:pt modelId="{79EEA778-F7D9-4A4C-B705-D9B47E1F019B}" type="pres">
      <dgm:prSet presAssocID="{945E2357-FE9D-43CB-A662-58B76B2DF6CE}" presName="thickLine" presStyleLbl="alignNode1" presStyleIdx="5" presStyleCnt="8"/>
      <dgm:spPr/>
    </dgm:pt>
    <dgm:pt modelId="{DA45CBF7-2BEB-4FCF-90FE-5D4AAD949C0D}" type="pres">
      <dgm:prSet presAssocID="{945E2357-FE9D-43CB-A662-58B76B2DF6CE}" presName="horz1" presStyleCnt="0"/>
      <dgm:spPr/>
    </dgm:pt>
    <dgm:pt modelId="{DE056D1E-B783-4954-85FD-BC6B7523ADCF}" type="pres">
      <dgm:prSet presAssocID="{945E2357-FE9D-43CB-A662-58B76B2DF6CE}" presName="tx1" presStyleLbl="revTx" presStyleIdx="5" presStyleCnt="8"/>
      <dgm:spPr/>
    </dgm:pt>
    <dgm:pt modelId="{DC9E1727-E566-4368-B9D4-9E74EF483D39}" type="pres">
      <dgm:prSet presAssocID="{945E2357-FE9D-43CB-A662-58B76B2DF6CE}" presName="vert1" presStyleCnt="0"/>
      <dgm:spPr/>
    </dgm:pt>
    <dgm:pt modelId="{42663A75-7821-41DF-B123-C67F0B4B77B5}" type="pres">
      <dgm:prSet presAssocID="{221B5FBE-399C-4707-AACB-68CE972580EB}" presName="thickLine" presStyleLbl="alignNode1" presStyleIdx="6" presStyleCnt="8"/>
      <dgm:spPr/>
    </dgm:pt>
    <dgm:pt modelId="{D0276360-D7D8-45CE-BAD9-C630D90B0752}" type="pres">
      <dgm:prSet presAssocID="{221B5FBE-399C-4707-AACB-68CE972580EB}" presName="horz1" presStyleCnt="0"/>
      <dgm:spPr/>
    </dgm:pt>
    <dgm:pt modelId="{9F4DBD5E-161D-4AF5-86F0-E393841A7325}" type="pres">
      <dgm:prSet presAssocID="{221B5FBE-399C-4707-AACB-68CE972580EB}" presName="tx1" presStyleLbl="revTx" presStyleIdx="6" presStyleCnt="8"/>
      <dgm:spPr/>
    </dgm:pt>
    <dgm:pt modelId="{45D267A3-7C61-4FFC-B63F-6C0DFE0B22B2}" type="pres">
      <dgm:prSet presAssocID="{221B5FBE-399C-4707-AACB-68CE972580EB}" presName="vert1" presStyleCnt="0"/>
      <dgm:spPr/>
    </dgm:pt>
    <dgm:pt modelId="{E99DA894-C9CB-4986-B51B-8FFEDF544210}" type="pres">
      <dgm:prSet presAssocID="{C0C24F65-7D30-4645-9251-4B2A4E63A474}" presName="thickLine" presStyleLbl="alignNode1" presStyleIdx="7" presStyleCnt="8"/>
      <dgm:spPr/>
    </dgm:pt>
    <dgm:pt modelId="{C8149489-FF03-425D-B045-FA8EA6FBD5B7}" type="pres">
      <dgm:prSet presAssocID="{C0C24F65-7D30-4645-9251-4B2A4E63A474}" presName="horz1" presStyleCnt="0"/>
      <dgm:spPr/>
    </dgm:pt>
    <dgm:pt modelId="{18C1DFE9-BF46-416E-AFF5-D01F8039F561}" type="pres">
      <dgm:prSet presAssocID="{C0C24F65-7D30-4645-9251-4B2A4E63A474}" presName="tx1" presStyleLbl="revTx" presStyleIdx="7" presStyleCnt="8"/>
      <dgm:spPr/>
    </dgm:pt>
    <dgm:pt modelId="{1CE9C6F6-EAA4-41B0-8A79-02D226118C8F}" type="pres">
      <dgm:prSet presAssocID="{C0C24F65-7D30-4645-9251-4B2A4E63A474}" presName="vert1" presStyleCnt="0"/>
      <dgm:spPr/>
    </dgm:pt>
  </dgm:ptLst>
  <dgm:cxnLst>
    <dgm:cxn modelId="{5FF87902-20EC-49F2-AAC0-E2C6F7915E4A}" srcId="{02BF734E-BC5C-4A15-80D2-D21C50F833B3}" destId="{C6D4A98A-5CC2-4E94-A6D0-F2134947658A}" srcOrd="0" destOrd="0" parTransId="{456F1DFB-5F01-4031-9776-A20C47F651C9}" sibTransId="{1E1857FF-61E7-47B7-9FBB-92D3886F8C88}"/>
    <dgm:cxn modelId="{FB557C08-0309-4165-854B-5D48DED188A4}" srcId="{02BF734E-BC5C-4A15-80D2-D21C50F833B3}" destId="{6185A183-D6E6-4C9A-9896-D039A6D37329}" srcOrd="3" destOrd="0" parTransId="{F17AEBF9-9368-42F9-A50A-97ADC7F0B8B5}" sibTransId="{8F6C6C25-2FFB-42D7-93D3-1029B2EC2AFE}"/>
    <dgm:cxn modelId="{EF71CF37-F848-414E-8064-53E76457DA1D}" type="presOf" srcId="{CBEE29FD-484B-419F-8554-E03BD18A6AAB}" destId="{8F71D8BE-69F3-4716-B7E0-386DDFD7444C}" srcOrd="0" destOrd="0" presId="urn:microsoft.com/office/officeart/2008/layout/LinedList"/>
    <dgm:cxn modelId="{8B5D2242-D38A-42FB-BF72-F7445B2FAF08}" srcId="{02BF734E-BC5C-4A15-80D2-D21C50F833B3}" destId="{C0C24F65-7D30-4645-9251-4B2A4E63A474}" srcOrd="7" destOrd="0" parTransId="{A87A7C08-E397-4C00-BBD3-6206DCE3FE9E}" sibTransId="{239DCA01-699D-4CE2-9C95-33BBBAB29BAF}"/>
    <dgm:cxn modelId="{B5951A43-93B3-4B87-A5A6-1909784B760B}" srcId="{02BF734E-BC5C-4A15-80D2-D21C50F833B3}" destId="{CBEE29FD-484B-419F-8554-E03BD18A6AAB}" srcOrd="2" destOrd="0" parTransId="{2426D93B-F07D-47E8-BA2F-2367697F0106}" sibTransId="{9AF23BE2-6B02-411F-923A-68345B737397}"/>
    <dgm:cxn modelId="{AFEA5366-828B-4BE9-A4D2-BB8EE5E11EE7}" type="presOf" srcId="{C0C24F65-7D30-4645-9251-4B2A4E63A474}" destId="{18C1DFE9-BF46-416E-AFF5-D01F8039F561}" srcOrd="0" destOrd="0" presId="urn:microsoft.com/office/officeart/2008/layout/LinedList"/>
    <dgm:cxn modelId="{EAF6F779-0668-437F-A552-32A5761F9D72}" type="presOf" srcId="{945E2357-FE9D-43CB-A662-58B76B2DF6CE}" destId="{DE056D1E-B783-4954-85FD-BC6B7523ADCF}" srcOrd="0" destOrd="0" presId="urn:microsoft.com/office/officeart/2008/layout/LinedList"/>
    <dgm:cxn modelId="{DDF25C85-7B96-49B9-9280-C1ACB9C61E8C}" type="presOf" srcId="{3C580B5D-46A7-48CA-B69C-4769197C7F5C}" destId="{34203AA7-2CCB-48EC-8E98-54CA6F8971FC}" srcOrd="0" destOrd="0" presId="urn:microsoft.com/office/officeart/2008/layout/LinedList"/>
    <dgm:cxn modelId="{A151F994-7CDB-474D-BDB2-1601E82B7058}" srcId="{02BF734E-BC5C-4A15-80D2-D21C50F833B3}" destId="{945E2357-FE9D-43CB-A662-58B76B2DF6CE}" srcOrd="5" destOrd="0" parTransId="{D83287C7-D5B6-4796-A6CA-C90EFD77F695}" sibTransId="{B931FAAF-A007-454D-B29E-DB814C942754}"/>
    <dgm:cxn modelId="{5D158E97-585D-4C2B-93A6-E2B90A6C9B57}" srcId="{02BF734E-BC5C-4A15-80D2-D21C50F833B3}" destId="{221B5FBE-399C-4707-AACB-68CE972580EB}" srcOrd="6" destOrd="0" parTransId="{3C2050AF-3B5A-4AF6-9BD7-E0C8A3BF6A53}" sibTransId="{085C2E3A-17E2-4F44-AF90-B3CB3E73CB9E}"/>
    <dgm:cxn modelId="{624050A1-EE72-4954-9C0E-A1B86701854C}" type="presOf" srcId="{6185A183-D6E6-4C9A-9896-D039A6D37329}" destId="{88F2FEF8-4469-49BE-8D79-FA3B3EF432A6}" srcOrd="0" destOrd="0" presId="urn:microsoft.com/office/officeart/2008/layout/LinedList"/>
    <dgm:cxn modelId="{E91DFCA1-94AA-4FA7-8F89-59B64ADF50F8}" type="presOf" srcId="{A03074EE-872B-4261-9039-B7FEE33B3DBD}" destId="{E111547E-730C-44AB-A145-D0AAF370E8FA}" srcOrd="0" destOrd="0" presId="urn:microsoft.com/office/officeart/2008/layout/LinedList"/>
    <dgm:cxn modelId="{8CF5DCB3-E87A-4262-A95D-228987706933}" srcId="{02BF734E-BC5C-4A15-80D2-D21C50F833B3}" destId="{3C580B5D-46A7-48CA-B69C-4769197C7F5C}" srcOrd="4" destOrd="0" parTransId="{F56ABAAB-45A0-4B0F-B8C7-720FF8138E6F}" sibTransId="{6DAD3297-8003-43B3-8BB6-E06195AFF5A7}"/>
    <dgm:cxn modelId="{F86774B8-E7B8-4B4A-9A58-E28275DCFA92}" type="presOf" srcId="{221B5FBE-399C-4707-AACB-68CE972580EB}" destId="{9F4DBD5E-161D-4AF5-86F0-E393841A7325}" srcOrd="0" destOrd="0" presId="urn:microsoft.com/office/officeart/2008/layout/LinedList"/>
    <dgm:cxn modelId="{AF30BAD3-FE4B-4A81-9C32-04F366E40AE6}" srcId="{02BF734E-BC5C-4A15-80D2-D21C50F833B3}" destId="{A03074EE-872B-4261-9039-B7FEE33B3DBD}" srcOrd="1" destOrd="0" parTransId="{96FB6DC5-9531-4130-856B-4C9000DA383D}" sibTransId="{C06B5D25-F90F-4066-9130-F8927C405124}"/>
    <dgm:cxn modelId="{6B75D2DB-466E-4A5F-A182-B521FB53BBA5}" type="presOf" srcId="{02BF734E-BC5C-4A15-80D2-D21C50F833B3}" destId="{993DF328-5698-4516-ADAC-61BCC53A7630}" srcOrd="0" destOrd="0" presId="urn:microsoft.com/office/officeart/2008/layout/LinedList"/>
    <dgm:cxn modelId="{C49DF2FA-3C96-4F13-8FB3-B511B5DC1FD4}" type="presOf" srcId="{C6D4A98A-5CC2-4E94-A6D0-F2134947658A}" destId="{B6FD1BEF-EAC3-4BC1-8688-EEB8357FD72F}" srcOrd="0" destOrd="0" presId="urn:microsoft.com/office/officeart/2008/layout/LinedList"/>
    <dgm:cxn modelId="{E6F96193-F802-4789-8927-2C8E5E77599E}" type="presParOf" srcId="{993DF328-5698-4516-ADAC-61BCC53A7630}" destId="{5E0CCE98-92F6-4003-9D3B-432E20C435BA}" srcOrd="0" destOrd="0" presId="urn:microsoft.com/office/officeart/2008/layout/LinedList"/>
    <dgm:cxn modelId="{9D117E0C-4840-4FC9-9FF1-62AC84D78715}" type="presParOf" srcId="{993DF328-5698-4516-ADAC-61BCC53A7630}" destId="{E8E4F00F-7E6E-4AB7-9E00-30FB1130580E}" srcOrd="1" destOrd="0" presId="urn:microsoft.com/office/officeart/2008/layout/LinedList"/>
    <dgm:cxn modelId="{EBE7676B-2B86-4EFE-82DF-EE43A7937A6A}" type="presParOf" srcId="{E8E4F00F-7E6E-4AB7-9E00-30FB1130580E}" destId="{B6FD1BEF-EAC3-4BC1-8688-EEB8357FD72F}" srcOrd="0" destOrd="0" presId="urn:microsoft.com/office/officeart/2008/layout/LinedList"/>
    <dgm:cxn modelId="{6D24BED8-26B2-420B-8C9C-66348C85C159}" type="presParOf" srcId="{E8E4F00F-7E6E-4AB7-9E00-30FB1130580E}" destId="{4DF6B68D-485C-4BA2-81DF-F9CBF2560E85}" srcOrd="1" destOrd="0" presId="urn:microsoft.com/office/officeart/2008/layout/LinedList"/>
    <dgm:cxn modelId="{07F9E51C-EE0F-4247-96C0-93DCA6D7A1C7}" type="presParOf" srcId="{993DF328-5698-4516-ADAC-61BCC53A7630}" destId="{196CC149-996D-4C99-80A8-1A921A33700B}" srcOrd="2" destOrd="0" presId="urn:microsoft.com/office/officeart/2008/layout/LinedList"/>
    <dgm:cxn modelId="{FE520DBE-F8C4-4AAB-89AA-DE0E47992E05}" type="presParOf" srcId="{993DF328-5698-4516-ADAC-61BCC53A7630}" destId="{D101BD13-48A1-4BEB-83D6-7D7A1DB303F3}" srcOrd="3" destOrd="0" presId="urn:microsoft.com/office/officeart/2008/layout/LinedList"/>
    <dgm:cxn modelId="{9DA48C7A-37E6-4EAF-A48D-B32F597FEF17}" type="presParOf" srcId="{D101BD13-48A1-4BEB-83D6-7D7A1DB303F3}" destId="{E111547E-730C-44AB-A145-D0AAF370E8FA}" srcOrd="0" destOrd="0" presId="urn:microsoft.com/office/officeart/2008/layout/LinedList"/>
    <dgm:cxn modelId="{D0060243-2103-4CF7-A024-7B3E48366BD5}" type="presParOf" srcId="{D101BD13-48A1-4BEB-83D6-7D7A1DB303F3}" destId="{5806CF8B-5E3B-4382-9A23-451CF34E280B}" srcOrd="1" destOrd="0" presId="urn:microsoft.com/office/officeart/2008/layout/LinedList"/>
    <dgm:cxn modelId="{8F2EBBFF-A427-4B76-AC8A-A6208DE903B7}" type="presParOf" srcId="{993DF328-5698-4516-ADAC-61BCC53A7630}" destId="{B2D2D41C-9A84-4B4B-B658-A51CE6D0E295}" srcOrd="4" destOrd="0" presId="urn:microsoft.com/office/officeart/2008/layout/LinedList"/>
    <dgm:cxn modelId="{64219417-4B9B-41EF-95BF-8E71756D9678}" type="presParOf" srcId="{993DF328-5698-4516-ADAC-61BCC53A7630}" destId="{E32B1E21-F94B-4598-A469-F481F93ED9D1}" srcOrd="5" destOrd="0" presId="urn:microsoft.com/office/officeart/2008/layout/LinedList"/>
    <dgm:cxn modelId="{30A07675-CCD6-4CCC-844C-6817E8EC2DDC}" type="presParOf" srcId="{E32B1E21-F94B-4598-A469-F481F93ED9D1}" destId="{8F71D8BE-69F3-4716-B7E0-386DDFD7444C}" srcOrd="0" destOrd="0" presId="urn:microsoft.com/office/officeart/2008/layout/LinedList"/>
    <dgm:cxn modelId="{ECACA84B-17CE-4531-B758-14DC1563B142}" type="presParOf" srcId="{E32B1E21-F94B-4598-A469-F481F93ED9D1}" destId="{62275A8B-0C26-47ED-9C9D-9EB50A4EA7E9}" srcOrd="1" destOrd="0" presId="urn:microsoft.com/office/officeart/2008/layout/LinedList"/>
    <dgm:cxn modelId="{562FB796-CF5E-452B-AB4D-BD07459BEAF8}" type="presParOf" srcId="{993DF328-5698-4516-ADAC-61BCC53A7630}" destId="{DD4972EC-CF55-48F6-B636-DB7B9CFFE72A}" srcOrd="6" destOrd="0" presId="urn:microsoft.com/office/officeart/2008/layout/LinedList"/>
    <dgm:cxn modelId="{7AF43274-764B-4577-AAE1-D28C7A0EFE70}" type="presParOf" srcId="{993DF328-5698-4516-ADAC-61BCC53A7630}" destId="{8CDD0B08-E899-433B-A33F-E5B6EA6F8F98}" srcOrd="7" destOrd="0" presId="urn:microsoft.com/office/officeart/2008/layout/LinedList"/>
    <dgm:cxn modelId="{927E3584-8CF7-4C7D-AC64-A8D124EAE47F}" type="presParOf" srcId="{8CDD0B08-E899-433B-A33F-E5B6EA6F8F98}" destId="{88F2FEF8-4469-49BE-8D79-FA3B3EF432A6}" srcOrd="0" destOrd="0" presId="urn:microsoft.com/office/officeart/2008/layout/LinedList"/>
    <dgm:cxn modelId="{FE36E17D-6F76-4FBE-87B2-5EA17D824C3A}" type="presParOf" srcId="{8CDD0B08-E899-433B-A33F-E5B6EA6F8F98}" destId="{D97456C3-9170-4E4C-8C7C-ECF14B4B0441}" srcOrd="1" destOrd="0" presId="urn:microsoft.com/office/officeart/2008/layout/LinedList"/>
    <dgm:cxn modelId="{5B7F7B81-F331-457A-8AD4-D2C6B1E57F39}" type="presParOf" srcId="{993DF328-5698-4516-ADAC-61BCC53A7630}" destId="{81888343-7A62-4C42-B518-96773131CD80}" srcOrd="8" destOrd="0" presId="urn:microsoft.com/office/officeart/2008/layout/LinedList"/>
    <dgm:cxn modelId="{B7D81196-7E3C-4B52-8606-2EC4DAD62C26}" type="presParOf" srcId="{993DF328-5698-4516-ADAC-61BCC53A7630}" destId="{73D25525-36C2-48B3-9737-861DAF4359D6}" srcOrd="9" destOrd="0" presId="urn:microsoft.com/office/officeart/2008/layout/LinedList"/>
    <dgm:cxn modelId="{FA4E7C15-2C00-4F15-88DE-12BB7586301B}" type="presParOf" srcId="{73D25525-36C2-48B3-9737-861DAF4359D6}" destId="{34203AA7-2CCB-48EC-8E98-54CA6F8971FC}" srcOrd="0" destOrd="0" presId="urn:microsoft.com/office/officeart/2008/layout/LinedList"/>
    <dgm:cxn modelId="{FEADEF2E-ED2A-4CCF-91DC-2E2CC8948545}" type="presParOf" srcId="{73D25525-36C2-48B3-9737-861DAF4359D6}" destId="{38089CCE-6F30-4A64-A8C6-12CCE8F405C2}" srcOrd="1" destOrd="0" presId="urn:microsoft.com/office/officeart/2008/layout/LinedList"/>
    <dgm:cxn modelId="{8394BC62-2EB4-48A9-9919-7412F9A4AA76}" type="presParOf" srcId="{993DF328-5698-4516-ADAC-61BCC53A7630}" destId="{79EEA778-F7D9-4A4C-B705-D9B47E1F019B}" srcOrd="10" destOrd="0" presId="urn:microsoft.com/office/officeart/2008/layout/LinedList"/>
    <dgm:cxn modelId="{CB5A9598-15DE-4E21-B6C4-AC975A094D0E}" type="presParOf" srcId="{993DF328-5698-4516-ADAC-61BCC53A7630}" destId="{DA45CBF7-2BEB-4FCF-90FE-5D4AAD949C0D}" srcOrd="11" destOrd="0" presId="urn:microsoft.com/office/officeart/2008/layout/LinedList"/>
    <dgm:cxn modelId="{320CBA42-24BB-4257-9E83-A0D1AB539775}" type="presParOf" srcId="{DA45CBF7-2BEB-4FCF-90FE-5D4AAD949C0D}" destId="{DE056D1E-B783-4954-85FD-BC6B7523ADCF}" srcOrd="0" destOrd="0" presId="urn:microsoft.com/office/officeart/2008/layout/LinedList"/>
    <dgm:cxn modelId="{BEFCC4DC-D763-445A-B87E-31FB1A08D94D}" type="presParOf" srcId="{DA45CBF7-2BEB-4FCF-90FE-5D4AAD949C0D}" destId="{DC9E1727-E566-4368-B9D4-9E74EF483D39}" srcOrd="1" destOrd="0" presId="urn:microsoft.com/office/officeart/2008/layout/LinedList"/>
    <dgm:cxn modelId="{F5A1F86D-88E4-4F2A-902B-D95D402238A3}" type="presParOf" srcId="{993DF328-5698-4516-ADAC-61BCC53A7630}" destId="{42663A75-7821-41DF-B123-C67F0B4B77B5}" srcOrd="12" destOrd="0" presId="urn:microsoft.com/office/officeart/2008/layout/LinedList"/>
    <dgm:cxn modelId="{24090720-8790-40CB-8952-8909043DAFF7}" type="presParOf" srcId="{993DF328-5698-4516-ADAC-61BCC53A7630}" destId="{D0276360-D7D8-45CE-BAD9-C630D90B0752}" srcOrd="13" destOrd="0" presId="urn:microsoft.com/office/officeart/2008/layout/LinedList"/>
    <dgm:cxn modelId="{93D3B386-34AB-445A-9B4E-FEA0B915E68C}" type="presParOf" srcId="{D0276360-D7D8-45CE-BAD9-C630D90B0752}" destId="{9F4DBD5E-161D-4AF5-86F0-E393841A7325}" srcOrd="0" destOrd="0" presId="urn:microsoft.com/office/officeart/2008/layout/LinedList"/>
    <dgm:cxn modelId="{27456983-EBBC-4CFE-99CC-0EE416E08AF5}" type="presParOf" srcId="{D0276360-D7D8-45CE-BAD9-C630D90B0752}" destId="{45D267A3-7C61-4FFC-B63F-6C0DFE0B22B2}" srcOrd="1" destOrd="0" presId="urn:microsoft.com/office/officeart/2008/layout/LinedList"/>
    <dgm:cxn modelId="{16EA2910-B63F-447A-896B-EA4B6D4A0A74}" type="presParOf" srcId="{993DF328-5698-4516-ADAC-61BCC53A7630}" destId="{E99DA894-C9CB-4986-B51B-8FFEDF544210}" srcOrd="14" destOrd="0" presId="urn:microsoft.com/office/officeart/2008/layout/LinedList"/>
    <dgm:cxn modelId="{A9BE4B9D-CCE9-41E5-86AF-383337BAC109}" type="presParOf" srcId="{993DF328-5698-4516-ADAC-61BCC53A7630}" destId="{C8149489-FF03-425D-B045-FA8EA6FBD5B7}" srcOrd="15" destOrd="0" presId="urn:microsoft.com/office/officeart/2008/layout/LinedList"/>
    <dgm:cxn modelId="{91FFDC0E-14A6-417F-B19A-640D741458B1}" type="presParOf" srcId="{C8149489-FF03-425D-B045-FA8EA6FBD5B7}" destId="{18C1DFE9-BF46-416E-AFF5-D01F8039F561}" srcOrd="0" destOrd="0" presId="urn:microsoft.com/office/officeart/2008/layout/LinedList"/>
    <dgm:cxn modelId="{67E7D06C-12FD-45E6-841D-72C1C861CABE}" type="presParOf" srcId="{C8149489-FF03-425D-B045-FA8EA6FBD5B7}" destId="{1CE9C6F6-EAA4-41B0-8A79-02D226118C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7495-905F-4B66-84C0-998D2D308EFE}">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A01CE8-3E49-4162-B60D-C6FDAD39ABF6}">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Early social emotional delays are associated with an increase in later challenges (Campbell et al., 2006)</a:t>
          </a:r>
          <a:endParaRPr lang="en-US" sz="2200" kern="1200"/>
        </a:p>
      </dsp:txBody>
      <dsp:txXfrm>
        <a:off x="0" y="675"/>
        <a:ext cx="6900512" cy="1106957"/>
      </dsp:txXfrm>
    </dsp:sp>
    <dsp:sp modelId="{035DDAFA-BF9A-40E9-A426-6A62E76379BB}">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D8B3A-DCB1-45F9-B64B-A5FCF300A7D0}">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Positive experiences can have positive long-term implications (Jones et al., 2015)</a:t>
          </a:r>
          <a:endParaRPr lang="en-US" sz="2200" kern="1200"/>
        </a:p>
      </dsp:txBody>
      <dsp:txXfrm>
        <a:off x="0" y="1107633"/>
        <a:ext cx="6900512" cy="1106957"/>
      </dsp:txXfrm>
    </dsp:sp>
    <dsp:sp modelId="{2411BA90-79F8-4269-B1BE-1265244E0AC1}">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C2435-BB2F-4439-A018-FF552DC456B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Early intervention is associated with fewer later problems (Briggs-Gowan et al., 2006; Zeanah &amp; Zeanah, 2019)</a:t>
          </a:r>
          <a:endParaRPr lang="en-US" sz="2200" kern="1200"/>
        </a:p>
      </dsp:txBody>
      <dsp:txXfrm>
        <a:off x="0" y="2214591"/>
        <a:ext cx="6900512" cy="1106957"/>
      </dsp:txXfrm>
    </dsp:sp>
    <dsp:sp modelId="{D62C6847-38F9-4582-8420-9DE4813EDC28}">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615B9-08CF-465A-9A4B-C8D0E18A75C2}">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Social Emotional Skills need to be explicitly taught &amp; modeled</a:t>
          </a:r>
          <a:endParaRPr lang="en-US" sz="2200" kern="1200"/>
        </a:p>
      </dsp:txBody>
      <dsp:txXfrm>
        <a:off x="0" y="3321549"/>
        <a:ext cx="6900512" cy="1106957"/>
      </dsp:txXfrm>
    </dsp:sp>
    <dsp:sp modelId="{98CB95C4-EE18-4D98-B1A1-3C6DB1871789}">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51317-7668-4151-B1D9-AA2B834BA072}">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“Good Enough” relationships</a:t>
          </a:r>
          <a:endParaRPr lang="en-US" sz="2200" kern="1200"/>
        </a:p>
      </dsp:txBody>
      <dsp:txXfrm>
        <a:off x="0" y="4428507"/>
        <a:ext cx="6900512" cy="11069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53A-8D9E-4685-9B4E-448D5F91670F}">
      <dsp:nvSpPr>
        <dsp:cNvPr id="0" name=""/>
        <dsp:cNvSpPr/>
      </dsp:nvSpPr>
      <dsp:spPr>
        <a:xfrm>
          <a:off x="474228" y="115396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768A1-97D7-4D17-982E-FDA700DA80FD}">
      <dsp:nvSpPr>
        <dsp:cNvPr id="0" name=""/>
        <dsp:cNvSpPr/>
      </dsp:nvSpPr>
      <dsp:spPr>
        <a:xfrm>
          <a:off x="708228" y="138796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236EA4-388F-4A2D-AC31-2CC5BC1536D2}">
      <dsp:nvSpPr>
        <dsp:cNvPr id="0" name=""/>
        <dsp:cNvSpPr/>
      </dsp:nvSpPr>
      <dsp:spPr>
        <a:xfrm>
          <a:off x="12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GO Quiet: approach silently, use nonverbals, limit auditory processing demands</a:t>
          </a:r>
        </a:p>
      </dsp:txBody>
      <dsp:txXfrm>
        <a:off x="123228" y="2593961"/>
        <a:ext cx="1800000" cy="787500"/>
      </dsp:txXfrm>
    </dsp:sp>
    <dsp:sp modelId="{AC9BBFFB-A444-4E0A-B7FB-062DD520F53C}">
      <dsp:nvSpPr>
        <dsp:cNvPr id="0" name=""/>
        <dsp:cNvSpPr/>
      </dsp:nvSpPr>
      <dsp:spPr>
        <a:xfrm>
          <a:off x="2589228" y="115396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A3A85-23DD-4A2D-ADE7-3E4EE7FE857F}">
      <dsp:nvSpPr>
        <dsp:cNvPr id="0" name=""/>
        <dsp:cNvSpPr/>
      </dsp:nvSpPr>
      <dsp:spPr>
        <a:xfrm>
          <a:off x="2823228" y="138796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232B2-BE33-4249-9F2C-7B3A4C6DFD5C}">
      <dsp:nvSpPr>
        <dsp:cNvPr id="0" name=""/>
        <dsp:cNvSpPr/>
      </dsp:nvSpPr>
      <dsp:spPr>
        <a:xfrm>
          <a:off x="2238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Open-ended questions: skip directions &amp; corrections, pause between questions, aim to understand perspective</a:t>
          </a:r>
        </a:p>
      </dsp:txBody>
      <dsp:txXfrm>
        <a:off x="2238228" y="2593961"/>
        <a:ext cx="1800000" cy="787500"/>
      </dsp:txXfrm>
    </dsp:sp>
    <dsp:sp modelId="{C855A05C-B162-4A31-AA1B-CA23AE98B664}">
      <dsp:nvSpPr>
        <dsp:cNvPr id="0" name=""/>
        <dsp:cNvSpPr/>
      </dsp:nvSpPr>
      <dsp:spPr>
        <a:xfrm>
          <a:off x="4704228" y="115396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661309-DAB5-475B-86DD-E39646C0D5D5}">
      <dsp:nvSpPr>
        <dsp:cNvPr id="0" name=""/>
        <dsp:cNvSpPr/>
      </dsp:nvSpPr>
      <dsp:spPr>
        <a:xfrm>
          <a:off x="4938228" y="138796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DA8B6D-A3B9-41B1-A169-2EC422131D29}">
      <dsp:nvSpPr>
        <dsp:cNvPr id="0" name=""/>
        <dsp:cNvSpPr/>
      </dsp:nvSpPr>
      <dsp:spPr>
        <a:xfrm>
          <a:off x="435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Give Visual Support: Write, Draw or Display Directions</a:t>
          </a:r>
        </a:p>
      </dsp:txBody>
      <dsp:txXfrm>
        <a:off x="4353228" y="2593961"/>
        <a:ext cx="1800000" cy="787500"/>
      </dsp:txXfrm>
    </dsp:sp>
    <dsp:sp modelId="{E8F20CB4-F6CF-4CA6-B1C2-23F90B4DC73C}">
      <dsp:nvSpPr>
        <dsp:cNvPr id="0" name=""/>
        <dsp:cNvSpPr/>
      </dsp:nvSpPr>
      <dsp:spPr>
        <a:xfrm>
          <a:off x="6819228" y="115396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EA448-103C-4390-AE6C-3F9C4A068D89}">
      <dsp:nvSpPr>
        <dsp:cNvPr id="0" name=""/>
        <dsp:cNvSpPr/>
      </dsp:nvSpPr>
      <dsp:spPr>
        <a:xfrm>
          <a:off x="7053228" y="138796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166E9-6715-4807-9035-1E2BD899A7FA}">
      <dsp:nvSpPr>
        <dsp:cNvPr id="0" name=""/>
        <dsp:cNvSpPr/>
      </dsp:nvSpPr>
      <dsp:spPr>
        <a:xfrm>
          <a:off x="6468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Offer Breaks: Go for a Walk, Take a Breath, Sit Together, Get Some Water</a:t>
          </a:r>
        </a:p>
      </dsp:txBody>
      <dsp:txXfrm>
        <a:off x="6468228" y="2593961"/>
        <a:ext cx="1800000" cy="787500"/>
      </dsp:txXfrm>
    </dsp:sp>
    <dsp:sp modelId="{02F9C1FC-3A6C-4101-A52E-FA31FE30D207}">
      <dsp:nvSpPr>
        <dsp:cNvPr id="0" name=""/>
        <dsp:cNvSpPr/>
      </dsp:nvSpPr>
      <dsp:spPr>
        <a:xfrm>
          <a:off x="8934228" y="115396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3F6B6-4BA2-412D-A1C5-E16A9E965DCE}">
      <dsp:nvSpPr>
        <dsp:cNvPr id="0" name=""/>
        <dsp:cNvSpPr/>
      </dsp:nvSpPr>
      <dsp:spPr>
        <a:xfrm>
          <a:off x="9168228" y="138796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E2AF2-A1F8-46E7-9B92-66E82E5D1FFF}">
      <dsp:nvSpPr>
        <dsp:cNvPr id="0" name=""/>
        <dsp:cNvSpPr/>
      </dsp:nvSpPr>
      <dsp:spPr>
        <a:xfrm>
          <a:off x="8583228" y="2593961"/>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Get Creative: Play Calm music, move, dance, draw, create</a:t>
          </a:r>
        </a:p>
      </dsp:txBody>
      <dsp:txXfrm>
        <a:off x="8583228" y="2593961"/>
        <a:ext cx="1800000" cy="78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48603-C8A4-416D-ADFF-F0A3B5F78EA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E19A6-9D56-4AAE-8F51-FE421D33C276}">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There is extensive research on the long-term negative impacts for children who are suspended or expelled in the early years of their lives.</a:t>
          </a:r>
        </a:p>
      </dsp:txBody>
      <dsp:txXfrm>
        <a:off x="0" y="0"/>
        <a:ext cx="10515600" cy="2175669"/>
      </dsp:txXfrm>
    </dsp:sp>
    <dsp:sp modelId="{EA6BED54-A995-4C3E-8E6E-96A98CE2EC9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4C17B-6181-45BD-BE0A-E77AF6F553B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This is sometimes referred to as the “preschool to prison pipeline,” which, according to The Center for American Progress, “has become a powerful metaphor to capture the processes by which children are pushed out of school and into the criminal justice system</a:t>
          </a:r>
        </a:p>
      </dsp:txBody>
      <dsp:txXfrm>
        <a:off x="0" y="2175669"/>
        <a:ext cx="10515600"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A404-132C-4188-A5CF-93370F45268D}">
      <dsp:nvSpPr>
        <dsp:cNvPr id="0" name=""/>
        <dsp:cNvSpPr/>
      </dsp:nvSpPr>
      <dsp:spPr>
        <a:xfrm>
          <a:off x="865049" y="1465875"/>
          <a:ext cx="1412437" cy="1412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FCFCF5-B557-471D-B936-7C810713EF48}">
      <dsp:nvSpPr>
        <dsp:cNvPr id="0" name=""/>
        <dsp:cNvSpPr/>
      </dsp:nvSpPr>
      <dsp:spPr>
        <a:xfrm>
          <a:off x="1893" y="3254804"/>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Labeling children has impact…..</a:t>
          </a:r>
        </a:p>
      </dsp:txBody>
      <dsp:txXfrm>
        <a:off x="1893" y="3254804"/>
        <a:ext cx="3138750" cy="720000"/>
      </dsp:txXfrm>
    </dsp:sp>
    <dsp:sp modelId="{19A107D2-D4C4-4877-8F57-82CB3E54F7E3}">
      <dsp:nvSpPr>
        <dsp:cNvPr id="0" name=""/>
        <dsp:cNvSpPr/>
      </dsp:nvSpPr>
      <dsp:spPr>
        <a:xfrm>
          <a:off x="4553080" y="1465875"/>
          <a:ext cx="1412437" cy="1412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E8240-BB60-49E9-B92B-85EA4004F7F4}">
      <dsp:nvSpPr>
        <dsp:cNvPr id="0" name=""/>
        <dsp:cNvSpPr/>
      </dsp:nvSpPr>
      <dsp:spPr>
        <a:xfrm>
          <a:off x="3689924" y="3254804"/>
          <a:ext cx="313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…..but we don’t want to ignore data</a:t>
          </a:r>
        </a:p>
      </dsp:txBody>
      <dsp:txXfrm>
        <a:off x="3689924" y="3254804"/>
        <a:ext cx="313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83BAF-951E-4196-A488-3E6DEB743591}">
      <dsp:nvSpPr>
        <dsp:cNvPr id="0" name=""/>
        <dsp:cNvSpPr/>
      </dsp:nvSpPr>
      <dsp:spPr>
        <a:xfrm>
          <a:off x="0" y="0"/>
          <a:ext cx="3286125" cy="394887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Establish, explain and model simple rules—like a bathroom routine—in ways they can understand. Use pictures to help support routines.</a:t>
          </a:r>
        </a:p>
      </dsp:txBody>
      <dsp:txXfrm>
        <a:off x="0" y="1500572"/>
        <a:ext cx="3286125" cy="2369325"/>
      </dsp:txXfrm>
    </dsp:sp>
    <dsp:sp modelId="{D6B3E93A-97DF-45BC-BC62-3EE3BADCF862}">
      <dsp:nvSpPr>
        <dsp:cNvPr id="0" name=""/>
        <dsp:cNvSpPr/>
      </dsp:nvSpPr>
      <dsp:spPr>
        <a:xfrm>
          <a:off x="1050731" y="394887"/>
          <a:ext cx="1184662" cy="118466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24221" y="568377"/>
        <a:ext cx="837682" cy="837682"/>
      </dsp:txXfrm>
    </dsp:sp>
    <dsp:sp modelId="{D260ADAD-5D8A-4485-BB9F-E40E78B5349F}">
      <dsp:nvSpPr>
        <dsp:cNvPr id="0" name=""/>
        <dsp:cNvSpPr/>
      </dsp:nvSpPr>
      <dsp:spPr>
        <a:xfrm>
          <a:off x="0" y="3948804"/>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7EC47-6615-406F-ADAA-36A309B42270}">
      <dsp:nvSpPr>
        <dsp:cNvPr id="0" name=""/>
        <dsp:cNvSpPr/>
      </dsp:nvSpPr>
      <dsp:spPr>
        <a:xfrm>
          <a:off x="3614737" y="0"/>
          <a:ext cx="3286125" cy="394887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Ask children questions that apply to real problems and talk with them about different approaches to solving problems.</a:t>
          </a:r>
        </a:p>
      </dsp:txBody>
      <dsp:txXfrm>
        <a:off x="3614737" y="1500572"/>
        <a:ext cx="3286125" cy="2369325"/>
      </dsp:txXfrm>
    </dsp:sp>
    <dsp:sp modelId="{0F465812-67DA-414A-A748-48A9F31C1DE4}">
      <dsp:nvSpPr>
        <dsp:cNvPr id="0" name=""/>
        <dsp:cNvSpPr/>
      </dsp:nvSpPr>
      <dsp:spPr>
        <a:xfrm>
          <a:off x="4665468" y="394887"/>
          <a:ext cx="1184662" cy="118466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38958" y="568377"/>
        <a:ext cx="837682" cy="837682"/>
      </dsp:txXfrm>
    </dsp:sp>
    <dsp:sp modelId="{5BBE22B6-B85F-4B94-B96A-C8C85AE8D31E}">
      <dsp:nvSpPr>
        <dsp:cNvPr id="0" name=""/>
        <dsp:cNvSpPr/>
      </dsp:nvSpPr>
      <dsp:spPr>
        <a:xfrm>
          <a:off x="3614737" y="3948804"/>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161F2-A2F2-4F20-8130-A06F8A618104}">
      <dsp:nvSpPr>
        <dsp:cNvPr id="0" name=""/>
        <dsp:cNvSpPr/>
      </dsp:nvSpPr>
      <dsp:spPr>
        <a:xfrm>
          <a:off x="7229475" y="0"/>
          <a:ext cx="3286125" cy="394887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a:t>Encourage children to ask questions and seek answers by exploring and thinking about what they learn.</a:t>
          </a:r>
        </a:p>
      </dsp:txBody>
      <dsp:txXfrm>
        <a:off x="7229475" y="1500572"/>
        <a:ext cx="3286125" cy="2369325"/>
      </dsp:txXfrm>
    </dsp:sp>
    <dsp:sp modelId="{762E6723-6B4D-4601-8802-0C5C400191F7}">
      <dsp:nvSpPr>
        <dsp:cNvPr id="0" name=""/>
        <dsp:cNvSpPr/>
      </dsp:nvSpPr>
      <dsp:spPr>
        <a:xfrm>
          <a:off x="8280206" y="394887"/>
          <a:ext cx="1184662" cy="1184662"/>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53696" y="568377"/>
        <a:ext cx="837682" cy="837682"/>
      </dsp:txXfrm>
    </dsp:sp>
    <dsp:sp modelId="{ECE5362E-12EB-46FC-9B5C-23E9BD278699}">
      <dsp:nvSpPr>
        <dsp:cNvPr id="0" name=""/>
        <dsp:cNvSpPr/>
      </dsp:nvSpPr>
      <dsp:spPr>
        <a:xfrm>
          <a:off x="7229475" y="3948804"/>
          <a:ext cx="3286125" cy="72"/>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C915A-DC5D-4F34-8884-2CE33B04616E}">
      <dsp:nvSpPr>
        <dsp:cNvPr id="0" name=""/>
        <dsp:cNvSpPr/>
      </dsp:nvSpPr>
      <dsp:spPr>
        <a:xfrm>
          <a:off x="360094" y="1276409"/>
          <a:ext cx="587724" cy="587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999A8A-5EBD-449E-B388-AB922865414C}">
      <dsp:nvSpPr>
        <dsp:cNvPr id="0" name=""/>
        <dsp:cNvSpPr/>
      </dsp:nvSpPr>
      <dsp:spPr>
        <a:xfrm>
          <a:off x="929"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Ask the toddler to pay attention to who is present and missing from activities (e.g., “Was Jenny at the playground today?”).</a:t>
          </a:r>
        </a:p>
      </dsp:txBody>
      <dsp:txXfrm>
        <a:off x="929" y="2101067"/>
        <a:ext cx="1306054" cy="571398"/>
      </dsp:txXfrm>
    </dsp:sp>
    <dsp:sp modelId="{CE19FD23-DDD3-4FC0-81F5-A9B98A4FCE6E}">
      <dsp:nvSpPr>
        <dsp:cNvPr id="0" name=""/>
        <dsp:cNvSpPr/>
      </dsp:nvSpPr>
      <dsp:spPr>
        <a:xfrm>
          <a:off x="1894709" y="1276409"/>
          <a:ext cx="587724" cy="587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A065EE-8D95-4C89-925D-DB0FFB31154E}">
      <dsp:nvSpPr>
        <dsp:cNvPr id="0" name=""/>
        <dsp:cNvSpPr/>
      </dsp:nvSpPr>
      <dsp:spPr>
        <a:xfrm>
          <a:off x="1535544"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Read books and talk about friends and friendships, including diverse families &amp; people.</a:t>
          </a:r>
        </a:p>
      </dsp:txBody>
      <dsp:txXfrm>
        <a:off x="1535544" y="2101067"/>
        <a:ext cx="1306054" cy="571398"/>
      </dsp:txXfrm>
    </dsp:sp>
    <dsp:sp modelId="{7B9798B4-13C4-4FDC-9FD4-D9B58393AE37}">
      <dsp:nvSpPr>
        <dsp:cNvPr id="0" name=""/>
        <dsp:cNvSpPr/>
      </dsp:nvSpPr>
      <dsp:spPr>
        <a:xfrm>
          <a:off x="3429323" y="1276409"/>
          <a:ext cx="587724" cy="5877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EDA78E-21BF-46D7-AF09-54CFE639D21F}">
      <dsp:nvSpPr>
        <dsp:cNvPr id="0" name=""/>
        <dsp:cNvSpPr/>
      </dsp:nvSpPr>
      <dsp:spPr>
        <a:xfrm>
          <a:off x="3070158"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Read books together that demonstrate how characters’ behaviors affect other characters.</a:t>
          </a:r>
        </a:p>
      </dsp:txBody>
      <dsp:txXfrm>
        <a:off x="3070158" y="2101067"/>
        <a:ext cx="1306054" cy="571398"/>
      </dsp:txXfrm>
    </dsp:sp>
    <dsp:sp modelId="{E5C75304-9F80-4D71-A2DF-1FEEB1B75245}">
      <dsp:nvSpPr>
        <dsp:cNvPr id="0" name=""/>
        <dsp:cNvSpPr/>
      </dsp:nvSpPr>
      <dsp:spPr>
        <a:xfrm>
          <a:off x="4963937" y="1276409"/>
          <a:ext cx="587724" cy="5877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802486-2004-4B35-926C-25C6A44A30FC}">
      <dsp:nvSpPr>
        <dsp:cNvPr id="0" name=""/>
        <dsp:cNvSpPr/>
      </dsp:nvSpPr>
      <dsp:spPr>
        <a:xfrm>
          <a:off x="4604772"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Talk about what the toddler is feeling and how other children may be feeling, such as why they are crying or are upset.</a:t>
          </a:r>
        </a:p>
      </dsp:txBody>
      <dsp:txXfrm>
        <a:off x="4604772" y="2101067"/>
        <a:ext cx="1306054" cy="571398"/>
      </dsp:txXfrm>
    </dsp:sp>
    <dsp:sp modelId="{269A39F8-04AF-4AF8-8EBB-97FD8F2784C4}">
      <dsp:nvSpPr>
        <dsp:cNvPr id="0" name=""/>
        <dsp:cNvSpPr/>
      </dsp:nvSpPr>
      <dsp:spPr>
        <a:xfrm>
          <a:off x="6498551" y="1276409"/>
          <a:ext cx="587724" cy="5877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FE5F2-6820-4F77-A07A-046FDEB865F3}">
      <dsp:nvSpPr>
        <dsp:cNvPr id="0" name=""/>
        <dsp:cNvSpPr/>
      </dsp:nvSpPr>
      <dsp:spPr>
        <a:xfrm>
          <a:off x="6139386"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Model comforting others.</a:t>
          </a:r>
        </a:p>
      </dsp:txBody>
      <dsp:txXfrm>
        <a:off x="6139386" y="2101067"/>
        <a:ext cx="1306054" cy="571398"/>
      </dsp:txXfrm>
    </dsp:sp>
    <dsp:sp modelId="{4912B9B6-834F-43FE-970E-7B8AC0DB47A6}">
      <dsp:nvSpPr>
        <dsp:cNvPr id="0" name=""/>
        <dsp:cNvSpPr/>
      </dsp:nvSpPr>
      <dsp:spPr>
        <a:xfrm>
          <a:off x="8033166" y="1276409"/>
          <a:ext cx="587724" cy="5877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541132-2C2F-40CA-98D7-7ED9DAF78CFA}">
      <dsp:nvSpPr>
        <dsp:cNvPr id="0" name=""/>
        <dsp:cNvSpPr/>
      </dsp:nvSpPr>
      <dsp:spPr>
        <a:xfrm>
          <a:off x="7674001"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Demonstrate and describe how to cooperate in daily activities (e.g., talk about waiting your turn</a:t>
          </a:r>
        </a:p>
      </dsp:txBody>
      <dsp:txXfrm>
        <a:off x="7674001" y="2101067"/>
        <a:ext cx="1306054" cy="571398"/>
      </dsp:txXfrm>
    </dsp:sp>
    <dsp:sp modelId="{49DF7534-3597-48E0-9793-0978679E7C0C}">
      <dsp:nvSpPr>
        <dsp:cNvPr id="0" name=""/>
        <dsp:cNvSpPr/>
      </dsp:nvSpPr>
      <dsp:spPr>
        <a:xfrm>
          <a:off x="9567780" y="1276409"/>
          <a:ext cx="587724" cy="58772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FC8E1D-256E-4B5B-87DE-B10346C543B5}">
      <dsp:nvSpPr>
        <dsp:cNvPr id="0" name=""/>
        <dsp:cNvSpPr/>
      </dsp:nvSpPr>
      <dsp:spPr>
        <a:xfrm>
          <a:off x="9208615" y="2101067"/>
          <a:ext cx="1306054" cy="57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And in the grocery checkout line).</a:t>
          </a:r>
        </a:p>
      </dsp:txBody>
      <dsp:txXfrm>
        <a:off x="9208615" y="2101067"/>
        <a:ext cx="1306054" cy="5713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5BC92-52EB-4C09-8F4F-C30529D33E7E}">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9415B-7E60-4132-80CA-0AD97005A7C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D237B-C50B-4C81-8923-D77B8F4AE8F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dirty="0"/>
            <a:t>Helping them label their feelings can build their skill in controlling outbursts or other challenging behavior. </a:t>
          </a:r>
          <a:endParaRPr lang="en-US" sz="2500" kern="1200" dirty="0"/>
        </a:p>
      </dsp:txBody>
      <dsp:txXfrm>
        <a:off x="1435590" y="531"/>
        <a:ext cx="9080009" cy="1242935"/>
      </dsp:txXfrm>
    </dsp:sp>
    <dsp:sp modelId="{D7F0F246-8834-49FB-9336-B92C076B7CB3}">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CA295-8B6C-4839-A758-D7E9577F3F1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028ED-B781-4B3F-AC19-88EECE9FE0C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dirty="0"/>
            <a:t>Model how to name your feelings (this really frustrates me) and express them in a healthy way. </a:t>
          </a:r>
          <a:endParaRPr lang="en-US" sz="2500" kern="1200" dirty="0"/>
        </a:p>
      </dsp:txBody>
      <dsp:txXfrm>
        <a:off x="1435590" y="1554201"/>
        <a:ext cx="9080009" cy="1242935"/>
      </dsp:txXfrm>
    </dsp:sp>
    <dsp:sp modelId="{634FBB5C-28DE-45B2-8F64-E34542B59A70}">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5E81E-5DBF-4730-A30B-8AEC23FEF1D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E1C01-950D-4A8B-875F-3143CCB787F1}">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kern="1200"/>
            <a:t>It can also help to give them the words for how they are feeling in difficult situations (I can tell this makes you sad).</a:t>
          </a:r>
          <a:endParaRPr lang="en-US" sz="2500" kern="1200"/>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F925D-79C5-467A-AE05-B58ADD72DB4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7AC0D-85A5-4059-BBED-219154D4256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Pause before you react to an incident in the setting; for example, a disagreement over a turn on the slide. </a:t>
          </a:r>
        </a:p>
      </dsp:txBody>
      <dsp:txXfrm>
        <a:off x="0" y="2703"/>
        <a:ext cx="6900512" cy="1843578"/>
      </dsp:txXfrm>
    </dsp:sp>
    <dsp:sp modelId="{D2963B81-4F7C-418B-BC88-65881FBAB04B}">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E58FE-A43A-4D63-9D15-51DAF5C89C4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Ask the children who were involved how they feel about what has happened. </a:t>
          </a:r>
        </a:p>
      </dsp:txBody>
      <dsp:txXfrm>
        <a:off x="0" y="1846281"/>
        <a:ext cx="6900512" cy="1843578"/>
      </dsp:txXfrm>
    </dsp:sp>
    <dsp:sp modelId="{D5099258-6C3F-47FC-BFF8-361511D0645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B8005-DDB5-4993-B0C8-1B8FAB69C95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This acknowledges children’s feelings and also gives you a moment to figure out how you want to respond.</a:t>
          </a:r>
        </a:p>
      </dsp:txBody>
      <dsp:txXfrm>
        <a:off x="0" y="3689859"/>
        <a:ext cx="6900512" cy="1843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9CB91-9A87-4F25-9F22-E4823B73AF8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B029C-3880-4D71-9750-2E8634502FC3}">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Tantrums</a:t>
          </a:r>
        </a:p>
      </dsp:txBody>
      <dsp:txXfrm>
        <a:off x="0" y="675"/>
        <a:ext cx="6900512" cy="790684"/>
      </dsp:txXfrm>
    </dsp:sp>
    <dsp:sp modelId="{A220516C-A48A-42A4-9EA1-8D20A3E7D343}">
      <dsp:nvSpPr>
        <dsp:cNvPr id="0" name=""/>
        <dsp:cNvSpPr/>
      </dsp:nvSpPr>
      <dsp:spPr>
        <a:xfrm>
          <a:off x="0" y="791359"/>
          <a:ext cx="6900512"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CD0BA2-F49A-4C80-93C3-2A9E5A597403}">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Anger</a:t>
          </a:r>
        </a:p>
      </dsp:txBody>
      <dsp:txXfrm>
        <a:off x="0" y="791359"/>
        <a:ext cx="6900512" cy="790684"/>
      </dsp:txXfrm>
    </dsp:sp>
    <dsp:sp modelId="{12B8FA7D-4B78-4356-9774-EF724CED5D8A}">
      <dsp:nvSpPr>
        <dsp:cNvPr id="0" name=""/>
        <dsp:cNvSpPr/>
      </dsp:nvSpPr>
      <dsp:spPr>
        <a:xfrm>
          <a:off x="0" y="1582044"/>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E12DD-F4AE-4BA8-91B6-1B4CF35D79C1}">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Aggression</a:t>
          </a:r>
        </a:p>
      </dsp:txBody>
      <dsp:txXfrm>
        <a:off x="0" y="1582044"/>
        <a:ext cx="6900512" cy="790684"/>
      </dsp:txXfrm>
    </dsp:sp>
    <dsp:sp modelId="{6D9297EC-4A65-40CD-9182-36F8E498241D}">
      <dsp:nvSpPr>
        <dsp:cNvPr id="0" name=""/>
        <dsp:cNvSpPr/>
      </dsp:nvSpPr>
      <dsp:spPr>
        <a:xfrm>
          <a:off x="0" y="2372728"/>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725F32-F029-4907-B4AF-20CA59ECB65A}">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Opposition</a:t>
          </a:r>
        </a:p>
      </dsp:txBody>
      <dsp:txXfrm>
        <a:off x="0" y="2372728"/>
        <a:ext cx="6900512" cy="790684"/>
      </dsp:txXfrm>
    </dsp:sp>
    <dsp:sp modelId="{480F9092-7555-445D-815D-02D8DAF328E8}">
      <dsp:nvSpPr>
        <dsp:cNvPr id="0" name=""/>
        <dsp:cNvSpPr/>
      </dsp:nvSpPr>
      <dsp:spPr>
        <a:xfrm>
          <a:off x="0" y="3163412"/>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8907C-6DA6-4DE5-ACC6-F1183757ED8C}">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Crying</a:t>
          </a:r>
        </a:p>
      </dsp:txBody>
      <dsp:txXfrm>
        <a:off x="0" y="3163412"/>
        <a:ext cx="6900512" cy="790684"/>
      </dsp:txXfrm>
    </dsp:sp>
    <dsp:sp modelId="{0A9B5FDC-0B1F-4E4C-8D31-F717909AC862}">
      <dsp:nvSpPr>
        <dsp:cNvPr id="0" name=""/>
        <dsp:cNvSpPr/>
      </dsp:nvSpPr>
      <dsp:spPr>
        <a:xfrm>
          <a:off x="0" y="3954096"/>
          <a:ext cx="6900512"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B14AB-94E6-4C2C-A098-77AAAEE047A5}">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Anxiety </a:t>
          </a:r>
        </a:p>
      </dsp:txBody>
      <dsp:txXfrm>
        <a:off x="0" y="3954096"/>
        <a:ext cx="6900512" cy="790684"/>
      </dsp:txXfrm>
    </dsp:sp>
    <dsp:sp modelId="{A0F765BF-C501-4DAE-B3E3-902F035B1221}">
      <dsp:nvSpPr>
        <dsp:cNvPr id="0" name=""/>
        <dsp:cNvSpPr/>
      </dsp:nvSpPr>
      <dsp:spPr>
        <a:xfrm>
          <a:off x="0" y="4744781"/>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C5A2A-36C5-445D-8CED-00FFAA4EFCE4}">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Disruptive Behavior</a:t>
          </a:r>
        </a:p>
      </dsp:txBody>
      <dsp:txXfrm>
        <a:off x="0" y="4744781"/>
        <a:ext cx="6900512" cy="790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CCE98-92F6-4003-9D3B-432E20C435BA}">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D1BEF-EAC3-4BC1-8688-EEB8357FD72F}">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Compulsive Activities</a:t>
          </a:r>
        </a:p>
      </dsp:txBody>
      <dsp:txXfrm>
        <a:off x="0" y="0"/>
        <a:ext cx="6900512" cy="692017"/>
      </dsp:txXfrm>
    </dsp:sp>
    <dsp:sp modelId="{196CC149-996D-4C99-80A8-1A921A33700B}">
      <dsp:nvSpPr>
        <dsp:cNvPr id="0" name=""/>
        <dsp:cNvSpPr/>
      </dsp:nvSpPr>
      <dsp:spPr>
        <a:xfrm>
          <a:off x="0" y="69201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1547E-730C-44AB-A145-D0AAF370E8FA}">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Developmentally inappropriate tantrums</a:t>
          </a:r>
        </a:p>
      </dsp:txBody>
      <dsp:txXfrm>
        <a:off x="0" y="692017"/>
        <a:ext cx="6900512" cy="692017"/>
      </dsp:txXfrm>
    </dsp:sp>
    <dsp:sp modelId="{B2D2D41C-9A84-4B4B-B658-A51CE6D0E295}">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1D8BE-69F3-4716-B7E0-386DDFD7444C}">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Withdrawn </a:t>
          </a:r>
        </a:p>
      </dsp:txBody>
      <dsp:txXfrm>
        <a:off x="0" y="1384035"/>
        <a:ext cx="6900512" cy="692017"/>
      </dsp:txXfrm>
    </dsp:sp>
    <dsp:sp modelId="{DD4972EC-CF55-48F6-B636-DB7B9CFFE72A}">
      <dsp:nvSpPr>
        <dsp:cNvPr id="0" name=""/>
        <dsp:cNvSpPr/>
      </dsp:nvSpPr>
      <dsp:spPr>
        <a:xfrm>
          <a:off x="0" y="207605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F2FEF8-4469-49BE-8D79-FA3B3EF432A6}">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Repeated aggression or impulsivity</a:t>
          </a:r>
        </a:p>
      </dsp:txBody>
      <dsp:txXfrm>
        <a:off x="0" y="2076052"/>
        <a:ext cx="6900512" cy="692017"/>
      </dsp:txXfrm>
    </dsp:sp>
    <dsp:sp modelId="{81888343-7A62-4C42-B518-96773131CD8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03AA7-2CCB-48EC-8E98-54CA6F8971FC}">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Difficulty playing with others</a:t>
          </a:r>
        </a:p>
      </dsp:txBody>
      <dsp:txXfrm>
        <a:off x="0" y="2768070"/>
        <a:ext cx="6900512" cy="692017"/>
      </dsp:txXfrm>
    </dsp:sp>
    <dsp:sp modelId="{79EEA778-F7D9-4A4C-B705-D9B47E1F019B}">
      <dsp:nvSpPr>
        <dsp:cNvPr id="0" name=""/>
        <dsp:cNvSpPr/>
      </dsp:nvSpPr>
      <dsp:spPr>
        <a:xfrm>
          <a:off x="0" y="346008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56D1E-B783-4954-85FD-BC6B7523ADCF}">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Language/communication difficulties</a:t>
          </a:r>
        </a:p>
      </dsp:txBody>
      <dsp:txXfrm>
        <a:off x="0" y="3460088"/>
        <a:ext cx="6900512" cy="692017"/>
      </dsp:txXfrm>
    </dsp:sp>
    <dsp:sp modelId="{42663A75-7821-41DF-B123-C67F0B4B77B5}">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DBD5E-161D-4AF5-86F0-E393841A7325}">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Regression</a:t>
          </a:r>
        </a:p>
      </dsp:txBody>
      <dsp:txXfrm>
        <a:off x="0" y="4152105"/>
        <a:ext cx="6900512" cy="692017"/>
      </dsp:txXfrm>
    </dsp:sp>
    <dsp:sp modelId="{E99DA894-C9CB-4986-B51B-8FFEDF544210}">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1DFE9-BF46-416E-AFF5-D01F8039F561}">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Anxious or fearful in most situations</a:t>
          </a:r>
        </a:p>
      </dsp:txBody>
      <dsp:txXfrm>
        <a:off x="0" y="4844123"/>
        <a:ext cx="6900512" cy="6920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D6C31-8A29-4659-90E6-0376ADD6BCD9}"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9905-3CD1-4898-B5CA-8AF1B891D964}" type="slidenum">
              <a:rPr lang="en-US" smtClean="0"/>
              <a:t>‹#›</a:t>
            </a:fld>
            <a:endParaRPr lang="en-US"/>
          </a:p>
        </p:txBody>
      </p:sp>
    </p:spTree>
    <p:extLst>
      <p:ext uri="{BB962C8B-B14F-4D97-AF65-F5344CB8AC3E}">
        <p14:creationId xmlns:p14="http://schemas.microsoft.com/office/powerpoint/2010/main" val="3050633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co/dRUO9aZdcr"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zerotothre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to Three,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2</a:t>
            </a:fld>
            <a:endParaRPr lang="en-US"/>
          </a:p>
        </p:txBody>
      </p:sp>
    </p:spTree>
    <p:extLst>
      <p:ext uri="{BB962C8B-B14F-4D97-AF65-F5344CB8AC3E}">
        <p14:creationId xmlns:p14="http://schemas.microsoft.com/office/powerpoint/2010/main" val="219456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a:p>
            <a:r>
              <a:rPr lang="en-US" b="0" i="0" dirty="0">
                <a:solidFill>
                  <a:srgbClr val="1B1F27"/>
                </a:solidFill>
                <a:effectLst/>
                <a:latin typeface="Alegreya Sans"/>
              </a:rPr>
              <a:t>Reading together is a great way to spend time with your child and encourage them to learn. It is never too early to start reading to your child. Try to point out colors, shapes, or characters to engage your child in the story, even if you make up a new one.</a:t>
            </a:r>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12</a:t>
            </a:fld>
            <a:endParaRPr lang="en-US"/>
          </a:p>
        </p:txBody>
      </p:sp>
    </p:spTree>
    <p:extLst>
      <p:ext uri="{BB962C8B-B14F-4D97-AF65-F5344CB8AC3E}">
        <p14:creationId xmlns:p14="http://schemas.microsoft.com/office/powerpoint/2010/main" val="398716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a:p>
            <a:pPr algn="l" fontAlgn="base"/>
            <a:r>
              <a:rPr lang="en-US" b="0" i="0" dirty="0">
                <a:solidFill>
                  <a:srgbClr val="1B1F27"/>
                </a:solidFill>
                <a:effectLst/>
                <a:latin typeface="Alegreya Sans"/>
              </a:rPr>
              <a:t>Wondering rather than assuming we know.</a:t>
            </a:r>
          </a:p>
          <a:p>
            <a:pPr algn="l" fontAlgn="base"/>
            <a:endParaRPr lang="en-US" b="0" i="0" dirty="0">
              <a:solidFill>
                <a:srgbClr val="1B1F27"/>
              </a:solidFill>
              <a:effectLst/>
              <a:latin typeface="Alegreya Sans"/>
            </a:endParaRPr>
          </a:p>
          <a:p>
            <a:pPr algn="l" fontAlgn="base"/>
            <a:r>
              <a:rPr lang="en-US" b="0" i="0" dirty="0">
                <a:solidFill>
                  <a:srgbClr val="1B1F27"/>
                </a:solidFill>
                <a:effectLst/>
                <a:latin typeface="Alegreya Sans"/>
              </a:rPr>
              <a:t>Your child is learning so much very quickly. You can nurture their curiosity by exploring their interests together. Talk about what you are doing, answers their questions as honestly as possible, and ask them open-ended questions to understand how they see the world.</a:t>
            </a:r>
          </a:p>
          <a:p>
            <a:pPr algn="l" fontAlgn="base"/>
            <a:r>
              <a:rPr lang="en-US" b="0" i="0" dirty="0">
                <a:solidFill>
                  <a:srgbClr val="1B1F27"/>
                </a:solidFill>
                <a:effectLst/>
                <a:latin typeface="Alegreya Sans"/>
              </a:rPr>
              <a:t>Each approach to nurturing and encouraging curiosity varies. You can nurture their natural interests and emotions by asking open-ended questions and wondering out loud. The most important takeaway is that children’s interests should be acknowledged and encouraged to support healthy social emotional development and future learning.</a:t>
            </a:r>
          </a:p>
        </p:txBody>
      </p:sp>
      <p:sp>
        <p:nvSpPr>
          <p:cNvPr id="4" name="Slide Number Placeholder 3"/>
          <p:cNvSpPr>
            <a:spLocks noGrp="1"/>
          </p:cNvSpPr>
          <p:nvPr>
            <p:ph type="sldNum" sz="quarter" idx="5"/>
          </p:nvPr>
        </p:nvSpPr>
        <p:spPr/>
        <p:txBody>
          <a:bodyPr/>
          <a:lstStyle/>
          <a:p>
            <a:fld id="{51699905-3CD1-4898-B5CA-8AF1B891D964}" type="slidenum">
              <a:rPr lang="en-US" smtClean="0"/>
              <a:t>14</a:t>
            </a:fld>
            <a:endParaRPr lang="en-US"/>
          </a:p>
        </p:txBody>
      </p:sp>
    </p:spTree>
    <p:extLst>
      <p:ext uri="{BB962C8B-B14F-4D97-AF65-F5344CB8AC3E}">
        <p14:creationId xmlns:p14="http://schemas.microsoft.com/office/powerpoint/2010/main" val="326875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a:p>
            <a:pPr algn="l" fontAlgn="base"/>
            <a:r>
              <a:rPr lang="en-US" b="0" i="0" dirty="0">
                <a:solidFill>
                  <a:srgbClr val="1B1F27"/>
                </a:solidFill>
                <a:effectLst/>
                <a:latin typeface="Alegreya Sans"/>
              </a:rPr>
              <a:t>You can nurture your child's emotional health and help them build relationships with other children. Feeling accepted and understood by you helps your child learn how to accept and understand others as he grows. Give your child your full attention while you listen to them express their emotions. Repeat back what you hear, telling your child you understand what they’re experiencing. Expressing emotions is an opportunity to connect with your child and coach them through a challenging feeling.</a:t>
            </a:r>
          </a:p>
        </p:txBody>
      </p:sp>
      <p:sp>
        <p:nvSpPr>
          <p:cNvPr id="4" name="Slide Number Placeholder 3"/>
          <p:cNvSpPr>
            <a:spLocks noGrp="1"/>
          </p:cNvSpPr>
          <p:nvPr>
            <p:ph type="sldNum" sz="quarter" idx="5"/>
          </p:nvPr>
        </p:nvSpPr>
        <p:spPr/>
        <p:txBody>
          <a:bodyPr/>
          <a:lstStyle/>
          <a:p>
            <a:fld id="{51699905-3CD1-4898-B5CA-8AF1B891D964}" type="slidenum">
              <a:rPr lang="en-US" smtClean="0"/>
              <a:t>15</a:t>
            </a:fld>
            <a:endParaRPr lang="en-US"/>
          </a:p>
        </p:txBody>
      </p:sp>
    </p:spTree>
    <p:extLst>
      <p:ext uri="{BB962C8B-B14F-4D97-AF65-F5344CB8AC3E}">
        <p14:creationId xmlns:p14="http://schemas.microsoft.com/office/powerpoint/2010/main" val="143475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a:p>
            <a:pPr algn="l" fontAlgn="base"/>
            <a:r>
              <a:rPr lang="en-US" b="0" i="0" dirty="0">
                <a:solidFill>
                  <a:srgbClr val="1B1F27"/>
                </a:solidFill>
                <a:effectLst/>
                <a:latin typeface="Alegreya Sans"/>
              </a:rPr>
              <a:t>Play is an important way for your child to learn how to build relationships. Does he/she attend child care or preschool? Or are you able to organize regular playdates? Learning to build friendships and play well together is an important part of getting them ready for kindergarten. </a:t>
            </a:r>
          </a:p>
        </p:txBody>
      </p:sp>
      <p:sp>
        <p:nvSpPr>
          <p:cNvPr id="4" name="Slide Number Placeholder 3"/>
          <p:cNvSpPr>
            <a:spLocks noGrp="1"/>
          </p:cNvSpPr>
          <p:nvPr>
            <p:ph type="sldNum" sz="quarter" idx="5"/>
          </p:nvPr>
        </p:nvSpPr>
        <p:spPr/>
        <p:txBody>
          <a:bodyPr/>
          <a:lstStyle/>
          <a:p>
            <a:fld id="{51699905-3CD1-4898-B5CA-8AF1B891D964}" type="slidenum">
              <a:rPr lang="en-US" smtClean="0"/>
              <a:t>16</a:t>
            </a:fld>
            <a:endParaRPr lang="en-US"/>
          </a:p>
        </p:txBody>
      </p:sp>
    </p:spTree>
    <p:extLst>
      <p:ext uri="{BB962C8B-B14F-4D97-AF65-F5344CB8AC3E}">
        <p14:creationId xmlns:p14="http://schemas.microsoft.com/office/powerpoint/2010/main" val="115217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PLAYbook</a:t>
            </a:r>
            <a:r>
              <a:rPr lang="en-US" dirty="0"/>
              <a:t>-Colorado Department of Early Childhood</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17</a:t>
            </a:fld>
            <a:endParaRPr lang="en-US"/>
          </a:p>
        </p:txBody>
      </p:sp>
    </p:spTree>
    <p:extLst>
      <p:ext uri="{BB962C8B-B14F-4D97-AF65-F5344CB8AC3E}">
        <p14:creationId xmlns:p14="http://schemas.microsoft.com/office/powerpoint/2010/main" val="1877731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a:t>
            </a:r>
          </a:p>
          <a:p>
            <a:r>
              <a:rPr lang="en-US" dirty="0"/>
              <a:t>https://illinoisearlylearning.org/tipsheets/self/</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18</a:t>
            </a:fld>
            <a:endParaRPr lang="en-US"/>
          </a:p>
        </p:txBody>
      </p:sp>
    </p:spTree>
    <p:extLst>
      <p:ext uri="{BB962C8B-B14F-4D97-AF65-F5344CB8AC3E}">
        <p14:creationId xmlns:p14="http://schemas.microsoft.com/office/powerpoint/2010/main" val="341408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Colorado Early Learning &amp; Development Guidelines</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19</a:t>
            </a:fld>
            <a:endParaRPr lang="en-US"/>
          </a:p>
        </p:txBody>
      </p:sp>
    </p:spTree>
    <p:extLst>
      <p:ext uri="{BB962C8B-B14F-4D97-AF65-F5344CB8AC3E}">
        <p14:creationId xmlns:p14="http://schemas.microsoft.com/office/powerpoint/2010/main" val="3478182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PLAYbook</a:t>
            </a:r>
            <a:r>
              <a:rPr lang="en-US" dirty="0"/>
              <a:t>-Colorado Department of Early Childhood</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20</a:t>
            </a:fld>
            <a:endParaRPr lang="en-US"/>
          </a:p>
        </p:txBody>
      </p:sp>
    </p:spTree>
    <p:extLst>
      <p:ext uri="{BB962C8B-B14F-4D97-AF65-F5344CB8AC3E}">
        <p14:creationId xmlns:p14="http://schemas.microsoft.com/office/powerpoint/2010/main" val="288215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Colorado Early Learning &amp; Development Guidelines</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21</a:t>
            </a:fld>
            <a:endParaRPr lang="en-US"/>
          </a:p>
        </p:txBody>
      </p:sp>
    </p:spTree>
    <p:extLst>
      <p:ext uri="{BB962C8B-B14F-4D97-AF65-F5344CB8AC3E}">
        <p14:creationId xmlns:p14="http://schemas.microsoft.com/office/powerpoint/2010/main" val="1753630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22</a:t>
            </a:fld>
            <a:endParaRPr lang="en-US"/>
          </a:p>
        </p:txBody>
      </p:sp>
    </p:spTree>
    <p:extLst>
      <p:ext uri="{BB962C8B-B14F-4D97-AF65-F5344CB8AC3E}">
        <p14:creationId xmlns:p14="http://schemas.microsoft.com/office/powerpoint/2010/main" val="240921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to Three,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sng" strike="noStrike" dirty="0">
              <a:solidFill>
                <a:srgbClr val="D26012"/>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sng" strike="noStrike" dirty="0">
              <a:solidFill>
                <a:srgbClr val="D26012"/>
              </a:solidFill>
              <a:effectLst/>
              <a:latin typeface="Calibri" panose="020F0502020204030204" pitchFamily="34" charset="0"/>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Benefits of SEL</a:t>
            </a: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Calibri" panose="020F0502020204030204" pitchFamily="34" charset="0"/>
              </a:rPr>
              <a:t>We know from a large body of research on SEL that high-quality SEL programming leads to improved academic performance, decreases in anxiety and behavior issues, among other benefits.</a:t>
            </a:r>
            <a:endParaRPr lang="en-US" sz="2800"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t>
            </a:r>
            <a:r>
              <a:rPr lang="en-US" sz="1800" b="0" i="0" u="none" strike="noStrike" dirty="0">
                <a:solidFill>
                  <a:srgbClr val="000000"/>
                </a:solidFill>
                <a:effectLst/>
                <a:latin typeface="Calibri" panose="020F0502020204030204" pitchFamily="34" charset="0"/>
              </a:rPr>
              <a:t>We also know from research beyond the traditional SEL field that there are additional insights to be gained that are relevant to SEL. </a:t>
            </a:r>
            <a:endParaRPr lang="en-US" sz="2800"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Meta-analysis source (first 3) </a:t>
            </a:r>
            <a:r>
              <a:rPr lang="en-US" sz="1800" b="0" i="0" u="none" strike="noStrike" dirty="0" err="1">
                <a:solidFill>
                  <a:srgbClr val="000000"/>
                </a:solidFill>
                <a:effectLst/>
                <a:latin typeface="Calibri" panose="020F0502020204030204" pitchFamily="34" charset="0"/>
              </a:rPr>
              <a:t>Durlak</a:t>
            </a:r>
            <a:r>
              <a:rPr lang="en-US" sz="1800" b="0" i="0" u="none" strike="noStrike" dirty="0">
                <a:solidFill>
                  <a:srgbClr val="000000"/>
                </a:solidFill>
                <a:effectLst/>
                <a:latin typeface="Calibri" panose="020F0502020204030204" pitchFamily="34" charset="0"/>
              </a:rPr>
              <a:t>, J.A., Weissberg, R.P., </a:t>
            </a:r>
            <a:r>
              <a:rPr lang="en-US" sz="1800" b="0" i="0" u="none" strike="noStrike" dirty="0" err="1">
                <a:solidFill>
                  <a:srgbClr val="000000"/>
                </a:solidFill>
                <a:effectLst/>
                <a:latin typeface="Calibri" panose="020F0502020204030204" pitchFamily="34" charset="0"/>
              </a:rPr>
              <a:t>Dymnicki</a:t>
            </a:r>
            <a:r>
              <a:rPr lang="en-US" sz="1800" b="0" i="0" u="none" strike="noStrike" dirty="0">
                <a:solidFill>
                  <a:srgbClr val="000000"/>
                </a:solidFill>
                <a:effectLst/>
                <a:latin typeface="Calibri" panose="020F0502020204030204" pitchFamily="34" charset="0"/>
              </a:rPr>
              <a:t>, A.B., Taylor, R.D., &amp; </a:t>
            </a:r>
            <a:r>
              <a:rPr lang="en-US" sz="1800" b="0" i="0" u="none" strike="noStrike" dirty="0" err="1">
                <a:solidFill>
                  <a:srgbClr val="000000"/>
                </a:solidFill>
                <a:effectLst/>
                <a:latin typeface="Calibri" panose="020F0502020204030204" pitchFamily="34" charset="0"/>
              </a:rPr>
              <a:t>Schellinger</a:t>
            </a:r>
            <a:r>
              <a:rPr lang="en-US" sz="1800" b="0" i="0" u="none" strike="noStrike" dirty="0">
                <a:solidFill>
                  <a:srgbClr val="000000"/>
                </a:solidFill>
                <a:effectLst/>
                <a:latin typeface="Calibri" panose="020F0502020204030204" pitchFamily="34" charset="0"/>
              </a:rPr>
              <a:t>, K. (2011). The impact of enhancing students’ social and emotional learning: A meta-analysis of school-based universal interventions. </a:t>
            </a:r>
            <a:r>
              <a:rPr lang="en-US" sz="1800" b="0" i="1" u="none" strike="noStrike" dirty="0">
                <a:solidFill>
                  <a:srgbClr val="000000"/>
                </a:solidFill>
                <a:effectLst/>
                <a:latin typeface="Calibri" panose="020F0502020204030204" pitchFamily="34" charset="0"/>
              </a:rPr>
              <a:t>Child Development</a:t>
            </a:r>
            <a:r>
              <a:rPr lang="en-US" sz="1800" b="0" i="0" u="none" strike="noStrike" dirty="0">
                <a:solidFill>
                  <a:srgbClr val="000000"/>
                </a:solidFill>
                <a:effectLst/>
                <a:latin typeface="Calibri" panose="020F0502020204030204" pitchFamily="34" charset="0"/>
              </a:rPr>
              <a:t>: 82 (1), 405-432.</a:t>
            </a:r>
            <a:endParaRPr lang="en-US" sz="2800" b="0" dirty="0">
              <a:effectLst/>
            </a:endParaRPr>
          </a:p>
          <a:p>
            <a:pPr rtl="0">
              <a:spcBef>
                <a:spcPts val="0"/>
              </a:spcBef>
              <a:spcAft>
                <a:spcPts val="0"/>
              </a:spcAft>
            </a:pPr>
            <a:r>
              <a:rPr lang="en-US" sz="1800" b="1" i="0" u="none" strike="noStrike" dirty="0">
                <a:solidFill>
                  <a:srgbClr val="000000"/>
                </a:solidFill>
                <a:effectLst/>
                <a:latin typeface="Calibri" panose="020F0502020204030204" pitchFamily="34" charset="0"/>
              </a:rPr>
              <a:t>Financial investment (bottom): </a:t>
            </a:r>
            <a:r>
              <a:rPr lang="en-US" sz="1800" b="0" i="0" u="none" strike="noStrike" dirty="0">
                <a:solidFill>
                  <a:srgbClr val="000000"/>
                </a:solidFill>
                <a:effectLst/>
                <a:latin typeface="Calibri" panose="020F0502020204030204" pitchFamily="34" charset="0"/>
              </a:rPr>
              <a:t>Belfield, C., Bowden, B., </a:t>
            </a:r>
            <a:r>
              <a:rPr lang="en-US" sz="1800" b="0" i="0" u="none" strike="noStrike" dirty="0" err="1">
                <a:solidFill>
                  <a:srgbClr val="000000"/>
                </a:solidFill>
                <a:effectLst/>
                <a:latin typeface="Calibri" panose="020F0502020204030204" pitchFamily="34" charset="0"/>
              </a:rPr>
              <a:t>Klapp</a:t>
            </a:r>
            <a:r>
              <a:rPr lang="en-US" sz="1800" b="0" i="0" u="none" strike="noStrike" dirty="0">
                <a:solidFill>
                  <a:srgbClr val="000000"/>
                </a:solidFill>
                <a:effectLst/>
                <a:latin typeface="Calibri" panose="020F0502020204030204" pitchFamily="34" charset="0"/>
              </a:rPr>
              <a:t>, A., Levin, H., Shand, R., &amp; Zander, S. (2015). The Economic Value of Social and Emotional Learning. New York: Center for Benefit-Cost Studies in Education.</a:t>
            </a:r>
            <a:endParaRPr lang="en-US" sz="2800" b="0" dirty="0">
              <a:effectLst/>
            </a:endParaRPr>
          </a:p>
          <a:p>
            <a:br>
              <a:rPr lang="en-US" sz="2800" dirty="0"/>
            </a:b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3</a:t>
            </a:fld>
            <a:endParaRPr lang="en-US"/>
          </a:p>
        </p:txBody>
      </p:sp>
    </p:spTree>
    <p:extLst>
      <p:ext uri="{BB962C8B-B14F-4D97-AF65-F5344CB8AC3E}">
        <p14:creationId xmlns:p14="http://schemas.microsoft.com/office/powerpoint/2010/main" val="1170784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23</a:t>
            </a:fld>
            <a:endParaRPr lang="en-US"/>
          </a:p>
        </p:txBody>
      </p:sp>
    </p:spTree>
    <p:extLst>
      <p:ext uri="{BB962C8B-B14F-4D97-AF65-F5344CB8AC3E}">
        <p14:creationId xmlns:p14="http://schemas.microsoft.com/office/powerpoint/2010/main" val="1379525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24</a:t>
            </a:fld>
            <a:endParaRPr lang="en-US"/>
          </a:p>
        </p:txBody>
      </p:sp>
    </p:spTree>
    <p:extLst>
      <p:ext uri="{BB962C8B-B14F-4D97-AF65-F5344CB8AC3E}">
        <p14:creationId xmlns:p14="http://schemas.microsoft.com/office/powerpoint/2010/main" val="3026761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25</a:t>
            </a:fld>
            <a:endParaRPr lang="en-US"/>
          </a:p>
        </p:txBody>
      </p:sp>
    </p:spTree>
    <p:extLst>
      <p:ext uri="{BB962C8B-B14F-4D97-AF65-F5344CB8AC3E}">
        <p14:creationId xmlns:p14="http://schemas.microsoft.com/office/powerpoint/2010/main" val="128919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26</a:t>
            </a:fld>
            <a:endParaRPr lang="en-US"/>
          </a:p>
        </p:txBody>
      </p:sp>
    </p:spTree>
    <p:extLst>
      <p:ext uri="{BB962C8B-B14F-4D97-AF65-F5344CB8AC3E}">
        <p14:creationId xmlns:p14="http://schemas.microsoft.com/office/powerpoint/2010/main" val="176774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F27"/>
                </a:solidFill>
                <a:effectLst/>
                <a:latin typeface="Alegreya Sans"/>
              </a:rPr>
              <a:t>American Academy of Pediatrics: https://www.aap.org/en/patient-care/early-childhood/milestone-timeline/</a:t>
            </a:r>
          </a:p>
          <a:p>
            <a:endParaRPr lang="en-US" b="0" i="0" dirty="0">
              <a:solidFill>
                <a:srgbClr val="1B1F27"/>
              </a:solidFill>
              <a:effectLst/>
              <a:latin typeface="Alegreya Sans"/>
            </a:endParaRPr>
          </a:p>
        </p:txBody>
      </p:sp>
      <p:sp>
        <p:nvSpPr>
          <p:cNvPr id="4" name="Slide Number Placeholder 3"/>
          <p:cNvSpPr>
            <a:spLocks noGrp="1"/>
          </p:cNvSpPr>
          <p:nvPr>
            <p:ph type="sldNum" sz="quarter" idx="5"/>
          </p:nvPr>
        </p:nvSpPr>
        <p:spPr/>
        <p:txBody>
          <a:bodyPr/>
          <a:lstStyle/>
          <a:p>
            <a:fld id="{51699905-3CD1-4898-B5CA-8AF1B891D964}" type="slidenum">
              <a:rPr lang="en-US" smtClean="0"/>
              <a:t>27</a:t>
            </a:fld>
            <a:endParaRPr lang="en-US"/>
          </a:p>
        </p:txBody>
      </p:sp>
    </p:spTree>
    <p:extLst>
      <p:ext uri="{BB962C8B-B14F-4D97-AF65-F5344CB8AC3E}">
        <p14:creationId xmlns:p14="http://schemas.microsoft.com/office/powerpoint/2010/main" val="252835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PLAYbook</a:t>
            </a:r>
            <a:r>
              <a:rPr lang="en-US" dirty="0"/>
              <a:t>-Colorado Department of Early Childhood</a:t>
            </a:r>
          </a:p>
        </p:txBody>
      </p:sp>
      <p:sp>
        <p:nvSpPr>
          <p:cNvPr id="4" name="Slide Number Placeholder 3"/>
          <p:cNvSpPr>
            <a:spLocks noGrp="1"/>
          </p:cNvSpPr>
          <p:nvPr>
            <p:ph type="sldNum" sz="quarter" idx="5"/>
          </p:nvPr>
        </p:nvSpPr>
        <p:spPr/>
        <p:txBody>
          <a:bodyPr/>
          <a:lstStyle/>
          <a:p>
            <a:fld id="{51699905-3CD1-4898-B5CA-8AF1B891D964}" type="slidenum">
              <a:rPr lang="en-US" smtClean="0"/>
              <a:t>28</a:t>
            </a:fld>
            <a:endParaRPr lang="en-US"/>
          </a:p>
        </p:txBody>
      </p:sp>
    </p:spTree>
    <p:extLst>
      <p:ext uri="{BB962C8B-B14F-4D97-AF65-F5344CB8AC3E}">
        <p14:creationId xmlns:p14="http://schemas.microsoft.com/office/powerpoint/2010/main" val="2772390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PLAYbook</a:t>
            </a:r>
            <a:r>
              <a:rPr lang="en-US" dirty="0"/>
              <a:t>-Colorado Department of Early Childhood</a:t>
            </a:r>
          </a:p>
        </p:txBody>
      </p:sp>
      <p:sp>
        <p:nvSpPr>
          <p:cNvPr id="4" name="Slide Number Placeholder 3"/>
          <p:cNvSpPr>
            <a:spLocks noGrp="1"/>
          </p:cNvSpPr>
          <p:nvPr>
            <p:ph type="sldNum" sz="quarter" idx="5"/>
          </p:nvPr>
        </p:nvSpPr>
        <p:spPr/>
        <p:txBody>
          <a:bodyPr/>
          <a:lstStyle/>
          <a:p>
            <a:fld id="{51699905-3CD1-4898-B5CA-8AF1B891D964}" type="slidenum">
              <a:rPr lang="en-US" smtClean="0"/>
              <a:t>29</a:t>
            </a:fld>
            <a:endParaRPr lang="en-US"/>
          </a:p>
        </p:txBody>
      </p:sp>
    </p:spTree>
    <p:extLst>
      <p:ext uri="{BB962C8B-B14F-4D97-AF65-F5344CB8AC3E}">
        <p14:creationId xmlns:p14="http://schemas.microsoft.com/office/powerpoint/2010/main" val="3349883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PLAYbook</a:t>
            </a:r>
            <a:r>
              <a:rPr lang="en-US" dirty="0"/>
              <a:t>-Colorado Department of Early Childhood</a:t>
            </a:r>
          </a:p>
        </p:txBody>
      </p:sp>
      <p:sp>
        <p:nvSpPr>
          <p:cNvPr id="4" name="Slide Number Placeholder 3"/>
          <p:cNvSpPr>
            <a:spLocks noGrp="1"/>
          </p:cNvSpPr>
          <p:nvPr>
            <p:ph type="sldNum" sz="quarter" idx="5"/>
          </p:nvPr>
        </p:nvSpPr>
        <p:spPr/>
        <p:txBody>
          <a:bodyPr/>
          <a:lstStyle/>
          <a:p>
            <a:fld id="{51699905-3CD1-4898-B5CA-8AF1B891D964}" type="slidenum">
              <a:rPr lang="en-US" smtClean="0"/>
              <a:t>31</a:t>
            </a:fld>
            <a:endParaRPr lang="en-US"/>
          </a:p>
        </p:txBody>
      </p:sp>
    </p:spTree>
    <p:extLst>
      <p:ext uri="{BB962C8B-B14F-4D97-AF65-F5344CB8AC3E}">
        <p14:creationId xmlns:p14="http://schemas.microsoft.com/office/powerpoint/2010/main" val="836685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Colorado Early Learning &amp; Development Guidelines</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32</a:t>
            </a:fld>
            <a:endParaRPr lang="en-US"/>
          </a:p>
        </p:txBody>
      </p:sp>
    </p:spTree>
    <p:extLst>
      <p:ext uri="{BB962C8B-B14F-4D97-AF65-F5344CB8AC3E}">
        <p14:creationId xmlns:p14="http://schemas.microsoft.com/office/powerpoint/2010/main" val="1922985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Colorado Early Learning &amp; Development Guidelines</a:t>
            </a: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33</a:t>
            </a:fld>
            <a:endParaRPr lang="en-US"/>
          </a:p>
        </p:txBody>
      </p:sp>
    </p:spTree>
    <p:extLst>
      <p:ext uri="{BB962C8B-B14F-4D97-AF65-F5344CB8AC3E}">
        <p14:creationId xmlns:p14="http://schemas.microsoft.com/office/powerpoint/2010/main" val="312948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4</a:t>
            </a:fld>
            <a:endParaRPr lang="en-US"/>
          </a:p>
        </p:txBody>
      </p:sp>
    </p:spTree>
    <p:extLst>
      <p:ext uri="{BB962C8B-B14F-4D97-AF65-F5344CB8AC3E}">
        <p14:creationId xmlns:p14="http://schemas.microsoft.com/office/powerpoint/2010/main" val="1037891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34</a:t>
            </a:fld>
            <a:endParaRPr lang="en-US"/>
          </a:p>
        </p:txBody>
      </p:sp>
    </p:spTree>
    <p:extLst>
      <p:ext uri="{BB962C8B-B14F-4D97-AF65-F5344CB8AC3E}">
        <p14:creationId xmlns:p14="http://schemas.microsoft.com/office/powerpoint/2010/main" val="1365376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https://www.cde.state.co.us/early/candbcomparison</a:t>
            </a:r>
          </a:p>
        </p:txBody>
      </p:sp>
      <p:sp>
        <p:nvSpPr>
          <p:cNvPr id="4" name="Slide Number Placeholder 3"/>
          <p:cNvSpPr>
            <a:spLocks noGrp="1"/>
          </p:cNvSpPr>
          <p:nvPr>
            <p:ph type="sldNum" sz="quarter" idx="5"/>
          </p:nvPr>
        </p:nvSpPr>
        <p:spPr/>
        <p:txBody>
          <a:bodyPr/>
          <a:lstStyle/>
          <a:p>
            <a:fld id="{51699905-3CD1-4898-B5CA-8AF1B891D964}" type="slidenum">
              <a:rPr lang="en-US" smtClean="0"/>
              <a:t>35</a:t>
            </a:fld>
            <a:endParaRPr lang="en-US"/>
          </a:p>
        </p:txBody>
      </p:sp>
    </p:spTree>
    <p:extLst>
      <p:ext uri="{BB962C8B-B14F-4D97-AF65-F5344CB8AC3E}">
        <p14:creationId xmlns:p14="http://schemas.microsoft.com/office/powerpoint/2010/main" val="250687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Schooling</a:t>
            </a:r>
          </a:p>
        </p:txBody>
      </p:sp>
      <p:sp>
        <p:nvSpPr>
          <p:cNvPr id="4" name="Slide Number Placeholder 3"/>
          <p:cNvSpPr>
            <a:spLocks noGrp="1"/>
          </p:cNvSpPr>
          <p:nvPr>
            <p:ph type="sldNum" sz="quarter" idx="5"/>
          </p:nvPr>
        </p:nvSpPr>
        <p:spPr/>
        <p:txBody>
          <a:bodyPr/>
          <a:lstStyle/>
          <a:p>
            <a:fld id="{51699905-3CD1-4898-B5CA-8AF1B891D964}" type="slidenum">
              <a:rPr lang="en-US" smtClean="0"/>
              <a:t>38</a:t>
            </a:fld>
            <a:endParaRPr lang="en-US"/>
          </a:p>
        </p:txBody>
      </p:sp>
    </p:spTree>
    <p:extLst>
      <p:ext uri="{BB962C8B-B14F-4D97-AF65-F5344CB8AC3E}">
        <p14:creationId xmlns:p14="http://schemas.microsoft.com/office/powerpoint/2010/main" val="1127921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Schooling</a:t>
            </a:r>
          </a:p>
        </p:txBody>
      </p:sp>
      <p:sp>
        <p:nvSpPr>
          <p:cNvPr id="4" name="Slide Number Placeholder 3"/>
          <p:cNvSpPr>
            <a:spLocks noGrp="1"/>
          </p:cNvSpPr>
          <p:nvPr>
            <p:ph type="sldNum" sz="quarter" idx="5"/>
          </p:nvPr>
        </p:nvSpPr>
        <p:spPr/>
        <p:txBody>
          <a:bodyPr/>
          <a:lstStyle/>
          <a:p>
            <a:fld id="{51699905-3CD1-4898-B5CA-8AF1B891D964}" type="slidenum">
              <a:rPr lang="en-US" smtClean="0"/>
              <a:t>39</a:t>
            </a:fld>
            <a:endParaRPr lang="en-US"/>
          </a:p>
        </p:txBody>
      </p:sp>
    </p:spTree>
    <p:extLst>
      <p:ext uri="{BB962C8B-B14F-4D97-AF65-F5344CB8AC3E}">
        <p14:creationId xmlns:p14="http://schemas.microsoft.com/office/powerpoint/2010/main" val="1733045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dirty="0"/>
              <a:t>Rationale:</a:t>
            </a:r>
            <a:r>
              <a:rPr lang="en-US" dirty="0"/>
              <a:t> Stressed adults are not as effective in supporting stressed/escalated students.</a:t>
            </a:r>
            <a:endParaRPr lang="en-US" dirty="0">
              <a:cs typeface="Calibri"/>
            </a:endParaRPr>
          </a:p>
          <a:p>
            <a:pPr>
              <a:lnSpc>
                <a:spcPct val="90000"/>
              </a:lnSpc>
              <a:spcBef>
                <a:spcPts val="1000"/>
              </a:spcBef>
            </a:pPr>
            <a:r>
              <a:rPr lang="en-US" dirty="0">
                <a:cs typeface="Calibri"/>
              </a:rPr>
              <a:t>The stress management plan is designed for teens, but can be used for adults!</a:t>
            </a:r>
          </a:p>
          <a:p>
            <a:pPr>
              <a:lnSpc>
                <a:spcPct val="90000"/>
              </a:lnSpc>
              <a:spcBef>
                <a:spcPts val="1000"/>
              </a:spcBef>
            </a:pPr>
            <a:endParaRPr lang="en-US" dirty="0">
              <a:cs typeface="Calibri"/>
            </a:endParaRPr>
          </a:p>
          <a:p>
            <a:pPr>
              <a:lnSpc>
                <a:spcPct val="90000"/>
              </a:lnSpc>
              <a:spcBef>
                <a:spcPts val="1000"/>
              </a:spcBef>
            </a:pPr>
            <a:r>
              <a:rPr lang="en-US" dirty="0">
                <a:cs typeface="Calibri"/>
              </a:rPr>
              <a:t>Tier III resource: How to Support a Staff Member with a mental health problem</a:t>
            </a:r>
          </a:p>
        </p:txBody>
      </p:sp>
      <p:sp>
        <p:nvSpPr>
          <p:cNvPr id="4" name="Slide Number Placeholder 3"/>
          <p:cNvSpPr>
            <a:spLocks noGrp="1"/>
          </p:cNvSpPr>
          <p:nvPr>
            <p:ph type="sldNum" sz="quarter" idx="5"/>
          </p:nvPr>
        </p:nvSpPr>
        <p:spPr/>
        <p:txBody>
          <a:bodyPr/>
          <a:lstStyle/>
          <a:p>
            <a:fld id="{C8DEAE97-7247-49F8-B77F-2B00855F587A}" type="slidenum">
              <a:rPr lang="en-US"/>
              <a:t>42</a:t>
            </a:fld>
            <a:endParaRPr lang="en-US"/>
          </a:p>
        </p:txBody>
      </p:sp>
    </p:spTree>
    <p:extLst>
      <p:ext uri="{BB962C8B-B14F-4D97-AF65-F5344CB8AC3E}">
        <p14:creationId xmlns:p14="http://schemas.microsoft.com/office/powerpoint/2010/main" val="400205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1F1F1F"/>
                </a:solidFill>
                <a:effectLst/>
                <a:latin typeface="Calibri" panose="020F0502020204030204" pitchFamily="34" charset="0"/>
                <a:ea typeface="Calibri" panose="020F0502020204030204" pitchFamily="34" charset="0"/>
                <a:hlinkClick r:id="rId3"/>
              </a:rPr>
              <a:t>https://t.co/dRUO9aZdcr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45</a:t>
            </a:fld>
            <a:endParaRPr lang="en-US"/>
          </a:p>
        </p:txBody>
      </p:sp>
    </p:spTree>
    <p:extLst>
      <p:ext uri="{BB962C8B-B14F-4D97-AF65-F5344CB8AC3E}">
        <p14:creationId xmlns:p14="http://schemas.microsoft.com/office/powerpoint/2010/main" val="365603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latin typeface="Georgia" panose="02040502050405020303" pitchFamily="18" charset="0"/>
              </a:rPr>
              <a:t>found that about 50,000 children in preschool and child care were suspended each year and 17,000 were expelled, meaning about 250 children per day are asked to leave temporarily or permanently,</a:t>
            </a:r>
          </a:p>
          <a:p>
            <a:endParaRPr lang="en-US" b="0" i="0" dirty="0">
              <a:solidFill>
                <a:srgbClr val="0A0A0A"/>
              </a:solidFill>
              <a:effectLst/>
              <a:latin typeface="Georgia" panose="02040502050405020303" pitchFamily="18" charset="0"/>
            </a:endParaRPr>
          </a:p>
          <a:p>
            <a:r>
              <a:rPr lang="en-US" dirty="0"/>
              <a:t>https://www.k12dive.com/news/Trauma-from-preschool-expulsions-suspensions/640034/</a:t>
            </a:r>
          </a:p>
        </p:txBody>
      </p:sp>
      <p:sp>
        <p:nvSpPr>
          <p:cNvPr id="4" name="Slide Number Placeholder 3"/>
          <p:cNvSpPr>
            <a:spLocks noGrp="1"/>
          </p:cNvSpPr>
          <p:nvPr>
            <p:ph type="sldNum" sz="quarter" idx="5"/>
          </p:nvPr>
        </p:nvSpPr>
        <p:spPr/>
        <p:txBody>
          <a:bodyPr/>
          <a:lstStyle/>
          <a:p>
            <a:fld id="{51699905-3CD1-4898-B5CA-8AF1B891D964}" type="slidenum">
              <a:rPr lang="en-US" smtClean="0"/>
              <a:t>5</a:t>
            </a:fld>
            <a:endParaRPr lang="en-US"/>
          </a:p>
        </p:txBody>
      </p:sp>
    </p:spTree>
    <p:extLst>
      <p:ext uri="{BB962C8B-B14F-4D97-AF65-F5344CB8AC3E}">
        <p14:creationId xmlns:p14="http://schemas.microsoft.com/office/powerpoint/2010/main" val="374517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CDE-Suspensions &amp; Expulsions in Preschool</a:t>
            </a:r>
          </a:p>
          <a:p>
            <a:endParaRPr lang="en-US" dirty="0"/>
          </a:p>
          <a:p>
            <a:r>
              <a:rPr lang="en-US" dirty="0"/>
              <a:t>“Research indicates that young children who are suspended or expelled from school are several times more likely to experience disciplinary action later in their academic careers, drop out or disengage from high school, report feeling disconnected from school, and be incarcerated later in life” (HB19-1194).</a:t>
            </a:r>
          </a:p>
          <a:p>
            <a:endParaRPr lang="en-US" dirty="0"/>
          </a:p>
          <a:p>
            <a:r>
              <a:rPr lang="en-US" dirty="0"/>
              <a:t>.” By some estimates, preschool children are expelled at rates more than three times higher than children in K-12 settings. Another concerning trend is the disproportionality of which children are more likely to get suspended. According to </a:t>
            </a:r>
            <a:r>
              <a:rPr lang="en-US" dirty="0" err="1"/>
              <a:t>Stegelin</a:t>
            </a:r>
            <a:r>
              <a:rPr lang="en-US" dirty="0"/>
              <a:t> (2018), “Federal data indicate that a disproportionate number of male students representing minority populations are expelled, along with English Language Learners and students with disabilities, all of whom could benefit from daily attendance in preschool programs.”</a:t>
            </a:r>
          </a:p>
          <a:p>
            <a:endParaRPr lang="en-US" dirty="0"/>
          </a:p>
          <a:p>
            <a:r>
              <a:rPr lang="en-US" dirty="0"/>
              <a:t>https://www.npr.org/sections/ed/2016/09/05/490226345/preschool-suspensions-really-happen-and-thats-not-okay-with-connecticut</a:t>
            </a:r>
          </a:p>
        </p:txBody>
      </p:sp>
      <p:sp>
        <p:nvSpPr>
          <p:cNvPr id="4" name="Slide Number Placeholder 3"/>
          <p:cNvSpPr>
            <a:spLocks noGrp="1"/>
          </p:cNvSpPr>
          <p:nvPr>
            <p:ph type="sldNum" sz="quarter" idx="5"/>
          </p:nvPr>
        </p:nvSpPr>
        <p:spPr/>
        <p:txBody>
          <a:bodyPr/>
          <a:lstStyle/>
          <a:p>
            <a:fld id="{51699905-3CD1-4898-B5CA-8AF1B891D964}" type="slidenum">
              <a:rPr lang="en-US" smtClean="0"/>
              <a:t>6</a:t>
            </a:fld>
            <a:endParaRPr lang="en-US"/>
          </a:p>
        </p:txBody>
      </p:sp>
    </p:spTree>
    <p:extLst>
      <p:ext uri="{BB962C8B-B14F-4D97-AF65-F5344CB8AC3E}">
        <p14:creationId xmlns:p14="http://schemas.microsoft.com/office/powerpoint/2010/main" val="425524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What do exclusionary discipline practices look like in early childhood settings? Examples of exclusionary practices in early childhood SRI Education</a:t>
            </a:r>
          </a:p>
          <a:p>
            <a:endParaRPr lang="en-US" dirty="0"/>
          </a:p>
          <a:p>
            <a:r>
              <a:rPr lang="en-US" dirty="0"/>
              <a:t>https://www.sri.com/press/blog-archive/preventing-expulsions-in-early-childhood-and-supporting-all-childrens-success/</a:t>
            </a:r>
          </a:p>
        </p:txBody>
      </p:sp>
      <p:sp>
        <p:nvSpPr>
          <p:cNvPr id="4" name="Slide Number Placeholder 3"/>
          <p:cNvSpPr>
            <a:spLocks noGrp="1"/>
          </p:cNvSpPr>
          <p:nvPr>
            <p:ph type="sldNum" sz="quarter" idx="5"/>
          </p:nvPr>
        </p:nvSpPr>
        <p:spPr/>
        <p:txBody>
          <a:bodyPr/>
          <a:lstStyle/>
          <a:p>
            <a:fld id="{51699905-3CD1-4898-B5CA-8AF1B891D964}" type="slidenum">
              <a:rPr lang="en-US" smtClean="0"/>
              <a:t>7</a:t>
            </a:fld>
            <a:endParaRPr lang="en-US"/>
          </a:p>
        </p:txBody>
      </p:sp>
    </p:spTree>
    <p:extLst>
      <p:ext uri="{BB962C8B-B14F-4D97-AF65-F5344CB8AC3E}">
        <p14:creationId xmlns:p14="http://schemas.microsoft.com/office/powerpoint/2010/main" val="50721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8</a:t>
            </a:fld>
            <a:endParaRPr lang="en-US"/>
          </a:p>
        </p:txBody>
      </p:sp>
    </p:spTree>
    <p:extLst>
      <p:ext uri="{BB962C8B-B14F-4D97-AF65-F5344CB8AC3E}">
        <p14:creationId xmlns:p14="http://schemas.microsoft.com/office/powerpoint/2010/main" val="356017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strike="noStrike" dirty="0">
                <a:solidFill>
                  <a:srgbClr val="D26012"/>
                </a:solidFill>
                <a:effectLst/>
                <a:latin typeface="Calibri" panose="020F0502020204030204" pitchFamily="34" charset="0"/>
                <a:hlinkClick r:id="rId3"/>
              </a:rPr>
              <a:t>https://www.zerotothree.org/</a:t>
            </a:r>
            <a:endParaRPr lang="en-US" sz="1800" b="0" i="0" u="none" strike="noStrike" dirty="0">
              <a:solidFill>
                <a:srgbClr val="45597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1699905-3CD1-4898-B5CA-8AF1B891D964}" type="slidenum">
              <a:rPr lang="en-US" smtClean="0"/>
              <a:t>9</a:t>
            </a:fld>
            <a:endParaRPr lang="en-US"/>
          </a:p>
        </p:txBody>
      </p:sp>
    </p:spTree>
    <p:extLst>
      <p:ext uri="{BB962C8B-B14F-4D97-AF65-F5344CB8AC3E}">
        <p14:creationId xmlns:p14="http://schemas.microsoft.com/office/powerpoint/2010/main" val="2273629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https://www.apa.org/monitor/2022/01/lab-youth-school</a:t>
            </a:r>
          </a:p>
        </p:txBody>
      </p:sp>
      <p:sp>
        <p:nvSpPr>
          <p:cNvPr id="4" name="Slide Number Placeholder 3"/>
          <p:cNvSpPr>
            <a:spLocks noGrp="1"/>
          </p:cNvSpPr>
          <p:nvPr>
            <p:ph type="sldNum" sz="quarter" idx="5"/>
          </p:nvPr>
        </p:nvSpPr>
        <p:spPr/>
        <p:txBody>
          <a:bodyPr/>
          <a:lstStyle/>
          <a:p>
            <a:fld id="{51699905-3CD1-4898-B5CA-8AF1B891D964}" type="slidenum">
              <a:rPr lang="en-US" smtClean="0"/>
              <a:t>10</a:t>
            </a:fld>
            <a:endParaRPr lang="en-US"/>
          </a:p>
        </p:txBody>
      </p:sp>
    </p:spTree>
    <p:extLst>
      <p:ext uri="{BB962C8B-B14F-4D97-AF65-F5344CB8AC3E}">
        <p14:creationId xmlns:p14="http://schemas.microsoft.com/office/powerpoint/2010/main" val="93319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59C6-7C60-EA3F-D1F4-C6F66CD9A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48B577-9424-3A41-FADB-E0F661FAB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0A907-8B51-6AF5-F17D-F8CA0E83DE86}"/>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AC00C372-EAFA-36AD-052D-8DFF2DA06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6478E-CE2C-0E1D-51FB-AE84510A0A0A}"/>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46183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0335-E20E-9EBE-2269-A70F221E6F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CCC43D-0B6D-F5C5-E7F8-AD7B7C9681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DC44F-EBCC-A633-A086-9F7DEA33C2F5}"/>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1D567BD9-78FA-1D53-5FEE-EB45D783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D4A7F-66E2-A8CC-4ECA-EAF5320AAD1F}"/>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123951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F4780-C6DF-8536-7C75-E35B22C19C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5941C7-BD3D-4B6E-A569-D3E9E8CCE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AC668-6C86-90D3-521B-5CC51A80610D}"/>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DAE50B26-4A13-DEFE-4816-606636EFF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25968-3640-E73A-392F-F6EA50FD1715}"/>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298514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B3F9-B35A-EF9F-0F33-1885C260D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882D9-591D-EF37-1182-41AF5864A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1DC62-D7F0-FADF-6872-774BCE746747}"/>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184C560A-33C5-BAEA-64A7-93A5F0EAF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05C77-A9F8-9A4A-5A57-CFB7DF2BD99E}"/>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122413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EB59-7812-C0F2-FB08-6D1A5D931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0B06E6-A8CA-9813-01AE-629530FD8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AF095A-C3D9-373D-88BB-91D4DA7A102C}"/>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72133AB3-ED0A-07BE-2070-ABAA0A884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52421-C513-4B8F-F6CE-1BE42D46032E}"/>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239876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77961-2DC9-EACF-FE1A-B207D1D82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A9A6A-E2B0-9F38-5C06-3B9BC9680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4D4AF-9DDC-93FA-BBB2-E332E25DFB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86FA1-F0E6-3160-725F-4D3AD170C036}"/>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6" name="Footer Placeholder 5">
            <a:extLst>
              <a:ext uri="{FF2B5EF4-FFF2-40B4-BE49-F238E27FC236}">
                <a16:creationId xmlns:a16="http://schemas.microsoft.com/office/drawing/2014/main" id="{D0760A1C-FDAC-49C2-677B-122E4C449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229DF-4573-4DB1-7F7A-74DD46DD0385}"/>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972823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87AD-DAF6-88E6-0A31-D1FB228A7B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EE072-64A0-F6C0-6862-0DE6F318D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EF65EC-E459-6333-1B18-5BA2563C3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49D64-5E75-0374-2741-BE042486B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848AFA-D81E-C452-11A9-DDF596E99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6FE36-D32D-3AEA-E4AD-E12DC49957BE}"/>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8" name="Footer Placeholder 7">
            <a:extLst>
              <a:ext uri="{FF2B5EF4-FFF2-40B4-BE49-F238E27FC236}">
                <a16:creationId xmlns:a16="http://schemas.microsoft.com/office/drawing/2014/main" id="{C47AB3BA-2B34-302E-07E4-3798C795FD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048B0-BD7A-8033-CB4F-D7453EE6976F}"/>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321406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9662-3A77-5DAF-C7C4-08A9DE9C6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57F2FF-C793-4D8C-C878-4E479B118824}"/>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4" name="Footer Placeholder 3">
            <a:extLst>
              <a:ext uri="{FF2B5EF4-FFF2-40B4-BE49-F238E27FC236}">
                <a16:creationId xmlns:a16="http://schemas.microsoft.com/office/drawing/2014/main" id="{1EF9800E-6B20-7F14-9474-6B824CF04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19F8D-47C0-DAB9-DBAA-82549A565F88}"/>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298693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4A678-6FB8-AFD3-1E80-5FE623211CE4}"/>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3" name="Footer Placeholder 2">
            <a:extLst>
              <a:ext uri="{FF2B5EF4-FFF2-40B4-BE49-F238E27FC236}">
                <a16:creationId xmlns:a16="http://schemas.microsoft.com/office/drawing/2014/main" id="{CCE083B8-B315-6844-A0A0-5A3C0A7D31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41D9FC-E92B-1BD5-546B-0E70362AC6FB}"/>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139042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075-5A43-77E1-AF24-E1ADA5C94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3C417A-BC69-43FA-05AE-71250B7422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22F6B-7810-0CB0-5DA7-FA513562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B42017-CD2C-4A81-567F-5AF32E49D48D}"/>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6" name="Footer Placeholder 5">
            <a:extLst>
              <a:ext uri="{FF2B5EF4-FFF2-40B4-BE49-F238E27FC236}">
                <a16:creationId xmlns:a16="http://schemas.microsoft.com/office/drawing/2014/main" id="{FF18636C-534A-3881-F337-C026CEE44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968F4-9110-44BC-4406-60BA0D474002}"/>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400570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80D7A-59BC-2620-E239-9FBDD6653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4F98AF-DEF7-FF96-E1AA-66392A2AB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04A2BD-9435-20E6-70E5-98926BEC9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44AC8-3F73-FDDA-0551-E398FB2F0778}"/>
              </a:ext>
            </a:extLst>
          </p:cNvPr>
          <p:cNvSpPr>
            <a:spLocks noGrp="1"/>
          </p:cNvSpPr>
          <p:nvPr>
            <p:ph type="dt" sz="half" idx="10"/>
          </p:nvPr>
        </p:nvSpPr>
        <p:spPr/>
        <p:txBody>
          <a:bodyPr/>
          <a:lstStyle/>
          <a:p>
            <a:fld id="{B811919A-2F83-4D7E-BF04-4CA756B4019E}" type="datetimeFigureOut">
              <a:rPr lang="en-US" smtClean="0"/>
              <a:t>2/22/2024</a:t>
            </a:fld>
            <a:endParaRPr lang="en-US"/>
          </a:p>
        </p:txBody>
      </p:sp>
      <p:sp>
        <p:nvSpPr>
          <p:cNvPr id="6" name="Footer Placeholder 5">
            <a:extLst>
              <a:ext uri="{FF2B5EF4-FFF2-40B4-BE49-F238E27FC236}">
                <a16:creationId xmlns:a16="http://schemas.microsoft.com/office/drawing/2014/main" id="{66A83C65-F946-A99A-477C-BEEA4FBA1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1C9AC-F624-05F9-0C1D-696B7D150E78}"/>
              </a:ext>
            </a:extLst>
          </p:cNvPr>
          <p:cNvSpPr>
            <a:spLocks noGrp="1"/>
          </p:cNvSpPr>
          <p:nvPr>
            <p:ph type="sldNum" sz="quarter" idx="12"/>
          </p:nvPr>
        </p:nvSpPr>
        <p:spPr/>
        <p:txBody>
          <a:bodyPr/>
          <a:lstStyle/>
          <a:p>
            <a:fld id="{1E756780-EF9D-4D44-B950-DB5EE17490E6}" type="slidenum">
              <a:rPr lang="en-US" smtClean="0"/>
              <a:t>‹#›</a:t>
            </a:fld>
            <a:endParaRPr lang="en-US"/>
          </a:p>
        </p:txBody>
      </p:sp>
    </p:spTree>
    <p:extLst>
      <p:ext uri="{BB962C8B-B14F-4D97-AF65-F5344CB8AC3E}">
        <p14:creationId xmlns:p14="http://schemas.microsoft.com/office/powerpoint/2010/main" val="65779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18DC0-22EE-97A9-9D22-54C709F48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E48A7F-1507-5E2C-1C8C-E67D39B1C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FE86A-2684-A52D-1215-CE9F83E1A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1919A-2F83-4D7E-BF04-4CA756B4019E}" type="datetimeFigureOut">
              <a:rPr lang="en-US" smtClean="0"/>
              <a:t>2/22/2024</a:t>
            </a:fld>
            <a:endParaRPr lang="en-US"/>
          </a:p>
        </p:txBody>
      </p:sp>
      <p:sp>
        <p:nvSpPr>
          <p:cNvPr id="5" name="Footer Placeholder 4">
            <a:extLst>
              <a:ext uri="{FF2B5EF4-FFF2-40B4-BE49-F238E27FC236}">
                <a16:creationId xmlns:a16="http://schemas.microsoft.com/office/drawing/2014/main" id="{30017E50-9A4E-510C-A13A-8ACE163D7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F844B-5180-165E-9D06-475FD029D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56780-EF9D-4D44-B950-DB5EE17490E6}" type="slidenum">
              <a:rPr lang="en-US" smtClean="0"/>
              <a:t>‹#›</a:t>
            </a:fld>
            <a:endParaRPr lang="en-US"/>
          </a:p>
        </p:txBody>
      </p:sp>
    </p:spTree>
    <p:extLst>
      <p:ext uri="{BB962C8B-B14F-4D97-AF65-F5344CB8AC3E}">
        <p14:creationId xmlns:p14="http://schemas.microsoft.com/office/powerpoint/2010/main" val="69788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ap.org/en/patient-care/early-childhood/milestone-timeline/" TargetMode="External"/><Relationship Id="rId2" Type="http://schemas.openxmlformats.org/officeDocument/2006/relationships/hyperlink" Target="https://cdec.colorado.gov/early-childhood-mental-health-consultation" TargetMode="External"/><Relationship Id="rId1" Type="http://schemas.openxmlformats.org/officeDocument/2006/relationships/slideLayout" Target="../slideLayouts/slideLayout2.xml"/><Relationship Id="rId4" Type="http://schemas.openxmlformats.org/officeDocument/2006/relationships/hyperlink" Target="https://www.naeyc.org/resources/position-statements/dap/guideline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016/j.cpr.2018.09.002" TargetMode="External"/><Relationship Id="rId2" Type="http://schemas.openxmlformats.org/officeDocument/2006/relationships/hyperlink" Target="https://thinkingreadingwritings.wpcomstaging.com/2019/04/22/can-reading-problems-affect-mental-health/" TargetMode="External"/><Relationship Id="rId1" Type="http://schemas.openxmlformats.org/officeDocument/2006/relationships/slideLayout" Target="../slideLayouts/slideLayout2.xml"/><Relationship Id="rId5" Type="http://schemas.openxmlformats.org/officeDocument/2006/relationships/hyperlink" Target="https://doi.org/10.1016/j.psychres.2023.115188" TargetMode="External"/><Relationship Id="rId4" Type="http://schemas.openxmlformats.org/officeDocument/2006/relationships/hyperlink" Target="https://doi.org/10.1111/j.1469-7610.2004.00366.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7E6115F-BD02-472F-67A3-E5A46A1EBCFC}"/>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Early Childhood Mental Health</a:t>
            </a:r>
          </a:p>
        </p:txBody>
      </p:sp>
      <p:sp>
        <p:nvSpPr>
          <p:cNvPr id="3" name="Subtitle 2">
            <a:extLst>
              <a:ext uri="{FF2B5EF4-FFF2-40B4-BE49-F238E27FC236}">
                <a16:creationId xmlns:a16="http://schemas.microsoft.com/office/drawing/2014/main" id="{2E5BF3E9-8A62-E936-EC4F-3853DA0C50C7}"/>
              </a:ext>
            </a:extLst>
          </p:cNvPr>
          <p:cNvSpPr>
            <a:spLocks noGrp="1"/>
          </p:cNvSpPr>
          <p:nvPr>
            <p:ph type="subTitle" idx="1"/>
          </p:nvPr>
        </p:nvSpPr>
        <p:spPr>
          <a:xfrm>
            <a:off x="3215729" y="4165152"/>
            <a:ext cx="5760846" cy="682079"/>
          </a:xfrm>
        </p:spPr>
        <p:txBody>
          <a:bodyPr>
            <a:normAutofit/>
          </a:bodyPr>
          <a:lstStyle/>
          <a:p>
            <a:endParaRPr lang="en-US">
              <a:solidFill>
                <a:schemeClr val="tx2"/>
              </a:solidFill>
            </a:endParaRPr>
          </a:p>
        </p:txBody>
      </p:sp>
    </p:spTree>
    <p:extLst>
      <p:ext uri="{BB962C8B-B14F-4D97-AF65-F5344CB8AC3E}">
        <p14:creationId xmlns:p14="http://schemas.microsoft.com/office/powerpoint/2010/main" val="263345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521624D-042D-49EA-B89C-0CDDC7C948E4}"/>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Do You Like Me?</a:t>
            </a:r>
          </a:p>
        </p:txBody>
      </p:sp>
      <p:sp>
        <p:nvSpPr>
          <p:cNvPr id="3" name="Content Placeholder 2">
            <a:extLst>
              <a:ext uri="{FF2B5EF4-FFF2-40B4-BE49-F238E27FC236}">
                <a16:creationId xmlns:a16="http://schemas.microsoft.com/office/drawing/2014/main" id="{1605B4D4-C48F-09D9-56EF-69BB07E4F66F}"/>
              </a:ext>
            </a:extLst>
          </p:cNvPr>
          <p:cNvSpPr>
            <a:spLocks noGrp="1"/>
          </p:cNvSpPr>
          <p:nvPr>
            <p:ph idx="1"/>
          </p:nvPr>
        </p:nvSpPr>
        <p:spPr>
          <a:xfrm>
            <a:off x="6172200" y="804672"/>
            <a:ext cx="5221224" cy="5230368"/>
          </a:xfrm>
        </p:spPr>
        <p:txBody>
          <a:bodyPr anchor="ctr">
            <a:normAutofit/>
          </a:bodyPr>
          <a:lstStyle/>
          <a:p>
            <a:r>
              <a:rPr lang="en-US" sz="1800">
                <a:solidFill>
                  <a:schemeClr val="tx2"/>
                </a:solidFill>
              </a:rPr>
              <a:t>Growth mindset isn’t enough for lower SES backgrounds</a:t>
            </a:r>
          </a:p>
          <a:p>
            <a:endParaRPr lang="en-US" sz="1800">
              <a:solidFill>
                <a:schemeClr val="tx2"/>
              </a:solidFill>
            </a:endParaRPr>
          </a:p>
          <a:p>
            <a:r>
              <a:rPr lang="en-US" sz="1800">
                <a:solidFill>
                  <a:schemeClr val="tx2"/>
                </a:solidFill>
              </a:rPr>
              <a:t>Growth mindset AND skills</a:t>
            </a:r>
          </a:p>
          <a:p>
            <a:endParaRPr lang="en-US" sz="1800">
              <a:solidFill>
                <a:schemeClr val="tx2"/>
              </a:solidFill>
            </a:endParaRPr>
          </a:p>
          <a:p>
            <a:r>
              <a:rPr lang="en-US" sz="1800">
                <a:solidFill>
                  <a:schemeClr val="tx2"/>
                </a:solidFill>
              </a:rPr>
              <a:t>Am I welcome here? Am I valued here? Am I celebrated here?</a:t>
            </a:r>
          </a:p>
          <a:p>
            <a:endParaRPr lang="en-US" sz="1800">
              <a:solidFill>
                <a:schemeClr val="tx2"/>
              </a:solidFill>
            </a:endParaRPr>
          </a:p>
          <a:p>
            <a:r>
              <a:rPr lang="en-US" sz="1800">
                <a:solidFill>
                  <a:schemeClr val="tx2"/>
                </a:solidFill>
              </a:rPr>
              <a:t>When kids don’t like school, they tend to not do well in school</a:t>
            </a:r>
          </a:p>
        </p:txBody>
      </p:sp>
    </p:spTree>
    <p:extLst>
      <p:ext uri="{BB962C8B-B14F-4D97-AF65-F5344CB8AC3E}">
        <p14:creationId xmlns:p14="http://schemas.microsoft.com/office/powerpoint/2010/main" val="286804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9" name="Group 28">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30" name="Freeform: Shape 29">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le 3">
            <a:extLst>
              <a:ext uri="{FF2B5EF4-FFF2-40B4-BE49-F238E27FC236}">
                <a16:creationId xmlns:a16="http://schemas.microsoft.com/office/drawing/2014/main" id="{CA9DDBED-184B-1DA1-1800-E70E8F63D747}"/>
              </a:ext>
            </a:extLst>
          </p:cNvPr>
          <p:cNvSpPr>
            <a:spLocks noGrp="1"/>
          </p:cNvSpPr>
          <p:nvPr>
            <p:ph type="ctrTitle"/>
          </p:nvPr>
        </p:nvSpPr>
        <p:spPr>
          <a:xfrm>
            <a:off x="1125946" y="2043663"/>
            <a:ext cx="9940108" cy="2031055"/>
          </a:xfrm>
        </p:spPr>
        <p:txBody>
          <a:bodyPr>
            <a:normAutofit/>
          </a:bodyPr>
          <a:lstStyle/>
          <a:p>
            <a:r>
              <a:rPr lang="en-US" sz="5200" dirty="0">
                <a:solidFill>
                  <a:schemeClr val="tx2"/>
                </a:solidFill>
              </a:rPr>
              <a:t>Developmental Norms</a:t>
            </a:r>
          </a:p>
        </p:txBody>
      </p:sp>
    </p:spTree>
    <p:extLst>
      <p:ext uri="{BB962C8B-B14F-4D97-AF65-F5344CB8AC3E}">
        <p14:creationId xmlns:p14="http://schemas.microsoft.com/office/powerpoint/2010/main" val="229238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a:t>15 Month Developmental Milestones</a:t>
            </a:r>
            <a:endParaRPr lang="en-US" dirty="0"/>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400" b="0" i="0">
                <a:effectLst/>
                <a:latin typeface="Alegreya Sans"/>
              </a:rPr>
              <a:t>Copies other children while playing, like taking toys out of a container when another child does</a:t>
            </a:r>
          </a:p>
          <a:p>
            <a:pPr fontAlgn="base">
              <a:buFont typeface="Arial" panose="020B0604020202020204" pitchFamily="34" charset="0"/>
              <a:buChar char="•"/>
            </a:pPr>
            <a:r>
              <a:rPr lang="en-US" sz="2400" b="0" i="0">
                <a:effectLst/>
                <a:latin typeface="Alegreya Sans"/>
              </a:rPr>
              <a:t>Shows parent an object they like</a:t>
            </a:r>
          </a:p>
          <a:p>
            <a:pPr fontAlgn="base">
              <a:buFont typeface="Arial" panose="020B0604020202020204" pitchFamily="34" charset="0"/>
              <a:buChar char="•"/>
            </a:pPr>
            <a:r>
              <a:rPr lang="en-US" sz="2400" b="0" i="0">
                <a:effectLst/>
                <a:latin typeface="Alegreya Sans"/>
              </a:rPr>
              <a:t>Claps when excited</a:t>
            </a:r>
          </a:p>
          <a:p>
            <a:pPr fontAlgn="base">
              <a:buFont typeface="Arial" panose="020B0604020202020204" pitchFamily="34" charset="0"/>
              <a:buChar char="•"/>
            </a:pPr>
            <a:r>
              <a:rPr lang="en-US" sz="2400" b="0" i="0">
                <a:effectLst/>
                <a:latin typeface="Alegreya Sans"/>
              </a:rPr>
              <a:t>Hugs stuffed doll or other toy</a:t>
            </a:r>
          </a:p>
          <a:p>
            <a:pPr fontAlgn="base">
              <a:buFont typeface="Arial" panose="020B0604020202020204" pitchFamily="34" charset="0"/>
              <a:buChar char="•"/>
            </a:pPr>
            <a:r>
              <a:rPr lang="en-US" sz="2400" b="0" i="0">
                <a:effectLst/>
                <a:latin typeface="Alegreya Sans"/>
              </a:rPr>
              <a:t>Shows parent affection (hugs, cuddles, or kisses parent)</a:t>
            </a:r>
          </a:p>
          <a:p>
            <a:endParaRPr lang="en-US" sz="24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r>
              <a:rPr lang="en-US" sz="2400" b="0" i="0">
                <a:effectLst/>
                <a:latin typeface="Alegreya Sans"/>
              </a:rPr>
              <a:t>Reading regularly with young children stimulates optimal patterns of</a:t>
            </a:r>
            <a:br>
              <a:rPr lang="en-US" sz="2400"/>
            </a:br>
            <a:r>
              <a:rPr lang="en-US" sz="2400" b="0" i="0">
                <a:effectLst/>
                <a:latin typeface="Alegreya Sans"/>
              </a:rPr>
              <a:t>brain development and strengthens parent-child relationships at a critical</a:t>
            </a:r>
            <a:br>
              <a:rPr lang="en-US" sz="2400"/>
            </a:br>
            <a:r>
              <a:rPr lang="en-US" sz="2400" b="0" i="0">
                <a:effectLst/>
                <a:latin typeface="Alegreya Sans"/>
              </a:rPr>
              <a:t>time in child development, which, in turn, builds language, literacy, and</a:t>
            </a:r>
            <a:br>
              <a:rPr lang="en-US" sz="2400"/>
            </a:br>
            <a:r>
              <a:rPr lang="en-US" sz="2400" b="0" i="0">
                <a:effectLst/>
                <a:latin typeface="Alegreya Sans"/>
              </a:rPr>
              <a:t>social-emotional skills that last a lifetime.</a:t>
            </a:r>
            <a:endParaRPr lang="en-US" sz="2400"/>
          </a:p>
        </p:txBody>
      </p:sp>
    </p:spTree>
    <p:extLst>
      <p:ext uri="{BB962C8B-B14F-4D97-AF65-F5344CB8AC3E}">
        <p14:creationId xmlns:p14="http://schemas.microsoft.com/office/powerpoint/2010/main" val="83730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B5A31E8-DE00-2741-6D9F-7EE1105F7762}"/>
              </a:ext>
            </a:extLst>
          </p:cNvPr>
          <p:cNvSpPr>
            <a:spLocks noGrp="1"/>
          </p:cNvSpPr>
          <p:nvPr>
            <p:ph type="title"/>
          </p:nvPr>
        </p:nvSpPr>
        <p:spPr>
          <a:xfrm>
            <a:off x="838200" y="365125"/>
            <a:ext cx="10515600" cy="1325563"/>
          </a:xfrm>
        </p:spPr>
        <p:txBody>
          <a:bodyPr>
            <a:normAutofit/>
          </a:bodyPr>
          <a:lstStyle/>
          <a:p>
            <a:pPr algn="ctr"/>
            <a:r>
              <a:rPr lang="en-US" sz="4600" dirty="0"/>
              <a:t>What to Say: 9-18 Months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17CA86A-63A5-AF84-6530-19CEF3E69BC3}"/>
              </a:ext>
            </a:extLst>
          </p:cNvPr>
          <p:cNvSpPr>
            <a:spLocks noGrp="1"/>
          </p:cNvSpPr>
          <p:nvPr>
            <p:ph idx="1"/>
          </p:nvPr>
        </p:nvSpPr>
        <p:spPr>
          <a:xfrm>
            <a:off x="838200" y="1929384"/>
            <a:ext cx="10515600" cy="4251960"/>
          </a:xfrm>
        </p:spPr>
        <p:txBody>
          <a:bodyPr>
            <a:normAutofit/>
          </a:bodyPr>
          <a:lstStyle/>
          <a:p>
            <a:r>
              <a:rPr lang="en-US" sz="2200"/>
              <a:t>Recognize when toddlers have comforted themselves. For example, say, “You found your bear and made yourself feel better.” Offer a hug. Smile and laugh with them.</a:t>
            </a:r>
          </a:p>
          <a:p>
            <a:endParaRPr lang="en-US" sz="2200"/>
          </a:p>
          <a:p>
            <a:r>
              <a:rPr lang="en-US" sz="2200"/>
              <a:t>Encourage toddlers to solve problems. For example, say, “You are working hard on that puzzle.” Help only when they show you that they need help.</a:t>
            </a:r>
          </a:p>
        </p:txBody>
      </p:sp>
    </p:spTree>
    <p:extLst>
      <p:ext uri="{BB962C8B-B14F-4D97-AF65-F5344CB8AC3E}">
        <p14:creationId xmlns:p14="http://schemas.microsoft.com/office/powerpoint/2010/main" val="380094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dirty="0"/>
              <a:t>18 Month Developmental Milestones</a:t>
            </a:r>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000" b="0" i="0">
                <a:effectLst/>
                <a:latin typeface="Alegreya Sans"/>
              </a:rPr>
              <a:t>Moves away from caregiver, but looks to make sure caregiver is close by</a:t>
            </a:r>
          </a:p>
          <a:p>
            <a:pPr fontAlgn="base">
              <a:buFont typeface="Arial" panose="020B0604020202020204" pitchFamily="34" charset="0"/>
              <a:buChar char="•"/>
            </a:pPr>
            <a:r>
              <a:rPr lang="en-US" sz="2000" b="0" i="0">
                <a:effectLst/>
                <a:latin typeface="Alegreya Sans"/>
              </a:rPr>
              <a:t>Points to show caregiver something interesting</a:t>
            </a:r>
          </a:p>
          <a:p>
            <a:pPr fontAlgn="base">
              <a:buFont typeface="Arial" panose="020B0604020202020204" pitchFamily="34" charset="0"/>
              <a:buChar char="•"/>
            </a:pPr>
            <a:r>
              <a:rPr lang="en-US" sz="2000" b="0" i="0">
                <a:effectLst/>
                <a:latin typeface="Alegreya Sans"/>
              </a:rPr>
              <a:t>Puts hands out for caregiver to wash them</a:t>
            </a:r>
          </a:p>
          <a:p>
            <a:pPr fontAlgn="base">
              <a:buFont typeface="Arial" panose="020B0604020202020204" pitchFamily="34" charset="0"/>
              <a:buChar char="•"/>
            </a:pPr>
            <a:r>
              <a:rPr lang="en-US" sz="2000" b="0" i="0">
                <a:effectLst/>
                <a:latin typeface="Alegreya Sans"/>
              </a:rPr>
              <a:t>Looks at a few pages in a book with parent</a:t>
            </a:r>
          </a:p>
          <a:p>
            <a:pPr fontAlgn="base">
              <a:buFont typeface="Arial" panose="020B0604020202020204" pitchFamily="34" charset="0"/>
              <a:buChar char="•"/>
            </a:pPr>
            <a:r>
              <a:rPr lang="en-US" sz="2000" b="0" i="0">
                <a:effectLst/>
                <a:latin typeface="Alegreya Sans"/>
              </a:rPr>
              <a:t>Asists when caregiver is dressing them by pushing arm through sleeve or lifting up foot</a:t>
            </a:r>
          </a:p>
          <a:p>
            <a:endParaRPr lang="en-US" sz="20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1700" b="0" i="0">
                <a:effectLst/>
                <a:latin typeface="Alegreya Sans"/>
              </a:rPr>
              <a:t>Research shows internal motivation (aka curiosity) not external strategies, is what motivates young children to seek out new experiences and leads to greater success in school over the long term. Young children are born with innate curiosity. Healthy relationships early in life support a young child's curiosity by building safe environments for them to explore and learn.</a:t>
            </a:r>
          </a:p>
          <a:p>
            <a:pPr fontAlgn="base"/>
            <a:r>
              <a:rPr lang="en-US" sz="1700" b="0" i="0">
                <a:effectLst/>
                <a:latin typeface="Alegreya Sans"/>
              </a:rPr>
              <a:t>Children use all of their senses to take in all this new information and use their developing skills to make sense of what they are seeing, hearing, tasting, smelling, and touching. Secure relationships build the trust that children need to exercise their curiosity.</a:t>
            </a:r>
          </a:p>
        </p:txBody>
      </p:sp>
    </p:spTree>
    <p:extLst>
      <p:ext uri="{BB962C8B-B14F-4D97-AF65-F5344CB8AC3E}">
        <p14:creationId xmlns:p14="http://schemas.microsoft.com/office/powerpoint/2010/main" val="407973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dirty="0"/>
              <a:t>2 Year Developmental Milestones</a:t>
            </a:r>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400" b="0" i="0">
                <a:effectLst/>
                <a:latin typeface="Alegreya Sans"/>
              </a:rPr>
              <a:t>Notices when others are hurt or upset, like pausing or looking sad when someone is crying</a:t>
            </a:r>
          </a:p>
          <a:p>
            <a:pPr fontAlgn="base">
              <a:buFont typeface="Arial" panose="020B0604020202020204" pitchFamily="34" charset="0"/>
              <a:buChar char="•"/>
            </a:pPr>
            <a:r>
              <a:rPr lang="en-US" sz="2400" b="0" i="0">
                <a:effectLst/>
                <a:latin typeface="Alegreya Sans"/>
              </a:rPr>
              <a:t>Looks at parent’s face to see how to react in a new situation.</a:t>
            </a:r>
          </a:p>
          <a:p>
            <a:endParaRPr lang="en-US" sz="24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2400" b="0" i="0">
                <a:effectLst/>
                <a:latin typeface="Alegreya Sans"/>
              </a:rPr>
              <a:t>Early emotional experiences between babies and their caregivers are crucial to the development of empathy. As caregivers nurture and care for infants, babies make crucial associations between positive human interactions, reward systems, and feelings of calm and safety. Children who feel safe, secure, and loved are eventually more sensitive to others' emotional needs.</a:t>
            </a:r>
          </a:p>
        </p:txBody>
      </p:sp>
    </p:spTree>
    <p:extLst>
      <p:ext uri="{BB962C8B-B14F-4D97-AF65-F5344CB8AC3E}">
        <p14:creationId xmlns:p14="http://schemas.microsoft.com/office/powerpoint/2010/main" val="372987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a:t>2.5 Year Developmental Milestones</a:t>
            </a:r>
            <a:endParaRPr lang="en-US" dirty="0"/>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400" b="0" i="0">
                <a:effectLst/>
                <a:latin typeface="Alegreya Sans"/>
              </a:rPr>
              <a:t>Plays with and next to other children</a:t>
            </a:r>
          </a:p>
          <a:p>
            <a:pPr fontAlgn="base">
              <a:buFont typeface="Arial" panose="020B0604020202020204" pitchFamily="34" charset="0"/>
              <a:buChar char="•"/>
            </a:pPr>
            <a:r>
              <a:rPr lang="en-US" sz="2400" b="0" i="0">
                <a:effectLst/>
                <a:latin typeface="Alegreya Sans"/>
              </a:rPr>
              <a:t>Shows caregiver what they can do by saying, “Look at me!”</a:t>
            </a:r>
          </a:p>
          <a:p>
            <a:pPr fontAlgn="base">
              <a:buFont typeface="Arial" panose="020B0604020202020204" pitchFamily="34" charset="0"/>
              <a:buChar char="•"/>
            </a:pPr>
            <a:r>
              <a:rPr lang="en-US" sz="2400" b="0" i="0">
                <a:effectLst/>
                <a:latin typeface="Alegreya Sans"/>
              </a:rPr>
              <a:t>Follows simple routines when told, like helping to pick up toys when caregiver says, “It’s clean-up time.”</a:t>
            </a:r>
          </a:p>
          <a:p>
            <a:endParaRPr lang="en-US" sz="24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2400" b="0" i="0">
                <a:effectLst/>
                <a:latin typeface="Alegreya Sans"/>
              </a:rPr>
              <a:t>Executive function (EF) refers to a set of cognitive skills that control working memory, self-regulation, reasoning, and problem-solving. Adults can facilitate the development of a child’s executive function skills by establishing routines, modeling social behavior, and creating and maintaining supportive, reliable relationships.</a:t>
            </a:r>
          </a:p>
        </p:txBody>
      </p:sp>
    </p:spTree>
    <p:extLst>
      <p:ext uri="{BB962C8B-B14F-4D97-AF65-F5344CB8AC3E}">
        <p14:creationId xmlns:p14="http://schemas.microsoft.com/office/powerpoint/2010/main" val="162580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5A5B0E3-DF20-BDF9-F3BF-05DB320BEB86}"/>
              </a:ext>
            </a:extLst>
          </p:cNvPr>
          <p:cNvSpPr>
            <a:spLocks noGrp="1"/>
          </p:cNvSpPr>
          <p:nvPr>
            <p:ph type="title"/>
          </p:nvPr>
        </p:nvSpPr>
        <p:spPr>
          <a:xfrm>
            <a:off x="838200" y="365125"/>
            <a:ext cx="10515600" cy="1325563"/>
          </a:xfrm>
        </p:spPr>
        <p:txBody>
          <a:bodyPr>
            <a:normAutofit/>
          </a:bodyPr>
          <a:lstStyle/>
          <a:p>
            <a:pPr algn="ctr"/>
            <a:r>
              <a:rPr lang="en-US" sz="5400" dirty="0"/>
              <a:t>What To Say: Toddler</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descr="Examples of what to say to a toddler about routines">
            <a:extLst>
              <a:ext uri="{FF2B5EF4-FFF2-40B4-BE49-F238E27FC236}">
                <a16:creationId xmlns:a16="http://schemas.microsoft.com/office/drawing/2014/main" id="{B5E163E6-040E-0222-CFC4-14E11A00B7F8}"/>
              </a:ext>
            </a:extLst>
          </p:cNvPr>
          <p:cNvGraphicFramePr>
            <a:graphicFrameLocks noGrp="1"/>
          </p:cNvGraphicFramePr>
          <p:nvPr>
            <p:ph idx="1"/>
            <p:extLst>
              <p:ext uri="{D42A27DB-BD31-4B8C-83A1-F6EECF244321}">
                <p14:modId xmlns:p14="http://schemas.microsoft.com/office/powerpoint/2010/main" val="369301250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189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9FEEF-FDD9-334E-7F57-B91AA717AC87}"/>
              </a:ext>
            </a:extLst>
          </p:cNvPr>
          <p:cNvSpPr>
            <a:spLocks noGrp="1"/>
          </p:cNvSpPr>
          <p:nvPr>
            <p:ph type="title"/>
          </p:nvPr>
        </p:nvSpPr>
        <p:spPr>
          <a:xfrm>
            <a:off x="640080" y="325369"/>
            <a:ext cx="4368602" cy="1956841"/>
          </a:xfrm>
        </p:spPr>
        <p:txBody>
          <a:bodyPr anchor="b">
            <a:normAutofit/>
          </a:bodyPr>
          <a:lstStyle/>
          <a:p>
            <a:r>
              <a:rPr lang="en-US" sz="3800"/>
              <a:t>Offer Opportunities to Practice Negotiation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199F05-F0FA-7116-45E6-CA5F3FB26FD3}"/>
              </a:ext>
            </a:extLst>
          </p:cNvPr>
          <p:cNvSpPr>
            <a:spLocks noGrp="1"/>
          </p:cNvSpPr>
          <p:nvPr>
            <p:ph idx="1"/>
          </p:nvPr>
        </p:nvSpPr>
        <p:spPr>
          <a:xfrm>
            <a:off x="640080" y="2872899"/>
            <a:ext cx="4243589" cy="3320668"/>
          </a:xfrm>
        </p:spPr>
        <p:txBody>
          <a:bodyPr>
            <a:normAutofit/>
          </a:bodyPr>
          <a:lstStyle/>
          <a:p>
            <a:pPr>
              <a:buFont typeface="Arial" panose="020B0604020202020204" pitchFamily="34" charset="0"/>
              <a:buChar char="•"/>
            </a:pPr>
            <a:r>
              <a:rPr lang="en-US" sz="1500" b="0" i="0">
                <a:effectLst/>
                <a:latin typeface="DM Sans" pitchFamily="2" charset="0"/>
              </a:rPr>
              <a:t>When children disagree, encourage them to talk to each other about what they want. “Liam, you wanted to use the large blocks to build an airplane, but Carlos started to create a boat. Share your idea with him and see if you can work out a plan.”</a:t>
            </a:r>
          </a:p>
          <a:p>
            <a:pPr>
              <a:buFont typeface="Arial" panose="020B0604020202020204" pitchFamily="34" charset="0"/>
              <a:buChar char="•"/>
            </a:pPr>
            <a:r>
              <a:rPr lang="en-US" sz="1500" b="0" i="0">
                <a:effectLst/>
                <a:latin typeface="DM Sans" pitchFamily="2" charset="0"/>
              </a:rPr>
              <a:t>If plans have to be changed, remind the children that they have options. “You want the magic wand, but it’s still Emma’s turn. You can sit and wait, or you could pretend this cape is magic and wear it until Emma is done.”</a:t>
            </a:r>
          </a:p>
          <a:p>
            <a:endParaRPr lang="en-US" sz="1500"/>
          </a:p>
        </p:txBody>
      </p:sp>
      <p:pic>
        <p:nvPicPr>
          <p:cNvPr id="5" name="Picture 4">
            <a:extLst>
              <a:ext uri="{FF2B5EF4-FFF2-40B4-BE49-F238E27FC236}">
                <a16:creationId xmlns:a16="http://schemas.microsoft.com/office/drawing/2014/main" id="{8DEBC7CD-66CC-D949-3E35-CE9792DBCF79}"/>
              </a:ext>
              <a:ext uri="{C183D7F6-B498-43B3-948B-1728B52AA6E4}">
                <adec:decorative xmlns:adec="http://schemas.microsoft.com/office/drawing/2017/decorative" val="1"/>
              </a:ext>
            </a:extLst>
          </p:cNvPr>
          <p:cNvPicPr>
            <a:picLocks noChangeAspect="1"/>
          </p:cNvPicPr>
          <p:nvPr/>
        </p:nvPicPr>
        <p:blipFill rotWithShape="1">
          <a:blip r:embed="rId3"/>
          <a:srcRect l="20771" r="122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098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5A5B0E3-DF20-BDF9-F3BF-05DB320BEB86}"/>
              </a:ext>
            </a:extLst>
          </p:cNvPr>
          <p:cNvSpPr>
            <a:spLocks noGrp="1"/>
          </p:cNvSpPr>
          <p:nvPr>
            <p:ph type="title"/>
          </p:nvPr>
        </p:nvSpPr>
        <p:spPr>
          <a:xfrm>
            <a:off x="838200" y="365125"/>
            <a:ext cx="10515600" cy="1325563"/>
          </a:xfrm>
        </p:spPr>
        <p:txBody>
          <a:bodyPr>
            <a:normAutofit/>
          </a:bodyPr>
          <a:lstStyle/>
          <a:p>
            <a:r>
              <a:rPr lang="en-US" sz="5400" dirty="0"/>
              <a:t>Toddler Developmental Empathy</a:t>
            </a:r>
          </a:p>
        </p:txBody>
      </p:sp>
      <p:sp>
        <p:nvSpPr>
          <p:cNvPr id="14"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descr="Examples of toddler developmental empathy">
            <a:extLst>
              <a:ext uri="{FF2B5EF4-FFF2-40B4-BE49-F238E27FC236}">
                <a16:creationId xmlns:a16="http://schemas.microsoft.com/office/drawing/2014/main" id="{28A740C0-3D22-9AFB-2DA9-B923B3353B98}"/>
              </a:ext>
            </a:extLst>
          </p:cNvPr>
          <p:cNvGraphicFramePr>
            <a:graphicFrameLocks noGrp="1"/>
          </p:cNvGraphicFramePr>
          <p:nvPr>
            <p:ph idx="1"/>
            <p:extLst>
              <p:ext uri="{D42A27DB-BD31-4B8C-83A1-F6EECF244321}">
                <p14:modId xmlns:p14="http://schemas.microsoft.com/office/powerpoint/2010/main" val="75467342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73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4747" y="989262"/>
            <a:ext cx="12192000" cy="1325563"/>
          </a:xfrm>
        </p:spPr>
        <p:txBody>
          <a:bodyPr anchor="b">
            <a:normAutofit/>
          </a:bodyPr>
          <a:lstStyle/>
          <a:p>
            <a:pPr algn="ctr"/>
            <a:r>
              <a:rPr lang="en-US" sz="3600" dirty="0">
                <a:solidFill>
                  <a:schemeClr val="tx2"/>
                </a:solidFill>
              </a:rPr>
              <a:t>What is Early Childhood Mental Health &amp; Why is it Important?</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95FAA40-A51A-9500-3356-81079CB09586}"/>
              </a:ext>
            </a:extLst>
          </p:cNvPr>
          <p:cNvSpPr>
            <a:spLocks noGrp="1"/>
          </p:cNvSpPr>
          <p:nvPr>
            <p:ph idx="1"/>
          </p:nvPr>
        </p:nvSpPr>
        <p:spPr>
          <a:xfrm>
            <a:off x="1179226" y="3329677"/>
            <a:ext cx="9833548" cy="2457269"/>
          </a:xfrm>
        </p:spPr>
        <p:txBody>
          <a:bodyPr>
            <a:normAutofit/>
          </a:bodyPr>
          <a:lstStyle/>
          <a:p>
            <a:pPr marL="0" indent="0" rtl="0">
              <a:spcBef>
                <a:spcPts val="0"/>
              </a:spcBef>
              <a:spcAft>
                <a:spcPts val="600"/>
              </a:spcAft>
              <a:buNone/>
            </a:pPr>
            <a:r>
              <a:rPr lang="en-US" sz="1800" b="0" i="0" u="none" strike="noStrike" dirty="0">
                <a:solidFill>
                  <a:schemeClr val="tx2"/>
                </a:solidFill>
                <a:effectLst/>
                <a:latin typeface="Calibri" panose="020F0502020204030204" pitchFamily="34" charset="0"/>
              </a:rPr>
              <a:t>The developing capacity of the child from birth to 5 years old to form close and secure adult and peer relationships; experience, manage, and express a full range of emotions; and explore the environment and learn—all in the context of family, community, and culture.”</a:t>
            </a:r>
            <a:br>
              <a:rPr lang="en-US" sz="1800" dirty="0">
                <a:solidFill>
                  <a:schemeClr val="tx2"/>
                </a:solidFill>
              </a:rPr>
            </a:br>
            <a:endParaRPr lang="en-US"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036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5A5B0E3-DF20-BDF9-F3BF-05DB320BEB86}"/>
              </a:ext>
            </a:extLst>
          </p:cNvPr>
          <p:cNvSpPr>
            <a:spLocks noGrp="1"/>
          </p:cNvSpPr>
          <p:nvPr>
            <p:ph type="title"/>
          </p:nvPr>
        </p:nvSpPr>
        <p:spPr>
          <a:xfrm>
            <a:off x="5297762" y="329184"/>
            <a:ext cx="6251110" cy="1783080"/>
          </a:xfrm>
        </p:spPr>
        <p:txBody>
          <a:bodyPr anchor="b">
            <a:normAutofit/>
          </a:bodyPr>
          <a:lstStyle/>
          <a:p>
            <a:r>
              <a:rPr lang="en-US" sz="5400"/>
              <a:t>When giving positive feedback</a:t>
            </a:r>
          </a:p>
        </p:txBody>
      </p:sp>
      <p:pic>
        <p:nvPicPr>
          <p:cNvPr id="8" name="Picture 7" descr="Magnifying glass on clear background">
            <a:extLst>
              <a:ext uri="{FF2B5EF4-FFF2-40B4-BE49-F238E27FC236}">
                <a16:creationId xmlns:a16="http://schemas.microsoft.com/office/drawing/2014/main" id="{A5E9E21F-E08C-36CC-A822-8D183BAF9C68}"/>
              </a:ext>
            </a:extLst>
          </p:cNvPr>
          <p:cNvPicPr>
            <a:picLocks noChangeAspect="1"/>
          </p:cNvPicPr>
          <p:nvPr/>
        </p:nvPicPr>
        <p:blipFill rotWithShape="1">
          <a:blip r:embed="rId3"/>
          <a:srcRect l="40474" r="141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1F87045-23FE-670A-859E-A55A9AC66F05}"/>
              </a:ext>
            </a:extLst>
          </p:cNvPr>
          <p:cNvSpPr>
            <a:spLocks noGrp="1"/>
          </p:cNvSpPr>
          <p:nvPr>
            <p:ph idx="1"/>
          </p:nvPr>
        </p:nvSpPr>
        <p:spPr>
          <a:xfrm>
            <a:off x="5297762" y="2706624"/>
            <a:ext cx="6251110" cy="3483864"/>
          </a:xfrm>
        </p:spPr>
        <p:txBody>
          <a:bodyPr>
            <a:normAutofit/>
          </a:bodyPr>
          <a:lstStyle/>
          <a:p>
            <a:pPr marL="0" indent="0">
              <a:buNone/>
            </a:pPr>
            <a:r>
              <a:rPr lang="en-US" sz="2200"/>
              <a:t>Start with:</a:t>
            </a:r>
          </a:p>
          <a:p>
            <a:pPr marL="0" indent="0">
              <a:buNone/>
            </a:pPr>
            <a:r>
              <a:rPr lang="en-US" sz="2200"/>
              <a:t>• “I’m so appreciative that you...”</a:t>
            </a:r>
          </a:p>
          <a:p>
            <a:r>
              <a:rPr lang="en-US" sz="2200"/>
              <a:t>“It really pleases me when you...”</a:t>
            </a:r>
          </a:p>
          <a:p>
            <a:pPr marL="0" indent="0">
              <a:buNone/>
            </a:pPr>
            <a:r>
              <a:rPr lang="en-US" sz="2200"/>
              <a:t>• “You have really learned how to...”</a:t>
            </a:r>
          </a:p>
          <a:p>
            <a:pPr marL="0" indent="0">
              <a:buNone/>
            </a:pPr>
            <a:r>
              <a:rPr lang="en-US" sz="2200"/>
              <a:t>• “You must feel proud of yourself for...”</a:t>
            </a:r>
          </a:p>
          <a:p>
            <a:pPr marL="0" indent="0">
              <a:buNone/>
            </a:pPr>
            <a:r>
              <a:rPr lang="en-US" sz="2200"/>
              <a:t>• “You’ve done a wonderful job at...”</a:t>
            </a:r>
          </a:p>
        </p:txBody>
      </p:sp>
    </p:spTree>
    <p:extLst>
      <p:ext uri="{BB962C8B-B14F-4D97-AF65-F5344CB8AC3E}">
        <p14:creationId xmlns:p14="http://schemas.microsoft.com/office/powerpoint/2010/main" val="2752422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5A5B0E3-DF20-BDF9-F3BF-05DB320BEB86}"/>
              </a:ext>
            </a:extLst>
          </p:cNvPr>
          <p:cNvSpPr>
            <a:spLocks noGrp="1"/>
          </p:cNvSpPr>
          <p:nvPr>
            <p:ph type="title"/>
          </p:nvPr>
        </p:nvSpPr>
        <p:spPr>
          <a:xfrm>
            <a:off x="4654296" y="329184"/>
            <a:ext cx="6894576" cy="1783080"/>
          </a:xfrm>
        </p:spPr>
        <p:txBody>
          <a:bodyPr anchor="b">
            <a:normAutofit/>
          </a:bodyPr>
          <a:lstStyle/>
          <a:p>
            <a:r>
              <a:rPr lang="en-US" sz="5400"/>
              <a:t>Toddler Emotional Development</a:t>
            </a:r>
          </a:p>
        </p:txBody>
      </p:sp>
      <p:pic>
        <p:nvPicPr>
          <p:cNvPr id="8" name="Picture 7" descr="People handing a red book">
            <a:extLst>
              <a:ext uri="{FF2B5EF4-FFF2-40B4-BE49-F238E27FC236}">
                <a16:creationId xmlns:a16="http://schemas.microsoft.com/office/drawing/2014/main" id="{225C951B-C196-065E-1823-9D8C5DF67A8A}"/>
              </a:ext>
            </a:extLst>
          </p:cNvPr>
          <p:cNvPicPr>
            <a:picLocks noChangeAspect="1"/>
          </p:cNvPicPr>
          <p:nvPr/>
        </p:nvPicPr>
        <p:blipFill rotWithShape="1">
          <a:blip r:embed="rId3"/>
          <a:srcRect l="16976" r="4358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F1F87045-23FE-670A-859E-A55A9AC66F05}"/>
              </a:ext>
            </a:extLst>
          </p:cNvPr>
          <p:cNvSpPr>
            <a:spLocks noGrp="1"/>
          </p:cNvSpPr>
          <p:nvPr>
            <p:ph idx="1"/>
          </p:nvPr>
        </p:nvSpPr>
        <p:spPr>
          <a:xfrm>
            <a:off x="4654296" y="2706624"/>
            <a:ext cx="6894576" cy="3483864"/>
          </a:xfrm>
        </p:spPr>
        <p:txBody>
          <a:bodyPr>
            <a:normAutofit/>
          </a:bodyPr>
          <a:lstStyle/>
          <a:p>
            <a:pPr marL="0" indent="0">
              <a:buNone/>
            </a:pPr>
            <a:r>
              <a:rPr lang="en-US" sz="1500" dirty="0"/>
              <a:t>Provide regular and purposeful interactions that include holding, talking, cuddling, hugs, pats on the back, and other physical touches when appropriate.</a:t>
            </a:r>
          </a:p>
          <a:p>
            <a:pPr marL="0" indent="0">
              <a:buNone/>
            </a:pPr>
            <a:endParaRPr lang="en-US" sz="1500" dirty="0"/>
          </a:p>
          <a:p>
            <a:pPr marL="0" indent="0">
              <a:buNone/>
            </a:pPr>
            <a:r>
              <a:rPr lang="en-US" sz="1500" dirty="0"/>
              <a:t>Acknowledge uncooperative or negative behavior as a sign of asserting oneself.</a:t>
            </a:r>
          </a:p>
          <a:p>
            <a:pPr marL="0" indent="0">
              <a:buNone/>
            </a:pPr>
            <a:endParaRPr lang="en-US" sz="1500" dirty="0"/>
          </a:p>
          <a:p>
            <a:pPr marL="0" indent="0">
              <a:buNone/>
            </a:pPr>
            <a:r>
              <a:rPr lang="en-US" sz="1500" dirty="0"/>
              <a:t>Share and discuss books and pictures of people showing emotions.</a:t>
            </a:r>
          </a:p>
          <a:p>
            <a:pPr marL="0" indent="0">
              <a:buNone/>
            </a:pPr>
            <a:endParaRPr lang="en-US" sz="1500" dirty="0"/>
          </a:p>
          <a:p>
            <a:pPr marL="0" indent="0">
              <a:buNone/>
            </a:pPr>
            <a:r>
              <a:rPr lang="en-US" sz="1500" dirty="0"/>
              <a:t>Help the toddler identify feelings as they are occurring.</a:t>
            </a:r>
          </a:p>
          <a:p>
            <a:pPr marL="0" indent="0">
              <a:buNone/>
            </a:pPr>
            <a:endParaRPr lang="en-US" sz="1500" dirty="0"/>
          </a:p>
          <a:p>
            <a:pPr marL="0" indent="0">
              <a:buNone/>
            </a:pPr>
            <a:r>
              <a:rPr lang="en-US" sz="1500" dirty="0"/>
              <a:t>Provide recognition of the toddler’s response to activities or situations (e.g., “You don’t seem to like this game.”).</a:t>
            </a:r>
          </a:p>
        </p:txBody>
      </p:sp>
    </p:spTree>
    <p:extLst>
      <p:ext uri="{BB962C8B-B14F-4D97-AF65-F5344CB8AC3E}">
        <p14:creationId xmlns:p14="http://schemas.microsoft.com/office/powerpoint/2010/main" val="161398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dirty="0"/>
              <a:t>3 Year Developmental Milestones</a:t>
            </a:r>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400" b="0" i="0">
                <a:effectLst/>
                <a:latin typeface="Alegreya Sans"/>
              </a:rPr>
              <a:t>Calms down within 10 minutes after parent leaves, like at a childcare drop off</a:t>
            </a:r>
          </a:p>
          <a:p>
            <a:pPr fontAlgn="base">
              <a:buFont typeface="Arial" panose="020B0604020202020204" pitchFamily="34" charset="0"/>
              <a:buChar char="•"/>
            </a:pPr>
            <a:r>
              <a:rPr lang="en-US" sz="2400" b="0" i="0">
                <a:effectLst/>
                <a:latin typeface="Alegreya Sans"/>
              </a:rPr>
              <a:t>Notices other children and joins them to play</a:t>
            </a:r>
          </a:p>
          <a:p>
            <a:endParaRPr lang="en-US" sz="24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2200" b="0" i="0" dirty="0">
                <a:effectLst/>
                <a:latin typeface="Alegreya Sans"/>
              </a:rPr>
              <a:t>Self-regulation is the process that</a:t>
            </a:r>
            <a:r>
              <a:rPr lang="en-US" sz="2200" dirty="0">
                <a:latin typeface="Alegreya Sans"/>
              </a:rPr>
              <a:t> a</a:t>
            </a:r>
            <a:r>
              <a:rPr lang="en-US" sz="2200" b="0" i="0" dirty="0">
                <a:effectLst/>
                <a:latin typeface="Alegreya Sans"/>
              </a:rPr>
              <a:t> child’s brain goes through that gives them the ability to control their behaviors and emotions in response to a particular situation. It’s having the skill to calm yourself down when you get upset, adjust to a change in environment or expectations, and handle frustration without outbursts. When children share, listen to others, or wait their turn, they are practicing self-control.</a:t>
            </a:r>
          </a:p>
        </p:txBody>
      </p:sp>
    </p:spTree>
    <p:extLst>
      <p:ext uri="{BB962C8B-B14F-4D97-AF65-F5344CB8AC3E}">
        <p14:creationId xmlns:p14="http://schemas.microsoft.com/office/powerpoint/2010/main" val="402220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365125"/>
            <a:ext cx="10515600" cy="1325563"/>
          </a:xfrm>
        </p:spPr>
        <p:txBody>
          <a:bodyPr>
            <a:normAutofit/>
          </a:bodyPr>
          <a:lstStyle/>
          <a:p>
            <a:pPr algn="ctr"/>
            <a:r>
              <a:rPr lang="en-US" sz="4200" dirty="0"/>
              <a:t>What to Say: 3 Year Olds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idx="1"/>
          </p:nvPr>
        </p:nvSpPr>
        <p:spPr>
          <a:xfrm>
            <a:off x="838200" y="1929384"/>
            <a:ext cx="10515600" cy="4251960"/>
          </a:xfrm>
        </p:spPr>
        <p:txBody>
          <a:bodyPr>
            <a:normAutofit/>
          </a:bodyPr>
          <a:lstStyle/>
          <a:p>
            <a:pPr marL="0" indent="0" fontAlgn="base">
              <a:buNone/>
            </a:pPr>
            <a:r>
              <a:rPr lang="en-US" sz="2200" b="0" i="0" dirty="0">
                <a:effectLst/>
                <a:latin typeface="Alegreya Sans"/>
              </a:rPr>
              <a:t>Toddlers will need help to build skills to calm themselves and regulate their emotions. You can:</a:t>
            </a:r>
          </a:p>
          <a:p>
            <a:pPr marL="0" indent="0" fontAlgn="base">
              <a:buNone/>
            </a:pPr>
            <a:endParaRPr lang="en-US" sz="2200" b="0" i="0" dirty="0">
              <a:effectLst/>
              <a:latin typeface="Alegreya Sans"/>
            </a:endParaRPr>
          </a:p>
          <a:p>
            <a:pPr fontAlgn="base">
              <a:buFont typeface="+mj-lt"/>
              <a:buAutoNum type="arabicPeriod"/>
            </a:pPr>
            <a:r>
              <a:rPr lang="en-US" sz="2200" b="0" i="0" dirty="0">
                <a:effectLst/>
                <a:latin typeface="Alegreya Sans"/>
              </a:rPr>
              <a:t>Notice and identify the emotion.</a:t>
            </a:r>
          </a:p>
          <a:p>
            <a:pPr fontAlgn="base">
              <a:buFont typeface="+mj-lt"/>
              <a:buAutoNum type="arabicPeriod"/>
            </a:pPr>
            <a:r>
              <a:rPr lang="en-US" sz="2200" b="0" i="0" dirty="0">
                <a:effectLst/>
                <a:latin typeface="Alegreya Sans"/>
              </a:rPr>
              <a:t>Name and connect the emotion.</a:t>
            </a:r>
          </a:p>
          <a:p>
            <a:pPr fontAlgn="base">
              <a:buFont typeface="+mj-lt"/>
              <a:buAutoNum type="arabicPeriod"/>
            </a:pPr>
            <a:r>
              <a:rPr lang="en-US" sz="2200" b="0" i="0" dirty="0">
                <a:effectLst/>
                <a:latin typeface="Alegreya Sans"/>
              </a:rPr>
              <a:t>Pause and say nothing.</a:t>
            </a:r>
          </a:p>
          <a:p>
            <a:pPr fontAlgn="base">
              <a:buFont typeface="+mj-lt"/>
              <a:buAutoNum type="arabicPeriod"/>
            </a:pPr>
            <a:r>
              <a:rPr lang="en-US" sz="2200" b="0" i="0" dirty="0">
                <a:effectLst/>
                <a:latin typeface="Alegreya Sans"/>
              </a:rPr>
              <a:t>Support your child while they calm down.</a:t>
            </a:r>
          </a:p>
          <a:p>
            <a:pPr fontAlgn="base">
              <a:buFont typeface="+mj-lt"/>
              <a:buAutoNum type="arabicPeriod"/>
            </a:pPr>
            <a:r>
              <a:rPr lang="en-US" sz="2200" b="0" i="0" dirty="0">
                <a:effectLst/>
                <a:latin typeface="Alegreya Sans"/>
              </a:rPr>
              <a:t>Address the issue.</a:t>
            </a:r>
          </a:p>
          <a:p>
            <a:endParaRPr lang="en-US" sz="2200" dirty="0"/>
          </a:p>
        </p:txBody>
      </p:sp>
    </p:spTree>
    <p:extLst>
      <p:ext uri="{BB962C8B-B14F-4D97-AF65-F5344CB8AC3E}">
        <p14:creationId xmlns:p14="http://schemas.microsoft.com/office/powerpoint/2010/main" val="67495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dirty="0"/>
              <a:t>4 Year Developmental Milestones</a:t>
            </a:r>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000" b="0" i="0">
                <a:effectLst/>
                <a:latin typeface="Alegreya Sans"/>
              </a:rPr>
              <a:t>Pretends to be something else during play (teacher, superhero, dog)</a:t>
            </a:r>
          </a:p>
          <a:p>
            <a:pPr fontAlgn="base">
              <a:buFont typeface="Arial" panose="020B0604020202020204" pitchFamily="34" charset="0"/>
              <a:buChar char="•"/>
            </a:pPr>
            <a:r>
              <a:rPr lang="en-US" sz="2000" b="0" i="0">
                <a:effectLst/>
                <a:latin typeface="Alegreya Sans"/>
              </a:rPr>
              <a:t>Asks to go play with children if none are around, like “Can I play with Alex?”</a:t>
            </a:r>
          </a:p>
          <a:p>
            <a:pPr fontAlgn="base">
              <a:buFont typeface="Arial" panose="020B0604020202020204" pitchFamily="34" charset="0"/>
              <a:buChar char="•"/>
            </a:pPr>
            <a:r>
              <a:rPr lang="en-US" sz="2000" b="0" i="0">
                <a:effectLst/>
                <a:latin typeface="Alegreya Sans"/>
              </a:rPr>
              <a:t>Comforts others who are hurt or sad, like hugging a crying friend</a:t>
            </a:r>
          </a:p>
          <a:p>
            <a:pPr fontAlgn="base">
              <a:buFont typeface="Arial" panose="020B0604020202020204" pitchFamily="34" charset="0"/>
              <a:buChar char="•"/>
            </a:pPr>
            <a:r>
              <a:rPr lang="en-US" sz="2000" b="0" i="0">
                <a:effectLst/>
                <a:latin typeface="Alegreya Sans"/>
              </a:rPr>
              <a:t>Avoids danger, like not jumping from tall heights at the playground</a:t>
            </a:r>
          </a:p>
          <a:p>
            <a:pPr fontAlgn="base">
              <a:buFont typeface="Arial" panose="020B0604020202020204" pitchFamily="34" charset="0"/>
              <a:buChar char="•"/>
            </a:pPr>
            <a:r>
              <a:rPr lang="en-US" sz="2000" b="0" i="0">
                <a:effectLst/>
                <a:latin typeface="Alegreya Sans"/>
              </a:rPr>
              <a:t>Likes to be a “helper”</a:t>
            </a:r>
          </a:p>
          <a:p>
            <a:pPr fontAlgn="base">
              <a:buFont typeface="Arial" panose="020B0604020202020204" pitchFamily="34" charset="0"/>
              <a:buChar char="•"/>
            </a:pPr>
            <a:r>
              <a:rPr lang="en-US" sz="2000" b="0" i="0">
                <a:effectLst/>
                <a:latin typeface="Alegreya Sans"/>
              </a:rPr>
              <a:t>Changes behavior based on where they are (place of worship, library, playground)</a:t>
            </a:r>
          </a:p>
          <a:p>
            <a:endParaRPr lang="en-US" sz="20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2200" b="0" i="0">
                <a:effectLst/>
                <a:latin typeface="Alegreya Sans"/>
              </a:rPr>
              <a:t>Emotional literacy is the ability to identify, understand, and respond to emotions in oneself and others in a healthy manner. Children who have a strong foundation in emotional literacy tolerate frustration better, get into fewer fights, and engage in less self-destructive behavior than children who do not have a strong foundation. These children are also healthier, less lonely, less impulsive, more focused, and they have greater academic achievement.</a:t>
            </a:r>
          </a:p>
        </p:txBody>
      </p:sp>
    </p:spTree>
    <p:extLst>
      <p:ext uri="{BB962C8B-B14F-4D97-AF65-F5344CB8AC3E}">
        <p14:creationId xmlns:p14="http://schemas.microsoft.com/office/powerpoint/2010/main" val="376057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546410" y="365125"/>
            <a:ext cx="11318488" cy="1325563"/>
          </a:xfrm>
        </p:spPr>
        <p:txBody>
          <a:bodyPr/>
          <a:lstStyle/>
          <a:p>
            <a:pPr algn="ctr"/>
            <a:r>
              <a:rPr lang="en-US" dirty="0"/>
              <a:t>What to Say: 4 Year Olds</a:t>
            </a:r>
          </a:p>
        </p:txBody>
      </p:sp>
      <p:graphicFrame>
        <p:nvGraphicFramePr>
          <p:cNvPr id="7" name="Content Placeholder 4" descr="Tips of how to help a 4 year old label their feelings&#10;">
            <a:extLst>
              <a:ext uri="{FF2B5EF4-FFF2-40B4-BE49-F238E27FC236}">
                <a16:creationId xmlns:a16="http://schemas.microsoft.com/office/drawing/2014/main" id="{A2DE6147-A534-796A-F978-9A6B2402057F}"/>
              </a:ext>
            </a:extLst>
          </p:cNvPr>
          <p:cNvGraphicFramePr>
            <a:graphicFrameLocks noGrp="1"/>
          </p:cNvGraphicFramePr>
          <p:nvPr>
            <p:ph idx="1"/>
            <p:extLst>
              <p:ext uri="{D42A27DB-BD31-4B8C-83A1-F6EECF244321}">
                <p14:modId xmlns:p14="http://schemas.microsoft.com/office/powerpoint/2010/main" val="3164870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355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365125"/>
            <a:ext cx="10515600" cy="1325563"/>
          </a:xfrm>
        </p:spPr>
        <p:txBody>
          <a:bodyPr>
            <a:normAutofit/>
          </a:bodyPr>
          <a:lstStyle/>
          <a:p>
            <a:pPr algn="ctr"/>
            <a:r>
              <a:rPr lang="en-US" sz="4200" dirty="0"/>
              <a:t>What to Say: 5 Year Olds</a:t>
            </a: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idx="1"/>
          </p:nvPr>
        </p:nvSpPr>
        <p:spPr>
          <a:xfrm>
            <a:off x="838200" y="1929384"/>
            <a:ext cx="10515600" cy="4251960"/>
          </a:xfrm>
        </p:spPr>
        <p:txBody>
          <a:bodyPr>
            <a:normAutofit/>
          </a:bodyPr>
          <a:lstStyle/>
          <a:p>
            <a:pPr marL="0" indent="0" fontAlgn="base">
              <a:buNone/>
            </a:pPr>
            <a:r>
              <a:rPr lang="en-US" sz="1700" b="0" i="0" dirty="0">
                <a:effectLst/>
                <a:latin typeface="Alegreya Sans"/>
              </a:rPr>
              <a:t>You can help children build and keep self-esteem:</a:t>
            </a:r>
          </a:p>
          <a:p>
            <a:pPr marL="0" indent="0" fontAlgn="base">
              <a:buNone/>
            </a:pPr>
            <a:endParaRPr lang="en-US" sz="1700" b="0" i="0" dirty="0">
              <a:effectLst/>
              <a:latin typeface="Alegreya Sans"/>
            </a:endParaRPr>
          </a:p>
          <a:p>
            <a:pPr fontAlgn="base">
              <a:buFont typeface="Arial" panose="020B0604020202020204" pitchFamily="34" charset="0"/>
              <a:buChar char="•"/>
            </a:pPr>
            <a:r>
              <a:rPr lang="en-US" sz="1700" b="0" i="0" dirty="0">
                <a:effectLst/>
                <a:latin typeface="Alegreya Sans"/>
              </a:rPr>
              <a:t>Listen to and acknowledge a child’s thoughts and feelings.</a:t>
            </a:r>
          </a:p>
          <a:p>
            <a:pPr fontAlgn="base">
              <a:buFont typeface="Arial" panose="020B0604020202020204" pitchFamily="34" charset="0"/>
              <a:buChar char="•"/>
            </a:pPr>
            <a:r>
              <a:rPr lang="en-US" sz="1700" b="0" i="0" dirty="0">
                <a:effectLst/>
                <a:latin typeface="Alegreya Sans"/>
              </a:rPr>
              <a:t>Create situations that help children experience success. Set clear and appropriate expectations and over reasonable amounts of help.</a:t>
            </a:r>
          </a:p>
          <a:p>
            <a:pPr fontAlgn="base">
              <a:buFont typeface="Arial" panose="020B0604020202020204" pitchFamily="34" charset="0"/>
              <a:buChar char="•"/>
            </a:pPr>
            <a:r>
              <a:rPr lang="en-US" sz="1700" b="0" i="0" dirty="0">
                <a:effectLst/>
                <a:latin typeface="Alegreya Sans"/>
              </a:rPr>
              <a:t>Give your child a feeling of reasonable control over their life. Let them make small, everyday decisions for themselves.</a:t>
            </a:r>
          </a:p>
          <a:p>
            <a:pPr fontAlgn="base">
              <a:buFont typeface="Arial" panose="020B0604020202020204" pitchFamily="34" charset="0"/>
              <a:buChar char="•"/>
            </a:pPr>
            <a:r>
              <a:rPr lang="en-US" sz="1700" b="0" i="0" dirty="0">
                <a:effectLst/>
                <a:latin typeface="Alegreya Sans"/>
              </a:rPr>
              <a:t>Reinforce that children are lovable and capable.</a:t>
            </a:r>
          </a:p>
          <a:p>
            <a:pPr fontAlgn="base">
              <a:buFont typeface="Arial" panose="020B0604020202020204" pitchFamily="34" charset="0"/>
              <a:buChar char="•"/>
            </a:pPr>
            <a:r>
              <a:rPr lang="en-US" sz="1700" b="0" i="0" dirty="0">
                <a:effectLst/>
                <a:latin typeface="Alegreya Sans"/>
              </a:rPr>
              <a:t>Demonstrate that you have a positive view of yourself.</a:t>
            </a:r>
          </a:p>
          <a:p>
            <a:pPr fontAlgn="base"/>
            <a:r>
              <a:rPr lang="en-US" sz="1700" b="0" i="0" dirty="0">
                <a:effectLst/>
                <a:latin typeface="Alegreya Sans"/>
              </a:rPr>
              <a:t>You can build a child's independence and self-esteem. As children grow, things like learning to dress, cook, or ride a bike are chances to build self-esteem and confidence. When teaching a child how to do something, show and help them at first. Then let them do what they can, even if they make mistakes.</a:t>
            </a:r>
          </a:p>
        </p:txBody>
      </p:sp>
    </p:spTree>
    <p:extLst>
      <p:ext uri="{BB962C8B-B14F-4D97-AF65-F5344CB8AC3E}">
        <p14:creationId xmlns:p14="http://schemas.microsoft.com/office/powerpoint/2010/main" val="951439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95CCA3-BA1E-E18D-379C-A9C8F3A6D153}"/>
              </a:ext>
            </a:extLst>
          </p:cNvPr>
          <p:cNvSpPr>
            <a:spLocks noGrp="1"/>
          </p:cNvSpPr>
          <p:nvPr>
            <p:ph type="title"/>
          </p:nvPr>
        </p:nvSpPr>
        <p:spPr>
          <a:xfrm>
            <a:off x="838200" y="668377"/>
            <a:ext cx="10515600" cy="1325563"/>
          </a:xfrm>
        </p:spPr>
        <p:txBody>
          <a:bodyPr>
            <a:normAutofit/>
          </a:bodyPr>
          <a:lstStyle/>
          <a:p>
            <a:r>
              <a:rPr lang="en-US" dirty="0"/>
              <a:t>5 Year Developmental Milestones</a:t>
            </a:r>
          </a:p>
        </p:txBody>
      </p:sp>
      <p:sp>
        <p:nvSpPr>
          <p:cNvPr id="5" name="Content Placeholder 4">
            <a:extLst>
              <a:ext uri="{FF2B5EF4-FFF2-40B4-BE49-F238E27FC236}">
                <a16:creationId xmlns:a16="http://schemas.microsoft.com/office/drawing/2014/main" id="{9F11149B-EB3B-8154-6C45-4782817B94E3}"/>
              </a:ext>
            </a:extLst>
          </p:cNvPr>
          <p:cNvSpPr>
            <a:spLocks noGrp="1"/>
          </p:cNvSpPr>
          <p:nvPr>
            <p:ph sz="half" idx="1"/>
          </p:nvPr>
        </p:nvSpPr>
        <p:spPr>
          <a:xfrm>
            <a:off x="838200" y="2177456"/>
            <a:ext cx="5097780" cy="3795748"/>
          </a:xfrm>
        </p:spPr>
        <p:txBody>
          <a:bodyPr>
            <a:normAutofit/>
          </a:bodyPr>
          <a:lstStyle/>
          <a:p>
            <a:pPr fontAlgn="base">
              <a:buFont typeface="Arial" panose="020B0604020202020204" pitchFamily="34" charset="0"/>
              <a:buChar char="•"/>
            </a:pPr>
            <a:r>
              <a:rPr lang="en-US" sz="2400" b="0" i="0">
                <a:effectLst/>
                <a:latin typeface="Alegreya Sans"/>
              </a:rPr>
              <a:t>Follows rules or takes turns when playing games with other children</a:t>
            </a:r>
          </a:p>
          <a:p>
            <a:pPr fontAlgn="base">
              <a:buFont typeface="Arial" panose="020B0604020202020204" pitchFamily="34" charset="0"/>
              <a:buChar char="•"/>
            </a:pPr>
            <a:r>
              <a:rPr lang="en-US" sz="2400" b="0" i="0">
                <a:effectLst/>
                <a:latin typeface="Alegreya Sans"/>
              </a:rPr>
              <a:t>Sings, dances, or acts for parent</a:t>
            </a:r>
          </a:p>
          <a:p>
            <a:pPr fontAlgn="base">
              <a:buFont typeface="Arial" panose="020B0604020202020204" pitchFamily="34" charset="0"/>
              <a:buChar char="•"/>
            </a:pPr>
            <a:r>
              <a:rPr lang="en-US" sz="2400" b="0" i="0">
                <a:effectLst/>
                <a:latin typeface="Alegreya Sans"/>
              </a:rPr>
              <a:t>Does simple chores at home, like matching socks or clearing the table after eating</a:t>
            </a:r>
          </a:p>
          <a:p>
            <a:endParaRPr lang="en-US" sz="2400"/>
          </a:p>
        </p:txBody>
      </p:sp>
      <p:sp>
        <p:nvSpPr>
          <p:cNvPr id="6" name="Content Placeholder 5">
            <a:extLst>
              <a:ext uri="{FF2B5EF4-FFF2-40B4-BE49-F238E27FC236}">
                <a16:creationId xmlns:a16="http://schemas.microsoft.com/office/drawing/2014/main" id="{97033F41-F565-1526-D70C-DF3704CD5485}"/>
              </a:ext>
            </a:extLst>
          </p:cNvPr>
          <p:cNvSpPr>
            <a:spLocks noGrp="1"/>
          </p:cNvSpPr>
          <p:nvPr>
            <p:ph sz="half" idx="2"/>
          </p:nvPr>
        </p:nvSpPr>
        <p:spPr>
          <a:xfrm>
            <a:off x="6256020" y="2177456"/>
            <a:ext cx="5097780" cy="3795748"/>
          </a:xfrm>
        </p:spPr>
        <p:txBody>
          <a:bodyPr>
            <a:normAutofit/>
          </a:bodyPr>
          <a:lstStyle/>
          <a:p>
            <a:pPr fontAlgn="base"/>
            <a:r>
              <a:rPr lang="en-US" sz="1700" b="0" i="0">
                <a:effectLst/>
                <a:latin typeface="Alegreya Sans"/>
              </a:rPr>
              <a:t>When children feel confident and secure, they're more likely to succeed in school and achieve personal goals. Having a positive self-image helps a child feel happy and capable of maintaining personal relationships. Self-esteem impacts decision-making, the ability to forge relationships, and emotional health and well-being.</a:t>
            </a:r>
          </a:p>
          <a:p>
            <a:pPr fontAlgn="base"/>
            <a:r>
              <a:rPr lang="en-US" sz="1700" b="0" i="0">
                <a:effectLst/>
                <a:latin typeface="Alegreya Sans"/>
              </a:rPr>
              <a:t>Chores help children learn about healthy expectations and how they can independently care for themselves. Being involved in chores allows children to experience relational health through skills such as communicating needs, negotiating, cooperating and working as a team. This provides a sense of accomplishment and can boost a child’s self-esteem.</a:t>
            </a:r>
          </a:p>
        </p:txBody>
      </p:sp>
    </p:spTree>
    <p:extLst>
      <p:ext uri="{BB962C8B-B14F-4D97-AF65-F5344CB8AC3E}">
        <p14:creationId xmlns:p14="http://schemas.microsoft.com/office/powerpoint/2010/main" val="246759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941923-079C-3FB4-8E1D-3F9F00C483EC}"/>
              </a:ext>
            </a:extLst>
          </p:cNvPr>
          <p:cNvSpPr>
            <a:spLocks noGrp="1"/>
          </p:cNvSpPr>
          <p:nvPr>
            <p:ph type="title"/>
          </p:nvPr>
        </p:nvSpPr>
        <p:spPr>
          <a:xfrm>
            <a:off x="4654296" y="329184"/>
            <a:ext cx="6894576" cy="1783080"/>
          </a:xfrm>
        </p:spPr>
        <p:txBody>
          <a:bodyPr anchor="b">
            <a:normAutofit/>
          </a:bodyPr>
          <a:lstStyle/>
          <a:p>
            <a:r>
              <a:rPr lang="en-US" sz="5400"/>
              <a:t>Modeling</a:t>
            </a:r>
          </a:p>
        </p:txBody>
      </p:sp>
      <p:pic>
        <p:nvPicPr>
          <p:cNvPr id="8" name="Picture 7" descr="Child toys in a room">
            <a:extLst>
              <a:ext uri="{FF2B5EF4-FFF2-40B4-BE49-F238E27FC236}">
                <a16:creationId xmlns:a16="http://schemas.microsoft.com/office/drawing/2014/main" id="{940F6CC4-1EBB-C123-87A8-4CFC8ACBBA30}"/>
              </a:ext>
            </a:extLst>
          </p:cNvPr>
          <p:cNvPicPr>
            <a:picLocks noChangeAspect="1"/>
          </p:cNvPicPr>
          <p:nvPr/>
        </p:nvPicPr>
        <p:blipFill rotWithShape="1">
          <a:blip r:embed="rId3"/>
          <a:srcRect l="39291" r="21264"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EF50D96-7841-3792-6D92-7FF28D413CFE}"/>
              </a:ext>
            </a:extLst>
          </p:cNvPr>
          <p:cNvSpPr>
            <a:spLocks noGrp="1"/>
          </p:cNvSpPr>
          <p:nvPr>
            <p:ph idx="1"/>
          </p:nvPr>
        </p:nvSpPr>
        <p:spPr>
          <a:xfrm>
            <a:off x="4654296" y="2706624"/>
            <a:ext cx="6894576" cy="3483864"/>
          </a:xfrm>
        </p:spPr>
        <p:txBody>
          <a:bodyPr>
            <a:normAutofit/>
          </a:bodyPr>
          <a:lstStyle/>
          <a:p>
            <a:pPr marL="0" indent="0">
              <a:buNone/>
            </a:pPr>
            <a:r>
              <a:rPr lang="en-US" sz="2200"/>
              <a:t>You can help children develop their own coping skills by modeling your own positive social behavior during times of stress. Label when you feel stressed, overwhelmed and scared for children. Model the use of words to describe feelings. Share a time you were scared of something new and what you did to feel more comfortable. Model strategies to handle stress and manage your own emotions and behavior. Show choices children can copy such as taking a walk together, talking to a friend or listening to calming music.</a:t>
            </a:r>
          </a:p>
        </p:txBody>
      </p:sp>
    </p:spTree>
    <p:extLst>
      <p:ext uri="{BB962C8B-B14F-4D97-AF65-F5344CB8AC3E}">
        <p14:creationId xmlns:p14="http://schemas.microsoft.com/office/powerpoint/2010/main" val="142931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941923-079C-3FB4-8E1D-3F9F00C483EC}"/>
              </a:ext>
            </a:extLst>
          </p:cNvPr>
          <p:cNvSpPr>
            <a:spLocks noGrp="1"/>
          </p:cNvSpPr>
          <p:nvPr>
            <p:ph type="title"/>
          </p:nvPr>
        </p:nvSpPr>
        <p:spPr>
          <a:xfrm>
            <a:off x="5297762" y="329184"/>
            <a:ext cx="6251110" cy="1783080"/>
          </a:xfrm>
        </p:spPr>
        <p:txBody>
          <a:bodyPr anchor="b">
            <a:normAutofit/>
          </a:bodyPr>
          <a:lstStyle/>
          <a:p>
            <a:r>
              <a:rPr lang="en-US" sz="5400"/>
              <a:t>Modeling Reading</a:t>
            </a:r>
          </a:p>
        </p:txBody>
      </p:sp>
      <p:pic>
        <p:nvPicPr>
          <p:cNvPr id="8" name="Picture 7" descr="Close up of heart shaped pages of a book">
            <a:extLst>
              <a:ext uri="{FF2B5EF4-FFF2-40B4-BE49-F238E27FC236}">
                <a16:creationId xmlns:a16="http://schemas.microsoft.com/office/drawing/2014/main" id="{52319FB8-C655-2402-64CD-94FB6EF48B53}"/>
              </a:ext>
            </a:extLst>
          </p:cNvPr>
          <p:cNvPicPr>
            <a:picLocks noChangeAspect="1"/>
          </p:cNvPicPr>
          <p:nvPr/>
        </p:nvPicPr>
        <p:blipFill rotWithShape="1">
          <a:blip r:embed="rId3"/>
          <a:srcRect l="27682" r="269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EF50D96-7841-3792-6D92-7FF28D413CFE}"/>
              </a:ext>
            </a:extLst>
          </p:cNvPr>
          <p:cNvSpPr>
            <a:spLocks noGrp="1"/>
          </p:cNvSpPr>
          <p:nvPr>
            <p:ph idx="1"/>
          </p:nvPr>
        </p:nvSpPr>
        <p:spPr>
          <a:xfrm>
            <a:off x="5297762" y="2706624"/>
            <a:ext cx="6251110" cy="3483864"/>
          </a:xfrm>
        </p:spPr>
        <p:txBody>
          <a:bodyPr>
            <a:normAutofit/>
          </a:bodyPr>
          <a:lstStyle/>
          <a:p>
            <a:pPr marL="0" marR="0" indent="0">
              <a:spcBef>
                <a:spcPts val="0"/>
              </a:spcBef>
              <a:spcAft>
                <a:spcPts val="800"/>
              </a:spcAft>
              <a:buNone/>
            </a:pPr>
            <a:r>
              <a:rPr lang="en-US" sz="2200" kern="100">
                <a:effectLst/>
                <a:latin typeface="Calibri" panose="020F0502020204030204" pitchFamily="34" charset="0"/>
                <a:ea typeface="Calibri" panose="020F0502020204030204" pitchFamily="34" charset="0"/>
                <a:cs typeface="Times New Roman" panose="02020603050405020304" pitchFamily="18" charset="0"/>
              </a:rPr>
              <a:t>Do we want humans who love to read? Are we people who love reading? Do we demonstrate our love for reading?</a:t>
            </a:r>
          </a:p>
          <a:p>
            <a:pPr marL="0" marR="0" indent="0">
              <a:spcBef>
                <a:spcPts val="0"/>
              </a:spcBef>
              <a:spcAft>
                <a:spcPts val="800"/>
              </a:spcAft>
              <a:buNone/>
            </a:pPr>
            <a:endParaRPr lang="en-US" sz="2200" kern="10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en-US" sz="2200"/>
              <a:t>Play-based learning &amp; social development</a:t>
            </a:r>
          </a:p>
          <a:p>
            <a:pPr marL="0" marR="0" indent="0">
              <a:spcBef>
                <a:spcPts val="0"/>
              </a:spcBef>
              <a:spcAft>
                <a:spcPts val="800"/>
              </a:spcAft>
              <a:buNone/>
            </a:pP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95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0" name="Freeform: Shape 2069">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2" name="Freeform: Shape 207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371094" y="1161288"/>
            <a:ext cx="3438144" cy="1239012"/>
          </a:xfrm>
        </p:spPr>
        <p:txBody>
          <a:bodyPr anchor="ctr">
            <a:normAutofit/>
          </a:bodyPr>
          <a:lstStyle/>
          <a:p>
            <a:pPr marL="0" indent="0" rtl="0">
              <a:spcBef>
                <a:spcPts val="0"/>
              </a:spcBef>
              <a:spcAft>
                <a:spcPts val="600"/>
              </a:spcAft>
              <a:buNone/>
            </a:pPr>
            <a:r>
              <a:rPr lang="en-US" sz="2600" dirty="0"/>
              <a:t>Impact of Social Emotional Learning on Academics</a:t>
            </a:r>
          </a:p>
        </p:txBody>
      </p:sp>
      <p:sp>
        <p:nvSpPr>
          <p:cNvPr id="2074" name="Rectangle 207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76" name="Rectangle 207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95FAA40-A51A-9500-3356-81079CB09586}"/>
              </a:ext>
            </a:extLst>
          </p:cNvPr>
          <p:cNvSpPr>
            <a:spLocks noGrp="1"/>
          </p:cNvSpPr>
          <p:nvPr>
            <p:ph idx="1"/>
          </p:nvPr>
        </p:nvSpPr>
        <p:spPr>
          <a:xfrm>
            <a:off x="371094" y="2718054"/>
            <a:ext cx="3438906" cy="3207258"/>
          </a:xfrm>
        </p:spPr>
        <p:txBody>
          <a:bodyPr anchor="t">
            <a:normAutofit/>
          </a:bodyPr>
          <a:lstStyle/>
          <a:p>
            <a:pPr marL="0" indent="0" rtl="0">
              <a:spcBef>
                <a:spcPts val="0"/>
              </a:spcBef>
              <a:spcAft>
                <a:spcPts val="600"/>
              </a:spcAft>
              <a:buNone/>
            </a:pPr>
            <a:br>
              <a:rPr lang="en-US" sz="1700" dirty="0"/>
            </a:br>
            <a:endParaRPr lang="en-US" sz="1700" dirty="0"/>
          </a:p>
          <a:p>
            <a:pPr marL="0" indent="0" rtl="0">
              <a:spcBef>
                <a:spcPts val="0"/>
              </a:spcBef>
              <a:spcAft>
                <a:spcPts val="600"/>
              </a:spcAft>
              <a:buNone/>
            </a:pPr>
            <a:endParaRPr lang="en-US" sz="1700" dirty="0"/>
          </a:p>
          <a:p>
            <a:pPr marL="0" indent="0" rtl="0">
              <a:spcBef>
                <a:spcPts val="0"/>
              </a:spcBef>
              <a:spcAft>
                <a:spcPts val="600"/>
              </a:spcAft>
              <a:buNone/>
            </a:pPr>
            <a:endParaRPr lang="en-US" sz="1700" dirty="0"/>
          </a:p>
        </p:txBody>
      </p:sp>
      <p:pic>
        <p:nvPicPr>
          <p:cNvPr id="2050" name="Picture 2" descr="Examples of research about the benefits of SEL">
            <a:extLst>
              <a:ext uri="{FF2B5EF4-FFF2-40B4-BE49-F238E27FC236}">
                <a16:creationId xmlns:a16="http://schemas.microsoft.com/office/drawing/2014/main" id="{B3082433-B914-A487-670D-DA273ACD0A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1184" y="1281620"/>
            <a:ext cx="6922008" cy="439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5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F3208319-152D-C85B-9BBF-7D86C9A5F820}"/>
              </a:ext>
            </a:extLst>
          </p:cNvPr>
          <p:cNvSpPr>
            <a:spLocks noGrp="1"/>
          </p:cNvSpPr>
          <p:nvPr>
            <p:ph type="ctrTitle"/>
          </p:nvPr>
        </p:nvSpPr>
        <p:spPr>
          <a:xfrm>
            <a:off x="3371787" y="1741337"/>
            <a:ext cx="5448730" cy="2387918"/>
          </a:xfrm>
        </p:spPr>
        <p:txBody>
          <a:bodyPr anchor="b">
            <a:normAutofit/>
          </a:bodyPr>
          <a:lstStyle/>
          <a:p>
            <a:r>
              <a:rPr lang="en-US" sz="5200" dirty="0">
                <a:solidFill>
                  <a:schemeClr val="tx2"/>
                </a:solidFill>
              </a:rPr>
              <a:t>Adult Modeling</a:t>
            </a:r>
          </a:p>
        </p:txBody>
      </p:sp>
      <p:grpSp>
        <p:nvGrpSpPr>
          <p:cNvPr id="22" name="Group 21">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3" name="Freeform: Shape 22">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29" name="Freeform: Shape 28">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0612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53941923-079C-3FB4-8E1D-3F9F00C483EC}"/>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6600" kern="1200">
                <a:solidFill>
                  <a:srgbClr val="FFFFFF"/>
                </a:solidFill>
                <a:latin typeface="+mj-lt"/>
                <a:ea typeface="+mj-ea"/>
                <a:cs typeface="+mj-cs"/>
              </a:rPr>
              <a:t>Modeling Acceptance</a:t>
            </a:r>
          </a:p>
        </p:txBody>
      </p:sp>
      <p:sp>
        <p:nvSpPr>
          <p:cNvPr id="6" name="Content Placeholder 5">
            <a:extLst>
              <a:ext uri="{FF2B5EF4-FFF2-40B4-BE49-F238E27FC236}">
                <a16:creationId xmlns:a16="http://schemas.microsoft.com/office/drawing/2014/main" id="{6EF50D96-7841-3792-6D92-7FF28D413CFE}"/>
              </a:ext>
            </a:extLst>
          </p:cNvPr>
          <p:cNvSpPr>
            <a:spLocks noGrp="1"/>
          </p:cNvSpPr>
          <p:nvPr>
            <p:ph idx="1"/>
          </p:nvPr>
        </p:nvSpPr>
        <p:spPr>
          <a:xfrm>
            <a:off x="1524000" y="3695230"/>
            <a:ext cx="9144000" cy="1626541"/>
          </a:xfrm>
        </p:spPr>
        <p:txBody>
          <a:bodyPr vert="horz" lIns="91440" tIns="45720" rIns="91440" bIns="45720" rtlCol="0">
            <a:normAutofit/>
          </a:bodyPr>
          <a:lstStyle/>
          <a:p>
            <a:pPr marL="0" marR="0" indent="0" algn="ctr">
              <a:spcAft>
                <a:spcPts val="800"/>
              </a:spcAft>
              <a:buNone/>
            </a:pPr>
            <a:r>
              <a:rPr lang="en-US" sz="2400" kern="1200">
                <a:solidFill>
                  <a:srgbClr val="FFFFFF"/>
                </a:solidFill>
                <a:effectLst/>
                <a:latin typeface="+mn-lt"/>
                <a:ea typeface="+mn-ea"/>
                <a:cs typeface="+mn-cs"/>
              </a:rPr>
              <a:t>What would it cost you to assume that a student is doing their best</a:t>
            </a:r>
          </a:p>
        </p:txBody>
      </p:sp>
      <p:sp>
        <p:nvSpPr>
          <p:cNvPr id="15"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8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CF666-B852-9341-5E3A-339410DECD5E}"/>
              </a:ext>
            </a:extLst>
          </p:cNvPr>
          <p:cNvSpPr>
            <a:spLocks noGrp="1"/>
          </p:cNvSpPr>
          <p:nvPr>
            <p:ph type="title"/>
          </p:nvPr>
        </p:nvSpPr>
        <p:spPr>
          <a:xfrm>
            <a:off x="838200" y="365125"/>
            <a:ext cx="10515600" cy="1325563"/>
          </a:xfrm>
        </p:spPr>
        <p:txBody>
          <a:bodyPr>
            <a:normAutofit/>
          </a:bodyPr>
          <a:lstStyle/>
          <a:p>
            <a:pPr algn="ctr"/>
            <a:r>
              <a:rPr lang="en-US" sz="5400" dirty="0"/>
              <a:t>What To Do: Early Childhood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8DFD30-5B44-B439-BFDD-32C4610B7773}"/>
              </a:ext>
            </a:extLst>
          </p:cNvPr>
          <p:cNvSpPr>
            <a:spLocks noGrp="1"/>
          </p:cNvSpPr>
          <p:nvPr>
            <p:ph idx="1"/>
          </p:nvPr>
        </p:nvSpPr>
        <p:spPr>
          <a:xfrm>
            <a:off x="838200" y="1929384"/>
            <a:ext cx="10515600" cy="4251960"/>
          </a:xfrm>
        </p:spPr>
        <p:txBody>
          <a:bodyPr>
            <a:normAutofit/>
          </a:bodyPr>
          <a:lstStyle/>
          <a:p>
            <a:pPr marL="0" indent="0">
              <a:buNone/>
            </a:pPr>
            <a:r>
              <a:rPr lang="en-US" sz="2200" dirty="0"/>
              <a:t>Show children you value their presence by offering a warm, personal greeting when they enter the setting and a “See you tomorrow” or “See you soon” as they leave. When a child is absent, let them know you missed them.</a:t>
            </a:r>
          </a:p>
          <a:p>
            <a:pPr marL="0" indent="0">
              <a:buNone/>
            </a:pPr>
            <a:endParaRPr lang="en-US" sz="2200" dirty="0"/>
          </a:p>
          <a:p>
            <a:pPr marL="0" indent="0">
              <a:buNone/>
            </a:pPr>
            <a:r>
              <a:rPr lang="en-US" sz="2200" dirty="0"/>
              <a:t>Pair a child who has difficulty making friends with a more skilled buddy to complete a fun activity together.</a:t>
            </a:r>
          </a:p>
        </p:txBody>
      </p:sp>
    </p:spTree>
    <p:extLst>
      <p:ext uri="{BB962C8B-B14F-4D97-AF65-F5344CB8AC3E}">
        <p14:creationId xmlns:p14="http://schemas.microsoft.com/office/powerpoint/2010/main" val="3350465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CF666-B852-9341-5E3A-339410DECD5E}"/>
              </a:ext>
            </a:extLst>
          </p:cNvPr>
          <p:cNvSpPr>
            <a:spLocks noGrp="1"/>
          </p:cNvSpPr>
          <p:nvPr>
            <p:ph type="title"/>
          </p:nvPr>
        </p:nvSpPr>
        <p:spPr>
          <a:xfrm>
            <a:off x="635000" y="640823"/>
            <a:ext cx="3418659" cy="5583148"/>
          </a:xfrm>
        </p:spPr>
        <p:txBody>
          <a:bodyPr anchor="ctr">
            <a:normAutofit/>
          </a:bodyPr>
          <a:lstStyle/>
          <a:p>
            <a:r>
              <a:rPr lang="en-US" sz="5400"/>
              <a:t>Early Childhood Adult Modeling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How to model adult emotional reflection&#10;">
            <a:extLst>
              <a:ext uri="{FF2B5EF4-FFF2-40B4-BE49-F238E27FC236}">
                <a16:creationId xmlns:a16="http://schemas.microsoft.com/office/drawing/2014/main" id="{4A1CB24A-0962-2AEE-1689-0E99735FFE08}"/>
              </a:ext>
            </a:extLst>
          </p:cNvPr>
          <p:cNvGraphicFramePr>
            <a:graphicFrameLocks noGrp="1"/>
          </p:cNvGraphicFramePr>
          <p:nvPr>
            <p:ph idx="1"/>
            <p:extLst>
              <p:ext uri="{D42A27DB-BD31-4B8C-83A1-F6EECF244321}">
                <p14:modId xmlns:p14="http://schemas.microsoft.com/office/powerpoint/2010/main" val="40118193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353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875EF-C729-2785-D8E7-57B55F30560F}"/>
              </a:ext>
            </a:extLst>
          </p:cNvPr>
          <p:cNvSpPr>
            <a:spLocks noGrp="1"/>
          </p:cNvSpPr>
          <p:nvPr>
            <p:ph type="title"/>
          </p:nvPr>
        </p:nvSpPr>
        <p:spPr>
          <a:xfrm>
            <a:off x="635000" y="640823"/>
            <a:ext cx="3418659" cy="5583148"/>
          </a:xfrm>
        </p:spPr>
        <p:txBody>
          <a:bodyPr anchor="ctr">
            <a:normAutofit/>
          </a:bodyPr>
          <a:lstStyle/>
          <a:p>
            <a:r>
              <a:rPr lang="en-US" sz="3400"/>
              <a:t>Developmentally Appropriate Behaviors (maybe)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examples of developmentally appropriate behaviors">
            <a:extLst>
              <a:ext uri="{FF2B5EF4-FFF2-40B4-BE49-F238E27FC236}">
                <a16:creationId xmlns:a16="http://schemas.microsoft.com/office/drawing/2014/main" id="{381C1219-A3F7-D8D4-715D-AD971CAA1734}"/>
              </a:ext>
            </a:extLst>
          </p:cNvPr>
          <p:cNvGraphicFramePr>
            <a:graphicFrameLocks noGrp="1"/>
          </p:cNvGraphicFramePr>
          <p:nvPr>
            <p:ph idx="1"/>
            <p:extLst>
              <p:ext uri="{D42A27DB-BD31-4B8C-83A1-F6EECF244321}">
                <p14:modId xmlns:p14="http://schemas.microsoft.com/office/powerpoint/2010/main" val="29680261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1255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2F069C-AD09-899D-DA89-DA1DE3304AD3}"/>
              </a:ext>
            </a:extLst>
          </p:cNvPr>
          <p:cNvSpPr>
            <a:spLocks noGrp="1"/>
          </p:cNvSpPr>
          <p:nvPr>
            <p:ph type="title"/>
          </p:nvPr>
        </p:nvSpPr>
        <p:spPr>
          <a:xfrm>
            <a:off x="838200" y="365125"/>
            <a:ext cx="10515600" cy="1325563"/>
          </a:xfrm>
        </p:spPr>
        <p:txBody>
          <a:bodyPr>
            <a:normAutofit/>
          </a:bodyPr>
          <a:lstStyle/>
          <a:p>
            <a:r>
              <a:rPr lang="en-US"/>
              <a:t>This is the Whole Reason We Are Here!</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772BFDB-B6F3-AC5C-1540-96C225BB40D2}"/>
              </a:ext>
            </a:extLst>
          </p:cNvPr>
          <p:cNvSpPr>
            <a:spLocks noGrp="1"/>
          </p:cNvSpPr>
          <p:nvPr>
            <p:ph idx="1"/>
          </p:nvPr>
        </p:nvSpPr>
        <p:spPr>
          <a:xfrm>
            <a:off x="838200" y="1825625"/>
            <a:ext cx="10515600" cy="4351338"/>
          </a:xfrm>
        </p:spPr>
        <p:txBody>
          <a:bodyPr>
            <a:normAutofit/>
          </a:bodyPr>
          <a:lstStyle/>
          <a:p>
            <a:pPr marL="0" indent="0" algn="ctr">
              <a:buNone/>
            </a:pPr>
            <a:r>
              <a:rPr lang="en-US" dirty="0"/>
              <a:t>Instead of, “they’ll grow out of it” OR “this kid’s already so messed up”</a:t>
            </a:r>
          </a:p>
          <a:p>
            <a:pPr marL="0" indent="0">
              <a:buNone/>
            </a:pPr>
            <a:endParaRPr lang="en-US" dirty="0"/>
          </a:p>
          <a:p>
            <a:endParaRPr lang="en-US" dirty="0"/>
          </a:p>
          <a:p>
            <a:pPr marL="0" indent="0">
              <a:buNone/>
            </a:pPr>
            <a:endParaRPr lang="en-US" dirty="0"/>
          </a:p>
          <a:p>
            <a:pPr marL="514350" indent="-514350" algn="ctr">
              <a:buAutoNum type="arabicParenR"/>
            </a:pPr>
            <a:r>
              <a:rPr lang="en-US" dirty="0"/>
              <a:t>This is developmentally appropriate; and/or;</a:t>
            </a:r>
          </a:p>
          <a:p>
            <a:pPr marL="514350" indent="-514350" algn="ctr">
              <a:buAutoNum type="arabicParenR"/>
            </a:pPr>
            <a:r>
              <a:rPr lang="en-US" dirty="0"/>
              <a:t>This child needs interventions; and/or;</a:t>
            </a:r>
          </a:p>
          <a:p>
            <a:pPr marL="0" indent="0" algn="ctr">
              <a:buNone/>
            </a:pPr>
            <a:r>
              <a:rPr lang="en-US" dirty="0"/>
              <a:t>3) This student is a candidate for </a:t>
            </a:r>
            <a:r>
              <a:rPr lang="en-US" dirty="0" err="1"/>
              <a:t>ChildFind</a:t>
            </a:r>
            <a:endParaRPr lang="en-US" dirty="0"/>
          </a:p>
        </p:txBody>
      </p:sp>
      <p:sp>
        <p:nvSpPr>
          <p:cNvPr id="4" name="Rectangle 3">
            <a:extLst>
              <a:ext uri="{FF2B5EF4-FFF2-40B4-BE49-F238E27FC236}">
                <a16:creationId xmlns:a16="http://schemas.microsoft.com/office/drawing/2014/main" id="{2029C1F4-75AA-2F99-DB6E-EE297E95DE94}"/>
              </a:ext>
            </a:extLst>
          </p:cNvPr>
          <p:cNvSpPr/>
          <p:nvPr/>
        </p:nvSpPr>
        <p:spPr>
          <a:xfrm>
            <a:off x="3773090" y="2614698"/>
            <a:ext cx="4132863"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Let’s</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move</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a:ln w="0">
                  <a:solidFill>
                    <a:sysClr val="windowText" lastClr="0000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6065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75EF-C729-2785-D8E7-57B55F30560F}"/>
              </a:ext>
            </a:extLst>
          </p:cNvPr>
          <p:cNvSpPr>
            <a:spLocks noGrp="1"/>
          </p:cNvSpPr>
          <p:nvPr>
            <p:ph type="title"/>
          </p:nvPr>
        </p:nvSpPr>
        <p:spPr>
          <a:xfrm>
            <a:off x="6823878" y="741391"/>
            <a:ext cx="4491821" cy="1616203"/>
          </a:xfrm>
        </p:spPr>
        <p:txBody>
          <a:bodyPr anchor="b">
            <a:normAutofit/>
          </a:bodyPr>
          <a:lstStyle/>
          <a:p>
            <a:r>
              <a:rPr lang="en-US" sz="3200"/>
              <a:t>Developmentally Concerning Behaviors (Birth to Three)</a:t>
            </a:r>
          </a:p>
        </p:txBody>
      </p:sp>
      <p:pic>
        <p:nvPicPr>
          <p:cNvPr id="13" name="Picture 12" descr="Red toy person in front of two lines of white figures">
            <a:extLst>
              <a:ext uri="{FF2B5EF4-FFF2-40B4-BE49-F238E27FC236}">
                <a16:creationId xmlns:a16="http://schemas.microsoft.com/office/drawing/2014/main" id="{3753081A-E0E8-83E3-4182-AD72178A17F4}"/>
              </a:ext>
            </a:extLst>
          </p:cNvPr>
          <p:cNvPicPr>
            <a:picLocks noChangeAspect="1"/>
          </p:cNvPicPr>
          <p:nvPr/>
        </p:nvPicPr>
        <p:blipFill rotWithShape="1">
          <a:blip r:embed="rId2"/>
          <a:srcRect l="22706" r="18850"/>
          <a:stretch/>
        </p:blipFill>
        <p:spPr>
          <a:xfrm>
            <a:off x="20" y="10"/>
            <a:ext cx="6095980" cy="6857990"/>
          </a:xfrm>
          <a:prstGeom prst="rect">
            <a:avLst/>
          </a:prstGeom>
        </p:spPr>
      </p:pic>
      <p:grpSp>
        <p:nvGrpSpPr>
          <p:cNvPr id="14" name="Group 13">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5FC0214-5F4B-D88E-9120-9C4EFF008093}"/>
              </a:ext>
            </a:extLst>
          </p:cNvPr>
          <p:cNvSpPr>
            <a:spLocks noGrp="1"/>
          </p:cNvSpPr>
          <p:nvPr>
            <p:ph idx="1"/>
          </p:nvPr>
        </p:nvSpPr>
        <p:spPr>
          <a:xfrm>
            <a:off x="6823878" y="2533476"/>
            <a:ext cx="4491820" cy="3447832"/>
          </a:xfrm>
        </p:spPr>
        <p:txBody>
          <a:bodyPr anchor="t">
            <a:normAutofit/>
          </a:bodyPr>
          <a:lstStyle/>
          <a:p>
            <a:r>
              <a:rPr lang="en-US" sz="2000"/>
              <a:t>Difficulty regulating around routines (eating, sleeping)</a:t>
            </a:r>
          </a:p>
          <a:p>
            <a:r>
              <a:rPr lang="en-US" sz="2000"/>
              <a:t>Fussy</a:t>
            </a:r>
          </a:p>
          <a:p>
            <a:r>
              <a:rPr lang="en-US" sz="2000"/>
              <a:t>Difficult to console</a:t>
            </a:r>
          </a:p>
          <a:p>
            <a:r>
              <a:rPr lang="en-US" sz="2000"/>
              <a:t>Trouble forming relationships</a:t>
            </a:r>
          </a:p>
          <a:p>
            <a:r>
              <a:rPr lang="en-US" sz="2000"/>
              <a:t>Easily startled</a:t>
            </a:r>
          </a:p>
          <a:p>
            <a:r>
              <a:rPr lang="en-US" sz="2000"/>
              <a:t>Flat Affect</a:t>
            </a:r>
          </a:p>
        </p:txBody>
      </p:sp>
    </p:spTree>
    <p:extLst>
      <p:ext uri="{BB962C8B-B14F-4D97-AF65-F5344CB8AC3E}">
        <p14:creationId xmlns:p14="http://schemas.microsoft.com/office/powerpoint/2010/main" val="14231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A875EF-C729-2785-D8E7-57B55F30560F}"/>
              </a:ext>
            </a:extLst>
          </p:cNvPr>
          <p:cNvSpPr>
            <a:spLocks noGrp="1"/>
          </p:cNvSpPr>
          <p:nvPr>
            <p:ph type="title"/>
          </p:nvPr>
        </p:nvSpPr>
        <p:spPr>
          <a:xfrm>
            <a:off x="635000" y="640823"/>
            <a:ext cx="3418659" cy="5583148"/>
          </a:xfrm>
        </p:spPr>
        <p:txBody>
          <a:bodyPr anchor="ctr">
            <a:normAutofit/>
          </a:bodyPr>
          <a:lstStyle/>
          <a:p>
            <a:r>
              <a:rPr lang="en-US" sz="3400" dirty="0"/>
              <a:t>Developmentally Concerning Behaviors </a:t>
            </a:r>
            <a:br>
              <a:rPr lang="en-US" sz="3400" dirty="0"/>
            </a:br>
            <a:r>
              <a:rPr lang="en-US" sz="3400" dirty="0"/>
              <a:t>(Three to Five)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examples of developmentally inappropriate behaviors">
            <a:extLst>
              <a:ext uri="{FF2B5EF4-FFF2-40B4-BE49-F238E27FC236}">
                <a16:creationId xmlns:a16="http://schemas.microsoft.com/office/drawing/2014/main" id="{81654BEC-8AB7-B5EA-B0CC-504E76CA0965}"/>
              </a:ext>
            </a:extLst>
          </p:cNvPr>
          <p:cNvGraphicFramePr>
            <a:graphicFrameLocks noGrp="1"/>
          </p:cNvGraphicFramePr>
          <p:nvPr>
            <p:ph idx="1"/>
            <p:extLst>
              <p:ext uri="{D42A27DB-BD31-4B8C-83A1-F6EECF244321}">
                <p14:modId xmlns:p14="http://schemas.microsoft.com/office/powerpoint/2010/main" val="337626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046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3546E-D770-C903-7448-1744EB8055FC}"/>
              </a:ext>
            </a:extLst>
          </p:cNvPr>
          <p:cNvSpPr>
            <a:spLocks noGrp="1"/>
          </p:cNvSpPr>
          <p:nvPr>
            <p:ph type="title"/>
          </p:nvPr>
        </p:nvSpPr>
        <p:spPr>
          <a:xfrm>
            <a:off x="841248" y="334644"/>
            <a:ext cx="10509504" cy="1076914"/>
          </a:xfrm>
        </p:spPr>
        <p:txBody>
          <a:bodyPr anchor="ctr">
            <a:normAutofit/>
          </a:bodyPr>
          <a:lstStyle/>
          <a:p>
            <a:r>
              <a:rPr lang="en-US" sz="4000" dirty="0"/>
              <a:t>Reduce Stressors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examples of how to reduce stressors for children">
            <a:extLst>
              <a:ext uri="{FF2B5EF4-FFF2-40B4-BE49-F238E27FC236}">
                <a16:creationId xmlns:a16="http://schemas.microsoft.com/office/drawing/2014/main" id="{59F23DB1-E66F-5548-AEC8-BBB2585E703D}"/>
              </a:ext>
            </a:extLst>
          </p:cNvPr>
          <p:cNvGraphicFramePr>
            <a:graphicFrameLocks noGrp="1"/>
          </p:cNvGraphicFramePr>
          <p:nvPr>
            <p:ph idx="1"/>
            <p:extLst>
              <p:ext uri="{D42A27DB-BD31-4B8C-83A1-F6EECF244321}">
                <p14:modId xmlns:p14="http://schemas.microsoft.com/office/powerpoint/2010/main" val="371040727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514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3546E-D770-C903-7448-1744EB8055FC}"/>
              </a:ext>
            </a:extLst>
          </p:cNvPr>
          <p:cNvSpPr>
            <a:spLocks noGrp="1"/>
          </p:cNvSpPr>
          <p:nvPr>
            <p:ph type="title"/>
          </p:nvPr>
        </p:nvSpPr>
        <p:spPr>
          <a:xfrm>
            <a:off x="761800" y="762001"/>
            <a:ext cx="5334197" cy="1708242"/>
          </a:xfrm>
        </p:spPr>
        <p:txBody>
          <a:bodyPr anchor="ctr">
            <a:normAutofit/>
          </a:bodyPr>
          <a:lstStyle/>
          <a:p>
            <a:r>
              <a:rPr lang="en-US" sz="4000" dirty="0"/>
              <a:t>Reduce Stressors II</a:t>
            </a:r>
          </a:p>
        </p:txBody>
      </p:sp>
      <p:sp>
        <p:nvSpPr>
          <p:cNvPr id="3" name="Content Placeholder 2">
            <a:extLst>
              <a:ext uri="{FF2B5EF4-FFF2-40B4-BE49-F238E27FC236}">
                <a16:creationId xmlns:a16="http://schemas.microsoft.com/office/drawing/2014/main" id="{E257E16E-7368-8BA4-EC5A-059B35A69EC0}"/>
              </a:ext>
            </a:extLst>
          </p:cNvPr>
          <p:cNvSpPr>
            <a:spLocks noGrp="1"/>
          </p:cNvSpPr>
          <p:nvPr>
            <p:ph idx="1"/>
          </p:nvPr>
        </p:nvSpPr>
        <p:spPr>
          <a:xfrm>
            <a:off x="761800" y="2470244"/>
            <a:ext cx="5334197" cy="3769835"/>
          </a:xfrm>
        </p:spPr>
        <p:txBody>
          <a:bodyPr anchor="ctr">
            <a:normAutofit/>
          </a:bodyPr>
          <a:lstStyle/>
          <a:p>
            <a:r>
              <a:rPr lang="en-US" sz="1900"/>
              <a:t>Show Compassion: Offer a smile, hug or a hand</a:t>
            </a:r>
          </a:p>
          <a:p>
            <a:r>
              <a:rPr lang="en-US" sz="1900"/>
              <a:t>Reduce the Size of the Group: Peer partners, stations, co-teaching, small groups</a:t>
            </a:r>
          </a:p>
          <a:p>
            <a:r>
              <a:rPr lang="en-US" sz="1900"/>
              <a:t>Reduce Inputs: Reduce clutter, increase space between students, use outdoor or other environments</a:t>
            </a:r>
          </a:p>
          <a:p>
            <a:r>
              <a:rPr lang="en-US" sz="1900"/>
              <a:t>Reduce Demands: reduce number of tasks/directions, provide choice for working together/peer, additional timeline, provide choices</a:t>
            </a:r>
          </a:p>
          <a:p>
            <a:r>
              <a:rPr lang="en-US" sz="1900"/>
              <a:t>Slow Down &amp; Give Time: Count to 3, take 2 deep breaths, use a visual, peer turn and talk</a:t>
            </a:r>
          </a:p>
          <a:p>
            <a:endParaRPr lang="en-US" sz="1900"/>
          </a:p>
        </p:txBody>
      </p:sp>
      <p:pic>
        <p:nvPicPr>
          <p:cNvPr id="5" name="Picture 4" descr="Hands holding each other's wrists and interlinked to form a circle">
            <a:extLst>
              <a:ext uri="{FF2B5EF4-FFF2-40B4-BE49-F238E27FC236}">
                <a16:creationId xmlns:a16="http://schemas.microsoft.com/office/drawing/2014/main" id="{49FF8349-8DE6-ED05-24A4-BACAD2E2AC5F}"/>
              </a:ext>
            </a:extLst>
          </p:cNvPr>
          <p:cNvPicPr>
            <a:picLocks noChangeAspect="1"/>
          </p:cNvPicPr>
          <p:nvPr/>
        </p:nvPicPr>
        <p:blipFill rotWithShape="1">
          <a:blip r:embed="rId3"/>
          <a:srcRect l="25899" r="2226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11901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635000" y="640823"/>
            <a:ext cx="3418659" cy="5583148"/>
          </a:xfrm>
        </p:spPr>
        <p:txBody>
          <a:bodyPr anchor="ctr">
            <a:normAutofit/>
          </a:bodyPr>
          <a:lstStyle/>
          <a:p>
            <a:r>
              <a:rPr lang="en-US" sz="5000"/>
              <a:t>Long Term Implications</a:t>
            </a:r>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List of research associated with long term implications of social emotional learning">
            <a:extLst>
              <a:ext uri="{FF2B5EF4-FFF2-40B4-BE49-F238E27FC236}">
                <a16:creationId xmlns:a16="http://schemas.microsoft.com/office/drawing/2014/main" id="{0FEE4537-9577-589C-4568-0EB1518E30CB}"/>
              </a:ext>
            </a:extLst>
          </p:cNvPr>
          <p:cNvGraphicFramePr>
            <a:graphicFrameLocks noGrp="1"/>
          </p:cNvGraphicFramePr>
          <p:nvPr>
            <p:ph idx="1"/>
            <p:extLst>
              <p:ext uri="{D42A27DB-BD31-4B8C-83A1-F6EECF244321}">
                <p14:modId xmlns:p14="http://schemas.microsoft.com/office/powerpoint/2010/main" val="2291105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595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B68E5-8D25-571E-70DA-08A9D15B1FDD}"/>
              </a:ext>
            </a:extLst>
          </p:cNvPr>
          <p:cNvSpPr>
            <a:spLocks noGrp="1"/>
          </p:cNvSpPr>
          <p:nvPr>
            <p:ph type="title"/>
          </p:nvPr>
        </p:nvSpPr>
        <p:spPr>
          <a:xfrm>
            <a:off x="761995" y="307447"/>
            <a:ext cx="10693884" cy="1109932"/>
          </a:xfrm>
        </p:spPr>
        <p:txBody>
          <a:bodyPr>
            <a:normAutofit/>
          </a:bodyPr>
          <a:lstStyle/>
          <a:p>
            <a:r>
              <a:rPr lang="en-US" sz="4000"/>
              <a:t>Best Practices for Mental Health</a:t>
            </a:r>
          </a:p>
        </p:txBody>
      </p:sp>
      <p:pic>
        <p:nvPicPr>
          <p:cNvPr id="7" name="Graphic 6" descr="Health">
            <a:extLst>
              <a:ext uri="{FF2B5EF4-FFF2-40B4-BE49-F238E27FC236}">
                <a16:creationId xmlns:a16="http://schemas.microsoft.com/office/drawing/2014/main" id="{0ED285E6-3E05-C344-6788-EFB93A193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0852" y="2357888"/>
            <a:ext cx="3775494" cy="3775494"/>
          </a:xfrm>
          <a:prstGeom prst="rect">
            <a:avLst/>
          </a:prstGeom>
        </p:spPr>
      </p:pic>
      <p:sp>
        <p:nvSpPr>
          <p:cNvPr id="3" name="Content Placeholder 2">
            <a:extLst>
              <a:ext uri="{FF2B5EF4-FFF2-40B4-BE49-F238E27FC236}">
                <a16:creationId xmlns:a16="http://schemas.microsoft.com/office/drawing/2014/main" id="{F5C0BBA1-DA7E-FE47-F150-5E8DC538AD26}"/>
              </a:ext>
            </a:extLst>
          </p:cNvPr>
          <p:cNvSpPr>
            <a:spLocks noGrp="1"/>
          </p:cNvSpPr>
          <p:nvPr>
            <p:ph idx="1"/>
          </p:nvPr>
        </p:nvSpPr>
        <p:spPr>
          <a:xfrm>
            <a:off x="7190509" y="2357888"/>
            <a:ext cx="4265370" cy="3902635"/>
          </a:xfrm>
        </p:spPr>
        <p:txBody>
          <a:bodyPr anchor="ctr">
            <a:normAutofit/>
          </a:bodyPr>
          <a:lstStyle/>
          <a:p>
            <a:r>
              <a:rPr lang="en-US" sz="2000"/>
              <a:t>Safe environment</a:t>
            </a:r>
          </a:p>
          <a:p>
            <a:r>
              <a:rPr lang="en-US" sz="2000"/>
              <a:t>Safe relationships</a:t>
            </a:r>
          </a:p>
          <a:p>
            <a:r>
              <a:rPr lang="en-US" sz="2000"/>
              <a:t>Safe routines</a:t>
            </a:r>
          </a:p>
          <a:p>
            <a:r>
              <a:rPr lang="en-US" sz="2000"/>
              <a:t>Positive expectations</a:t>
            </a:r>
          </a:p>
          <a:p>
            <a:endParaRPr lang="en-US" sz="2000"/>
          </a:p>
          <a:p>
            <a:endParaRPr lang="en-US" sz="2000"/>
          </a:p>
        </p:txBody>
      </p:sp>
    </p:spTree>
    <p:extLst>
      <p:ext uri="{BB962C8B-B14F-4D97-AF65-F5344CB8AC3E}">
        <p14:creationId xmlns:p14="http://schemas.microsoft.com/office/powerpoint/2010/main" val="1451045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F381C-E67C-CA04-08D9-59A34802A8EA}"/>
              </a:ext>
            </a:extLst>
          </p:cNvPr>
          <p:cNvSpPr>
            <a:spLocks noGrp="1"/>
          </p:cNvSpPr>
          <p:nvPr>
            <p:ph type="title"/>
          </p:nvPr>
        </p:nvSpPr>
        <p:spPr>
          <a:xfrm>
            <a:off x="838200" y="365125"/>
            <a:ext cx="10515600" cy="1325563"/>
          </a:xfrm>
        </p:spPr>
        <p:txBody>
          <a:bodyPr>
            <a:normAutofit/>
          </a:bodyPr>
          <a:lstStyle/>
          <a:p>
            <a:r>
              <a:rPr lang="en-US" sz="5400"/>
              <a:t>Adults Asking for Help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6EE1CB-1B58-8D67-2640-96414F22F511}"/>
              </a:ext>
            </a:extLst>
          </p:cNvPr>
          <p:cNvSpPr>
            <a:spLocks noGrp="1"/>
          </p:cNvSpPr>
          <p:nvPr>
            <p:ph idx="1"/>
          </p:nvPr>
        </p:nvSpPr>
        <p:spPr>
          <a:xfrm>
            <a:off x="838200" y="1929384"/>
            <a:ext cx="10515600" cy="4251960"/>
          </a:xfrm>
        </p:spPr>
        <p:txBody>
          <a:bodyPr>
            <a:normAutofit/>
          </a:bodyPr>
          <a:lstStyle/>
          <a:p>
            <a:pPr marL="0" indent="0">
              <a:buNone/>
            </a:pPr>
            <a:r>
              <a:rPr lang="en-US" sz="2200" i="1"/>
              <a:t>Instead of</a:t>
            </a:r>
            <a:r>
              <a:rPr lang="en-US" sz="2200"/>
              <a:t>, “this child is on my last nerve”….</a:t>
            </a:r>
          </a:p>
          <a:p>
            <a:pPr marL="0" indent="0">
              <a:buNone/>
            </a:pPr>
            <a:r>
              <a:rPr lang="en-US" sz="2200"/>
              <a:t>	</a:t>
            </a:r>
            <a:r>
              <a:rPr lang="en-US" sz="2200" b="1"/>
              <a:t>try</a:t>
            </a:r>
            <a:r>
              <a:rPr lang="en-US" sz="2200"/>
              <a:t>…. “I need a break”….</a:t>
            </a:r>
          </a:p>
          <a:p>
            <a:pPr marL="0" indent="0">
              <a:buNone/>
            </a:pPr>
            <a:endParaRPr lang="en-US" sz="2200"/>
          </a:p>
          <a:p>
            <a:pPr marL="0" indent="0">
              <a:buNone/>
            </a:pPr>
            <a:r>
              <a:rPr lang="en-US" sz="2200" i="1"/>
              <a:t>Instead of</a:t>
            </a:r>
            <a:r>
              <a:rPr lang="en-US" sz="2200"/>
              <a:t>, “this child is being so manipulative”…..</a:t>
            </a:r>
          </a:p>
          <a:p>
            <a:pPr marL="0" indent="0">
              <a:buNone/>
            </a:pPr>
            <a:r>
              <a:rPr lang="en-US" sz="2200"/>
              <a:t>	</a:t>
            </a:r>
            <a:r>
              <a:rPr lang="en-US" sz="2200" b="1"/>
              <a:t>try</a:t>
            </a:r>
            <a:r>
              <a:rPr lang="en-US" sz="2200"/>
              <a:t>…. “This child is difficult for me, and I need new ideas”….</a:t>
            </a:r>
          </a:p>
          <a:p>
            <a:pPr marL="0" indent="0">
              <a:buNone/>
            </a:pPr>
            <a:endParaRPr lang="en-US" sz="2200"/>
          </a:p>
          <a:p>
            <a:pPr marL="0" indent="0">
              <a:buNone/>
            </a:pPr>
            <a:r>
              <a:rPr lang="en-US" sz="2200" i="1"/>
              <a:t>Instead of</a:t>
            </a:r>
            <a:r>
              <a:rPr lang="en-US" sz="2200"/>
              <a:t>, “are you pissing me off on purpose”….</a:t>
            </a:r>
          </a:p>
          <a:p>
            <a:pPr marL="0" indent="0">
              <a:buNone/>
            </a:pPr>
            <a:r>
              <a:rPr lang="en-US" sz="2200"/>
              <a:t>	</a:t>
            </a:r>
            <a:r>
              <a:rPr lang="en-US" sz="2200" b="1"/>
              <a:t>try…. </a:t>
            </a:r>
            <a:r>
              <a:rPr lang="en-US" sz="2200"/>
              <a:t>“I can see you’re trying your best, and I need a breath”….</a:t>
            </a:r>
          </a:p>
          <a:p>
            <a:pPr marL="0" indent="0">
              <a:buNone/>
            </a:pPr>
            <a:endParaRPr lang="en-US" sz="2200"/>
          </a:p>
          <a:p>
            <a:endParaRPr lang="en-US" sz="2200"/>
          </a:p>
        </p:txBody>
      </p:sp>
    </p:spTree>
    <p:extLst>
      <p:ext uri="{BB962C8B-B14F-4D97-AF65-F5344CB8AC3E}">
        <p14:creationId xmlns:p14="http://schemas.microsoft.com/office/powerpoint/2010/main" val="422322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1300-E7C0-4CC9-97B1-204A3DD8C458}"/>
              </a:ext>
            </a:extLst>
          </p:cNvPr>
          <p:cNvSpPr>
            <a:spLocks noGrp="1"/>
          </p:cNvSpPr>
          <p:nvPr>
            <p:ph type="title"/>
          </p:nvPr>
        </p:nvSpPr>
        <p:spPr>
          <a:xfrm>
            <a:off x="762000" y="1138265"/>
            <a:ext cx="5791199" cy="1401183"/>
          </a:xfrm>
        </p:spPr>
        <p:txBody>
          <a:bodyPr anchor="t">
            <a:normAutofit/>
          </a:bodyPr>
          <a:lstStyle/>
          <a:p>
            <a:r>
              <a:rPr lang="en-US" sz="3200">
                <a:latin typeface="Arial"/>
                <a:cs typeface="Arial"/>
              </a:rPr>
              <a:t>Adult Strategy:  Recognize and track your signs of stress. </a:t>
            </a:r>
            <a:endParaRPr lang="en-US" sz="3200"/>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2F375D-B08C-4938-B6B0-9FA8D5997DBB}"/>
              </a:ext>
            </a:extLst>
          </p:cNvPr>
          <p:cNvSpPr>
            <a:spLocks noGrp="1"/>
          </p:cNvSpPr>
          <p:nvPr>
            <p:ph idx="1"/>
          </p:nvPr>
        </p:nvSpPr>
        <p:spPr>
          <a:xfrm>
            <a:off x="762000" y="2551176"/>
            <a:ext cx="5791199" cy="3602935"/>
          </a:xfrm>
        </p:spPr>
        <p:txBody>
          <a:bodyPr vert="horz" lIns="91440" tIns="45720" rIns="91440" bIns="45720" rtlCol="0">
            <a:normAutofit/>
          </a:bodyPr>
          <a:lstStyle/>
          <a:p>
            <a:pPr marL="0" indent="0">
              <a:buNone/>
            </a:pPr>
            <a:r>
              <a:rPr lang="en-US" sz="2000" b="1" dirty="0">
                <a:latin typeface="Arial"/>
                <a:cs typeface="Arial"/>
              </a:rPr>
              <a:t>Practical Application:</a:t>
            </a:r>
            <a:r>
              <a:rPr lang="en-US" sz="2000" dirty="0">
                <a:latin typeface="Arial"/>
                <a:cs typeface="Arial"/>
              </a:rPr>
              <a:t>  </a:t>
            </a:r>
          </a:p>
          <a:p>
            <a:pPr marL="0" indent="0">
              <a:buNone/>
            </a:pPr>
            <a:endParaRPr lang="en-US" sz="2000" dirty="0">
              <a:latin typeface="Arial"/>
              <a:cs typeface="Arial"/>
            </a:endParaRPr>
          </a:p>
          <a:p>
            <a:pPr marL="0" indent="0">
              <a:buNone/>
            </a:pPr>
            <a:r>
              <a:rPr lang="en-US" sz="2000" dirty="0">
                <a:latin typeface="Arial"/>
                <a:cs typeface="Arial"/>
              </a:rPr>
              <a:t>Track the times you feel most stressed over the course of a week.</a:t>
            </a:r>
          </a:p>
          <a:p>
            <a:pPr marL="0" indent="0">
              <a:buNone/>
            </a:pPr>
            <a:endParaRPr lang="en-US" sz="2000" dirty="0"/>
          </a:p>
          <a:p>
            <a:pPr marL="0" indent="0">
              <a:buNone/>
            </a:pPr>
            <a:r>
              <a:rPr lang="en-US" sz="2000" dirty="0">
                <a:latin typeface="Arial"/>
                <a:cs typeface="Arial"/>
              </a:rPr>
              <a:t>Plan to incorporate activities you enjoy with your class during that time (read-aloud, brain break, art, project work, or just play!). </a:t>
            </a:r>
            <a:endParaRPr lang="en-US" sz="2000" dirty="0"/>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Example of an adult stress management planner">
            <a:extLst>
              <a:ext uri="{FF2B5EF4-FFF2-40B4-BE49-F238E27FC236}">
                <a16:creationId xmlns:a16="http://schemas.microsoft.com/office/drawing/2014/main" id="{505FC31B-24AB-4E3F-B79E-9FA2E080E4F9}"/>
              </a:ext>
            </a:extLst>
          </p:cNvPr>
          <p:cNvPicPr>
            <a:picLocks noChangeAspect="1"/>
          </p:cNvPicPr>
          <p:nvPr/>
        </p:nvPicPr>
        <p:blipFill>
          <a:blip r:embed="rId3"/>
          <a:stretch>
            <a:fillRect/>
          </a:stretch>
        </p:blipFill>
        <p:spPr>
          <a:xfrm>
            <a:off x="8024191" y="1261959"/>
            <a:ext cx="3452192" cy="4328767"/>
          </a:xfrm>
          <a:prstGeom prst="rect">
            <a:avLst/>
          </a:prstGeom>
        </p:spPr>
      </p:pic>
    </p:spTree>
    <p:extLst>
      <p:ext uri="{BB962C8B-B14F-4D97-AF65-F5344CB8AC3E}">
        <p14:creationId xmlns:p14="http://schemas.microsoft.com/office/powerpoint/2010/main" val="250657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9B732-B779-16B2-AB40-453CFE7C1333}"/>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503C3CC8-189C-D467-17EF-5AD2D7913AF4}"/>
              </a:ext>
            </a:extLst>
          </p:cNvPr>
          <p:cNvSpPr>
            <a:spLocks noGrp="1"/>
          </p:cNvSpPr>
          <p:nvPr>
            <p:ph idx="1"/>
          </p:nvPr>
        </p:nvSpPr>
        <p:spPr>
          <a:xfrm>
            <a:off x="838200" y="1906905"/>
            <a:ext cx="10515600" cy="4351338"/>
          </a:xfrm>
        </p:spPr>
        <p:txBody>
          <a:bodyPr/>
          <a:lstStyle/>
          <a:p>
            <a:r>
              <a:rPr lang="en-US" sz="1800" b="0" i="0" u="sng" strike="noStrike" dirty="0">
                <a:solidFill>
                  <a:srgbClr val="1155CC"/>
                </a:solidFill>
                <a:effectLst/>
                <a:latin typeface="Arial" panose="020B0604020202020204" pitchFamily="34" charset="0"/>
                <a:hlinkClick r:id="rId2"/>
              </a:rPr>
              <a:t>Colorado ECMH Consultation</a:t>
            </a:r>
            <a:r>
              <a:rPr lang="en-US" sz="1800" b="0" i="0" u="none" strike="noStrike" dirty="0">
                <a:solidFill>
                  <a:srgbClr val="3B3B3B"/>
                </a:solidFill>
                <a:effectLst/>
                <a:latin typeface="Arial" panose="020B0604020202020204" pitchFamily="34" charset="0"/>
              </a:rPr>
              <a:t>-The Early Childhood Mental Health Support Line is a no-cost, confidential resource for anyone who cares for children under six. The support line can help you to better understand and support the well-being of the young children in your care, including children who may currently be struggling. </a:t>
            </a:r>
          </a:p>
          <a:p>
            <a:r>
              <a:rPr lang="en-US" sz="1800" b="0" i="0" u="none" strike="noStrike" dirty="0">
                <a:solidFill>
                  <a:srgbClr val="3B3B3B"/>
                </a:solidFill>
                <a:effectLst/>
                <a:latin typeface="Arial" panose="020B0604020202020204" pitchFamily="34" charset="0"/>
              </a:rPr>
              <a:t>Colorado Early Learning &amp; Development Guidelines</a:t>
            </a:r>
          </a:p>
          <a:p>
            <a:r>
              <a:rPr lang="en-US" sz="1800" b="0" i="0" u="none" strike="noStrike" dirty="0">
                <a:solidFill>
                  <a:srgbClr val="3B3B3B"/>
                </a:solidFill>
                <a:effectLst/>
                <a:latin typeface="Arial" panose="020B0604020202020204" pitchFamily="34" charset="0"/>
              </a:rPr>
              <a:t>American Academy of Pediatrics: </a:t>
            </a:r>
            <a:r>
              <a:rPr lang="en-US" sz="1800" b="0" i="0" u="none" strike="noStrike" dirty="0">
                <a:solidFill>
                  <a:srgbClr val="3B3B3B"/>
                </a:solidFill>
                <a:effectLst/>
                <a:latin typeface="Arial" panose="020B0604020202020204" pitchFamily="34" charset="0"/>
                <a:hlinkClick r:id="rId3"/>
              </a:rPr>
              <a:t>https://www.aap.org/en/patient-care/early-childhood/milestone-timeline/</a:t>
            </a:r>
            <a:endParaRPr lang="en-US" sz="1800" b="0" i="0" u="none" strike="noStrike" dirty="0">
              <a:solidFill>
                <a:srgbClr val="3B3B3B"/>
              </a:solidFill>
              <a:effectLst/>
              <a:latin typeface="Arial" panose="020B0604020202020204" pitchFamily="34" charset="0"/>
            </a:endParaRPr>
          </a:p>
          <a:p>
            <a:r>
              <a:rPr lang="en-US" sz="1800" b="0" i="0" u="none" strike="noStrike" dirty="0" err="1">
                <a:solidFill>
                  <a:srgbClr val="3B3B3B"/>
                </a:solidFill>
                <a:effectLst/>
                <a:latin typeface="Arial" panose="020B0604020202020204" pitchFamily="34" charset="0"/>
              </a:rPr>
              <a:t>PLAYbook</a:t>
            </a:r>
            <a:r>
              <a:rPr lang="en-US" sz="1800" b="0" i="0" u="none" strike="noStrike" dirty="0">
                <a:solidFill>
                  <a:srgbClr val="3B3B3B"/>
                </a:solidFill>
                <a:effectLst/>
                <a:latin typeface="Arial" panose="020B0604020202020204" pitchFamily="34" charset="0"/>
              </a:rPr>
              <a:t>-Colorado Department of Early Childhood</a:t>
            </a:r>
          </a:p>
          <a:p>
            <a:endParaRPr lang="en-US" sz="1800" dirty="0">
              <a:solidFill>
                <a:srgbClr val="3B3B3B"/>
              </a:solidFill>
              <a:latin typeface="Arial" panose="020B0604020202020204" pitchFamily="34" charset="0"/>
            </a:endParaRPr>
          </a:p>
          <a:p>
            <a:r>
              <a:rPr lang="en-US" sz="1800" b="0" i="0" u="none" strike="noStrike" dirty="0">
                <a:solidFill>
                  <a:srgbClr val="3B3B3B"/>
                </a:solidFill>
                <a:effectLst/>
                <a:latin typeface="Arial" panose="020B0604020202020204" pitchFamily="34" charset="0"/>
                <a:hlinkClick r:id="rId4"/>
              </a:rPr>
              <a:t>Guidelines for Developmentally Appropriate Practice in Action: Using Knowledge of Child Development and Learning in Context</a:t>
            </a:r>
            <a:endParaRPr lang="en-US" sz="1800" b="0" i="0" u="none" strike="noStrike" dirty="0">
              <a:solidFill>
                <a:srgbClr val="3B3B3B"/>
              </a:solidFill>
              <a:effectLst/>
              <a:latin typeface="Arial" panose="020B0604020202020204" pitchFamily="34" charset="0"/>
            </a:endParaRPr>
          </a:p>
          <a:p>
            <a:endParaRPr lang="en-US" sz="1800" b="0" i="0" u="none" strike="noStrike" dirty="0">
              <a:solidFill>
                <a:srgbClr val="3B3B3B"/>
              </a:solidFill>
              <a:effectLst/>
              <a:latin typeface="Arial" panose="020B0604020202020204" pitchFamily="34" charset="0"/>
            </a:endParaRPr>
          </a:p>
          <a:p>
            <a:endParaRPr lang="en-US" sz="1800" b="0" i="0" u="none" strike="noStrike" dirty="0">
              <a:solidFill>
                <a:srgbClr val="3B3B3B"/>
              </a:solidFill>
              <a:effectLst/>
              <a:latin typeface="Arial" panose="020B0604020202020204" pitchFamily="34" charset="0"/>
            </a:endParaRPr>
          </a:p>
          <a:p>
            <a:endParaRPr lang="en-US" sz="1800" b="0" i="0" u="none" strike="noStrike" dirty="0">
              <a:solidFill>
                <a:srgbClr val="3B3B3B"/>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934620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F9B732-B779-16B2-AB40-453CFE7C1333}"/>
              </a:ext>
            </a:extLst>
          </p:cNvPr>
          <p:cNvSpPr>
            <a:spLocks noGrp="1"/>
          </p:cNvSpPr>
          <p:nvPr>
            <p:ph type="title"/>
          </p:nvPr>
        </p:nvSpPr>
        <p:spPr/>
        <p:txBody>
          <a:bodyPr/>
          <a:lstStyle/>
          <a:p>
            <a:r>
              <a:rPr lang="en-US" dirty="0"/>
              <a:t>Resources II</a:t>
            </a:r>
          </a:p>
        </p:txBody>
      </p:sp>
      <p:sp>
        <p:nvSpPr>
          <p:cNvPr id="5" name="Content Placeholder 4">
            <a:extLst>
              <a:ext uri="{FF2B5EF4-FFF2-40B4-BE49-F238E27FC236}">
                <a16:creationId xmlns:a16="http://schemas.microsoft.com/office/drawing/2014/main" id="{503C3CC8-189C-D467-17EF-5AD2D7913AF4}"/>
              </a:ext>
            </a:extLst>
          </p:cNvPr>
          <p:cNvSpPr>
            <a:spLocks noGrp="1"/>
          </p:cNvSpPr>
          <p:nvPr>
            <p:ph idx="1"/>
          </p:nvPr>
        </p:nvSpPr>
        <p:spPr>
          <a:xfrm>
            <a:off x="838200" y="1906905"/>
            <a:ext cx="10515600" cy="4351338"/>
          </a:xfrm>
        </p:spPr>
        <p:txBody>
          <a:bodyPr>
            <a:normAutofit fontScale="92500" lnSpcReduction="20000"/>
          </a:bodyPr>
          <a:lstStyle/>
          <a:p>
            <a:pPr marL="0" marR="0" indent="0">
              <a:spcBef>
                <a:spcPts val="0"/>
              </a:spcBef>
              <a:spcAft>
                <a:spcPts val="0"/>
              </a:spcAft>
              <a:buNone/>
            </a:pPr>
            <a:r>
              <a:rPr lang="en-US" sz="1800" b="1" i="1" dirty="0">
                <a:solidFill>
                  <a:srgbClr val="1F1F1F"/>
                </a:solidFill>
                <a:effectLst/>
                <a:latin typeface="Calibri" panose="020F0502020204030204" pitchFamily="34" charset="0"/>
                <a:ea typeface="Calibri" panose="020F0502020204030204" pitchFamily="34" charset="0"/>
              </a:rPr>
              <a:t>Can Reading Problems Affect Mental Health? </a:t>
            </a:r>
            <a:endParaRPr lang="en-US" sz="1800" b="1" i="1"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u="sng" dirty="0">
                <a:solidFill>
                  <a:srgbClr val="1F1F1F"/>
                </a:solidFill>
                <a:effectLst/>
                <a:latin typeface="Calibri" panose="020F0502020204030204" pitchFamily="34" charset="0"/>
                <a:ea typeface="Calibri" panose="020F0502020204030204" pitchFamily="34" charset="0"/>
                <a:hlinkClick r:id="rId2"/>
              </a:rPr>
              <a:t>https://thinkingreadingwritings.wpcomstaging.com/2019/04/22/can-reading-problems-affect-mental-health/</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b="1" i="1"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i="1" dirty="0">
                <a:effectLst/>
                <a:latin typeface="Calibri" panose="020F0502020204030204" pitchFamily="34" charset="0"/>
                <a:ea typeface="Calibri" panose="020F0502020204030204" pitchFamily="34" charset="0"/>
              </a:rPr>
              <a:t>The meta-analysis suggests that there is a statistically reliable association between poor reading and </a:t>
            </a:r>
            <a:r>
              <a:rPr lang="en-US" sz="1800" b="1" i="1" dirty="0" err="1">
                <a:effectLst/>
                <a:latin typeface="Calibri" panose="020F0502020204030204" pitchFamily="34" charset="0"/>
                <a:ea typeface="Calibri" panose="020F0502020204030204" pitchFamily="34" charset="0"/>
              </a:rPr>
              <a:t>internalising</a:t>
            </a:r>
            <a:r>
              <a:rPr lang="en-US" sz="1800" b="1" i="1" dirty="0">
                <a:effectLst/>
                <a:latin typeface="Calibri" panose="020F0502020204030204" pitchFamily="34" charset="0"/>
                <a:ea typeface="Calibri" panose="020F0502020204030204" pitchFamily="34" charset="0"/>
              </a:rPr>
              <a:t> problems, and between poor reading and anxiety</a:t>
            </a:r>
            <a:r>
              <a:rPr lang="en-US" sz="1800" i="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Francis, D. A., Caruana, N., Hudson, J. L., &amp; McArthur, G. M. (2019). The association between poor reading and </a:t>
            </a:r>
            <a:r>
              <a:rPr lang="en-US" sz="1800" dirty="0" err="1">
                <a:effectLst/>
                <a:latin typeface="Calibri" panose="020F0502020204030204" pitchFamily="34" charset="0"/>
                <a:ea typeface="Calibri" panose="020F0502020204030204" pitchFamily="34" charset="0"/>
              </a:rPr>
              <a:t>internalising</a:t>
            </a:r>
            <a:r>
              <a:rPr lang="en-US" sz="1800" dirty="0">
                <a:effectLst/>
                <a:latin typeface="Calibri" panose="020F0502020204030204" pitchFamily="34" charset="0"/>
                <a:ea typeface="Calibri" panose="020F0502020204030204" pitchFamily="34" charset="0"/>
              </a:rPr>
              <a:t> problems: A systematic review and meta-analysis. </a:t>
            </a:r>
            <a:r>
              <a:rPr lang="en-US" sz="1800" i="1" dirty="0">
                <a:effectLst/>
                <a:latin typeface="Calibri" panose="020F0502020204030204" pitchFamily="34" charset="0"/>
                <a:ea typeface="Calibri" panose="020F0502020204030204" pitchFamily="34" charset="0"/>
              </a:rPr>
              <a:t>Clinical Psychology Review</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67</a:t>
            </a:r>
            <a:r>
              <a:rPr lang="en-US" sz="1800" dirty="0">
                <a:effectLst/>
                <a:latin typeface="Calibri" panose="020F0502020204030204" pitchFamily="34" charset="0"/>
                <a:ea typeface="Calibri" panose="020F0502020204030204" pitchFamily="34" charset="0"/>
              </a:rPr>
              <a:t>, 45–60. </a:t>
            </a:r>
            <a:r>
              <a:rPr lang="en-US" sz="1800" u="sng" dirty="0">
                <a:solidFill>
                  <a:srgbClr val="0563C1"/>
                </a:solidFill>
                <a:effectLst/>
                <a:latin typeface="Calibri" panose="020F0502020204030204" pitchFamily="34" charset="0"/>
                <a:ea typeface="Calibri" panose="020F0502020204030204" pitchFamily="34" charset="0"/>
                <a:hlinkClick r:id="rId3"/>
              </a:rPr>
              <a:t>https://doi.org/10.1016/j.cpr.2018.09.002</a:t>
            </a: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rPr>
              <a:t>Poor readers were at greater risk for </a:t>
            </a:r>
            <a:r>
              <a:rPr lang="en-US" sz="1800" b="1" dirty="0" err="1">
                <a:effectLst/>
                <a:latin typeface="Calibri" panose="020F0502020204030204" pitchFamily="34" charset="0"/>
                <a:ea typeface="Calibri" panose="020F0502020204030204" pitchFamily="34" charset="0"/>
              </a:rPr>
              <a:t>generalised</a:t>
            </a:r>
            <a:r>
              <a:rPr lang="en-US" sz="1800" b="1" dirty="0">
                <a:effectLst/>
                <a:latin typeface="Calibri" panose="020F0502020204030204" pitchFamily="34" charset="0"/>
                <a:ea typeface="Calibri" panose="020F0502020204030204" pitchFamily="34" charset="0"/>
              </a:rPr>
              <a:t> anxiety and separation anxiety but not specific phobias, and that this increased risk was not attributable to a shared association with inattention.</a:t>
            </a:r>
            <a:endParaRPr lang="en-US" sz="1800" dirty="0">
              <a:effectLst/>
              <a:latin typeface="Calibri" panose="020F0502020204030204" pitchFamily="34" charset="0"/>
              <a:ea typeface="Calibri" panose="020F0502020204030204" pitchFamily="34" charset="0"/>
            </a:endParaRPr>
          </a:p>
          <a:p>
            <a:pPr marL="0" marR="0" indent="0">
              <a:buNone/>
            </a:pPr>
            <a:r>
              <a:rPr lang="en-US" sz="1800" dirty="0">
                <a:effectLst/>
                <a:latin typeface="Calibri" panose="020F0502020204030204" pitchFamily="34" charset="0"/>
                <a:ea typeface="Calibri" panose="020F0502020204030204" pitchFamily="34" charset="0"/>
              </a:rPr>
              <a:t>Carroll, J. M., Maughan, B., Goodman, R., &amp; Meltzer, H. (2005). Literacy difficulties and psychiatric disorders: Evidence for Comorbidity. </a:t>
            </a:r>
            <a:r>
              <a:rPr lang="en-US" sz="1800" i="1" dirty="0">
                <a:effectLst/>
                <a:latin typeface="Calibri" panose="020F0502020204030204" pitchFamily="34" charset="0"/>
                <a:ea typeface="Calibri" panose="020F0502020204030204" pitchFamily="34" charset="0"/>
              </a:rPr>
              <a:t>Journal of Child Psychology and Psychiatry</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46</a:t>
            </a:r>
            <a:r>
              <a:rPr lang="en-US" sz="1800" dirty="0">
                <a:effectLst/>
                <a:latin typeface="Calibri" panose="020F0502020204030204" pitchFamily="34" charset="0"/>
                <a:ea typeface="Calibri" panose="020F0502020204030204" pitchFamily="34" charset="0"/>
              </a:rPr>
              <a:t>(5), 524–532. </a:t>
            </a:r>
            <a:r>
              <a:rPr lang="en-US" sz="1800" u="sng" dirty="0">
                <a:solidFill>
                  <a:srgbClr val="0563C1"/>
                </a:solidFill>
                <a:effectLst/>
                <a:latin typeface="Calibri" panose="020F0502020204030204" pitchFamily="34" charset="0"/>
                <a:ea typeface="Calibri" panose="020F0502020204030204" pitchFamily="34" charset="0"/>
                <a:hlinkClick r:id="rId4"/>
              </a:rPr>
              <a:t>https://doi.org/10.1111/j.1469-7610.2004.00366.x</a:t>
            </a: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b="1" i="1" dirty="0">
                <a:solidFill>
                  <a:srgbClr val="1F1F1F"/>
                </a:solidFill>
                <a:effectLst/>
                <a:latin typeface="Calibri" panose="020F0502020204030204" pitchFamily="34" charset="0"/>
                <a:ea typeface="Calibri" panose="020F0502020204030204" pitchFamily="34" charset="0"/>
              </a:rPr>
              <a:t>Dyslexic children are at risk for mental health issues, and persistent emotional symptoms. Therefore, interventions regarding not only reading ability but also psychological conditions should be pursued.</a:t>
            </a:r>
            <a:endParaRPr lang="en-US" sz="1800" dirty="0">
              <a:effectLst/>
              <a:latin typeface="Calibri" panose="020F0502020204030204" pitchFamily="34" charset="0"/>
              <a:ea typeface="Calibri" panose="020F0502020204030204" pitchFamily="34" charset="0"/>
            </a:endParaRPr>
          </a:p>
          <a:p>
            <a:pPr marL="0" marR="0" indent="0">
              <a:buNone/>
            </a:pPr>
            <a:r>
              <a:rPr lang="en-US" sz="1800" dirty="0">
                <a:effectLst/>
                <a:latin typeface="Calibri" panose="020F0502020204030204" pitchFamily="34" charset="0"/>
                <a:ea typeface="Calibri" panose="020F0502020204030204" pitchFamily="34" charset="0"/>
              </a:rPr>
              <a:t>Xiao, P., Zhu, K., Feng, Y., Jiang, Q., Xiang, Z., Zhang, Q., Wu, X., Fan, Y., Zou, L., Xiao, H., &amp; Song, R. (2023). Associations between dyslexia and children’s Mental Health: Findings from a follow-up study in China. </a:t>
            </a:r>
            <a:r>
              <a:rPr lang="en-US" sz="1800" i="1" dirty="0">
                <a:effectLst/>
                <a:latin typeface="Calibri" panose="020F0502020204030204" pitchFamily="34" charset="0"/>
                <a:ea typeface="Calibri" panose="020F0502020204030204" pitchFamily="34" charset="0"/>
              </a:rPr>
              <a:t>Psychiatry Research</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324</a:t>
            </a:r>
            <a:r>
              <a:rPr lang="en-US" sz="1800" dirty="0">
                <a:effectLst/>
                <a:latin typeface="Calibri" panose="020F0502020204030204" pitchFamily="34" charset="0"/>
                <a:ea typeface="Calibri" panose="020F0502020204030204" pitchFamily="34" charset="0"/>
              </a:rPr>
              <a:t>, 115188. </a:t>
            </a:r>
            <a:r>
              <a:rPr lang="en-US" sz="1800" u="sng" dirty="0">
                <a:solidFill>
                  <a:srgbClr val="0563C1"/>
                </a:solidFill>
                <a:effectLst/>
                <a:latin typeface="Calibri" panose="020F0502020204030204" pitchFamily="34" charset="0"/>
                <a:ea typeface="Calibri" panose="020F0502020204030204" pitchFamily="34" charset="0"/>
                <a:hlinkClick r:id="rId5"/>
              </a:rPr>
              <a:t>https://doi.org/10.1016/j.psychres.2023.115188</a:t>
            </a:r>
            <a:r>
              <a:rPr lang="en-US" sz="1800" dirty="0">
                <a:effectLst/>
                <a:latin typeface="Calibri" panose="020F0502020204030204" pitchFamily="34" charset="0"/>
                <a:ea typeface="Calibri" panose="020F0502020204030204" pitchFamily="34" charset="0"/>
              </a:rPr>
              <a:t> </a:t>
            </a:r>
          </a:p>
          <a:p>
            <a:endParaRPr lang="en-US" sz="1800" b="0" i="0" u="none" strike="noStrike" dirty="0">
              <a:solidFill>
                <a:srgbClr val="3B3B3B"/>
              </a:solidFill>
              <a:effectLst/>
              <a:latin typeface="Arial" panose="020B0604020202020204" pitchFamily="34" charset="0"/>
            </a:endParaRPr>
          </a:p>
          <a:p>
            <a:endParaRPr lang="en-US" sz="1800" b="0" i="0" u="none" strike="noStrike" dirty="0">
              <a:solidFill>
                <a:srgbClr val="3B3B3B"/>
              </a:solidFill>
              <a:effectLst/>
              <a:latin typeface="Arial" panose="020B0604020202020204" pitchFamily="34" charset="0"/>
            </a:endParaRPr>
          </a:p>
          <a:p>
            <a:endParaRPr lang="en-US" sz="1800" b="0" i="0" u="none" strike="noStrike" dirty="0">
              <a:solidFill>
                <a:srgbClr val="3B3B3B"/>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03564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6F9B732-B779-16B2-AB40-453CFE7C1333}"/>
              </a:ext>
            </a:extLst>
          </p:cNvPr>
          <p:cNvSpPr>
            <a:spLocks noGrp="1"/>
          </p:cNvSpPr>
          <p:nvPr>
            <p:ph type="title"/>
          </p:nvPr>
        </p:nvSpPr>
        <p:spPr>
          <a:xfrm>
            <a:off x="1008184" y="174032"/>
            <a:ext cx="10175631" cy="1111843"/>
          </a:xfrm>
        </p:spPr>
        <p:txBody>
          <a:bodyPr anchor="ctr">
            <a:normAutofit/>
          </a:bodyPr>
          <a:lstStyle/>
          <a:p>
            <a:r>
              <a:rPr lang="en-US" sz="4000" dirty="0"/>
              <a:t>Resources III</a:t>
            </a:r>
          </a:p>
        </p:txBody>
      </p:sp>
      <p:sp>
        <p:nvSpPr>
          <p:cNvPr id="5" name="Content Placeholder 4">
            <a:extLst>
              <a:ext uri="{FF2B5EF4-FFF2-40B4-BE49-F238E27FC236}">
                <a16:creationId xmlns:a16="http://schemas.microsoft.com/office/drawing/2014/main" id="{503C3CC8-189C-D467-17EF-5AD2D7913AF4}"/>
              </a:ext>
            </a:extLst>
          </p:cNvPr>
          <p:cNvSpPr>
            <a:spLocks noGrp="1"/>
          </p:cNvSpPr>
          <p:nvPr>
            <p:ph idx="1"/>
          </p:nvPr>
        </p:nvSpPr>
        <p:spPr>
          <a:xfrm>
            <a:off x="1008184" y="1459907"/>
            <a:ext cx="10175630" cy="767904"/>
          </a:xfrm>
        </p:spPr>
        <p:txBody>
          <a:bodyPr anchor="ctr">
            <a:normAutofit/>
          </a:bodyPr>
          <a:lstStyle/>
          <a:p>
            <a:pPr marL="0" marR="0">
              <a:spcBef>
                <a:spcPts val="0"/>
              </a:spcBef>
              <a:spcAft>
                <a:spcPts val="0"/>
              </a:spcAft>
            </a:pPr>
            <a:r>
              <a:rPr lang="en-US" sz="1800" b="1">
                <a:effectLst/>
                <a:latin typeface="Calibri" panose="020F0502020204030204" pitchFamily="34" charset="0"/>
                <a:ea typeface="Calibri" panose="020F0502020204030204" pitchFamily="34" charset="0"/>
              </a:rPr>
              <a:t>Dyslexia and Allied Reading Difficulties and their Relationship with Mental Health Problems</a:t>
            </a:r>
            <a:endParaRPr lang="en-US" sz="1800">
              <a:effectLst/>
              <a:latin typeface="Calibri" panose="020F0502020204030204" pitchFamily="34" charset="0"/>
              <a:ea typeface="Calibri" panose="020F0502020204030204" pitchFamily="34" charset="0"/>
            </a:endParaRPr>
          </a:p>
        </p:txBody>
      </p:sp>
      <p:pic>
        <p:nvPicPr>
          <p:cNvPr id="1026" name="Picture 7" descr="Image">
            <a:extLst>
              <a:ext uri="{FF2B5EF4-FFF2-40B4-BE49-F238E27FC236}">
                <a16:creationId xmlns:a16="http://schemas.microsoft.com/office/drawing/2014/main" id="{E89FBC3C-39FA-8411-547D-11D09DEA95E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4661" y="2405149"/>
            <a:ext cx="8296580" cy="38993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517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BCF754D-719C-13D6-2FDE-256B85EB5A53}"/>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Let’s Talk About Discipline</a:t>
            </a:r>
          </a:p>
        </p:txBody>
      </p:sp>
      <p:sp>
        <p:nvSpPr>
          <p:cNvPr id="3" name="Content Placeholder 2">
            <a:extLst>
              <a:ext uri="{FF2B5EF4-FFF2-40B4-BE49-F238E27FC236}">
                <a16:creationId xmlns:a16="http://schemas.microsoft.com/office/drawing/2014/main" id="{B9AB4ADF-70AA-4210-17E4-E241E54B6F5A}"/>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When we overreact to children’s behaviors, the results are lifechanging</a:t>
            </a:r>
          </a:p>
          <a:p>
            <a:endParaRPr lang="en-US" sz="1800" dirty="0">
              <a:solidFill>
                <a:schemeClr val="tx2"/>
              </a:solidFill>
            </a:endParaRPr>
          </a:p>
          <a:p>
            <a:endParaRPr lang="en-US" sz="1800" dirty="0">
              <a:solidFill>
                <a:schemeClr val="tx2"/>
              </a:solidFill>
            </a:endParaRPr>
          </a:p>
          <a:p>
            <a:r>
              <a:rPr lang="en-US" sz="1800" dirty="0"/>
              <a:t>If we punish kids for small things, they tend to act out later</a:t>
            </a:r>
          </a:p>
          <a:p>
            <a:endParaRPr lang="en-US" sz="1800" dirty="0">
              <a:solidFill>
                <a:schemeClr val="tx2"/>
              </a:solidFill>
            </a:endParaRPr>
          </a:p>
          <a:p>
            <a:endParaRPr lang="en-US" sz="1800" dirty="0">
              <a:solidFill>
                <a:schemeClr val="tx2"/>
              </a:solidFill>
            </a:endParaRPr>
          </a:p>
          <a:p>
            <a:r>
              <a:rPr lang="en-US" sz="1800" dirty="0">
                <a:solidFill>
                  <a:schemeClr val="tx2"/>
                </a:solidFill>
              </a:rPr>
              <a:t>The better we are at addressing racial bias &amp; social stigma the better our responses are for children</a:t>
            </a:r>
          </a:p>
        </p:txBody>
      </p:sp>
    </p:spTree>
    <p:extLst>
      <p:ext uri="{BB962C8B-B14F-4D97-AF65-F5344CB8AC3E}">
        <p14:creationId xmlns:p14="http://schemas.microsoft.com/office/powerpoint/2010/main" val="313942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13AB-3DCC-E899-64B9-6F8AC3581AC1}"/>
              </a:ext>
            </a:extLst>
          </p:cNvPr>
          <p:cNvSpPr>
            <a:spLocks noGrp="1"/>
          </p:cNvSpPr>
          <p:nvPr>
            <p:ph type="title"/>
          </p:nvPr>
        </p:nvSpPr>
        <p:spPr/>
        <p:txBody>
          <a:bodyPr/>
          <a:lstStyle/>
          <a:p>
            <a:r>
              <a:rPr lang="en-US"/>
              <a:t>Preschool Expulsion</a:t>
            </a:r>
            <a:endParaRPr lang="en-US" dirty="0"/>
          </a:p>
        </p:txBody>
      </p:sp>
      <p:graphicFrame>
        <p:nvGraphicFramePr>
          <p:cNvPr id="5" name="Content Placeholder 2" descr="List of research on the implications of preschool expulsion&#10;">
            <a:extLst>
              <a:ext uri="{FF2B5EF4-FFF2-40B4-BE49-F238E27FC236}">
                <a16:creationId xmlns:a16="http://schemas.microsoft.com/office/drawing/2014/main" id="{53A25D2B-3323-5F06-86E1-6A5D5E42F2DE}"/>
              </a:ext>
            </a:extLst>
          </p:cNvPr>
          <p:cNvGraphicFramePr>
            <a:graphicFrameLocks noGrp="1"/>
          </p:cNvGraphicFramePr>
          <p:nvPr>
            <p:ph idx="1"/>
            <p:extLst>
              <p:ext uri="{D42A27DB-BD31-4B8C-83A1-F6EECF244321}">
                <p14:modId xmlns:p14="http://schemas.microsoft.com/office/powerpoint/2010/main" val="19419474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40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82EE-775F-F8D3-1F51-A38D9EDFB0C1}"/>
              </a:ext>
            </a:extLst>
          </p:cNvPr>
          <p:cNvSpPr>
            <a:spLocks noGrp="1"/>
          </p:cNvSpPr>
          <p:nvPr>
            <p:ph type="title"/>
          </p:nvPr>
        </p:nvSpPr>
        <p:spPr>
          <a:xfrm>
            <a:off x="122663" y="365125"/>
            <a:ext cx="11954108" cy="1325563"/>
          </a:xfrm>
        </p:spPr>
        <p:txBody>
          <a:bodyPr/>
          <a:lstStyle/>
          <a:p>
            <a:pPr algn="ctr"/>
            <a:r>
              <a:rPr lang="en-US"/>
              <a:t>Is Exclusionary Discipline the same as Expulsion?</a:t>
            </a:r>
            <a:endParaRPr lang="en-US" dirty="0"/>
          </a:p>
        </p:txBody>
      </p:sp>
      <p:sp>
        <p:nvSpPr>
          <p:cNvPr id="6" name="Text Placeholder 5">
            <a:extLst>
              <a:ext uri="{FF2B5EF4-FFF2-40B4-BE49-F238E27FC236}">
                <a16:creationId xmlns:a16="http://schemas.microsoft.com/office/drawing/2014/main" id="{D0EB1B86-8B12-B94F-5968-C54B30DBDEA8}"/>
              </a:ext>
            </a:extLst>
          </p:cNvPr>
          <p:cNvSpPr>
            <a:spLocks noGrp="1"/>
          </p:cNvSpPr>
          <p:nvPr>
            <p:ph type="body" idx="1"/>
          </p:nvPr>
        </p:nvSpPr>
        <p:spPr/>
        <p:txBody>
          <a:bodyPr/>
          <a:lstStyle/>
          <a:p>
            <a:r>
              <a:rPr lang="en-US"/>
              <a:t>“Suspension”</a:t>
            </a:r>
            <a:endParaRPr lang="en-US" dirty="0"/>
          </a:p>
        </p:txBody>
      </p:sp>
      <p:sp>
        <p:nvSpPr>
          <p:cNvPr id="7" name="Content Placeholder 6">
            <a:extLst>
              <a:ext uri="{FF2B5EF4-FFF2-40B4-BE49-F238E27FC236}">
                <a16:creationId xmlns:a16="http://schemas.microsoft.com/office/drawing/2014/main" id="{2E3D1B9D-5F27-EFCD-257C-76171CECD367}"/>
              </a:ext>
            </a:extLst>
          </p:cNvPr>
          <p:cNvSpPr>
            <a:spLocks noGrp="1"/>
          </p:cNvSpPr>
          <p:nvPr>
            <p:ph sz="half" idx="2"/>
          </p:nvPr>
        </p:nvSpPr>
        <p:spPr/>
        <p:txBody>
          <a:bodyPr/>
          <a:lstStyle/>
          <a:p>
            <a:r>
              <a:rPr lang="en-US"/>
              <a:t>Disciplining a child by sending the child out of the classroom, such as to the director’s or principal’s office</a:t>
            </a:r>
          </a:p>
          <a:p>
            <a:endParaRPr lang="en-US"/>
          </a:p>
          <a:p>
            <a:r>
              <a:rPr lang="en-US"/>
              <a:t>Asking a family to pick up their child early because of behavioral issues</a:t>
            </a:r>
            <a:endParaRPr lang="en-US" dirty="0"/>
          </a:p>
        </p:txBody>
      </p:sp>
      <p:sp>
        <p:nvSpPr>
          <p:cNvPr id="8" name="Text Placeholder 7">
            <a:extLst>
              <a:ext uri="{FF2B5EF4-FFF2-40B4-BE49-F238E27FC236}">
                <a16:creationId xmlns:a16="http://schemas.microsoft.com/office/drawing/2014/main" id="{D14DD3DC-E8EB-6FE5-B8F6-7C55104DF6DC}"/>
              </a:ext>
            </a:extLst>
          </p:cNvPr>
          <p:cNvSpPr>
            <a:spLocks noGrp="1"/>
          </p:cNvSpPr>
          <p:nvPr>
            <p:ph type="body" sz="quarter" idx="3"/>
          </p:nvPr>
        </p:nvSpPr>
        <p:spPr/>
        <p:txBody>
          <a:bodyPr/>
          <a:lstStyle/>
          <a:p>
            <a:r>
              <a:rPr lang="en-US"/>
              <a:t>“Soft Expulsion”</a:t>
            </a:r>
            <a:endParaRPr lang="en-US" dirty="0"/>
          </a:p>
        </p:txBody>
      </p:sp>
      <p:sp>
        <p:nvSpPr>
          <p:cNvPr id="9" name="Content Placeholder 8">
            <a:extLst>
              <a:ext uri="{FF2B5EF4-FFF2-40B4-BE49-F238E27FC236}">
                <a16:creationId xmlns:a16="http://schemas.microsoft.com/office/drawing/2014/main" id="{C866D864-E14D-4CEF-70DE-21AF0E0ACF95}"/>
              </a:ext>
            </a:extLst>
          </p:cNvPr>
          <p:cNvSpPr>
            <a:spLocks noGrp="1"/>
          </p:cNvSpPr>
          <p:nvPr>
            <p:ph sz="quarter" idx="4"/>
          </p:nvPr>
        </p:nvSpPr>
        <p:spPr/>
        <p:txBody>
          <a:bodyPr/>
          <a:lstStyle/>
          <a:p>
            <a:r>
              <a:rPr lang="en-US"/>
              <a:t>Telling a family the child “isn’t a good fit” or they can “no longer support” the child</a:t>
            </a:r>
          </a:p>
          <a:p>
            <a:endParaRPr lang="en-US"/>
          </a:p>
          <a:p>
            <a:endParaRPr lang="en-US"/>
          </a:p>
          <a:p>
            <a:r>
              <a:rPr lang="en-US"/>
              <a:t>Asking the family to pick up their child early so often the family misses or leaves work frequently</a:t>
            </a:r>
            <a:endParaRPr lang="en-US" dirty="0"/>
          </a:p>
        </p:txBody>
      </p:sp>
      <p:sp>
        <p:nvSpPr>
          <p:cNvPr id="10" name="Freeform: Shape 9">
            <a:extLst>
              <a:ext uri="{FF2B5EF4-FFF2-40B4-BE49-F238E27FC236}">
                <a16:creationId xmlns:a16="http://schemas.microsoft.com/office/drawing/2014/main" id="{62B6F168-90BE-7F16-9144-14D7C0C85332}"/>
              </a:ext>
              <a:ext uri="{C183D7F6-B498-43B3-948B-1728B52AA6E4}">
                <adec:decorative xmlns:adec="http://schemas.microsoft.com/office/drawing/2017/decorative" val="1"/>
              </a:ext>
            </a:extLst>
          </p:cNvPr>
          <p:cNvSpPr/>
          <p:nvPr/>
        </p:nvSpPr>
        <p:spPr>
          <a:xfrm>
            <a:off x="345688" y="1512157"/>
            <a:ext cx="11318488" cy="405853"/>
          </a:xfrm>
          <a:custGeom>
            <a:avLst/>
            <a:gdLst>
              <a:gd name="connsiteX0" fmla="*/ 0 w 11318488"/>
              <a:gd name="connsiteY0" fmla="*/ 160526 h 405853"/>
              <a:gd name="connsiteX1" fmla="*/ 446049 w 11318488"/>
              <a:gd name="connsiteY1" fmla="*/ 104770 h 405853"/>
              <a:gd name="connsiteX2" fmla="*/ 1248936 w 11318488"/>
              <a:gd name="connsiteY2" fmla="*/ 71316 h 405853"/>
              <a:gd name="connsiteX3" fmla="*/ 1672683 w 11318488"/>
              <a:gd name="connsiteY3" fmla="*/ 37863 h 405853"/>
              <a:gd name="connsiteX4" fmla="*/ 2029522 w 11318488"/>
              <a:gd name="connsiteY4" fmla="*/ 60165 h 405853"/>
              <a:gd name="connsiteX5" fmla="*/ 2386361 w 11318488"/>
              <a:gd name="connsiteY5" fmla="*/ 149375 h 405853"/>
              <a:gd name="connsiteX6" fmla="*/ 2732049 w 11318488"/>
              <a:gd name="connsiteY6" fmla="*/ 216282 h 405853"/>
              <a:gd name="connsiteX7" fmla="*/ 2977375 w 11318488"/>
              <a:gd name="connsiteY7" fmla="*/ 294341 h 405853"/>
              <a:gd name="connsiteX8" fmla="*/ 3468029 w 11318488"/>
              <a:gd name="connsiteY8" fmla="*/ 383550 h 405853"/>
              <a:gd name="connsiteX9" fmla="*/ 3646449 w 11318488"/>
              <a:gd name="connsiteY9" fmla="*/ 361248 h 405853"/>
              <a:gd name="connsiteX10" fmla="*/ 4583151 w 11318488"/>
              <a:gd name="connsiteY10" fmla="*/ 205131 h 405853"/>
              <a:gd name="connsiteX11" fmla="*/ 5564458 w 11318488"/>
              <a:gd name="connsiteY11" fmla="*/ 216282 h 405853"/>
              <a:gd name="connsiteX12" fmla="*/ 6445405 w 11318488"/>
              <a:gd name="connsiteY12" fmla="*/ 350097 h 405853"/>
              <a:gd name="connsiteX13" fmla="*/ 6713034 w 11318488"/>
              <a:gd name="connsiteY13" fmla="*/ 372399 h 405853"/>
              <a:gd name="connsiteX14" fmla="*/ 7270595 w 11318488"/>
              <a:gd name="connsiteY14" fmla="*/ 405853 h 405853"/>
              <a:gd name="connsiteX15" fmla="*/ 7437863 w 11318488"/>
              <a:gd name="connsiteY15" fmla="*/ 305492 h 405853"/>
              <a:gd name="connsiteX16" fmla="*/ 8709102 w 11318488"/>
              <a:gd name="connsiteY16" fmla="*/ 4409 h 405853"/>
              <a:gd name="connsiteX17" fmla="*/ 9913434 w 11318488"/>
              <a:gd name="connsiteY17" fmla="*/ 93619 h 405853"/>
              <a:gd name="connsiteX18" fmla="*/ 10247971 w 11318488"/>
              <a:gd name="connsiteY18" fmla="*/ 71316 h 405853"/>
              <a:gd name="connsiteX19" fmla="*/ 10314878 w 11318488"/>
              <a:gd name="connsiteY19" fmla="*/ 93619 h 405853"/>
              <a:gd name="connsiteX20" fmla="*/ 10426390 w 11318488"/>
              <a:gd name="connsiteY20" fmla="*/ 104770 h 405853"/>
              <a:gd name="connsiteX21" fmla="*/ 10549053 w 11318488"/>
              <a:gd name="connsiteY21" fmla="*/ 127072 h 405853"/>
              <a:gd name="connsiteX22" fmla="*/ 10694019 w 11318488"/>
              <a:gd name="connsiteY22" fmla="*/ 160526 h 405853"/>
              <a:gd name="connsiteX23" fmla="*/ 10838985 w 11318488"/>
              <a:gd name="connsiteY23" fmla="*/ 182828 h 405853"/>
              <a:gd name="connsiteX24" fmla="*/ 11084312 w 11318488"/>
              <a:gd name="connsiteY24" fmla="*/ 216282 h 405853"/>
              <a:gd name="connsiteX25" fmla="*/ 11285034 w 11318488"/>
              <a:gd name="connsiteY25" fmla="*/ 272038 h 405853"/>
              <a:gd name="connsiteX26" fmla="*/ 11318488 w 11318488"/>
              <a:gd name="connsiteY26" fmla="*/ 238584 h 40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18488" h="405853">
                <a:moveTo>
                  <a:pt x="0" y="160526"/>
                </a:moveTo>
                <a:cubicBezTo>
                  <a:pt x="148683" y="141941"/>
                  <a:pt x="296590" y="115446"/>
                  <a:pt x="446049" y="104770"/>
                </a:cubicBezTo>
                <a:cubicBezTo>
                  <a:pt x="713230" y="85686"/>
                  <a:pt x="981345" y="83343"/>
                  <a:pt x="1248936" y="71316"/>
                </a:cubicBezTo>
                <a:cubicBezTo>
                  <a:pt x="1442870" y="62600"/>
                  <a:pt x="1467053" y="57446"/>
                  <a:pt x="1672683" y="37863"/>
                </a:cubicBezTo>
                <a:cubicBezTo>
                  <a:pt x="1791629" y="45297"/>
                  <a:pt x="1911772" y="41767"/>
                  <a:pt x="2029522" y="60165"/>
                </a:cubicBezTo>
                <a:cubicBezTo>
                  <a:pt x="2150659" y="79093"/>
                  <a:pt x="2266674" y="122778"/>
                  <a:pt x="2386361" y="149375"/>
                </a:cubicBezTo>
                <a:cubicBezTo>
                  <a:pt x="2500934" y="174836"/>
                  <a:pt x="2618060" y="188322"/>
                  <a:pt x="2732049" y="216282"/>
                </a:cubicBezTo>
                <a:cubicBezTo>
                  <a:pt x="2815394" y="236725"/>
                  <a:pt x="2894321" y="272747"/>
                  <a:pt x="2977375" y="294341"/>
                </a:cubicBezTo>
                <a:cubicBezTo>
                  <a:pt x="3222637" y="358109"/>
                  <a:pt x="3254703" y="356885"/>
                  <a:pt x="3468029" y="383550"/>
                </a:cubicBezTo>
                <a:cubicBezTo>
                  <a:pt x="3595765" y="351617"/>
                  <a:pt x="3381395" y="402663"/>
                  <a:pt x="3646449" y="361248"/>
                </a:cubicBezTo>
                <a:cubicBezTo>
                  <a:pt x="3959195" y="312381"/>
                  <a:pt x="4270917" y="257170"/>
                  <a:pt x="4583151" y="205131"/>
                </a:cubicBezTo>
                <a:cubicBezTo>
                  <a:pt x="4910253" y="208848"/>
                  <a:pt x="5238321" y="190894"/>
                  <a:pt x="5564458" y="216282"/>
                </a:cubicBezTo>
                <a:cubicBezTo>
                  <a:pt x="5860580" y="239333"/>
                  <a:pt x="6151094" y="310094"/>
                  <a:pt x="6445405" y="350097"/>
                </a:cubicBezTo>
                <a:cubicBezTo>
                  <a:pt x="6534108" y="362154"/>
                  <a:pt x="6623719" y="366364"/>
                  <a:pt x="6713034" y="372399"/>
                </a:cubicBezTo>
                <a:lnTo>
                  <a:pt x="7270595" y="405853"/>
                </a:lnTo>
                <a:cubicBezTo>
                  <a:pt x="7326351" y="372399"/>
                  <a:pt x="7375234" y="322970"/>
                  <a:pt x="7437863" y="305492"/>
                </a:cubicBezTo>
                <a:cubicBezTo>
                  <a:pt x="7857305" y="188438"/>
                  <a:pt x="8275922" y="49001"/>
                  <a:pt x="8709102" y="4409"/>
                </a:cubicBezTo>
                <a:cubicBezTo>
                  <a:pt x="8931444" y="-18479"/>
                  <a:pt x="9549837" y="53218"/>
                  <a:pt x="9913434" y="93619"/>
                </a:cubicBezTo>
                <a:cubicBezTo>
                  <a:pt x="10024946" y="86185"/>
                  <a:pt x="10136211" y="71316"/>
                  <a:pt x="10247971" y="71316"/>
                </a:cubicBezTo>
                <a:cubicBezTo>
                  <a:pt x="10271480" y="71316"/>
                  <a:pt x="10291772" y="89287"/>
                  <a:pt x="10314878" y="93619"/>
                </a:cubicBezTo>
                <a:cubicBezTo>
                  <a:pt x="10351594" y="100503"/>
                  <a:pt x="10389409" y="99487"/>
                  <a:pt x="10426390" y="104770"/>
                </a:cubicBezTo>
                <a:cubicBezTo>
                  <a:pt x="10467530" y="110647"/>
                  <a:pt x="10508302" y="118922"/>
                  <a:pt x="10549053" y="127072"/>
                </a:cubicBezTo>
                <a:cubicBezTo>
                  <a:pt x="10726387" y="162538"/>
                  <a:pt x="10356248" y="99113"/>
                  <a:pt x="10694019" y="160526"/>
                </a:cubicBezTo>
                <a:cubicBezTo>
                  <a:pt x="10742121" y="169272"/>
                  <a:pt x="10790543" y="176222"/>
                  <a:pt x="10838985" y="182828"/>
                </a:cubicBezTo>
                <a:cubicBezTo>
                  <a:pt x="10941014" y="196741"/>
                  <a:pt x="10974234" y="192694"/>
                  <a:pt x="11084312" y="216282"/>
                </a:cubicBezTo>
                <a:cubicBezTo>
                  <a:pt x="11184333" y="237715"/>
                  <a:pt x="11212849" y="247977"/>
                  <a:pt x="11285034" y="272038"/>
                </a:cubicBezTo>
                <a:lnTo>
                  <a:pt x="11318488" y="238584"/>
                </a:lnTo>
              </a:path>
            </a:pathLst>
          </a:cu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7173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1045029" y="507160"/>
            <a:ext cx="2993571" cy="5438730"/>
          </a:xfrm>
        </p:spPr>
        <p:txBody>
          <a:bodyPr>
            <a:normAutofit/>
          </a:bodyPr>
          <a:lstStyle/>
          <a:p>
            <a:r>
              <a:rPr lang="en-US" sz="3200"/>
              <a:t>Long Term Implications of Labeling</a:t>
            </a:r>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86333E5-E215-AE85-14F4-341FE8EF545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23382171"/>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71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5D200-A9E7-5C37-3627-1DB84DEF5499}"/>
              </a:ext>
            </a:extLst>
          </p:cNvPr>
          <p:cNvSpPr>
            <a:spLocks noGrp="1"/>
          </p:cNvSpPr>
          <p:nvPr>
            <p:ph type="title"/>
          </p:nvPr>
        </p:nvSpPr>
        <p:spPr>
          <a:xfrm>
            <a:off x="1006900" y="1188637"/>
            <a:ext cx="3141430" cy="4480726"/>
          </a:xfrm>
        </p:spPr>
        <p:txBody>
          <a:bodyPr>
            <a:normAutofit/>
          </a:bodyPr>
          <a:lstStyle/>
          <a:p>
            <a:pPr algn="r"/>
            <a:r>
              <a:rPr lang="en-US" sz="5600"/>
              <a:t>Celebrate Failure?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5FAA40-A51A-9500-3356-81079CB09586}"/>
              </a:ext>
            </a:extLst>
          </p:cNvPr>
          <p:cNvSpPr>
            <a:spLocks noGrp="1"/>
          </p:cNvSpPr>
          <p:nvPr>
            <p:ph idx="1"/>
          </p:nvPr>
        </p:nvSpPr>
        <p:spPr>
          <a:xfrm>
            <a:off x="5138928" y="1338729"/>
            <a:ext cx="4795584" cy="4180542"/>
          </a:xfrm>
        </p:spPr>
        <p:txBody>
          <a:bodyPr anchor="ctr">
            <a:normAutofit/>
          </a:bodyPr>
          <a:lstStyle/>
          <a:p>
            <a:pPr marL="0" indent="0">
              <a:spcBef>
                <a:spcPts val="0"/>
              </a:spcBef>
              <a:spcAft>
                <a:spcPts val="800"/>
              </a:spcAft>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W</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 know we don’t want to scare students when they fall, we want to say “what a great way you fell” or “caught yourself” because just saying, “be careful” isn’t helpful if I don’t know what to do……</a:t>
            </a:r>
          </a:p>
          <a:p>
            <a:pPr marL="0" indent="0">
              <a:spcBef>
                <a:spcPts val="0"/>
              </a:spcBef>
              <a:spcAft>
                <a:spcPts val="800"/>
              </a:spcAft>
              <a:buNone/>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What procedures are in place for you to celebrate failure?</a:t>
            </a:r>
          </a:p>
          <a:p>
            <a:pPr marL="0" indent="0">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69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3594</TotalTime>
  <Words>4438</Words>
  <Application>Microsoft Office PowerPoint</Application>
  <PresentationFormat>Widescreen</PresentationFormat>
  <Paragraphs>361</Paragraphs>
  <Slides>45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Alegreya Sans</vt:lpstr>
      <vt:lpstr>Arial</vt:lpstr>
      <vt:lpstr>Calibri</vt:lpstr>
      <vt:lpstr>Calibri Light</vt:lpstr>
      <vt:lpstr>DM Sans</vt:lpstr>
      <vt:lpstr>Georgia</vt:lpstr>
      <vt:lpstr>Office Theme</vt:lpstr>
      <vt:lpstr>Early Childhood Mental Health</vt:lpstr>
      <vt:lpstr>What is Early Childhood Mental Health &amp; Why is it Important?</vt:lpstr>
      <vt:lpstr>Impact of Social Emotional Learning on Academics</vt:lpstr>
      <vt:lpstr>Long Term Implications</vt:lpstr>
      <vt:lpstr>Let’s Talk About Discipline</vt:lpstr>
      <vt:lpstr>Preschool Expulsion</vt:lpstr>
      <vt:lpstr>Is Exclusionary Discipline the same as Expulsion?</vt:lpstr>
      <vt:lpstr>Long Term Implications of Labeling</vt:lpstr>
      <vt:lpstr>Celebrate Failure?</vt:lpstr>
      <vt:lpstr>Do You Like Me?</vt:lpstr>
      <vt:lpstr>Developmental Norms</vt:lpstr>
      <vt:lpstr>15 Month Developmental Milestones</vt:lpstr>
      <vt:lpstr>What to Say: 9-18 Months</vt:lpstr>
      <vt:lpstr>18 Month Developmental Milestones</vt:lpstr>
      <vt:lpstr>2 Year Developmental Milestones</vt:lpstr>
      <vt:lpstr>2.5 Year Developmental Milestones</vt:lpstr>
      <vt:lpstr>What To Say: Toddler</vt:lpstr>
      <vt:lpstr>Offer Opportunities to Practice Negotiation</vt:lpstr>
      <vt:lpstr>Toddler Developmental Empathy</vt:lpstr>
      <vt:lpstr>When giving positive feedback</vt:lpstr>
      <vt:lpstr>Toddler Emotional Development</vt:lpstr>
      <vt:lpstr>3 Year Developmental Milestones</vt:lpstr>
      <vt:lpstr>What to Say: 3 Year Olds</vt:lpstr>
      <vt:lpstr>4 Year Developmental Milestones</vt:lpstr>
      <vt:lpstr>What to Say: 4 Year Olds</vt:lpstr>
      <vt:lpstr>What to Say: 5 Year Olds</vt:lpstr>
      <vt:lpstr>5 Year Developmental Milestones</vt:lpstr>
      <vt:lpstr>Modeling</vt:lpstr>
      <vt:lpstr>Modeling Reading</vt:lpstr>
      <vt:lpstr>Adult Modeling</vt:lpstr>
      <vt:lpstr>Modeling Acceptance</vt:lpstr>
      <vt:lpstr>What To Do: Early Childhood</vt:lpstr>
      <vt:lpstr>Early Childhood Adult Modeling</vt:lpstr>
      <vt:lpstr>Developmentally Appropriate Behaviors (maybe)</vt:lpstr>
      <vt:lpstr>This is the Whole Reason We Are Here!</vt:lpstr>
      <vt:lpstr>Developmentally Concerning Behaviors (Birth to Three)</vt:lpstr>
      <vt:lpstr>Developmentally Concerning Behaviors  (Three to Five)</vt:lpstr>
      <vt:lpstr>Reduce Stressors </vt:lpstr>
      <vt:lpstr>Reduce Stressors II</vt:lpstr>
      <vt:lpstr>Best Practices for Mental Health</vt:lpstr>
      <vt:lpstr>Adults Asking for Help</vt:lpstr>
      <vt:lpstr>Adult Strategy:  Recognize and track your signs of stress. </vt:lpstr>
      <vt:lpstr>Resources</vt:lpstr>
      <vt:lpstr>Resources II</vt:lpstr>
      <vt:lpstr>Resources III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Basch, Betsy</dc:creator>
  <cp:lastModifiedBy>Vigil, Raena</cp:lastModifiedBy>
  <cp:revision>14</cp:revision>
  <dcterms:created xsi:type="dcterms:W3CDTF">2023-11-14T20:34:11Z</dcterms:created>
  <dcterms:modified xsi:type="dcterms:W3CDTF">2024-02-22T22:50:57Z</dcterms:modified>
</cp:coreProperties>
</file>