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6" r:id="rId2"/>
    <p:sldId id="377" r:id="rId3"/>
    <p:sldId id="257" r:id="rId4"/>
    <p:sldId id="267" r:id="rId5"/>
    <p:sldId id="268" r:id="rId6"/>
    <p:sldId id="266" r:id="rId7"/>
    <p:sldId id="262" r:id="rId8"/>
    <p:sldId id="376" r:id="rId9"/>
    <p:sldId id="383" r:id="rId10"/>
    <p:sldId id="378" r:id="rId11"/>
    <p:sldId id="263" r:id="rId12"/>
    <p:sldId id="259" r:id="rId13"/>
    <p:sldId id="264" r:id="rId14"/>
    <p:sldId id="385" r:id="rId15"/>
    <p:sldId id="380" r:id="rId16"/>
    <p:sldId id="261"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DBDF"/>
    <a:srgbClr val="008CA0"/>
    <a:srgbClr val="455FA9"/>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CA50A2-966F-4756-AAC3-6B484A734D54}" v="1637" dt="2024-01-12T01:54:39.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1669" autoAdjust="0"/>
  </p:normalViewPr>
  <p:slideViewPr>
    <p:cSldViewPr snapToGrid="0">
      <p:cViewPr varScale="1">
        <p:scale>
          <a:sx n="89" d="100"/>
          <a:sy n="89" d="100"/>
        </p:scale>
        <p:origin x="306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plan, Kimberly" userId="201722b9-7111-408c-91f6-bf6432e9124e" providerId="ADAL" clId="{86CA50A2-966F-4756-AAC3-6B484A734D54}"/>
    <pc:docChg chg="undo custSel addSld delSld modSld sldOrd">
      <pc:chgData name="Caplan, Kimberly" userId="201722b9-7111-408c-91f6-bf6432e9124e" providerId="ADAL" clId="{86CA50A2-966F-4756-AAC3-6B484A734D54}" dt="2024-01-12T01:54:39.952" v="1740" actId="962"/>
      <pc:docMkLst>
        <pc:docMk/>
      </pc:docMkLst>
      <pc:sldChg chg="modSp mod">
        <pc:chgData name="Caplan, Kimberly" userId="201722b9-7111-408c-91f6-bf6432e9124e" providerId="ADAL" clId="{86CA50A2-966F-4756-AAC3-6B484A734D54}" dt="2024-01-12T01:29:45.805" v="12" actId="33553"/>
        <pc:sldMkLst>
          <pc:docMk/>
          <pc:sldMk cId="3074510498" sldId="257"/>
        </pc:sldMkLst>
        <pc:spChg chg="mod">
          <ac:chgData name="Caplan, Kimberly" userId="201722b9-7111-408c-91f6-bf6432e9124e" providerId="ADAL" clId="{86CA50A2-966F-4756-AAC3-6B484A734D54}" dt="2024-01-12T01:29:45.805" v="12" actId="33553"/>
          <ac:spMkLst>
            <pc:docMk/>
            <pc:sldMk cId="3074510498" sldId="257"/>
            <ac:spMk id="4" creationId="{03286DF3-8898-447B-A2FA-374F4F854A90}"/>
          </ac:spMkLst>
        </pc:spChg>
      </pc:sldChg>
      <pc:sldChg chg="del">
        <pc:chgData name="Caplan, Kimberly" userId="201722b9-7111-408c-91f6-bf6432e9124e" providerId="ADAL" clId="{86CA50A2-966F-4756-AAC3-6B484A734D54}" dt="2024-01-12T01:43:42.946" v="243" actId="2696"/>
        <pc:sldMkLst>
          <pc:docMk/>
          <pc:sldMk cId="2996396469" sldId="258"/>
        </pc:sldMkLst>
      </pc:sldChg>
      <pc:sldChg chg="modSp mod">
        <pc:chgData name="Caplan, Kimberly" userId="201722b9-7111-408c-91f6-bf6432e9124e" providerId="ADAL" clId="{86CA50A2-966F-4756-AAC3-6B484A734D54}" dt="2024-01-12T01:48:58.183" v="600" actId="962"/>
        <pc:sldMkLst>
          <pc:docMk/>
          <pc:sldMk cId="61501896" sldId="259"/>
        </pc:sldMkLst>
        <pc:graphicFrameChg chg="mod">
          <ac:chgData name="Caplan, Kimberly" userId="201722b9-7111-408c-91f6-bf6432e9124e" providerId="ADAL" clId="{86CA50A2-966F-4756-AAC3-6B484A734D54}" dt="2024-01-12T01:48:58.183" v="600" actId="962"/>
          <ac:graphicFrameMkLst>
            <pc:docMk/>
            <pc:sldMk cId="61501896" sldId="259"/>
            <ac:graphicFrameMk id="6" creationId="{03A69A2D-2F00-6CF2-DB5D-1F152EFB64D3}"/>
          </ac:graphicFrameMkLst>
        </pc:graphicFrameChg>
        <pc:picChg chg="mod">
          <ac:chgData name="Caplan, Kimberly" userId="201722b9-7111-408c-91f6-bf6432e9124e" providerId="ADAL" clId="{86CA50A2-966F-4756-AAC3-6B484A734D54}" dt="2024-01-12T01:40:00.497" v="153"/>
          <ac:picMkLst>
            <pc:docMk/>
            <pc:sldMk cId="61501896" sldId="259"/>
            <ac:picMk id="3" creationId="{1786BAF3-1FD5-17CD-3969-36441225FC3E}"/>
          </ac:picMkLst>
        </pc:picChg>
        <pc:picChg chg="mod">
          <ac:chgData name="Caplan, Kimberly" userId="201722b9-7111-408c-91f6-bf6432e9124e" providerId="ADAL" clId="{86CA50A2-966F-4756-AAC3-6B484A734D54}" dt="2024-01-12T01:46:08.562" v="254" actId="1076"/>
          <ac:picMkLst>
            <pc:docMk/>
            <pc:sldMk cId="61501896" sldId="259"/>
            <ac:picMk id="9" creationId="{219FF44D-D0D7-2C3B-71B2-6788F0F2CD1D}"/>
          </ac:picMkLst>
        </pc:picChg>
        <pc:picChg chg="mod">
          <ac:chgData name="Caplan, Kimberly" userId="201722b9-7111-408c-91f6-bf6432e9124e" providerId="ADAL" clId="{86CA50A2-966F-4756-AAC3-6B484A734D54}" dt="2024-01-12T01:47:04.758" v="256" actId="1076"/>
          <ac:picMkLst>
            <pc:docMk/>
            <pc:sldMk cId="61501896" sldId="259"/>
            <ac:picMk id="11" creationId="{5D29080A-D6FF-57E8-EA07-AF35E2501440}"/>
          </ac:picMkLst>
        </pc:picChg>
      </pc:sldChg>
      <pc:sldChg chg="modSp add del mod ord modShow">
        <pc:chgData name="Caplan, Kimberly" userId="201722b9-7111-408c-91f6-bf6432e9124e" providerId="ADAL" clId="{86CA50A2-966F-4756-AAC3-6B484A734D54}" dt="2024-01-12T01:45:08.173" v="251"/>
        <pc:sldMkLst>
          <pc:docMk/>
          <pc:sldMk cId="789893158" sldId="261"/>
        </pc:sldMkLst>
        <pc:spChg chg="mod">
          <ac:chgData name="Caplan, Kimberly" userId="201722b9-7111-408c-91f6-bf6432e9124e" providerId="ADAL" clId="{86CA50A2-966F-4756-AAC3-6B484A734D54}" dt="2024-01-12T01:30:18.432" v="16" actId="27636"/>
          <ac:spMkLst>
            <pc:docMk/>
            <pc:sldMk cId="789893158" sldId="261"/>
            <ac:spMk id="3" creationId="{45A6EF5C-1474-278A-F357-1FEAB520E4B1}"/>
          </ac:spMkLst>
        </pc:spChg>
      </pc:sldChg>
      <pc:sldChg chg="modSp mod">
        <pc:chgData name="Caplan, Kimberly" userId="201722b9-7111-408c-91f6-bf6432e9124e" providerId="ADAL" clId="{86CA50A2-966F-4756-AAC3-6B484A734D54}" dt="2024-01-12T01:54:39.952" v="1740" actId="962"/>
        <pc:sldMkLst>
          <pc:docMk/>
          <pc:sldMk cId="381027727" sldId="262"/>
        </pc:sldMkLst>
        <pc:spChg chg="mod">
          <ac:chgData name="Caplan, Kimberly" userId="201722b9-7111-408c-91f6-bf6432e9124e" providerId="ADAL" clId="{86CA50A2-966F-4756-AAC3-6B484A734D54}" dt="2024-01-12T01:35:31.740" v="80" actId="1076"/>
          <ac:spMkLst>
            <pc:docMk/>
            <pc:sldMk cId="381027727" sldId="262"/>
            <ac:spMk id="2" creationId="{76C3D8B2-3F9E-E462-C525-A307927B4344}"/>
          </ac:spMkLst>
        </pc:spChg>
        <pc:graphicFrameChg chg="mod">
          <ac:chgData name="Caplan, Kimberly" userId="201722b9-7111-408c-91f6-bf6432e9124e" providerId="ADAL" clId="{86CA50A2-966F-4756-AAC3-6B484A734D54}" dt="2024-01-12T01:54:39.952" v="1740" actId="962"/>
          <ac:graphicFrameMkLst>
            <pc:docMk/>
            <pc:sldMk cId="381027727" sldId="262"/>
            <ac:graphicFrameMk id="4" creationId="{6D877557-FD5B-77E8-43BF-482FE9985CB6}"/>
          </ac:graphicFrameMkLst>
        </pc:graphicFrameChg>
      </pc:sldChg>
      <pc:sldChg chg="modSp mod">
        <pc:chgData name="Caplan, Kimberly" userId="201722b9-7111-408c-91f6-bf6432e9124e" providerId="ADAL" clId="{86CA50A2-966F-4756-AAC3-6B484A734D54}" dt="2024-01-12T01:49:58.538" v="830" actId="962"/>
        <pc:sldMkLst>
          <pc:docMk/>
          <pc:sldMk cId="1526105121" sldId="263"/>
        </pc:sldMkLst>
        <pc:graphicFrameChg chg="mod">
          <ac:chgData name="Caplan, Kimberly" userId="201722b9-7111-408c-91f6-bf6432e9124e" providerId="ADAL" clId="{86CA50A2-966F-4756-AAC3-6B484A734D54}" dt="2024-01-12T01:49:58.538" v="830" actId="962"/>
          <ac:graphicFrameMkLst>
            <pc:docMk/>
            <pc:sldMk cId="1526105121" sldId="263"/>
            <ac:graphicFrameMk id="4" creationId="{9B845FC4-D444-4905-27CB-DBDBB8C7A2F6}"/>
          </ac:graphicFrameMkLst>
        </pc:graphicFrameChg>
        <pc:picChg chg="mod">
          <ac:chgData name="Caplan, Kimberly" userId="201722b9-7111-408c-91f6-bf6432e9124e" providerId="ADAL" clId="{86CA50A2-966F-4756-AAC3-6B484A734D54}" dt="2024-01-12T01:45:46.729" v="253" actId="962"/>
          <ac:picMkLst>
            <pc:docMk/>
            <pc:sldMk cId="1526105121" sldId="263"/>
            <ac:picMk id="6" creationId="{9ED782B2-CF61-3AF1-8CE7-98444E5A9F10}"/>
          </ac:picMkLst>
        </pc:picChg>
      </pc:sldChg>
      <pc:sldChg chg="addSp modSp del mod">
        <pc:chgData name="Caplan, Kimberly" userId="201722b9-7111-408c-91f6-bf6432e9124e" providerId="ADAL" clId="{86CA50A2-966F-4756-AAC3-6B484A734D54}" dt="2024-01-12T01:43:59.305" v="247" actId="2696"/>
        <pc:sldMkLst>
          <pc:docMk/>
          <pc:sldMk cId="1925277873" sldId="265"/>
        </pc:sldMkLst>
        <pc:spChg chg="add mod">
          <ac:chgData name="Caplan, Kimberly" userId="201722b9-7111-408c-91f6-bf6432e9124e" providerId="ADAL" clId="{86CA50A2-966F-4756-AAC3-6B484A734D54}" dt="2024-01-12T01:40:52.639" v="167" actId="20577"/>
          <ac:spMkLst>
            <pc:docMk/>
            <pc:sldMk cId="1925277873" sldId="265"/>
            <ac:spMk id="2" creationId="{853EF3C0-4F93-1C5B-7EB1-8828D1AEB31B}"/>
          </ac:spMkLst>
        </pc:spChg>
      </pc:sldChg>
      <pc:sldChg chg="modSp mod">
        <pc:chgData name="Caplan, Kimberly" userId="201722b9-7111-408c-91f6-bf6432e9124e" providerId="ADAL" clId="{86CA50A2-966F-4756-AAC3-6B484A734D54}" dt="2024-01-12T01:25:15.175" v="7" actId="13244"/>
        <pc:sldMkLst>
          <pc:docMk/>
          <pc:sldMk cId="4074745782" sldId="267"/>
        </pc:sldMkLst>
        <pc:spChg chg="ord">
          <ac:chgData name="Caplan, Kimberly" userId="201722b9-7111-408c-91f6-bf6432e9124e" providerId="ADAL" clId="{86CA50A2-966F-4756-AAC3-6B484A734D54}" dt="2024-01-12T01:25:15.175" v="7" actId="13244"/>
          <ac:spMkLst>
            <pc:docMk/>
            <pc:sldMk cId="4074745782" sldId="267"/>
            <ac:spMk id="4" creationId="{5CBF0652-73AD-7B0C-632D-C321E9361EAC}"/>
          </ac:spMkLst>
        </pc:spChg>
        <pc:graphicFrameChg chg="mod">
          <ac:chgData name="Caplan, Kimberly" userId="201722b9-7111-408c-91f6-bf6432e9124e" providerId="ADAL" clId="{86CA50A2-966F-4756-AAC3-6B484A734D54}" dt="2024-01-12T01:25:05.491" v="6" actId="14100"/>
          <ac:graphicFrameMkLst>
            <pc:docMk/>
            <pc:sldMk cId="4074745782" sldId="267"/>
            <ac:graphicFrameMk id="3" creationId="{A8F0409B-EF1C-9333-22E3-53AEF0DC7656}"/>
          </ac:graphicFrameMkLst>
        </pc:graphicFrameChg>
      </pc:sldChg>
      <pc:sldChg chg="modSp">
        <pc:chgData name="Caplan, Kimberly" userId="201722b9-7111-408c-91f6-bf6432e9124e" providerId="ADAL" clId="{86CA50A2-966F-4756-AAC3-6B484A734D54}" dt="2024-01-12T01:26:55.526" v="11" actId="962"/>
        <pc:sldMkLst>
          <pc:docMk/>
          <pc:sldMk cId="2591300692" sldId="268"/>
        </pc:sldMkLst>
        <pc:graphicFrameChg chg="mod">
          <ac:chgData name="Caplan, Kimberly" userId="201722b9-7111-408c-91f6-bf6432e9124e" providerId="ADAL" clId="{86CA50A2-966F-4756-AAC3-6B484A734D54}" dt="2024-01-12T01:26:55.526" v="11" actId="962"/>
          <ac:graphicFrameMkLst>
            <pc:docMk/>
            <pc:sldMk cId="2591300692" sldId="268"/>
            <ac:graphicFrameMk id="7" creationId="{1BEA633A-2D6B-3CE9-04EA-14EC0DFEE06E}"/>
          </ac:graphicFrameMkLst>
        </pc:graphicFrameChg>
      </pc:sldChg>
      <pc:sldChg chg="del">
        <pc:chgData name="Caplan, Kimberly" userId="201722b9-7111-408c-91f6-bf6432e9124e" providerId="ADAL" clId="{86CA50A2-966F-4756-AAC3-6B484A734D54}" dt="2024-01-12T01:43:45.858" v="244" actId="2696"/>
        <pc:sldMkLst>
          <pc:docMk/>
          <pc:sldMk cId="2988345519" sldId="269"/>
        </pc:sldMkLst>
      </pc:sldChg>
      <pc:sldChg chg="del">
        <pc:chgData name="Caplan, Kimberly" userId="201722b9-7111-408c-91f6-bf6432e9124e" providerId="ADAL" clId="{86CA50A2-966F-4756-AAC3-6B484A734D54}" dt="2024-01-12T01:45:12.431" v="252" actId="2696"/>
        <pc:sldMkLst>
          <pc:docMk/>
          <pc:sldMk cId="917097545" sldId="283"/>
        </pc:sldMkLst>
      </pc:sldChg>
      <pc:sldChg chg="modSp mod">
        <pc:chgData name="Caplan, Kimberly" userId="201722b9-7111-408c-91f6-bf6432e9124e" providerId="ADAL" clId="{86CA50A2-966F-4756-AAC3-6B484A734D54}" dt="2024-01-12T01:49:25.225" v="684" actId="962"/>
        <pc:sldMkLst>
          <pc:docMk/>
          <pc:sldMk cId="2352819278" sldId="376"/>
        </pc:sldMkLst>
        <pc:picChg chg="mod">
          <ac:chgData name="Caplan, Kimberly" userId="201722b9-7111-408c-91f6-bf6432e9124e" providerId="ADAL" clId="{86CA50A2-966F-4756-AAC3-6B484A734D54}" dt="2024-01-12T01:49:25.225" v="684" actId="962"/>
          <ac:picMkLst>
            <pc:docMk/>
            <pc:sldMk cId="2352819278" sldId="376"/>
            <ac:picMk id="5" creationId="{00000000-0000-0000-0000-000000000000}"/>
          </ac:picMkLst>
        </pc:picChg>
      </pc:sldChg>
      <pc:sldChg chg="addSp delSp modSp mod modClrScheme chgLayout">
        <pc:chgData name="Caplan, Kimberly" userId="201722b9-7111-408c-91f6-bf6432e9124e" providerId="ADAL" clId="{86CA50A2-966F-4756-AAC3-6B484A734D54}" dt="2024-01-12T01:24:20.684" v="4" actId="207"/>
        <pc:sldMkLst>
          <pc:docMk/>
          <pc:sldMk cId="2137450353" sldId="377"/>
        </pc:sldMkLst>
        <pc:spChg chg="add del mod">
          <ac:chgData name="Caplan, Kimberly" userId="201722b9-7111-408c-91f6-bf6432e9124e" providerId="ADAL" clId="{86CA50A2-966F-4756-AAC3-6B484A734D54}" dt="2024-01-12T01:24:01.031" v="2" actId="478"/>
          <ac:spMkLst>
            <pc:docMk/>
            <pc:sldMk cId="2137450353" sldId="377"/>
            <ac:spMk id="3" creationId="{9012EA91-6989-7FCA-F892-C4626F3DF5B1}"/>
          </ac:spMkLst>
        </pc:spChg>
        <pc:spChg chg="mod">
          <ac:chgData name="Caplan, Kimberly" userId="201722b9-7111-408c-91f6-bf6432e9124e" providerId="ADAL" clId="{86CA50A2-966F-4756-AAC3-6B484A734D54}" dt="2024-01-12T01:24:20.684" v="4" actId="207"/>
          <ac:spMkLst>
            <pc:docMk/>
            <pc:sldMk cId="2137450353" sldId="377"/>
            <ac:spMk id="12" creationId="{96E630A6-E688-0EAF-0206-79E853622DE2}"/>
          </ac:spMkLst>
        </pc:spChg>
        <pc:spChg chg="mod">
          <ac:chgData name="Caplan, Kimberly" userId="201722b9-7111-408c-91f6-bf6432e9124e" providerId="ADAL" clId="{86CA50A2-966F-4756-AAC3-6B484A734D54}" dt="2024-01-12T01:24:14.934" v="3" actId="26606"/>
          <ac:spMkLst>
            <pc:docMk/>
            <pc:sldMk cId="2137450353" sldId="377"/>
            <ac:spMk id="13" creationId="{4C951FA5-57A1-DD0B-E734-F50CA1EF172E}"/>
          </ac:spMkLst>
        </pc:spChg>
        <pc:graphicFrameChg chg="del mod">
          <ac:chgData name="Caplan, Kimberly" userId="201722b9-7111-408c-91f6-bf6432e9124e" providerId="ADAL" clId="{86CA50A2-966F-4756-AAC3-6B484A734D54}" dt="2024-01-12T01:23:58.002" v="1" actId="478"/>
          <ac:graphicFrameMkLst>
            <pc:docMk/>
            <pc:sldMk cId="2137450353" sldId="377"/>
            <ac:graphicFrameMk id="14" creationId="{1B458AA7-A262-A0E7-E0A2-473A1D7EB28A}"/>
          </ac:graphicFrameMkLst>
        </pc:graphicFrameChg>
      </pc:sldChg>
      <pc:sldChg chg="modSp mod">
        <pc:chgData name="Caplan, Kimberly" userId="201722b9-7111-408c-91f6-bf6432e9124e" providerId="ADAL" clId="{86CA50A2-966F-4756-AAC3-6B484A734D54}" dt="2024-01-12T01:51:48.248" v="1370" actId="962"/>
        <pc:sldMkLst>
          <pc:docMk/>
          <pc:sldMk cId="2051872510" sldId="378"/>
        </pc:sldMkLst>
        <pc:spChg chg="mod">
          <ac:chgData name="Caplan, Kimberly" userId="201722b9-7111-408c-91f6-bf6432e9124e" providerId="ADAL" clId="{86CA50A2-966F-4756-AAC3-6B484A734D54}" dt="2024-01-12T01:37:24.612" v="137" actId="14100"/>
          <ac:spMkLst>
            <pc:docMk/>
            <pc:sldMk cId="2051872510" sldId="378"/>
            <ac:spMk id="2" creationId="{76C3D8B2-3F9E-E462-C525-A307927B4344}"/>
          </ac:spMkLst>
        </pc:spChg>
        <pc:graphicFrameChg chg="mod">
          <ac:chgData name="Caplan, Kimberly" userId="201722b9-7111-408c-91f6-bf6432e9124e" providerId="ADAL" clId="{86CA50A2-966F-4756-AAC3-6B484A734D54}" dt="2024-01-12T01:51:48.248" v="1370" actId="962"/>
          <ac:graphicFrameMkLst>
            <pc:docMk/>
            <pc:sldMk cId="2051872510" sldId="378"/>
            <ac:graphicFrameMk id="4" creationId="{6D877557-FD5B-77E8-43BF-482FE9985CB6}"/>
          </ac:graphicFrameMkLst>
        </pc:graphicFrameChg>
      </pc:sldChg>
      <pc:sldChg chg="del">
        <pc:chgData name="Caplan, Kimberly" userId="201722b9-7111-408c-91f6-bf6432e9124e" providerId="ADAL" clId="{86CA50A2-966F-4756-AAC3-6B484A734D54}" dt="2024-01-12T01:24:28.010" v="5" actId="2696"/>
        <pc:sldMkLst>
          <pc:docMk/>
          <pc:sldMk cId="948328714" sldId="379"/>
        </pc:sldMkLst>
      </pc:sldChg>
      <pc:sldChg chg="modSp">
        <pc:chgData name="Caplan, Kimberly" userId="201722b9-7111-408c-91f6-bf6432e9124e" providerId="ADAL" clId="{86CA50A2-966F-4756-AAC3-6B484A734D54}" dt="2024-01-12T01:40:24.537" v="154" actId="13244"/>
        <pc:sldMkLst>
          <pc:docMk/>
          <pc:sldMk cId="4192629141" sldId="380"/>
        </pc:sldMkLst>
        <pc:spChg chg="mod">
          <ac:chgData name="Caplan, Kimberly" userId="201722b9-7111-408c-91f6-bf6432e9124e" providerId="ADAL" clId="{86CA50A2-966F-4756-AAC3-6B484A734D54}" dt="2024-01-12T01:40:24.537" v="154" actId="13244"/>
          <ac:spMkLst>
            <pc:docMk/>
            <pc:sldMk cId="4192629141" sldId="380"/>
            <ac:spMk id="6" creationId="{F17756E0-1E0D-8252-4600-A919A49874AB}"/>
          </ac:spMkLst>
        </pc:spChg>
      </pc:sldChg>
      <pc:sldChg chg="modSp del">
        <pc:chgData name="Caplan, Kimberly" userId="201722b9-7111-408c-91f6-bf6432e9124e" providerId="ADAL" clId="{86CA50A2-966F-4756-AAC3-6B484A734D54}" dt="2024-01-12T01:44:55.496" v="248" actId="47"/>
        <pc:sldMkLst>
          <pc:docMk/>
          <pc:sldMk cId="1812717455" sldId="382"/>
        </pc:sldMkLst>
        <pc:spChg chg="mod">
          <ac:chgData name="Caplan, Kimberly" userId="201722b9-7111-408c-91f6-bf6432e9124e" providerId="ADAL" clId="{86CA50A2-966F-4756-AAC3-6B484A734D54}" dt="2024-01-12T01:34:20.788" v="51" actId="20577"/>
          <ac:spMkLst>
            <pc:docMk/>
            <pc:sldMk cId="1812717455" sldId="382"/>
            <ac:spMk id="2" creationId="{00000000-0000-0000-0000-000000000000}"/>
          </ac:spMkLst>
        </pc:spChg>
      </pc:sldChg>
      <pc:sldChg chg="modSp">
        <pc:chgData name="Caplan, Kimberly" userId="201722b9-7111-408c-91f6-bf6432e9124e" providerId="ADAL" clId="{86CA50A2-966F-4756-AAC3-6B484A734D54}" dt="2024-01-12T01:36:16.286" v="102" actId="20577"/>
        <pc:sldMkLst>
          <pc:docMk/>
          <pc:sldMk cId="3402512663" sldId="383"/>
        </pc:sldMkLst>
        <pc:spChg chg="mod">
          <ac:chgData name="Caplan, Kimberly" userId="201722b9-7111-408c-91f6-bf6432e9124e" providerId="ADAL" clId="{86CA50A2-966F-4756-AAC3-6B484A734D54}" dt="2024-01-12T01:36:16.286" v="102" actId="20577"/>
          <ac:spMkLst>
            <pc:docMk/>
            <pc:sldMk cId="3402512663" sldId="383"/>
            <ac:spMk id="4" creationId="{EC9493AA-492C-D551-C42A-E3A32F0A2C2B}"/>
          </ac:spMkLst>
        </pc:spChg>
      </pc:sldChg>
      <pc:sldChg chg="modSp">
        <pc:chgData name="Caplan, Kimberly" userId="201722b9-7111-408c-91f6-bf6432e9124e" providerId="ADAL" clId="{86CA50A2-966F-4756-AAC3-6B484A734D54}" dt="2024-01-12T01:42:21.478" v="242" actId="20577"/>
        <pc:sldMkLst>
          <pc:docMk/>
          <pc:sldMk cId="2781491205" sldId="385"/>
        </pc:sldMkLst>
        <pc:spChg chg="mod">
          <ac:chgData name="Caplan, Kimberly" userId="201722b9-7111-408c-91f6-bf6432e9124e" providerId="ADAL" clId="{86CA50A2-966F-4756-AAC3-6B484A734D54}" dt="2024-01-12T01:42:21.478" v="242" actId="20577"/>
          <ac:spMkLst>
            <pc:docMk/>
            <pc:sldMk cId="2781491205" sldId="385"/>
            <ac:spMk id="4" creationId="{EC9493AA-492C-D551-C42A-E3A32F0A2C2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B89281-C435-43A5-92E5-8C9CB6CD3A7E}" type="doc">
      <dgm:prSet loTypeId="urn:microsoft.com/office/officeart/2005/8/layout/hProcess9" loCatId="process" qsTypeId="urn:microsoft.com/office/officeart/2005/8/quickstyle/simple1" qsCatId="simple" csTypeId="urn:microsoft.com/office/officeart/2005/8/colors/accent1_1" csCatId="accent1" phldr="1"/>
      <dgm:spPr/>
    </dgm:pt>
    <dgm:pt modelId="{597DE78A-E000-4EEE-9B07-E83B30412B72}">
      <dgm:prSet phldrT="[Text]" custT="1"/>
      <dgm:spPr/>
      <dgm:t>
        <a:bodyPr/>
        <a:lstStyle/>
        <a:p>
          <a:r>
            <a:rPr lang="en-US" sz="1800" dirty="0">
              <a:latin typeface="Arial" panose="020B0604020202020204" pitchFamily="34" charset="0"/>
              <a:cs typeface="Arial" panose="020B0604020202020204" pitchFamily="34" charset="0"/>
            </a:rPr>
            <a:t>Referral</a:t>
          </a:r>
        </a:p>
      </dgm:t>
    </dgm:pt>
    <dgm:pt modelId="{5996436A-7966-4F20-B669-738897DA5D73}" type="parTrans" cxnId="{D3C8FB09-8016-4453-AF90-7F290CFDB030}">
      <dgm:prSet/>
      <dgm:spPr/>
      <dgm:t>
        <a:bodyPr/>
        <a:lstStyle/>
        <a:p>
          <a:endParaRPr lang="en-US"/>
        </a:p>
      </dgm:t>
    </dgm:pt>
    <dgm:pt modelId="{2E2669F5-3D37-4DA8-B6E8-954394997C46}" type="sibTrans" cxnId="{D3C8FB09-8016-4453-AF90-7F290CFDB030}">
      <dgm:prSet/>
      <dgm:spPr/>
      <dgm:t>
        <a:bodyPr/>
        <a:lstStyle/>
        <a:p>
          <a:endParaRPr lang="en-US"/>
        </a:p>
      </dgm:t>
    </dgm:pt>
    <dgm:pt modelId="{95D6DBA0-24C0-4D61-A756-BE27B17E4FAE}">
      <dgm:prSet phldrT="[Text]" custT="1"/>
      <dgm:spPr/>
      <dgm:t>
        <a:bodyPr/>
        <a:lstStyle/>
        <a:p>
          <a:r>
            <a:rPr lang="en-US" sz="1800" dirty="0">
              <a:latin typeface="Arial" panose="020B0604020202020204" pitchFamily="34" charset="0"/>
              <a:cs typeface="Arial" panose="020B0604020202020204" pitchFamily="34" charset="0"/>
            </a:rPr>
            <a:t>Review Team</a:t>
          </a:r>
        </a:p>
      </dgm:t>
    </dgm:pt>
    <dgm:pt modelId="{03D86849-2788-4E03-9EF5-F1878F36793D}" type="parTrans" cxnId="{869998E3-C3A4-45BB-98B6-836561E5065C}">
      <dgm:prSet/>
      <dgm:spPr/>
      <dgm:t>
        <a:bodyPr/>
        <a:lstStyle/>
        <a:p>
          <a:endParaRPr lang="en-US"/>
        </a:p>
      </dgm:t>
    </dgm:pt>
    <dgm:pt modelId="{6D444827-75A8-40B6-984F-6D2DCEE8E46F}" type="sibTrans" cxnId="{869998E3-C3A4-45BB-98B6-836561E5065C}">
      <dgm:prSet/>
      <dgm:spPr/>
      <dgm:t>
        <a:bodyPr/>
        <a:lstStyle/>
        <a:p>
          <a:endParaRPr lang="en-US"/>
        </a:p>
      </dgm:t>
    </dgm:pt>
    <dgm:pt modelId="{0DEE6837-C62A-4628-949C-9B7694B99F76}">
      <dgm:prSet phldrT="[Text]" custT="1"/>
      <dgm:spPr/>
      <dgm:t>
        <a:bodyPr/>
        <a:lstStyle/>
        <a:p>
          <a:r>
            <a:rPr lang="en-US" sz="1800">
              <a:latin typeface="Arial" panose="020B0604020202020204" pitchFamily="34" charset="0"/>
              <a:cs typeface="Arial" panose="020B0604020202020204" pitchFamily="34" charset="0"/>
            </a:rPr>
            <a:t>Body of Evidence (BOE)</a:t>
          </a:r>
          <a:endParaRPr lang="en-US" sz="1800" dirty="0">
            <a:latin typeface="Arial" panose="020B0604020202020204" pitchFamily="34" charset="0"/>
            <a:cs typeface="Arial" panose="020B0604020202020204" pitchFamily="34" charset="0"/>
          </a:endParaRPr>
        </a:p>
      </dgm:t>
    </dgm:pt>
    <dgm:pt modelId="{2E6F78EC-1F43-4D64-9715-E76524A55DBC}" type="parTrans" cxnId="{2B7646E9-D99D-4B73-BDFA-FA8DA17A3BAB}">
      <dgm:prSet/>
      <dgm:spPr/>
      <dgm:t>
        <a:bodyPr/>
        <a:lstStyle/>
        <a:p>
          <a:endParaRPr lang="en-US"/>
        </a:p>
      </dgm:t>
    </dgm:pt>
    <dgm:pt modelId="{4D00BBBD-045D-456F-864C-3C3BF0712F6C}" type="sibTrans" cxnId="{2B7646E9-D99D-4B73-BDFA-FA8DA17A3BAB}">
      <dgm:prSet/>
      <dgm:spPr/>
      <dgm:t>
        <a:bodyPr/>
        <a:lstStyle/>
        <a:p>
          <a:endParaRPr lang="en-US"/>
        </a:p>
      </dgm:t>
    </dgm:pt>
    <dgm:pt modelId="{D09E9217-D670-442E-80D6-BF0FECE93BAF}">
      <dgm:prSet phldrT="[Text]" custT="1"/>
      <dgm:spPr/>
      <dgm:t>
        <a:bodyPr/>
        <a:lstStyle/>
        <a:p>
          <a:r>
            <a:rPr lang="en-US" sz="1800" dirty="0">
              <a:latin typeface="Arial" panose="020B0604020202020204" pitchFamily="34" charset="0"/>
              <a:cs typeface="Arial" panose="020B0604020202020204" pitchFamily="34" charset="0"/>
            </a:rPr>
            <a:t>Determination</a:t>
          </a:r>
        </a:p>
      </dgm:t>
    </dgm:pt>
    <dgm:pt modelId="{67D09A78-18D2-4C3B-800B-AE4EDC8B1C6C}" type="parTrans" cxnId="{940F5D75-CDF8-411A-A6B1-39F14D27992A}">
      <dgm:prSet/>
      <dgm:spPr/>
      <dgm:t>
        <a:bodyPr/>
        <a:lstStyle/>
        <a:p>
          <a:endParaRPr lang="en-US"/>
        </a:p>
      </dgm:t>
    </dgm:pt>
    <dgm:pt modelId="{B252C1AD-6FCA-4939-86B6-F65737906FE5}" type="sibTrans" cxnId="{940F5D75-CDF8-411A-A6B1-39F14D27992A}">
      <dgm:prSet/>
      <dgm:spPr/>
      <dgm:t>
        <a:bodyPr/>
        <a:lstStyle/>
        <a:p>
          <a:endParaRPr lang="en-US"/>
        </a:p>
      </dgm:t>
    </dgm:pt>
    <dgm:pt modelId="{F7E7FB62-EBC7-4DDE-B670-562C333BA883}" type="pres">
      <dgm:prSet presAssocID="{FCB89281-C435-43A5-92E5-8C9CB6CD3A7E}" presName="CompostProcess" presStyleCnt="0">
        <dgm:presLayoutVars>
          <dgm:dir/>
          <dgm:resizeHandles val="exact"/>
        </dgm:presLayoutVars>
      </dgm:prSet>
      <dgm:spPr/>
    </dgm:pt>
    <dgm:pt modelId="{B49B54C8-9D95-453E-B479-9367067E9226}" type="pres">
      <dgm:prSet presAssocID="{FCB89281-C435-43A5-92E5-8C9CB6CD3A7E}" presName="arrow" presStyleLbl="bgShp" presStyleIdx="0" presStyleCnt="1"/>
      <dgm:spPr/>
    </dgm:pt>
    <dgm:pt modelId="{E13CC7B7-E9DC-4953-9B41-58EDF7E6DC1F}" type="pres">
      <dgm:prSet presAssocID="{FCB89281-C435-43A5-92E5-8C9CB6CD3A7E}" presName="linearProcess" presStyleCnt="0"/>
      <dgm:spPr/>
    </dgm:pt>
    <dgm:pt modelId="{6DDC6F5B-A3B7-4E50-98B8-6B4784DA8796}" type="pres">
      <dgm:prSet presAssocID="{597DE78A-E000-4EEE-9B07-E83B30412B72}" presName="textNode" presStyleLbl="node1" presStyleIdx="0" presStyleCnt="4">
        <dgm:presLayoutVars>
          <dgm:bulletEnabled val="1"/>
        </dgm:presLayoutVars>
      </dgm:prSet>
      <dgm:spPr/>
    </dgm:pt>
    <dgm:pt modelId="{6A54CB35-4243-48B5-8AB7-D8D45895731D}" type="pres">
      <dgm:prSet presAssocID="{2E2669F5-3D37-4DA8-B6E8-954394997C46}" presName="sibTrans" presStyleCnt="0"/>
      <dgm:spPr/>
    </dgm:pt>
    <dgm:pt modelId="{319438DF-B2BE-4D5F-8CFC-9D7C4E4CBEAF}" type="pres">
      <dgm:prSet presAssocID="{95D6DBA0-24C0-4D61-A756-BE27B17E4FAE}" presName="textNode" presStyleLbl="node1" presStyleIdx="1" presStyleCnt="4">
        <dgm:presLayoutVars>
          <dgm:bulletEnabled val="1"/>
        </dgm:presLayoutVars>
      </dgm:prSet>
      <dgm:spPr/>
    </dgm:pt>
    <dgm:pt modelId="{70E60563-C0E5-44F9-8FF5-5D1A8F788D25}" type="pres">
      <dgm:prSet presAssocID="{6D444827-75A8-40B6-984F-6D2DCEE8E46F}" presName="sibTrans" presStyleCnt="0"/>
      <dgm:spPr/>
    </dgm:pt>
    <dgm:pt modelId="{EF649E60-9FC1-458D-BB7E-890E211A05C4}" type="pres">
      <dgm:prSet presAssocID="{0DEE6837-C62A-4628-949C-9B7694B99F76}" presName="textNode" presStyleLbl="node1" presStyleIdx="2" presStyleCnt="4">
        <dgm:presLayoutVars>
          <dgm:bulletEnabled val="1"/>
        </dgm:presLayoutVars>
      </dgm:prSet>
      <dgm:spPr/>
    </dgm:pt>
    <dgm:pt modelId="{D3610B5C-069B-49D8-955F-419D11E7F0B2}" type="pres">
      <dgm:prSet presAssocID="{4D00BBBD-045D-456F-864C-3C3BF0712F6C}" presName="sibTrans" presStyleCnt="0"/>
      <dgm:spPr/>
    </dgm:pt>
    <dgm:pt modelId="{D9E269AD-8D96-4E36-B79A-188AA2669159}" type="pres">
      <dgm:prSet presAssocID="{D09E9217-D670-442E-80D6-BF0FECE93BAF}" presName="textNode" presStyleLbl="node1" presStyleIdx="3" presStyleCnt="4">
        <dgm:presLayoutVars>
          <dgm:bulletEnabled val="1"/>
        </dgm:presLayoutVars>
      </dgm:prSet>
      <dgm:spPr/>
    </dgm:pt>
  </dgm:ptLst>
  <dgm:cxnLst>
    <dgm:cxn modelId="{D3C8FB09-8016-4453-AF90-7F290CFDB030}" srcId="{FCB89281-C435-43A5-92E5-8C9CB6CD3A7E}" destId="{597DE78A-E000-4EEE-9B07-E83B30412B72}" srcOrd="0" destOrd="0" parTransId="{5996436A-7966-4F20-B669-738897DA5D73}" sibTransId="{2E2669F5-3D37-4DA8-B6E8-954394997C46}"/>
    <dgm:cxn modelId="{CF7E0630-3527-4266-A8D7-A0FE7F2255E7}" type="presOf" srcId="{D09E9217-D670-442E-80D6-BF0FECE93BAF}" destId="{D9E269AD-8D96-4E36-B79A-188AA2669159}" srcOrd="0" destOrd="0" presId="urn:microsoft.com/office/officeart/2005/8/layout/hProcess9"/>
    <dgm:cxn modelId="{A85F3030-18F3-4FBF-8D2D-56E01D618A68}" type="presOf" srcId="{0DEE6837-C62A-4628-949C-9B7694B99F76}" destId="{EF649E60-9FC1-458D-BB7E-890E211A05C4}" srcOrd="0" destOrd="0" presId="urn:microsoft.com/office/officeart/2005/8/layout/hProcess9"/>
    <dgm:cxn modelId="{940F5D75-CDF8-411A-A6B1-39F14D27992A}" srcId="{FCB89281-C435-43A5-92E5-8C9CB6CD3A7E}" destId="{D09E9217-D670-442E-80D6-BF0FECE93BAF}" srcOrd="3" destOrd="0" parTransId="{67D09A78-18D2-4C3B-800B-AE4EDC8B1C6C}" sibTransId="{B252C1AD-6FCA-4939-86B6-F65737906FE5}"/>
    <dgm:cxn modelId="{7614A89E-7EA7-43E4-9DAD-EFBB6C4B3408}" type="presOf" srcId="{FCB89281-C435-43A5-92E5-8C9CB6CD3A7E}" destId="{F7E7FB62-EBC7-4DDE-B670-562C333BA883}" srcOrd="0" destOrd="0" presId="urn:microsoft.com/office/officeart/2005/8/layout/hProcess9"/>
    <dgm:cxn modelId="{1B05A5C2-E25F-47BE-8F41-3990EFB05158}" type="presOf" srcId="{95D6DBA0-24C0-4D61-A756-BE27B17E4FAE}" destId="{319438DF-B2BE-4D5F-8CFC-9D7C4E4CBEAF}" srcOrd="0" destOrd="0" presId="urn:microsoft.com/office/officeart/2005/8/layout/hProcess9"/>
    <dgm:cxn modelId="{869998E3-C3A4-45BB-98B6-836561E5065C}" srcId="{FCB89281-C435-43A5-92E5-8C9CB6CD3A7E}" destId="{95D6DBA0-24C0-4D61-A756-BE27B17E4FAE}" srcOrd="1" destOrd="0" parTransId="{03D86849-2788-4E03-9EF5-F1878F36793D}" sibTransId="{6D444827-75A8-40B6-984F-6D2DCEE8E46F}"/>
    <dgm:cxn modelId="{2B7646E9-D99D-4B73-BDFA-FA8DA17A3BAB}" srcId="{FCB89281-C435-43A5-92E5-8C9CB6CD3A7E}" destId="{0DEE6837-C62A-4628-949C-9B7694B99F76}" srcOrd="2" destOrd="0" parTransId="{2E6F78EC-1F43-4D64-9715-E76524A55DBC}" sibTransId="{4D00BBBD-045D-456F-864C-3C3BF0712F6C}"/>
    <dgm:cxn modelId="{99D8A9EF-D8C2-425B-B0E9-844C493034B2}" type="presOf" srcId="{597DE78A-E000-4EEE-9B07-E83B30412B72}" destId="{6DDC6F5B-A3B7-4E50-98B8-6B4784DA8796}" srcOrd="0" destOrd="0" presId="urn:microsoft.com/office/officeart/2005/8/layout/hProcess9"/>
    <dgm:cxn modelId="{975C67D2-0904-4D58-B574-1972919879B7}" type="presParOf" srcId="{F7E7FB62-EBC7-4DDE-B670-562C333BA883}" destId="{B49B54C8-9D95-453E-B479-9367067E9226}" srcOrd="0" destOrd="0" presId="urn:microsoft.com/office/officeart/2005/8/layout/hProcess9"/>
    <dgm:cxn modelId="{BBA86686-B155-4879-8081-B6953D273A52}" type="presParOf" srcId="{F7E7FB62-EBC7-4DDE-B670-562C333BA883}" destId="{E13CC7B7-E9DC-4953-9B41-58EDF7E6DC1F}" srcOrd="1" destOrd="0" presId="urn:microsoft.com/office/officeart/2005/8/layout/hProcess9"/>
    <dgm:cxn modelId="{0BC3F527-78F7-478D-A772-0915D1AD552E}" type="presParOf" srcId="{E13CC7B7-E9DC-4953-9B41-58EDF7E6DC1F}" destId="{6DDC6F5B-A3B7-4E50-98B8-6B4784DA8796}" srcOrd="0" destOrd="0" presId="urn:microsoft.com/office/officeart/2005/8/layout/hProcess9"/>
    <dgm:cxn modelId="{03E835DF-D22A-41C2-A8B4-FABFBF6E287C}" type="presParOf" srcId="{E13CC7B7-E9DC-4953-9B41-58EDF7E6DC1F}" destId="{6A54CB35-4243-48B5-8AB7-D8D45895731D}" srcOrd="1" destOrd="0" presId="urn:microsoft.com/office/officeart/2005/8/layout/hProcess9"/>
    <dgm:cxn modelId="{2C661D2A-C39F-4401-B3EE-64CE13093800}" type="presParOf" srcId="{E13CC7B7-E9DC-4953-9B41-58EDF7E6DC1F}" destId="{319438DF-B2BE-4D5F-8CFC-9D7C4E4CBEAF}" srcOrd="2" destOrd="0" presId="urn:microsoft.com/office/officeart/2005/8/layout/hProcess9"/>
    <dgm:cxn modelId="{069F6AF0-B619-45AA-B8F9-5B303CABD794}" type="presParOf" srcId="{E13CC7B7-E9DC-4953-9B41-58EDF7E6DC1F}" destId="{70E60563-C0E5-44F9-8FF5-5D1A8F788D25}" srcOrd="3" destOrd="0" presId="urn:microsoft.com/office/officeart/2005/8/layout/hProcess9"/>
    <dgm:cxn modelId="{7BA312E8-31A3-4444-8A90-14D06B8316FB}" type="presParOf" srcId="{E13CC7B7-E9DC-4953-9B41-58EDF7E6DC1F}" destId="{EF649E60-9FC1-458D-BB7E-890E211A05C4}" srcOrd="4" destOrd="0" presId="urn:microsoft.com/office/officeart/2005/8/layout/hProcess9"/>
    <dgm:cxn modelId="{1C5FDF50-9A84-4969-AB6B-75996A700BCF}" type="presParOf" srcId="{E13CC7B7-E9DC-4953-9B41-58EDF7E6DC1F}" destId="{D3610B5C-069B-49D8-955F-419D11E7F0B2}" srcOrd="5" destOrd="0" presId="urn:microsoft.com/office/officeart/2005/8/layout/hProcess9"/>
    <dgm:cxn modelId="{BCAA3C44-EAD2-4694-941C-6760DC149C85}" type="presParOf" srcId="{E13CC7B7-E9DC-4953-9B41-58EDF7E6DC1F}" destId="{D9E269AD-8D96-4E36-B79A-188AA266915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77BD68-A359-4CA0-96E2-F34EABE0C3F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DDA5ED6D-1750-46D7-8DB3-65BE562CFF91}">
      <dgm:prSet/>
      <dgm:spPr/>
      <dgm:t>
        <a:bodyPr/>
        <a:lstStyle/>
        <a:p>
          <a:r>
            <a:rPr lang="en-US" dirty="0">
              <a:latin typeface="Arial" panose="020B0604020202020204" pitchFamily="34" charset="0"/>
              <a:cs typeface="Arial" panose="020B0604020202020204" pitchFamily="34" charset="0"/>
            </a:rPr>
            <a:t>Transfer student ALP and BOE</a:t>
          </a:r>
        </a:p>
      </dgm:t>
      <dgm:extLst>
        <a:ext uri="{E40237B7-FDA0-4F09-8148-C483321AD2D9}">
          <dgm14:cNvPr xmlns:dgm14="http://schemas.microsoft.com/office/drawing/2010/diagram" id="0" name="" descr="Chart representing four types of referrals."/>
        </a:ext>
      </dgm:extLst>
    </dgm:pt>
    <dgm:pt modelId="{BC923CC0-87A0-4410-8467-73FD1C77AA1A}" type="parTrans" cxnId="{6322627B-F7C0-447F-A050-DF4D3C9B0A8B}">
      <dgm:prSet/>
      <dgm:spPr/>
      <dgm:t>
        <a:bodyPr/>
        <a:lstStyle/>
        <a:p>
          <a:endParaRPr lang="en-US"/>
        </a:p>
      </dgm:t>
    </dgm:pt>
    <dgm:pt modelId="{C94D6535-2445-4E1D-8228-0FDAB530D15D}" type="sibTrans" cxnId="{6322627B-F7C0-447F-A050-DF4D3C9B0A8B}">
      <dgm:prSet/>
      <dgm:spPr/>
      <dgm:t>
        <a:bodyPr/>
        <a:lstStyle/>
        <a:p>
          <a:endParaRPr lang="en-US"/>
        </a:p>
      </dgm:t>
    </dgm:pt>
    <dgm:pt modelId="{D9005564-621E-421D-A8F6-889B55C5B5D2}">
      <dgm:prSet/>
      <dgm:spPr/>
      <dgm:t>
        <a:bodyPr/>
        <a:lstStyle/>
        <a:p>
          <a:pPr>
            <a:buFontTx/>
            <a:buNone/>
          </a:pPr>
          <a:r>
            <a:rPr lang="en-US" dirty="0">
              <a:solidFill>
                <a:schemeClr val="accent5"/>
              </a:solidFill>
              <a:latin typeface="Arial" panose="020B0604020202020204" pitchFamily="34" charset="0"/>
              <a:cs typeface="Arial" panose="020B0604020202020204" pitchFamily="34" charset="0"/>
            </a:rPr>
            <a:t>45 days to review ALP; 60 days to communicate next steps to family</a:t>
          </a:r>
        </a:p>
      </dgm:t>
    </dgm:pt>
    <dgm:pt modelId="{A7C647C5-CB2E-4FC8-A63D-DC897CBECC97}" type="parTrans" cxnId="{411A1C36-AEFB-4195-80A4-4F103A7C02FA}">
      <dgm:prSet/>
      <dgm:spPr/>
      <dgm:t>
        <a:bodyPr/>
        <a:lstStyle/>
        <a:p>
          <a:endParaRPr lang="en-US"/>
        </a:p>
      </dgm:t>
    </dgm:pt>
    <dgm:pt modelId="{4474AABC-00EA-4FE0-A852-023878CFAF8D}" type="sibTrans" cxnId="{411A1C36-AEFB-4195-80A4-4F103A7C02FA}">
      <dgm:prSet/>
      <dgm:spPr/>
      <dgm:t>
        <a:bodyPr/>
        <a:lstStyle/>
        <a:p>
          <a:endParaRPr lang="en-US"/>
        </a:p>
      </dgm:t>
    </dgm:pt>
    <dgm:pt modelId="{2D4D3DD8-FC7E-4E6E-B1AA-58DB11528F55}">
      <dgm:prSet/>
      <dgm:spPr/>
      <dgm:t>
        <a:bodyPr/>
        <a:lstStyle/>
        <a:p>
          <a:r>
            <a:rPr lang="en-US" dirty="0">
              <a:latin typeface="Arial" panose="020B0604020202020204" pitchFamily="34" charset="0"/>
              <a:cs typeface="Arial" panose="020B0604020202020204" pitchFamily="34" charset="0"/>
            </a:rPr>
            <a:t>Student, Family, Community, School staff</a:t>
          </a:r>
        </a:p>
      </dgm:t>
    </dgm:pt>
    <dgm:pt modelId="{2B12656A-A080-4702-A5AB-33889196CDFC}" type="parTrans" cxnId="{E0F42E82-EA1F-4B19-8A7A-4B0E5E2EF26A}">
      <dgm:prSet/>
      <dgm:spPr/>
      <dgm:t>
        <a:bodyPr/>
        <a:lstStyle/>
        <a:p>
          <a:endParaRPr lang="en-US"/>
        </a:p>
      </dgm:t>
    </dgm:pt>
    <dgm:pt modelId="{B5B9D30D-19AA-4D6D-9657-D8AF3BB593F2}" type="sibTrans" cxnId="{E0F42E82-EA1F-4B19-8A7A-4B0E5E2EF26A}">
      <dgm:prSet/>
      <dgm:spPr/>
      <dgm:t>
        <a:bodyPr/>
        <a:lstStyle/>
        <a:p>
          <a:endParaRPr lang="en-US"/>
        </a:p>
      </dgm:t>
    </dgm:pt>
    <dgm:pt modelId="{EF33FE84-26E5-4379-ABBE-9C9363CB4A7B}">
      <dgm:prSet/>
      <dgm:spPr/>
      <dgm:t>
        <a:bodyPr/>
        <a:lstStyle/>
        <a:p>
          <a:pPr>
            <a:buFontTx/>
            <a:buNone/>
          </a:pPr>
          <a:r>
            <a:rPr lang="en-US" dirty="0">
              <a:solidFill>
                <a:schemeClr val="accent5"/>
              </a:solidFill>
              <a:latin typeface="Arial" panose="020B0604020202020204" pitchFamily="34" charset="0"/>
              <a:cs typeface="Arial" panose="020B0604020202020204" pitchFamily="34" charset="0"/>
            </a:rPr>
            <a:t>30 days to collect and review BOE and communicate next steps to family &amp; referrer</a:t>
          </a:r>
        </a:p>
      </dgm:t>
    </dgm:pt>
    <dgm:pt modelId="{190C2D66-EC4C-4CC4-8C76-33AF74E8B8A0}" type="parTrans" cxnId="{ABFDD00B-459F-4B74-84B9-B1FAF239E2EF}">
      <dgm:prSet/>
      <dgm:spPr/>
      <dgm:t>
        <a:bodyPr/>
        <a:lstStyle/>
        <a:p>
          <a:endParaRPr lang="en-US"/>
        </a:p>
      </dgm:t>
    </dgm:pt>
    <dgm:pt modelId="{0ED6998B-EC70-44AA-BC43-168EBFE4AEC1}" type="sibTrans" cxnId="{ABFDD00B-459F-4B74-84B9-B1FAF239E2EF}">
      <dgm:prSet/>
      <dgm:spPr/>
      <dgm:t>
        <a:bodyPr/>
        <a:lstStyle/>
        <a:p>
          <a:endParaRPr lang="en-US"/>
        </a:p>
      </dgm:t>
    </dgm:pt>
    <dgm:pt modelId="{2F7BA409-2C7B-4D83-9A65-906A8D3CBD0D}">
      <dgm:prSet/>
      <dgm:spPr/>
      <dgm:t>
        <a:bodyPr/>
        <a:lstStyle/>
        <a:p>
          <a:r>
            <a:rPr lang="en-US" dirty="0">
              <a:latin typeface="Arial" panose="020B0604020202020204" pitchFamily="34" charset="0"/>
              <a:cs typeface="Arial" panose="020B0604020202020204" pitchFamily="34" charset="0"/>
            </a:rPr>
            <a:t>Assessment Data Review</a:t>
          </a:r>
        </a:p>
      </dgm:t>
    </dgm:pt>
    <dgm:pt modelId="{43C15E44-7F14-430A-95DB-BA892CE90C3E}" type="parTrans" cxnId="{1D630A63-DBEF-4E82-AF41-48633447A58A}">
      <dgm:prSet/>
      <dgm:spPr/>
      <dgm:t>
        <a:bodyPr/>
        <a:lstStyle/>
        <a:p>
          <a:endParaRPr lang="en-US"/>
        </a:p>
      </dgm:t>
    </dgm:pt>
    <dgm:pt modelId="{2A81CBC1-7F1C-431D-B672-748C411EB618}" type="sibTrans" cxnId="{1D630A63-DBEF-4E82-AF41-48633447A58A}">
      <dgm:prSet/>
      <dgm:spPr/>
      <dgm:t>
        <a:bodyPr/>
        <a:lstStyle/>
        <a:p>
          <a:endParaRPr lang="en-US"/>
        </a:p>
      </dgm:t>
    </dgm:pt>
    <dgm:pt modelId="{F1C43752-1D65-42DC-A5BF-A820200D1CD2}">
      <dgm:prSet/>
      <dgm:spPr/>
      <dgm:t>
        <a:bodyPr/>
        <a:lstStyle/>
        <a:p>
          <a:r>
            <a:rPr lang="en-US">
              <a:latin typeface="Arial" panose="020B0604020202020204" pitchFamily="34" charset="0"/>
              <a:cs typeface="Arial" panose="020B0604020202020204" pitchFamily="34" charset="0"/>
            </a:rPr>
            <a:t>Universal Screening</a:t>
          </a:r>
        </a:p>
      </dgm:t>
    </dgm:pt>
    <dgm:pt modelId="{D6103B80-20BD-4C17-8F1E-AD5D972238E0}" type="parTrans" cxnId="{F06F1BC8-C4E1-4A59-ABCB-56D2F3B78B7F}">
      <dgm:prSet/>
      <dgm:spPr/>
      <dgm:t>
        <a:bodyPr/>
        <a:lstStyle/>
        <a:p>
          <a:endParaRPr lang="en-US"/>
        </a:p>
      </dgm:t>
    </dgm:pt>
    <dgm:pt modelId="{C91A0169-408C-4058-8B79-476146D787E4}" type="sibTrans" cxnId="{F06F1BC8-C4E1-4A59-ABCB-56D2F3B78B7F}">
      <dgm:prSet/>
      <dgm:spPr/>
      <dgm:t>
        <a:bodyPr/>
        <a:lstStyle/>
        <a:p>
          <a:endParaRPr lang="en-US"/>
        </a:p>
      </dgm:t>
    </dgm:pt>
    <dgm:pt modelId="{1C12458C-24B2-48D9-875D-4D7E4BB6C1E5}">
      <dgm:prSet/>
      <dgm:spPr/>
      <dgm:t>
        <a:bodyPr/>
        <a:lstStyle/>
        <a:p>
          <a:pPr>
            <a:buFontTx/>
            <a:buNone/>
          </a:pPr>
          <a:r>
            <a:rPr lang="en-US" dirty="0">
              <a:latin typeface="Arial" panose="020B0604020202020204" pitchFamily="34" charset="0"/>
              <a:cs typeface="Arial" panose="020B0604020202020204" pitchFamily="34" charset="0"/>
            </a:rPr>
            <a:t>When does this occur? Who reviews? When does it become a referral?</a:t>
          </a:r>
        </a:p>
      </dgm:t>
    </dgm:pt>
    <dgm:pt modelId="{6C815A5B-7759-4115-BB14-1F171C970D8C}" type="parTrans" cxnId="{288CD5C1-6B97-45DA-8F63-7DC92BBD963E}">
      <dgm:prSet/>
      <dgm:spPr/>
      <dgm:t>
        <a:bodyPr/>
        <a:lstStyle/>
        <a:p>
          <a:endParaRPr lang="en-US"/>
        </a:p>
      </dgm:t>
    </dgm:pt>
    <dgm:pt modelId="{D7B1B0A8-A0E2-459D-AAB0-01F048AD8140}" type="sibTrans" cxnId="{288CD5C1-6B97-45DA-8F63-7DC92BBD963E}">
      <dgm:prSet/>
      <dgm:spPr/>
      <dgm:t>
        <a:bodyPr/>
        <a:lstStyle/>
        <a:p>
          <a:endParaRPr lang="en-US"/>
        </a:p>
      </dgm:t>
    </dgm:pt>
    <dgm:pt modelId="{119F51E1-ED4A-4AA4-B41F-A1166043C355}">
      <dgm:prSet/>
      <dgm:spPr/>
      <dgm:t>
        <a:bodyPr/>
        <a:lstStyle/>
        <a:p>
          <a:pPr>
            <a:buFontTx/>
            <a:buNone/>
          </a:pPr>
          <a:r>
            <a:rPr lang="en-US" dirty="0">
              <a:latin typeface="Arial" panose="020B0604020202020204" pitchFamily="34" charset="0"/>
              <a:cs typeface="Arial" panose="020B0604020202020204" pitchFamily="34" charset="0"/>
            </a:rPr>
            <a:t>When does this occur? Who reviews? When does it become a referral?</a:t>
          </a:r>
        </a:p>
      </dgm:t>
    </dgm:pt>
    <dgm:pt modelId="{78E72733-9B8A-49BE-9266-C1F0F9F97AE8}" type="parTrans" cxnId="{9751BC40-386F-4D20-BDD8-A44B01C5E73E}">
      <dgm:prSet/>
      <dgm:spPr/>
      <dgm:t>
        <a:bodyPr/>
        <a:lstStyle/>
        <a:p>
          <a:endParaRPr lang="en-US"/>
        </a:p>
      </dgm:t>
    </dgm:pt>
    <dgm:pt modelId="{8FBBE46B-0E2B-493D-BE9E-0296F103422E}" type="sibTrans" cxnId="{9751BC40-386F-4D20-BDD8-A44B01C5E73E}">
      <dgm:prSet/>
      <dgm:spPr/>
      <dgm:t>
        <a:bodyPr/>
        <a:lstStyle/>
        <a:p>
          <a:endParaRPr lang="en-US"/>
        </a:p>
      </dgm:t>
    </dgm:pt>
    <dgm:pt modelId="{29E38EC3-6E9E-4B42-947D-1AD0C3AE358F}" type="pres">
      <dgm:prSet presAssocID="{A477BD68-A359-4CA0-96E2-F34EABE0C3F8}" presName="Name0" presStyleCnt="0">
        <dgm:presLayoutVars>
          <dgm:dir/>
          <dgm:animLvl val="lvl"/>
          <dgm:resizeHandles val="exact"/>
        </dgm:presLayoutVars>
      </dgm:prSet>
      <dgm:spPr/>
    </dgm:pt>
    <dgm:pt modelId="{A4FDF59B-4B53-4563-8709-10DF0B557647}" type="pres">
      <dgm:prSet presAssocID="{DDA5ED6D-1750-46D7-8DB3-65BE562CFF91}" presName="linNode" presStyleCnt="0"/>
      <dgm:spPr/>
    </dgm:pt>
    <dgm:pt modelId="{1AFCBB54-F57A-40B4-80D1-FCE6EDC23342}" type="pres">
      <dgm:prSet presAssocID="{DDA5ED6D-1750-46D7-8DB3-65BE562CFF91}" presName="parentText" presStyleLbl="node1" presStyleIdx="0" presStyleCnt="4">
        <dgm:presLayoutVars>
          <dgm:chMax val="1"/>
          <dgm:bulletEnabled val="1"/>
        </dgm:presLayoutVars>
      </dgm:prSet>
      <dgm:spPr/>
    </dgm:pt>
    <dgm:pt modelId="{946915CE-40F8-4A2A-BBC1-5C0F4316C317}" type="pres">
      <dgm:prSet presAssocID="{DDA5ED6D-1750-46D7-8DB3-65BE562CFF91}" presName="descendantText" presStyleLbl="alignAccFollowNode1" presStyleIdx="0" presStyleCnt="4">
        <dgm:presLayoutVars>
          <dgm:bulletEnabled val="1"/>
        </dgm:presLayoutVars>
      </dgm:prSet>
      <dgm:spPr/>
    </dgm:pt>
    <dgm:pt modelId="{2F959327-9726-4A1A-9D4E-72C2C2E4A998}" type="pres">
      <dgm:prSet presAssocID="{C94D6535-2445-4E1D-8228-0FDAB530D15D}" presName="sp" presStyleCnt="0"/>
      <dgm:spPr/>
    </dgm:pt>
    <dgm:pt modelId="{DCFEADC6-377A-4409-A9C7-A4D7769B17AC}" type="pres">
      <dgm:prSet presAssocID="{2D4D3DD8-FC7E-4E6E-B1AA-58DB11528F55}" presName="linNode" presStyleCnt="0"/>
      <dgm:spPr/>
    </dgm:pt>
    <dgm:pt modelId="{E9765EEB-D4A7-4F60-B15E-8338C823C78D}" type="pres">
      <dgm:prSet presAssocID="{2D4D3DD8-FC7E-4E6E-B1AA-58DB11528F55}" presName="parentText" presStyleLbl="node1" presStyleIdx="1" presStyleCnt="4">
        <dgm:presLayoutVars>
          <dgm:chMax val="1"/>
          <dgm:bulletEnabled val="1"/>
        </dgm:presLayoutVars>
      </dgm:prSet>
      <dgm:spPr/>
    </dgm:pt>
    <dgm:pt modelId="{45202FDD-D449-466D-A90D-00A3C159CFDB}" type="pres">
      <dgm:prSet presAssocID="{2D4D3DD8-FC7E-4E6E-B1AA-58DB11528F55}" presName="descendantText" presStyleLbl="alignAccFollowNode1" presStyleIdx="1" presStyleCnt="4">
        <dgm:presLayoutVars>
          <dgm:bulletEnabled val="1"/>
        </dgm:presLayoutVars>
      </dgm:prSet>
      <dgm:spPr/>
    </dgm:pt>
    <dgm:pt modelId="{91860643-8486-4899-8C2B-0E1BA6245CE7}" type="pres">
      <dgm:prSet presAssocID="{B5B9D30D-19AA-4D6D-9657-D8AF3BB593F2}" presName="sp" presStyleCnt="0"/>
      <dgm:spPr/>
    </dgm:pt>
    <dgm:pt modelId="{E66D0193-5117-4768-8812-19B120DA4CB6}" type="pres">
      <dgm:prSet presAssocID="{2F7BA409-2C7B-4D83-9A65-906A8D3CBD0D}" presName="linNode" presStyleCnt="0"/>
      <dgm:spPr/>
    </dgm:pt>
    <dgm:pt modelId="{9B78DAA7-48A6-4180-A34A-77AB59A04B17}" type="pres">
      <dgm:prSet presAssocID="{2F7BA409-2C7B-4D83-9A65-906A8D3CBD0D}" presName="parentText" presStyleLbl="node1" presStyleIdx="2" presStyleCnt="4">
        <dgm:presLayoutVars>
          <dgm:chMax val="1"/>
          <dgm:bulletEnabled val="1"/>
        </dgm:presLayoutVars>
      </dgm:prSet>
      <dgm:spPr/>
    </dgm:pt>
    <dgm:pt modelId="{D65B127D-DB06-41EE-8543-CD2F47BC6633}" type="pres">
      <dgm:prSet presAssocID="{2F7BA409-2C7B-4D83-9A65-906A8D3CBD0D}" presName="descendantText" presStyleLbl="alignAccFollowNode1" presStyleIdx="2" presStyleCnt="4">
        <dgm:presLayoutVars>
          <dgm:bulletEnabled val="1"/>
        </dgm:presLayoutVars>
      </dgm:prSet>
      <dgm:spPr/>
    </dgm:pt>
    <dgm:pt modelId="{F3D4D365-431A-4C49-9FE1-3D8DD29178C5}" type="pres">
      <dgm:prSet presAssocID="{2A81CBC1-7F1C-431D-B672-748C411EB618}" presName="sp" presStyleCnt="0"/>
      <dgm:spPr/>
    </dgm:pt>
    <dgm:pt modelId="{9CCD3715-8090-4D3D-BBDC-1DD8DEDF4011}" type="pres">
      <dgm:prSet presAssocID="{F1C43752-1D65-42DC-A5BF-A820200D1CD2}" presName="linNode" presStyleCnt="0"/>
      <dgm:spPr/>
    </dgm:pt>
    <dgm:pt modelId="{B09E80F9-FC1C-4862-BFC9-23E7F9C19763}" type="pres">
      <dgm:prSet presAssocID="{F1C43752-1D65-42DC-A5BF-A820200D1CD2}" presName="parentText" presStyleLbl="node1" presStyleIdx="3" presStyleCnt="4">
        <dgm:presLayoutVars>
          <dgm:chMax val="1"/>
          <dgm:bulletEnabled val="1"/>
        </dgm:presLayoutVars>
      </dgm:prSet>
      <dgm:spPr/>
    </dgm:pt>
    <dgm:pt modelId="{93234BFC-C3CB-4F75-B180-E9B03817FFB1}" type="pres">
      <dgm:prSet presAssocID="{F1C43752-1D65-42DC-A5BF-A820200D1CD2}" presName="descendantText" presStyleLbl="alignAccFollowNode1" presStyleIdx="3" presStyleCnt="4">
        <dgm:presLayoutVars>
          <dgm:bulletEnabled val="1"/>
        </dgm:presLayoutVars>
      </dgm:prSet>
      <dgm:spPr/>
    </dgm:pt>
  </dgm:ptLst>
  <dgm:cxnLst>
    <dgm:cxn modelId="{ABFDD00B-459F-4B74-84B9-B1FAF239E2EF}" srcId="{2D4D3DD8-FC7E-4E6E-B1AA-58DB11528F55}" destId="{EF33FE84-26E5-4379-ABBE-9C9363CB4A7B}" srcOrd="0" destOrd="0" parTransId="{190C2D66-EC4C-4CC4-8C76-33AF74E8B8A0}" sibTransId="{0ED6998B-EC70-44AA-BC43-168EBFE4AEC1}"/>
    <dgm:cxn modelId="{411A1C36-AEFB-4195-80A4-4F103A7C02FA}" srcId="{DDA5ED6D-1750-46D7-8DB3-65BE562CFF91}" destId="{D9005564-621E-421D-A8F6-889B55C5B5D2}" srcOrd="0" destOrd="0" parTransId="{A7C647C5-CB2E-4FC8-A63D-DC897CBECC97}" sibTransId="{4474AABC-00EA-4FE0-A852-023878CFAF8D}"/>
    <dgm:cxn modelId="{9360A236-A6F0-454F-BDCF-1809D483F1F9}" type="presOf" srcId="{119F51E1-ED4A-4AA4-B41F-A1166043C355}" destId="{93234BFC-C3CB-4F75-B180-E9B03817FFB1}" srcOrd="0" destOrd="0" presId="urn:microsoft.com/office/officeart/2005/8/layout/vList5"/>
    <dgm:cxn modelId="{9751BC40-386F-4D20-BDD8-A44B01C5E73E}" srcId="{F1C43752-1D65-42DC-A5BF-A820200D1CD2}" destId="{119F51E1-ED4A-4AA4-B41F-A1166043C355}" srcOrd="0" destOrd="0" parTransId="{78E72733-9B8A-49BE-9266-C1F0F9F97AE8}" sibTransId="{8FBBE46B-0E2B-493D-BE9E-0296F103422E}"/>
    <dgm:cxn modelId="{1D630A63-DBEF-4E82-AF41-48633447A58A}" srcId="{A477BD68-A359-4CA0-96E2-F34EABE0C3F8}" destId="{2F7BA409-2C7B-4D83-9A65-906A8D3CBD0D}" srcOrd="2" destOrd="0" parTransId="{43C15E44-7F14-430A-95DB-BA892CE90C3E}" sibTransId="{2A81CBC1-7F1C-431D-B672-748C411EB618}"/>
    <dgm:cxn modelId="{18244665-EA3B-4FB4-97F5-252FB7622DCE}" type="presOf" srcId="{EF33FE84-26E5-4379-ABBE-9C9363CB4A7B}" destId="{45202FDD-D449-466D-A90D-00A3C159CFDB}" srcOrd="0" destOrd="0" presId="urn:microsoft.com/office/officeart/2005/8/layout/vList5"/>
    <dgm:cxn modelId="{7BB92370-2469-4F87-9135-C28B62DEB445}" type="presOf" srcId="{2D4D3DD8-FC7E-4E6E-B1AA-58DB11528F55}" destId="{E9765EEB-D4A7-4F60-B15E-8338C823C78D}" srcOrd="0" destOrd="0" presId="urn:microsoft.com/office/officeart/2005/8/layout/vList5"/>
    <dgm:cxn modelId="{6322627B-F7C0-447F-A050-DF4D3C9B0A8B}" srcId="{A477BD68-A359-4CA0-96E2-F34EABE0C3F8}" destId="{DDA5ED6D-1750-46D7-8DB3-65BE562CFF91}" srcOrd="0" destOrd="0" parTransId="{BC923CC0-87A0-4410-8467-73FD1C77AA1A}" sibTransId="{C94D6535-2445-4E1D-8228-0FDAB530D15D}"/>
    <dgm:cxn modelId="{E0F42E82-EA1F-4B19-8A7A-4B0E5E2EF26A}" srcId="{A477BD68-A359-4CA0-96E2-F34EABE0C3F8}" destId="{2D4D3DD8-FC7E-4E6E-B1AA-58DB11528F55}" srcOrd="1" destOrd="0" parTransId="{2B12656A-A080-4702-A5AB-33889196CDFC}" sibTransId="{B5B9D30D-19AA-4D6D-9657-D8AF3BB593F2}"/>
    <dgm:cxn modelId="{5C21F582-6F05-4E4A-9759-192FC7BA02AD}" type="presOf" srcId="{A477BD68-A359-4CA0-96E2-F34EABE0C3F8}" destId="{29E38EC3-6E9E-4B42-947D-1AD0C3AE358F}" srcOrd="0" destOrd="0" presId="urn:microsoft.com/office/officeart/2005/8/layout/vList5"/>
    <dgm:cxn modelId="{A7E2C895-5094-4033-822B-D0A4C905F236}" type="presOf" srcId="{DDA5ED6D-1750-46D7-8DB3-65BE562CFF91}" destId="{1AFCBB54-F57A-40B4-80D1-FCE6EDC23342}" srcOrd="0" destOrd="0" presId="urn:microsoft.com/office/officeart/2005/8/layout/vList5"/>
    <dgm:cxn modelId="{F6193E99-A7A9-4194-8204-189F1E8576AA}" type="presOf" srcId="{D9005564-621E-421D-A8F6-889B55C5B5D2}" destId="{946915CE-40F8-4A2A-BBC1-5C0F4316C317}" srcOrd="0" destOrd="0" presId="urn:microsoft.com/office/officeart/2005/8/layout/vList5"/>
    <dgm:cxn modelId="{DE9E15BD-C582-4BB9-B3EC-8D38696533BC}" type="presOf" srcId="{2F7BA409-2C7B-4D83-9A65-906A8D3CBD0D}" destId="{9B78DAA7-48A6-4180-A34A-77AB59A04B17}" srcOrd="0" destOrd="0" presId="urn:microsoft.com/office/officeart/2005/8/layout/vList5"/>
    <dgm:cxn modelId="{288CD5C1-6B97-45DA-8F63-7DC92BBD963E}" srcId="{2F7BA409-2C7B-4D83-9A65-906A8D3CBD0D}" destId="{1C12458C-24B2-48D9-875D-4D7E4BB6C1E5}" srcOrd="0" destOrd="0" parTransId="{6C815A5B-7759-4115-BB14-1F171C970D8C}" sibTransId="{D7B1B0A8-A0E2-459D-AAB0-01F048AD8140}"/>
    <dgm:cxn modelId="{F06F1BC8-C4E1-4A59-ABCB-56D2F3B78B7F}" srcId="{A477BD68-A359-4CA0-96E2-F34EABE0C3F8}" destId="{F1C43752-1D65-42DC-A5BF-A820200D1CD2}" srcOrd="3" destOrd="0" parTransId="{D6103B80-20BD-4C17-8F1E-AD5D972238E0}" sibTransId="{C91A0169-408C-4058-8B79-476146D787E4}"/>
    <dgm:cxn modelId="{07C785CA-1AC9-4AD9-A952-F3898FC3E254}" type="presOf" srcId="{F1C43752-1D65-42DC-A5BF-A820200D1CD2}" destId="{B09E80F9-FC1C-4862-BFC9-23E7F9C19763}" srcOrd="0" destOrd="0" presId="urn:microsoft.com/office/officeart/2005/8/layout/vList5"/>
    <dgm:cxn modelId="{536052D7-8254-48DF-B1DA-6C28BA26C22A}" type="presOf" srcId="{1C12458C-24B2-48D9-875D-4D7E4BB6C1E5}" destId="{D65B127D-DB06-41EE-8543-CD2F47BC6633}" srcOrd="0" destOrd="0" presId="urn:microsoft.com/office/officeart/2005/8/layout/vList5"/>
    <dgm:cxn modelId="{4E530BB1-0023-48E6-AF57-F77450DBBBC4}" type="presParOf" srcId="{29E38EC3-6E9E-4B42-947D-1AD0C3AE358F}" destId="{A4FDF59B-4B53-4563-8709-10DF0B557647}" srcOrd="0" destOrd="0" presId="urn:microsoft.com/office/officeart/2005/8/layout/vList5"/>
    <dgm:cxn modelId="{4A33F069-7B8D-4E94-9001-1ECA2FDBE241}" type="presParOf" srcId="{A4FDF59B-4B53-4563-8709-10DF0B557647}" destId="{1AFCBB54-F57A-40B4-80D1-FCE6EDC23342}" srcOrd="0" destOrd="0" presId="urn:microsoft.com/office/officeart/2005/8/layout/vList5"/>
    <dgm:cxn modelId="{BA918023-9A40-4767-88F6-090F7E7605C4}" type="presParOf" srcId="{A4FDF59B-4B53-4563-8709-10DF0B557647}" destId="{946915CE-40F8-4A2A-BBC1-5C0F4316C317}" srcOrd="1" destOrd="0" presId="urn:microsoft.com/office/officeart/2005/8/layout/vList5"/>
    <dgm:cxn modelId="{33F1F8A6-912F-4E8D-BD69-5ED88C46B2B1}" type="presParOf" srcId="{29E38EC3-6E9E-4B42-947D-1AD0C3AE358F}" destId="{2F959327-9726-4A1A-9D4E-72C2C2E4A998}" srcOrd="1" destOrd="0" presId="urn:microsoft.com/office/officeart/2005/8/layout/vList5"/>
    <dgm:cxn modelId="{FC90BB89-BB73-42E5-88F6-5285D3FA6447}" type="presParOf" srcId="{29E38EC3-6E9E-4B42-947D-1AD0C3AE358F}" destId="{DCFEADC6-377A-4409-A9C7-A4D7769B17AC}" srcOrd="2" destOrd="0" presId="urn:microsoft.com/office/officeart/2005/8/layout/vList5"/>
    <dgm:cxn modelId="{56DAB7D0-6E41-4A04-89CD-983FCA0D2CF7}" type="presParOf" srcId="{DCFEADC6-377A-4409-A9C7-A4D7769B17AC}" destId="{E9765EEB-D4A7-4F60-B15E-8338C823C78D}" srcOrd="0" destOrd="0" presId="urn:microsoft.com/office/officeart/2005/8/layout/vList5"/>
    <dgm:cxn modelId="{77631C09-F681-4505-8176-6B3B71D0669B}" type="presParOf" srcId="{DCFEADC6-377A-4409-A9C7-A4D7769B17AC}" destId="{45202FDD-D449-466D-A90D-00A3C159CFDB}" srcOrd="1" destOrd="0" presId="urn:microsoft.com/office/officeart/2005/8/layout/vList5"/>
    <dgm:cxn modelId="{99E2D8D0-EBD8-4D27-8563-16CD98AFA0F7}" type="presParOf" srcId="{29E38EC3-6E9E-4B42-947D-1AD0C3AE358F}" destId="{91860643-8486-4899-8C2B-0E1BA6245CE7}" srcOrd="3" destOrd="0" presId="urn:microsoft.com/office/officeart/2005/8/layout/vList5"/>
    <dgm:cxn modelId="{AB1072FD-047D-4FCB-B4E3-5C90E88146B3}" type="presParOf" srcId="{29E38EC3-6E9E-4B42-947D-1AD0C3AE358F}" destId="{E66D0193-5117-4768-8812-19B120DA4CB6}" srcOrd="4" destOrd="0" presId="urn:microsoft.com/office/officeart/2005/8/layout/vList5"/>
    <dgm:cxn modelId="{55F95CE8-D069-4F29-BEDD-677604F45F99}" type="presParOf" srcId="{E66D0193-5117-4768-8812-19B120DA4CB6}" destId="{9B78DAA7-48A6-4180-A34A-77AB59A04B17}" srcOrd="0" destOrd="0" presId="urn:microsoft.com/office/officeart/2005/8/layout/vList5"/>
    <dgm:cxn modelId="{E13FC5E9-CCCB-4B7A-BF74-55E404D79BC1}" type="presParOf" srcId="{E66D0193-5117-4768-8812-19B120DA4CB6}" destId="{D65B127D-DB06-41EE-8543-CD2F47BC6633}" srcOrd="1" destOrd="0" presId="urn:microsoft.com/office/officeart/2005/8/layout/vList5"/>
    <dgm:cxn modelId="{51D7AE43-6BE1-4236-B8D6-C141703E69C4}" type="presParOf" srcId="{29E38EC3-6E9E-4B42-947D-1AD0C3AE358F}" destId="{F3D4D365-431A-4C49-9FE1-3D8DD29178C5}" srcOrd="5" destOrd="0" presId="urn:microsoft.com/office/officeart/2005/8/layout/vList5"/>
    <dgm:cxn modelId="{0A262298-097A-4691-B072-14E1D6834359}" type="presParOf" srcId="{29E38EC3-6E9E-4B42-947D-1AD0C3AE358F}" destId="{9CCD3715-8090-4D3D-BBDC-1DD8DEDF4011}" srcOrd="6" destOrd="0" presId="urn:microsoft.com/office/officeart/2005/8/layout/vList5"/>
    <dgm:cxn modelId="{5EAD4B16-F391-4A65-9862-80B1F4D9FD66}" type="presParOf" srcId="{9CCD3715-8090-4D3D-BBDC-1DD8DEDF4011}" destId="{B09E80F9-FC1C-4862-BFC9-23E7F9C19763}" srcOrd="0" destOrd="0" presId="urn:microsoft.com/office/officeart/2005/8/layout/vList5"/>
    <dgm:cxn modelId="{CE11AF56-EEDE-409E-87FF-8506252366A4}" type="presParOf" srcId="{9CCD3715-8090-4D3D-BBDC-1DD8DEDF4011}" destId="{93234BFC-C3CB-4F75-B180-E9B03817FFB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842428-F9EA-4747-A43F-8DD63B52DF13}" type="doc">
      <dgm:prSet loTypeId="urn:microsoft.com/office/officeart/2005/8/layout/process4" loCatId="process" qsTypeId="urn:microsoft.com/office/officeart/2005/8/quickstyle/simple4" qsCatId="simple" csTypeId="urn:microsoft.com/office/officeart/2005/8/colors/accent0_3" csCatId="mainScheme"/>
      <dgm:spPr/>
      <dgm:t>
        <a:bodyPr/>
        <a:lstStyle/>
        <a:p>
          <a:endParaRPr lang="en-US"/>
        </a:p>
      </dgm:t>
    </dgm:pt>
    <dgm:pt modelId="{A622F067-2C60-4892-AB6F-0EC8671EB9ED}">
      <dgm:prSet/>
      <dgm:spPr/>
      <dgm:t>
        <a:bodyPr/>
        <a:lstStyle/>
        <a:p>
          <a:r>
            <a:rPr lang="en-US" dirty="0"/>
            <a:t>3-5 members</a:t>
          </a:r>
        </a:p>
      </dgm:t>
    </dgm:pt>
    <dgm:pt modelId="{14874387-66B8-40F5-9B62-4A5E3C6793A6}" type="parTrans" cxnId="{4248D7F9-238C-4681-BF2A-68BE78F84282}">
      <dgm:prSet/>
      <dgm:spPr/>
      <dgm:t>
        <a:bodyPr/>
        <a:lstStyle/>
        <a:p>
          <a:endParaRPr lang="en-US"/>
        </a:p>
      </dgm:t>
    </dgm:pt>
    <dgm:pt modelId="{B450FC76-C0F8-4CF3-A365-207EDA705A27}" type="sibTrans" cxnId="{4248D7F9-238C-4681-BF2A-68BE78F84282}">
      <dgm:prSet/>
      <dgm:spPr/>
      <dgm:t>
        <a:bodyPr/>
        <a:lstStyle/>
        <a:p>
          <a:endParaRPr lang="en-US"/>
        </a:p>
      </dgm:t>
    </dgm:pt>
    <dgm:pt modelId="{E7B7C954-7BC5-4914-AB9C-87B78604B903}">
      <dgm:prSet/>
      <dgm:spPr/>
      <dgm:t>
        <a:bodyPr/>
        <a:lstStyle/>
        <a:p>
          <a:r>
            <a:rPr lang="en-US" dirty="0">
              <a:solidFill>
                <a:schemeClr val="accent5"/>
              </a:solidFill>
            </a:rPr>
            <a:t>Gifted Lead trained in gifted identification</a:t>
          </a:r>
        </a:p>
      </dgm:t>
    </dgm:pt>
    <dgm:pt modelId="{E61CA23C-40AF-42D8-B12A-2E33E174353B}" type="parTrans" cxnId="{3C06AED8-C7FE-40D5-A56C-A025FADF1C3B}">
      <dgm:prSet/>
      <dgm:spPr/>
      <dgm:t>
        <a:bodyPr/>
        <a:lstStyle/>
        <a:p>
          <a:endParaRPr lang="en-US"/>
        </a:p>
      </dgm:t>
    </dgm:pt>
    <dgm:pt modelId="{B6AE8D81-A23F-45AD-A6EC-7E3FFFCF1EF0}" type="sibTrans" cxnId="{3C06AED8-C7FE-40D5-A56C-A025FADF1C3B}">
      <dgm:prSet/>
      <dgm:spPr/>
      <dgm:t>
        <a:bodyPr/>
        <a:lstStyle/>
        <a:p>
          <a:endParaRPr lang="en-US"/>
        </a:p>
      </dgm:t>
    </dgm:pt>
    <dgm:pt modelId="{28A46569-B371-4A4B-A0DB-E718CB84E76F}">
      <dgm:prSet/>
      <dgm:spPr/>
      <dgm:t>
        <a:bodyPr/>
        <a:lstStyle/>
        <a:p>
          <a:r>
            <a:rPr lang="en-US"/>
            <a:t>Classroom teacher</a:t>
          </a:r>
        </a:p>
      </dgm:t>
    </dgm:pt>
    <dgm:pt modelId="{46D18AA5-D2BE-4F57-B491-230F63B9AA57}" type="parTrans" cxnId="{E5C2896A-DA8F-44D8-98FD-64D29F64B49C}">
      <dgm:prSet/>
      <dgm:spPr/>
      <dgm:t>
        <a:bodyPr/>
        <a:lstStyle/>
        <a:p>
          <a:endParaRPr lang="en-US"/>
        </a:p>
      </dgm:t>
    </dgm:pt>
    <dgm:pt modelId="{BF5C688A-7EF0-46DD-92DF-6416C315C23F}" type="sibTrans" cxnId="{E5C2896A-DA8F-44D8-98FD-64D29F64B49C}">
      <dgm:prSet/>
      <dgm:spPr/>
      <dgm:t>
        <a:bodyPr/>
        <a:lstStyle/>
        <a:p>
          <a:endParaRPr lang="en-US"/>
        </a:p>
      </dgm:t>
    </dgm:pt>
    <dgm:pt modelId="{64D7D106-D63F-4395-A649-FE5E182945E3}">
      <dgm:prSet/>
      <dgm:spPr/>
      <dgm:t>
        <a:bodyPr/>
        <a:lstStyle/>
        <a:p>
          <a:r>
            <a:rPr lang="en-US"/>
            <a:t>Data expert</a:t>
          </a:r>
        </a:p>
      </dgm:t>
    </dgm:pt>
    <dgm:pt modelId="{2C087282-FE0D-43AF-943B-FB33C883FDFD}" type="parTrans" cxnId="{E5CE3E1C-7EFB-414F-9AAF-B1375BD3A8A5}">
      <dgm:prSet/>
      <dgm:spPr/>
      <dgm:t>
        <a:bodyPr/>
        <a:lstStyle/>
        <a:p>
          <a:endParaRPr lang="en-US"/>
        </a:p>
      </dgm:t>
    </dgm:pt>
    <dgm:pt modelId="{284CD224-8179-460E-AEC9-BF3C65A43B60}" type="sibTrans" cxnId="{E5CE3E1C-7EFB-414F-9AAF-B1375BD3A8A5}">
      <dgm:prSet/>
      <dgm:spPr/>
      <dgm:t>
        <a:bodyPr/>
        <a:lstStyle/>
        <a:p>
          <a:endParaRPr lang="en-US"/>
        </a:p>
      </dgm:t>
    </dgm:pt>
    <dgm:pt modelId="{D50D6D21-74D6-4E96-AA42-1D51D99C39A9}">
      <dgm:prSet/>
      <dgm:spPr/>
      <dgm:t>
        <a:bodyPr/>
        <a:lstStyle/>
        <a:p>
          <a:r>
            <a:rPr lang="en-US"/>
            <a:t>SPED, ELD, Counselor, School Psychologist</a:t>
          </a:r>
        </a:p>
      </dgm:t>
    </dgm:pt>
    <dgm:pt modelId="{59E39158-4FD7-4FC0-A6BA-7471EC37A41D}" type="parTrans" cxnId="{864E0DC6-8ED0-488A-8212-01380005298E}">
      <dgm:prSet/>
      <dgm:spPr/>
      <dgm:t>
        <a:bodyPr/>
        <a:lstStyle/>
        <a:p>
          <a:endParaRPr lang="en-US"/>
        </a:p>
      </dgm:t>
    </dgm:pt>
    <dgm:pt modelId="{F28C022C-D233-4E63-A55A-135321773C4C}" type="sibTrans" cxnId="{864E0DC6-8ED0-488A-8212-01380005298E}">
      <dgm:prSet/>
      <dgm:spPr/>
      <dgm:t>
        <a:bodyPr/>
        <a:lstStyle/>
        <a:p>
          <a:endParaRPr lang="en-US"/>
        </a:p>
      </dgm:t>
    </dgm:pt>
    <dgm:pt modelId="{56C337A1-8B03-48E4-BC08-E6844C328FF9}">
      <dgm:prSet/>
      <dgm:spPr/>
      <dgm:t>
        <a:bodyPr/>
        <a:lstStyle/>
        <a:p>
          <a:r>
            <a:rPr lang="en-US"/>
            <a:t>Use a data discussion protocol to evaluate BOE</a:t>
          </a:r>
        </a:p>
      </dgm:t>
    </dgm:pt>
    <dgm:pt modelId="{757720CE-70E8-4801-BB63-2E5131A1AA5C}" type="parTrans" cxnId="{8D0D83DD-2B1B-4565-A32D-3F3C19ED3847}">
      <dgm:prSet/>
      <dgm:spPr/>
      <dgm:t>
        <a:bodyPr/>
        <a:lstStyle/>
        <a:p>
          <a:endParaRPr lang="en-US"/>
        </a:p>
      </dgm:t>
    </dgm:pt>
    <dgm:pt modelId="{77A7A9B3-7D9A-47AE-B266-E1798DB3F8BD}" type="sibTrans" cxnId="{8D0D83DD-2B1B-4565-A32D-3F3C19ED3847}">
      <dgm:prSet/>
      <dgm:spPr/>
      <dgm:t>
        <a:bodyPr/>
        <a:lstStyle/>
        <a:p>
          <a:endParaRPr lang="en-US"/>
        </a:p>
      </dgm:t>
    </dgm:pt>
    <dgm:pt modelId="{AB26C291-58BD-4FA4-A46C-DA8217E3978C}">
      <dgm:prSet/>
      <dgm:spPr/>
      <dgm:t>
        <a:bodyPr/>
        <a:lstStyle/>
        <a:p>
          <a:r>
            <a:rPr lang="en-US"/>
            <a:t>Use a review team form to document decisions</a:t>
          </a:r>
        </a:p>
      </dgm:t>
    </dgm:pt>
    <dgm:pt modelId="{852E932D-5765-4A4E-A91C-9ABC99FC460B}" type="parTrans" cxnId="{18AA5A05-34A3-487E-944B-315643E551B3}">
      <dgm:prSet/>
      <dgm:spPr/>
      <dgm:t>
        <a:bodyPr/>
        <a:lstStyle/>
        <a:p>
          <a:endParaRPr lang="en-US"/>
        </a:p>
      </dgm:t>
    </dgm:pt>
    <dgm:pt modelId="{414295CF-D78A-487F-A153-5BB2B5F2A3B0}" type="sibTrans" cxnId="{18AA5A05-34A3-487E-944B-315643E551B3}">
      <dgm:prSet/>
      <dgm:spPr/>
      <dgm:t>
        <a:bodyPr/>
        <a:lstStyle/>
        <a:p>
          <a:endParaRPr lang="en-US"/>
        </a:p>
      </dgm:t>
    </dgm:pt>
    <dgm:pt modelId="{99AA87BC-33B3-4EF8-8D8B-40A1BBF37DB8}" type="pres">
      <dgm:prSet presAssocID="{72842428-F9EA-4747-A43F-8DD63B52DF13}" presName="Name0" presStyleCnt="0">
        <dgm:presLayoutVars>
          <dgm:dir/>
          <dgm:animLvl val="lvl"/>
          <dgm:resizeHandles val="exact"/>
        </dgm:presLayoutVars>
      </dgm:prSet>
      <dgm:spPr/>
    </dgm:pt>
    <dgm:pt modelId="{ACC5957F-C101-4603-8319-38D08FCFFA04}" type="pres">
      <dgm:prSet presAssocID="{AB26C291-58BD-4FA4-A46C-DA8217E3978C}" presName="boxAndChildren" presStyleCnt="0"/>
      <dgm:spPr/>
    </dgm:pt>
    <dgm:pt modelId="{BF8CE19C-D279-4E61-A0D4-0565383E8348}" type="pres">
      <dgm:prSet presAssocID="{AB26C291-58BD-4FA4-A46C-DA8217E3978C}" presName="parentTextBox" presStyleLbl="node1" presStyleIdx="0" presStyleCnt="3"/>
      <dgm:spPr/>
    </dgm:pt>
    <dgm:pt modelId="{21F7613D-E9C4-4B0E-9B20-759C64818DB0}" type="pres">
      <dgm:prSet presAssocID="{77A7A9B3-7D9A-47AE-B266-E1798DB3F8BD}" presName="sp" presStyleCnt="0"/>
      <dgm:spPr/>
    </dgm:pt>
    <dgm:pt modelId="{9654CB5D-3C8B-44F3-A4C4-C38C8C00D5CE}" type="pres">
      <dgm:prSet presAssocID="{56C337A1-8B03-48E4-BC08-E6844C328FF9}" presName="arrowAndChildren" presStyleCnt="0"/>
      <dgm:spPr/>
    </dgm:pt>
    <dgm:pt modelId="{F2327EED-A107-40C4-9F8F-6A94077050D8}" type="pres">
      <dgm:prSet presAssocID="{56C337A1-8B03-48E4-BC08-E6844C328FF9}" presName="parentTextArrow" presStyleLbl="node1" presStyleIdx="1" presStyleCnt="3"/>
      <dgm:spPr/>
    </dgm:pt>
    <dgm:pt modelId="{19CA4073-E2CB-4E47-B7FD-13F5F773EFC3}" type="pres">
      <dgm:prSet presAssocID="{B450FC76-C0F8-4CF3-A365-207EDA705A27}" presName="sp" presStyleCnt="0"/>
      <dgm:spPr/>
    </dgm:pt>
    <dgm:pt modelId="{A5ECD45B-2305-48D7-A0A5-475FFFA658C6}" type="pres">
      <dgm:prSet presAssocID="{A622F067-2C60-4892-AB6F-0EC8671EB9ED}" presName="arrowAndChildren" presStyleCnt="0"/>
      <dgm:spPr/>
    </dgm:pt>
    <dgm:pt modelId="{DA493E9A-93D0-45F8-B722-BB3A47A69D71}" type="pres">
      <dgm:prSet presAssocID="{A622F067-2C60-4892-AB6F-0EC8671EB9ED}" presName="parentTextArrow" presStyleLbl="node1" presStyleIdx="1" presStyleCnt="3"/>
      <dgm:spPr/>
    </dgm:pt>
    <dgm:pt modelId="{1B6E8D84-9A1B-4D78-9D85-A7CC4FD12B27}" type="pres">
      <dgm:prSet presAssocID="{A622F067-2C60-4892-AB6F-0EC8671EB9ED}" presName="arrow" presStyleLbl="node1" presStyleIdx="2" presStyleCnt="3"/>
      <dgm:spPr/>
    </dgm:pt>
    <dgm:pt modelId="{DB79746A-5C09-4AA7-8180-3FBBA1F178DE}" type="pres">
      <dgm:prSet presAssocID="{A622F067-2C60-4892-AB6F-0EC8671EB9ED}" presName="descendantArrow" presStyleCnt="0"/>
      <dgm:spPr/>
    </dgm:pt>
    <dgm:pt modelId="{55327687-2FCD-4792-863A-B9955A8F117B}" type="pres">
      <dgm:prSet presAssocID="{E7B7C954-7BC5-4914-AB9C-87B78604B903}" presName="childTextArrow" presStyleLbl="fgAccFollowNode1" presStyleIdx="0" presStyleCnt="4">
        <dgm:presLayoutVars>
          <dgm:bulletEnabled val="1"/>
        </dgm:presLayoutVars>
      </dgm:prSet>
      <dgm:spPr/>
    </dgm:pt>
    <dgm:pt modelId="{5AB976E0-A4C0-4C18-A80F-98963379923A}" type="pres">
      <dgm:prSet presAssocID="{28A46569-B371-4A4B-A0DB-E718CB84E76F}" presName="childTextArrow" presStyleLbl="fgAccFollowNode1" presStyleIdx="1" presStyleCnt="4">
        <dgm:presLayoutVars>
          <dgm:bulletEnabled val="1"/>
        </dgm:presLayoutVars>
      </dgm:prSet>
      <dgm:spPr/>
    </dgm:pt>
    <dgm:pt modelId="{09BE7EB4-4E45-463B-BC43-23087AB64DC4}" type="pres">
      <dgm:prSet presAssocID="{64D7D106-D63F-4395-A649-FE5E182945E3}" presName="childTextArrow" presStyleLbl="fgAccFollowNode1" presStyleIdx="2" presStyleCnt="4">
        <dgm:presLayoutVars>
          <dgm:bulletEnabled val="1"/>
        </dgm:presLayoutVars>
      </dgm:prSet>
      <dgm:spPr/>
    </dgm:pt>
    <dgm:pt modelId="{1401C05A-FA2D-42FE-9FC8-D31419ECDFED}" type="pres">
      <dgm:prSet presAssocID="{D50D6D21-74D6-4E96-AA42-1D51D99C39A9}" presName="childTextArrow" presStyleLbl="fgAccFollowNode1" presStyleIdx="3" presStyleCnt="4">
        <dgm:presLayoutVars>
          <dgm:bulletEnabled val="1"/>
        </dgm:presLayoutVars>
      </dgm:prSet>
      <dgm:spPr/>
    </dgm:pt>
  </dgm:ptLst>
  <dgm:cxnLst>
    <dgm:cxn modelId="{18AA5A05-34A3-487E-944B-315643E551B3}" srcId="{72842428-F9EA-4747-A43F-8DD63B52DF13}" destId="{AB26C291-58BD-4FA4-A46C-DA8217E3978C}" srcOrd="2" destOrd="0" parTransId="{852E932D-5765-4A4E-A91C-9ABC99FC460B}" sibTransId="{414295CF-D78A-487F-A153-5BB2B5F2A3B0}"/>
    <dgm:cxn modelId="{E5CE3E1C-7EFB-414F-9AAF-B1375BD3A8A5}" srcId="{A622F067-2C60-4892-AB6F-0EC8671EB9ED}" destId="{64D7D106-D63F-4395-A649-FE5E182945E3}" srcOrd="2" destOrd="0" parTransId="{2C087282-FE0D-43AF-943B-FB33C883FDFD}" sibTransId="{284CD224-8179-460E-AEC9-BF3C65A43B60}"/>
    <dgm:cxn modelId="{0AFB4521-D2D5-4459-83CE-B65C6C84760F}" type="presOf" srcId="{A622F067-2C60-4892-AB6F-0EC8671EB9ED}" destId="{DA493E9A-93D0-45F8-B722-BB3A47A69D71}" srcOrd="0" destOrd="0" presId="urn:microsoft.com/office/officeart/2005/8/layout/process4"/>
    <dgm:cxn modelId="{21D17A2F-65B2-4DF1-874C-A39A88D3F779}" type="presOf" srcId="{56C337A1-8B03-48E4-BC08-E6844C328FF9}" destId="{F2327EED-A107-40C4-9F8F-6A94077050D8}" srcOrd="0" destOrd="0" presId="urn:microsoft.com/office/officeart/2005/8/layout/process4"/>
    <dgm:cxn modelId="{E5C2896A-DA8F-44D8-98FD-64D29F64B49C}" srcId="{A622F067-2C60-4892-AB6F-0EC8671EB9ED}" destId="{28A46569-B371-4A4B-A0DB-E718CB84E76F}" srcOrd="1" destOrd="0" parTransId="{46D18AA5-D2BE-4F57-B491-230F63B9AA57}" sibTransId="{BF5C688A-7EF0-46DD-92DF-6416C315C23F}"/>
    <dgm:cxn modelId="{A43D0B58-1308-4789-92E3-059206B65372}" type="presOf" srcId="{A622F067-2C60-4892-AB6F-0EC8671EB9ED}" destId="{1B6E8D84-9A1B-4D78-9D85-A7CC4FD12B27}" srcOrd="1" destOrd="0" presId="urn:microsoft.com/office/officeart/2005/8/layout/process4"/>
    <dgm:cxn modelId="{28C2C67D-1DD9-48FE-A696-6CFEBB2867B2}" type="presOf" srcId="{E7B7C954-7BC5-4914-AB9C-87B78604B903}" destId="{55327687-2FCD-4792-863A-B9955A8F117B}" srcOrd="0" destOrd="0" presId="urn:microsoft.com/office/officeart/2005/8/layout/process4"/>
    <dgm:cxn modelId="{C607BFB6-8B4B-40BA-A19A-D8C94DA0FF1D}" type="presOf" srcId="{72842428-F9EA-4747-A43F-8DD63B52DF13}" destId="{99AA87BC-33B3-4EF8-8D8B-40A1BBF37DB8}" srcOrd="0" destOrd="0" presId="urn:microsoft.com/office/officeart/2005/8/layout/process4"/>
    <dgm:cxn modelId="{81C318C5-71FB-41A5-B456-5DCADA89BD34}" type="presOf" srcId="{64D7D106-D63F-4395-A649-FE5E182945E3}" destId="{09BE7EB4-4E45-463B-BC43-23087AB64DC4}" srcOrd="0" destOrd="0" presId="urn:microsoft.com/office/officeart/2005/8/layout/process4"/>
    <dgm:cxn modelId="{864E0DC6-8ED0-488A-8212-01380005298E}" srcId="{A622F067-2C60-4892-AB6F-0EC8671EB9ED}" destId="{D50D6D21-74D6-4E96-AA42-1D51D99C39A9}" srcOrd="3" destOrd="0" parTransId="{59E39158-4FD7-4FC0-A6BA-7471EC37A41D}" sibTransId="{F28C022C-D233-4E63-A55A-135321773C4C}"/>
    <dgm:cxn modelId="{3C06AED8-C7FE-40D5-A56C-A025FADF1C3B}" srcId="{A622F067-2C60-4892-AB6F-0EC8671EB9ED}" destId="{E7B7C954-7BC5-4914-AB9C-87B78604B903}" srcOrd="0" destOrd="0" parTransId="{E61CA23C-40AF-42D8-B12A-2E33E174353B}" sibTransId="{B6AE8D81-A23F-45AD-A6EC-7E3FFFCF1EF0}"/>
    <dgm:cxn modelId="{4D4674DD-1161-41F9-AECE-2EFD2E40C71F}" type="presOf" srcId="{D50D6D21-74D6-4E96-AA42-1D51D99C39A9}" destId="{1401C05A-FA2D-42FE-9FC8-D31419ECDFED}" srcOrd="0" destOrd="0" presId="urn:microsoft.com/office/officeart/2005/8/layout/process4"/>
    <dgm:cxn modelId="{8D0D83DD-2B1B-4565-A32D-3F3C19ED3847}" srcId="{72842428-F9EA-4747-A43F-8DD63B52DF13}" destId="{56C337A1-8B03-48E4-BC08-E6844C328FF9}" srcOrd="1" destOrd="0" parTransId="{757720CE-70E8-4801-BB63-2E5131A1AA5C}" sibTransId="{77A7A9B3-7D9A-47AE-B266-E1798DB3F8BD}"/>
    <dgm:cxn modelId="{ABFC9DE2-3823-4F07-B299-38FECBC75750}" type="presOf" srcId="{AB26C291-58BD-4FA4-A46C-DA8217E3978C}" destId="{BF8CE19C-D279-4E61-A0D4-0565383E8348}" srcOrd="0" destOrd="0" presId="urn:microsoft.com/office/officeart/2005/8/layout/process4"/>
    <dgm:cxn modelId="{643C86E6-C346-4EF2-8C6E-48CDD71597BF}" type="presOf" srcId="{28A46569-B371-4A4B-A0DB-E718CB84E76F}" destId="{5AB976E0-A4C0-4C18-A80F-98963379923A}" srcOrd="0" destOrd="0" presId="urn:microsoft.com/office/officeart/2005/8/layout/process4"/>
    <dgm:cxn modelId="{4248D7F9-238C-4681-BF2A-68BE78F84282}" srcId="{72842428-F9EA-4747-A43F-8DD63B52DF13}" destId="{A622F067-2C60-4892-AB6F-0EC8671EB9ED}" srcOrd="0" destOrd="0" parTransId="{14874387-66B8-40F5-9B62-4A5E3C6793A6}" sibTransId="{B450FC76-C0F8-4CF3-A365-207EDA705A27}"/>
    <dgm:cxn modelId="{DCE90083-3CB6-4134-8B36-17619AE1BC73}" type="presParOf" srcId="{99AA87BC-33B3-4EF8-8D8B-40A1BBF37DB8}" destId="{ACC5957F-C101-4603-8319-38D08FCFFA04}" srcOrd="0" destOrd="0" presId="urn:microsoft.com/office/officeart/2005/8/layout/process4"/>
    <dgm:cxn modelId="{33C688D0-9985-491A-899A-942B02C8F86E}" type="presParOf" srcId="{ACC5957F-C101-4603-8319-38D08FCFFA04}" destId="{BF8CE19C-D279-4E61-A0D4-0565383E8348}" srcOrd="0" destOrd="0" presId="urn:microsoft.com/office/officeart/2005/8/layout/process4"/>
    <dgm:cxn modelId="{12C23718-55DB-4CD9-882D-1AFA7B57446B}" type="presParOf" srcId="{99AA87BC-33B3-4EF8-8D8B-40A1BBF37DB8}" destId="{21F7613D-E9C4-4B0E-9B20-759C64818DB0}" srcOrd="1" destOrd="0" presId="urn:microsoft.com/office/officeart/2005/8/layout/process4"/>
    <dgm:cxn modelId="{48C5AFEC-F35D-489B-9424-14647F2D8012}" type="presParOf" srcId="{99AA87BC-33B3-4EF8-8D8B-40A1BBF37DB8}" destId="{9654CB5D-3C8B-44F3-A4C4-C38C8C00D5CE}" srcOrd="2" destOrd="0" presId="urn:microsoft.com/office/officeart/2005/8/layout/process4"/>
    <dgm:cxn modelId="{402D9846-8289-4BA4-9334-70B30C0D2EB8}" type="presParOf" srcId="{9654CB5D-3C8B-44F3-A4C4-C38C8C00D5CE}" destId="{F2327EED-A107-40C4-9F8F-6A94077050D8}" srcOrd="0" destOrd="0" presId="urn:microsoft.com/office/officeart/2005/8/layout/process4"/>
    <dgm:cxn modelId="{3E0B811C-80DE-46F7-AA4A-42E14769DA5D}" type="presParOf" srcId="{99AA87BC-33B3-4EF8-8D8B-40A1BBF37DB8}" destId="{19CA4073-E2CB-4E47-B7FD-13F5F773EFC3}" srcOrd="3" destOrd="0" presId="urn:microsoft.com/office/officeart/2005/8/layout/process4"/>
    <dgm:cxn modelId="{27A14D8F-9130-447B-9916-8C0A491E1593}" type="presParOf" srcId="{99AA87BC-33B3-4EF8-8D8B-40A1BBF37DB8}" destId="{A5ECD45B-2305-48D7-A0A5-475FFFA658C6}" srcOrd="4" destOrd="0" presId="urn:microsoft.com/office/officeart/2005/8/layout/process4"/>
    <dgm:cxn modelId="{B302F2E5-DA47-4E13-B4E1-B92330B17EEE}" type="presParOf" srcId="{A5ECD45B-2305-48D7-A0A5-475FFFA658C6}" destId="{DA493E9A-93D0-45F8-B722-BB3A47A69D71}" srcOrd="0" destOrd="0" presId="urn:microsoft.com/office/officeart/2005/8/layout/process4"/>
    <dgm:cxn modelId="{FB6E35E1-90F8-48E7-8F7C-CA5054BD82B2}" type="presParOf" srcId="{A5ECD45B-2305-48D7-A0A5-475FFFA658C6}" destId="{1B6E8D84-9A1B-4D78-9D85-A7CC4FD12B27}" srcOrd="1" destOrd="0" presId="urn:microsoft.com/office/officeart/2005/8/layout/process4"/>
    <dgm:cxn modelId="{1C2DAD48-DBB9-49FF-ADD4-D12A343F8A3A}" type="presParOf" srcId="{A5ECD45B-2305-48D7-A0A5-475FFFA658C6}" destId="{DB79746A-5C09-4AA7-8180-3FBBA1F178DE}" srcOrd="2" destOrd="0" presId="urn:microsoft.com/office/officeart/2005/8/layout/process4"/>
    <dgm:cxn modelId="{AD739E96-B515-415F-B9DE-D965715A0D72}" type="presParOf" srcId="{DB79746A-5C09-4AA7-8180-3FBBA1F178DE}" destId="{55327687-2FCD-4792-863A-B9955A8F117B}" srcOrd="0" destOrd="0" presId="urn:microsoft.com/office/officeart/2005/8/layout/process4"/>
    <dgm:cxn modelId="{3BE42F88-3C76-4D86-9F5C-B16C87DED6B6}" type="presParOf" srcId="{DB79746A-5C09-4AA7-8180-3FBBA1F178DE}" destId="{5AB976E0-A4C0-4C18-A80F-98963379923A}" srcOrd="1" destOrd="0" presId="urn:microsoft.com/office/officeart/2005/8/layout/process4"/>
    <dgm:cxn modelId="{EAB805E7-21EB-4217-8AEA-1DA81A98A686}" type="presParOf" srcId="{DB79746A-5C09-4AA7-8180-3FBBA1F178DE}" destId="{09BE7EB4-4E45-463B-BC43-23087AB64DC4}" srcOrd="2" destOrd="0" presId="urn:microsoft.com/office/officeart/2005/8/layout/process4"/>
    <dgm:cxn modelId="{B9A96D2E-C084-4D4B-8DF3-3AD10A7442A1}" type="presParOf" srcId="{DB79746A-5C09-4AA7-8180-3FBBA1F178DE}" destId="{1401C05A-FA2D-42FE-9FC8-D31419ECDFED}"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140874-7144-4771-8FA4-6DD3015B3686}" type="doc">
      <dgm:prSet loTypeId="urn:microsoft.com/office/officeart/2005/8/layout/equation2" loCatId="process" qsTypeId="urn:microsoft.com/office/officeart/2005/8/quickstyle/simple1" qsCatId="simple" csTypeId="urn:microsoft.com/office/officeart/2005/8/colors/colorful1" csCatId="colorful" phldr="1"/>
      <dgm:spPr/>
    </dgm:pt>
    <dgm:pt modelId="{BECB9A57-D018-4355-9066-FAA01849818B}">
      <dgm:prSet phldrT="[Text]"/>
      <dgm:spPr/>
      <dgm:t>
        <a:bodyPr/>
        <a:lstStyle/>
        <a:p>
          <a:r>
            <a:rPr lang="en-US" dirty="0">
              <a:latin typeface="Arial" panose="020B0604020202020204" pitchFamily="34" charset="0"/>
              <a:cs typeface="Arial" panose="020B0604020202020204" pitchFamily="34" charset="0"/>
            </a:rPr>
            <a:t>3 Sources</a:t>
          </a:r>
        </a:p>
      </dgm:t>
    </dgm:pt>
    <dgm:pt modelId="{E12DD093-FAD7-44E3-9874-18D98385ABF6}" type="parTrans" cxnId="{558685F6-665A-4766-8DD2-76F282D0D239}">
      <dgm:prSet/>
      <dgm:spPr/>
      <dgm:t>
        <a:bodyPr/>
        <a:lstStyle/>
        <a:p>
          <a:endParaRPr lang="en-US"/>
        </a:p>
      </dgm:t>
    </dgm:pt>
    <dgm:pt modelId="{46017BF2-401B-4D24-BBB1-27474AF033C6}" type="sibTrans" cxnId="{558685F6-665A-4766-8DD2-76F282D0D239}">
      <dgm:prSet/>
      <dgm:spPr/>
      <dgm:t>
        <a:bodyPr/>
        <a:lstStyle/>
        <a:p>
          <a:endParaRPr lang="en-US"/>
        </a:p>
      </dgm:t>
    </dgm:pt>
    <dgm:pt modelId="{19BBF2F2-A935-4983-A2BD-4EFF63165FEB}">
      <dgm:prSet phldrT="[Text]"/>
      <dgm:spPr/>
      <dgm:t>
        <a:bodyPr/>
        <a:lstStyle/>
        <a:p>
          <a:r>
            <a:rPr lang="en-US" dirty="0">
              <a:latin typeface="Arial" panose="020B0604020202020204" pitchFamily="34" charset="0"/>
              <a:cs typeface="Arial" panose="020B0604020202020204" pitchFamily="34" charset="0"/>
            </a:rPr>
            <a:t>2 Types of Data</a:t>
          </a:r>
        </a:p>
      </dgm:t>
    </dgm:pt>
    <dgm:pt modelId="{88D5A742-21E4-4F86-A473-E6FF6ED54747}" type="parTrans" cxnId="{023A73F0-C2C4-4FDB-AF0D-7AC71F5DC25E}">
      <dgm:prSet/>
      <dgm:spPr/>
      <dgm:t>
        <a:bodyPr/>
        <a:lstStyle/>
        <a:p>
          <a:endParaRPr lang="en-US"/>
        </a:p>
      </dgm:t>
    </dgm:pt>
    <dgm:pt modelId="{D5C36B87-3928-48F6-BF22-3AC832462EDE}" type="sibTrans" cxnId="{023A73F0-C2C4-4FDB-AF0D-7AC71F5DC25E}">
      <dgm:prSet/>
      <dgm:spPr/>
      <dgm:t>
        <a:bodyPr/>
        <a:lstStyle/>
        <a:p>
          <a:endParaRPr lang="en-US"/>
        </a:p>
      </dgm:t>
    </dgm:pt>
    <dgm:pt modelId="{12141121-F29E-4655-B98D-557390BBA38D}">
      <dgm:prSet phldrT="[Text]"/>
      <dgm:spPr>
        <a:solidFill>
          <a:schemeClr val="accent5"/>
        </a:solidFill>
      </dgm:spPr>
      <dgm:t>
        <a:bodyPr/>
        <a:lstStyle/>
        <a:p>
          <a:r>
            <a:rPr lang="en-US" dirty="0">
              <a:latin typeface="Arial" panose="020B0604020202020204" pitchFamily="34" charset="0"/>
              <a:cs typeface="Arial" panose="020B0604020202020204" pitchFamily="34" charset="0"/>
            </a:rPr>
            <a:t>Robust Body of Evidence</a:t>
          </a:r>
        </a:p>
      </dgm:t>
    </dgm:pt>
    <dgm:pt modelId="{F42D13C0-C571-4591-9E9B-74027A7F7E42}" type="parTrans" cxnId="{E69A5527-585E-48E7-8C02-19B3A48D9528}">
      <dgm:prSet/>
      <dgm:spPr/>
      <dgm:t>
        <a:bodyPr/>
        <a:lstStyle/>
        <a:p>
          <a:endParaRPr lang="en-US"/>
        </a:p>
      </dgm:t>
    </dgm:pt>
    <dgm:pt modelId="{6BE6ADC6-DBC9-4E53-80B3-E11B01799803}" type="sibTrans" cxnId="{E69A5527-585E-48E7-8C02-19B3A48D9528}">
      <dgm:prSet/>
      <dgm:spPr/>
      <dgm:t>
        <a:bodyPr/>
        <a:lstStyle/>
        <a:p>
          <a:endParaRPr lang="en-US"/>
        </a:p>
      </dgm:t>
    </dgm:pt>
    <dgm:pt modelId="{7237B9EA-A642-4706-99FB-C5E5AAB73EE9}" type="pres">
      <dgm:prSet presAssocID="{6A140874-7144-4771-8FA4-6DD3015B3686}" presName="Name0" presStyleCnt="0">
        <dgm:presLayoutVars>
          <dgm:dir val="rev"/>
          <dgm:resizeHandles val="exact"/>
        </dgm:presLayoutVars>
      </dgm:prSet>
      <dgm:spPr/>
    </dgm:pt>
    <dgm:pt modelId="{C71A59FC-A188-44C9-8489-30407791B8FC}" type="pres">
      <dgm:prSet presAssocID="{6A140874-7144-4771-8FA4-6DD3015B3686}" presName="vNodes" presStyleCnt="0"/>
      <dgm:spPr/>
    </dgm:pt>
    <dgm:pt modelId="{7DB15C1A-8C6F-4F27-AB7D-824957BD1626}" type="pres">
      <dgm:prSet presAssocID="{BECB9A57-D018-4355-9066-FAA01849818B}" presName="node" presStyleLbl="node1" presStyleIdx="0" presStyleCnt="3">
        <dgm:presLayoutVars>
          <dgm:bulletEnabled val="1"/>
        </dgm:presLayoutVars>
      </dgm:prSet>
      <dgm:spPr/>
    </dgm:pt>
    <dgm:pt modelId="{7530DAE8-386D-4932-83A1-4F2C4294C4CA}" type="pres">
      <dgm:prSet presAssocID="{46017BF2-401B-4D24-BBB1-27474AF033C6}" presName="spacerT" presStyleCnt="0"/>
      <dgm:spPr/>
    </dgm:pt>
    <dgm:pt modelId="{90A24537-E961-49CE-97EE-4BE5603C0016}" type="pres">
      <dgm:prSet presAssocID="{46017BF2-401B-4D24-BBB1-27474AF033C6}" presName="sibTrans" presStyleLbl="sibTrans2D1" presStyleIdx="0" presStyleCnt="2"/>
      <dgm:spPr/>
    </dgm:pt>
    <dgm:pt modelId="{84BE2CBA-14CF-46F8-8BE1-B1759497358E}" type="pres">
      <dgm:prSet presAssocID="{46017BF2-401B-4D24-BBB1-27474AF033C6}" presName="spacerB" presStyleCnt="0"/>
      <dgm:spPr/>
    </dgm:pt>
    <dgm:pt modelId="{0A2AD381-461C-427A-B885-5BE4513BE353}" type="pres">
      <dgm:prSet presAssocID="{19BBF2F2-A935-4983-A2BD-4EFF63165FEB}" presName="node" presStyleLbl="node1" presStyleIdx="1" presStyleCnt="3">
        <dgm:presLayoutVars>
          <dgm:bulletEnabled val="1"/>
        </dgm:presLayoutVars>
      </dgm:prSet>
      <dgm:spPr/>
    </dgm:pt>
    <dgm:pt modelId="{453C6284-16D7-43EF-84FB-0DC904867B43}" type="pres">
      <dgm:prSet presAssocID="{6A140874-7144-4771-8FA4-6DD3015B3686}" presName="sibTransLast" presStyleLbl="sibTrans2D1" presStyleIdx="1" presStyleCnt="2" custScaleX="134451" custScaleY="158092"/>
      <dgm:spPr>
        <a:prstGeom prst="mathEqual">
          <a:avLst/>
        </a:prstGeom>
      </dgm:spPr>
    </dgm:pt>
    <dgm:pt modelId="{FB83B6EB-0ECB-48C1-8700-CB4CB5597114}" type="pres">
      <dgm:prSet presAssocID="{6A140874-7144-4771-8FA4-6DD3015B3686}" presName="connectorText" presStyleLbl="sibTrans2D1" presStyleIdx="1" presStyleCnt="2"/>
      <dgm:spPr/>
    </dgm:pt>
    <dgm:pt modelId="{40699E4C-48FD-49F7-998B-F112209F2F43}" type="pres">
      <dgm:prSet presAssocID="{6A140874-7144-4771-8FA4-6DD3015B3686}" presName="lastNode" presStyleLbl="node1" presStyleIdx="2" presStyleCnt="3">
        <dgm:presLayoutVars>
          <dgm:bulletEnabled val="1"/>
        </dgm:presLayoutVars>
      </dgm:prSet>
      <dgm:spPr/>
    </dgm:pt>
  </dgm:ptLst>
  <dgm:cxnLst>
    <dgm:cxn modelId="{41CA4C14-A8A2-44D7-8B22-0277FE123088}" type="presOf" srcId="{6A140874-7144-4771-8FA4-6DD3015B3686}" destId="{7237B9EA-A642-4706-99FB-C5E5AAB73EE9}" srcOrd="0" destOrd="0" presId="urn:microsoft.com/office/officeart/2005/8/layout/equation2"/>
    <dgm:cxn modelId="{E69A5527-585E-48E7-8C02-19B3A48D9528}" srcId="{6A140874-7144-4771-8FA4-6DD3015B3686}" destId="{12141121-F29E-4655-B98D-557390BBA38D}" srcOrd="2" destOrd="0" parTransId="{F42D13C0-C571-4591-9E9B-74027A7F7E42}" sibTransId="{6BE6ADC6-DBC9-4E53-80B3-E11B01799803}"/>
    <dgm:cxn modelId="{B550A72E-C7EC-45F3-9107-AB7E7F1FB673}" type="presOf" srcId="{19BBF2F2-A935-4983-A2BD-4EFF63165FEB}" destId="{0A2AD381-461C-427A-B885-5BE4513BE353}" srcOrd="0" destOrd="0" presId="urn:microsoft.com/office/officeart/2005/8/layout/equation2"/>
    <dgm:cxn modelId="{434B7F7A-56BF-473D-A192-E12D85879AAC}" type="presOf" srcId="{12141121-F29E-4655-B98D-557390BBA38D}" destId="{40699E4C-48FD-49F7-998B-F112209F2F43}" srcOrd="0" destOrd="0" presId="urn:microsoft.com/office/officeart/2005/8/layout/equation2"/>
    <dgm:cxn modelId="{3212A88A-20AE-45D7-B886-B3EAD7FF1810}" type="presOf" srcId="{BECB9A57-D018-4355-9066-FAA01849818B}" destId="{7DB15C1A-8C6F-4F27-AB7D-824957BD1626}" srcOrd="0" destOrd="0" presId="urn:microsoft.com/office/officeart/2005/8/layout/equation2"/>
    <dgm:cxn modelId="{C98E63BA-9B51-4432-BB11-EFF5F25725D2}" type="presOf" srcId="{46017BF2-401B-4D24-BBB1-27474AF033C6}" destId="{90A24537-E961-49CE-97EE-4BE5603C0016}" srcOrd="0" destOrd="0" presId="urn:microsoft.com/office/officeart/2005/8/layout/equation2"/>
    <dgm:cxn modelId="{C8036DE5-7287-49A1-BDCF-30A6D614AB29}" type="presOf" srcId="{D5C36B87-3928-48F6-BF22-3AC832462EDE}" destId="{FB83B6EB-0ECB-48C1-8700-CB4CB5597114}" srcOrd="1" destOrd="0" presId="urn:microsoft.com/office/officeart/2005/8/layout/equation2"/>
    <dgm:cxn modelId="{023A73F0-C2C4-4FDB-AF0D-7AC71F5DC25E}" srcId="{6A140874-7144-4771-8FA4-6DD3015B3686}" destId="{19BBF2F2-A935-4983-A2BD-4EFF63165FEB}" srcOrd="1" destOrd="0" parTransId="{88D5A742-21E4-4F86-A473-E6FF6ED54747}" sibTransId="{D5C36B87-3928-48F6-BF22-3AC832462EDE}"/>
    <dgm:cxn modelId="{8A989DF4-8CCB-4C8E-8599-3C6405056211}" type="presOf" srcId="{D5C36B87-3928-48F6-BF22-3AC832462EDE}" destId="{453C6284-16D7-43EF-84FB-0DC904867B43}" srcOrd="0" destOrd="0" presId="urn:microsoft.com/office/officeart/2005/8/layout/equation2"/>
    <dgm:cxn modelId="{558685F6-665A-4766-8DD2-76F282D0D239}" srcId="{6A140874-7144-4771-8FA4-6DD3015B3686}" destId="{BECB9A57-D018-4355-9066-FAA01849818B}" srcOrd="0" destOrd="0" parTransId="{E12DD093-FAD7-44E3-9874-18D98385ABF6}" sibTransId="{46017BF2-401B-4D24-BBB1-27474AF033C6}"/>
    <dgm:cxn modelId="{856CA71D-589D-402B-B425-ADC3EA341991}" type="presParOf" srcId="{7237B9EA-A642-4706-99FB-C5E5AAB73EE9}" destId="{C71A59FC-A188-44C9-8489-30407791B8FC}" srcOrd="0" destOrd="0" presId="urn:microsoft.com/office/officeart/2005/8/layout/equation2"/>
    <dgm:cxn modelId="{EAFF1AB2-3A0C-497D-81D4-39C26AFCB74E}" type="presParOf" srcId="{C71A59FC-A188-44C9-8489-30407791B8FC}" destId="{7DB15C1A-8C6F-4F27-AB7D-824957BD1626}" srcOrd="0" destOrd="0" presId="urn:microsoft.com/office/officeart/2005/8/layout/equation2"/>
    <dgm:cxn modelId="{2E1416E5-8C23-4F9C-A97C-343CC7BC1964}" type="presParOf" srcId="{C71A59FC-A188-44C9-8489-30407791B8FC}" destId="{7530DAE8-386D-4932-83A1-4F2C4294C4CA}" srcOrd="1" destOrd="0" presId="urn:microsoft.com/office/officeart/2005/8/layout/equation2"/>
    <dgm:cxn modelId="{9D330E8B-1870-4DCF-9B7F-4F1317603638}" type="presParOf" srcId="{C71A59FC-A188-44C9-8489-30407791B8FC}" destId="{90A24537-E961-49CE-97EE-4BE5603C0016}" srcOrd="2" destOrd="0" presId="urn:microsoft.com/office/officeart/2005/8/layout/equation2"/>
    <dgm:cxn modelId="{334C33AD-C085-4841-83B6-ACC9315DFCCB}" type="presParOf" srcId="{C71A59FC-A188-44C9-8489-30407791B8FC}" destId="{84BE2CBA-14CF-46F8-8BE1-B1759497358E}" srcOrd="3" destOrd="0" presId="urn:microsoft.com/office/officeart/2005/8/layout/equation2"/>
    <dgm:cxn modelId="{3923E0CC-B6B8-47B6-AD0A-3A8EEA1AACE5}" type="presParOf" srcId="{C71A59FC-A188-44C9-8489-30407791B8FC}" destId="{0A2AD381-461C-427A-B885-5BE4513BE353}" srcOrd="4" destOrd="0" presId="urn:microsoft.com/office/officeart/2005/8/layout/equation2"/>
    <dgm:cxn modelId="{C63196D0-B86B-4C94-8594-EC2EA6645C09}" type="presParOf" srcId="{7237B9EA-A642-4706-99FB-C5E5AAB73EE9}" destId="{453C6284-16D7-43EF-84FB-0DC904867B43}" srcOrd="1" destOrd="0" presId="urn:microsoft.com/office/officeart/2005/8/layout/equation2"/>
    <dgm:cxn modelId="{E394EEAE-2D12-46E3-87E7-4E73662B4D1E}" type="presParOf" srcId="{453C6284-16D7-43EF-84FB-0DC904867B43}" destId="{FB83B6EB-0ECB-48C1-8700-CB4CB5597114}" srcOrd="0" destOrd="0" presId="urn:microsoft.com/office/officeart/2005/8/layout/equation2"/>
    <dgm:cxn modelId="{70BBAA08-2923-471B-BC8B-52CD2A38FFC4}" type="presParOf" srcId="{7237B9EA-A642-4706-99FB-C5E5AAB73EE9}" destId="{40699E4C-48FD-49F7-998B-F112209F2F43}"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140874-7144-4771-8FA4-6DD3015B3686}" type="doc">
      <dgm:prSet loTypeId="urn:microsoft.com/office/officeart/2005/8/layout/equation2" loCatId="process" qsTypeId="urn:microsoft.com/office/officeart/2005/8/quickstyle/simple1" qsCatId="simple" csTypeId="urn:microsoft.com/office/officeart/2005/8/colors/colorful1" csCatId="colorful" phldr="1"/>
      <dgm:spPr/>
    </dgm:pt>
    <dgm:pt modelId="{BECB9A57-D018-4355-9066-FAA01849818B}">
      <dgm:prSet phldrT="[Text]"/>
      <dgm:spPr/>
      <dgm:t>
        <a:bodyPr/>
        <a:lstStyle/>
        <a:p>
          <a:r>
            <a:rPr lang="en-US" dirty="0">
              <a:latin typeface="Arial" panose="020B0604020202020204" pitchFamily="34" charset="0"/>
              <a:cs typeface="Arial" panose="020B0604020202020204" pitchFamily="34" charset="0"/>
            </a:rPr>
            <a:t>3 Sources</a:t>
          </a:r>
        </a:p>
      </dgm:t>
    </dgm:pt>
    <dgm:pt modelId="{E12DD093-FAD7-44E3-9874-18D98385ABF6}" type="parTrans" cxnId="{558685F6-665A-4766-8DD2-76F282D0D239}">
      <dgm:prSet/>
      <dgm:spPr/>
      <dgm:t>
        <a:bodyPr/>
        <a:lstStyle/>
        <a:p>
          <a:endParaRPr lang="en-US"/>
        </a:p>
      </dgm:t>
    </dgm:pt>
    <dgm:pt modelId="{46017BF2-401B-4D24-BBB1-27474AF033C6}" type="sibTrans" cxnId="{558685F6-665A-4766-8DD2-76F282D0D239}">
      <dgm:prSet/>
      <dgm:spPr/>
      <dgm:t>
        <a:bodyPr/>
        <a:lstStyle/>
        <a:p>
          <a:endParaRPr lang="en-US"/>
        </a:p>
      </dgm:t>
    </dgm:pt>
    <dgm:pt modelId="{19BBF2F2-A935-4983-A2BD-4EFF63165FEB}">
      <dgm:prSet phldrT="[Text]"/>
      <dgm:spPr/>
      <dgm:t>
        <a:bodyPr/>
        <a:lstStyle/>
        <a:p>
          <a:r>
            <a:rPr lang="en-US" dirty="0">
              <a:latin typeface="Arial" panose="020B0604020202020204" pitchFamily="34" charset="0"/>
              <a:cs typeface="Arial" panose="020B0604020202020204" pitchFamily="34" charset="0"/>
            </a:rPr>
            <a:t>2 Types of Data</a:t>
          </a:r>
        </a:p>
      </dgm:t>
    </dgm:pt>
    <dgm:pt modelId="{88D5A742-21E4-4F86-A473-E6FF6ED54747}" type="parTrans" cxnId="{023A73F0-C2C4-4FDB-AF0D-7AC71F5DC25E}">
      <dgm:prSet/>
      <dgm:spPr/>
      <dgm:t>
        <a:bodyPr/>
        <a:lstStyle/>
        <a:p>
          <a:endParaRPr lang="en-US"/>
        </a:p>
      </dgm:t>
    </dgm:pt>
    <dgm:pt modelId="{D5C36B87-3928-48F6-BF22-3AC832462EDE}" type="sibTrans" cxnId="{023A73F0-C2C4-4FDB-AF0D-7AC71F5DC25E}">
      <dgm:prSet/>
      <dgm:spPr/>
      <dgm:t>
        <a:bodyPr/>
        <a:lstStyle/>
        <a:p>
          <a:endParaRPr lang="en-US"/>
        </a:p>
      </dgm:t>
    </dgm:pt>
    <dgm:pt modelId="{12141121-F29E-4655-B98D-557390BBA38D}">
      <dgm:prSet phldrT="[Text]"/>
      <dgm:spPr>
        <a:solidFill>
          <a:schemeClr val="accent5"/>
        </a:solidFill>
      </dgm:spPr>
      <dgm:t>
        <a:bodyPr/>
        <a:lstStyle/>
        <a:p>
          <a:r>
            <a:rPr lang="en-US">
              <a:latin typeface="Arial" panose="020B0604020202020204" pitchFamily="34" charset="0"/>
              <a:cs typeface="Arial" panose="020B0604020202020204" pitchFamily="34" charset="0"/>
            </a:rPr>
            <a:t>Robust Body of Evidence</a:t>
          </a:r>
          <a:endParaRPr lang="en-US" dirty="0">
            <a:latin typeface="Arial" panose="020B0604020202020204" pitchFamily="34" charset="0"/>
            <a:cs typeface="Arial" panose="020B0604020202020204" pitchFamily="34" charset="0"/>
          </a:endParaRPr>
        </a:p>
      </dgm:t>
    </dgm:pt>
    <dgm:pt modelId="{F42D13C0-C571-4591-9E9B-74027A7F7E42}" type="parTrans" cxnId="{E69A5527-585E-48E7-8C02-19B3A48D9528}">
      <dgm:prSet/>
      <dgm:spPr/>
      <dgm:t>
        <a:bodyPr/>
        <a:lstStyle/>
        <a:p>
          <a:endParaRPr lang="en-US"/>
        </a:p>
      </dgm:t>
    </dgm:pt>
    <dgm:pt modelId="{6BE6ADC6-DBC9-4E53-80B3-E11B01799803}" type="sibTrans" cxnId="{E69A5527-585E-48E7-8C02-19B3A48D9528}">
      <dgm:prSet/>
      <dgm:spPr/>
      <dgm:t>
        <a:bodyPr/>
        <a:lstStyle/>
        <a:p>
          <a:endParaRPr lang="en-US"/>
        </a:p>
      </dgm:t>
    </dgm:pt>
    <dgm:pt modelId="{7237B9EA-A642-4706-99FB-C5E5AAB73EE9}" type="pres">
      <dgm:prSet presAssocID="{6A140874-7144-4771-8FA4-6DD3015B3686}" presName="Name0" presStyleCnt="0">
        <dgm:presLayoutVars>
          <dgm:dir val="rev"/>
          <dgm:resizeHandles val="exact"/>
        </dgm:presLayoutVars>
      </dgm:prSet>
      <dgm:spPr/>
    </dgm:pt>
    <dgm:pt modelId="{C71A59FC-A188-44C9-8489-30407791B8FC}" type="pres">
      <dgm:prSet presAssocID="{6A140874-7144-4771-8FA4-6DD3015B3686}" presName="vNodes" presStyleCnt="0"/>
      <dgm:spPr/>
    </dgm:pt>
    <dgm:pt modelId="{7DB15C1A-8C6F-4F27-AB7D-824957BD1626}" type="pres">
      <dgm:prSet presAssocID="{BECB9A57-D018-4355-9066-FAA01849818B}" presName="node" presStyleLbl="node1" presStyleIdx="0" presStyleCnt="3">
        <dgm:presLayoutVars>
          <dgm:bulletEnabled val="1"/>
        </dgm:presLayoutVars>
      </dgm:prSet>
      <dgm:spPr/>
    </dgm:pt>
    <dgm:pt modelId="{7530DAE8-386D-4932-83A1-4F2C4294C4CA}" type="pres">
      <dgm:prSet presAssocID="{46017BF2-401B-4D24-BBB1-27474AF033C6}" presName="spacerT" presStyleCnt="0"/>
      <dgm:spPr/>
    </dgm:pt>
    <dgm:pt modelId="{90A24537-E961-49CE-97EE-4BE5603C0016}" type="pres">
      <dgm:prSet presAssocID="{46017BF2-401B-4D24-BBB1-27474AF033C6}" presName="sibTrans" presStyleLbl="sibTrans2D1" presStyleIdx="0" presStyleCnt="2"/>
      <dgm:spPr/>
    </dgm:pt>
    <dgm:pt modelId="{84BE2CBA-14CF-46F8-8BE1-B1759497358E}" type="pres">
      <dgm:prSet presAssocID="{46017BF2-401B-4D24-BBB1-27474AF033C6}" presName="spacerB" presStyleCnt="0"/>
      <dgm:spPr/>
    </dgm:pt>
    <dgm:pt modelId="{0A2AD381-461C-427A-B885-5BE4513BE353}" type="pres">
      <dgm:prSet presAssocID="{19BBF2F2-A935-4983-A2BD-4EFF63165FEB}" presName="node" presStyleLbl="node1" presStyleIdx="1" presStyleCnt="3">
        <dgm:presLayoutVars>
          <dgm:bulletEnabled val="1"/>
        </dgm:presLayoutVars>
      </dgm:prSet>
      <dgm:spPr/>
    </dgm:pt>
    <dgm:pt modelId="{453C6284-16D7-43EF-84FB-0DC904867B43}" type="pres">
      <dgm:prSet presAssocID="{6A140874-7144-4771-8FA4-6DD3015B3686}" presName="sibTransLast" presStyleLbl="sibTrans2D1" presStyleIdx="1" presStyleCnt="2" custScaleX="134451" custScaleY="158092"/>
      <dgm:spPr>
        <a:prstGeom prst="mathEqual">
          <a:avLst/>
        </a:prstGeom>
      </dgm:spPr>
    </dgm:pt>
    <dgm:pt modelId="{FB83B6EB-0ECB-48C1-8700-CB4CB5597114}" type="pres">
      <dgm:prSet presAssocID="{6A140874-7144-4771-8FA4-6DD3015B3686}" presName="connectorText" presStyleLbl="sibTrans2D1" presStyleIdx="1" presStyleCnt="2"/>
      <dgm:spPr/>
    </dgm:pt>
    <dgm:pt modelId="{40699E4C-48FD-49F7-998B-F112209F2F43}" type="pres">
      <dgm:prSet presAssocID="{6A140874-7144-4771-8FA4-6DD3015B3686}" presName="lastNode" presStyleLbl="node1" presStyleIdx="2" presStyleCnt="3">
        <dgm:presLayoutVars>
          <dgm:bulletEnabled val="1"/>
        </dgm:presLayoutVars>
      </dgm:prSet>
      <dgm:spPr/>
    </dgm:pt>
  </dgm:ptLst>
  <dgm:cxnLst>
    <dgm:cxn modelId="{41CA4C14-A8A2-44D7-8B22-0277FE123088}" type="presOf" srcId="{6A140874-7144-4771-8FA4-6DD3015B3686}" destId="{7237B9EA-A642-4706-99FB-C5E5AAB73EE9}" srcOrd="0" destOrd="0" presId="urn:microsoft.com/office/officeart/2005/8/layout/equation2"/>
    <dgm:cxn modelId="{E69A5527-585E-48E7-8C02-19B3A48D9528}" srcId="{6A140874-7144-4771-8FA4-6DD3015B3686}" destId="{12141121-F29E-4655-B98D-557390BBA38D}" srcOrd="2" destOrd="0" parTransId="{F42D13C0-C571-4591-9E9B-74027A7F7E42}" sibTransId="{6BE6ADC6-DBC9-4E53-80B3-E11B01799803}"/>
    <dgm:cxn modelId="{B550A72E-C7EC-45F3-9107-AB7E7F1FB673}" type="presOf" srcId="{19BBF2F2-A935-4983-A2BD-4EFF63165FEB}" destId="{0A2AD381-461C-427A-B885-5BE4513BE353}" srcOrd="0" destOrd="0" presId="urn:microsoft.com/office/officeart/2005/8/layout/equation2"/>
    <dgm:cxn modelId="{434B7F7A-56BF-473D-A192-E12D85879AAC}" type="presOf" srcId="{12141121-F29E-4655-B98D-557390BBA38D}" destId="{40699E4C-48FD-49F7-998B-F112209F2F43}" srcOrd="0" destOrd="0" presId="urn:microsoft.com/office/officeart/2005/8/layout/equation2"/>
    <dgm:cxn modelId="{3212A88A-20AE-45D7-B886-B3EAD7FF1810}" type="presOf" srcId="{BECB9A57-D018-4355-9066-FAA01849818B}" destId="{7DB15C1A-8C6F-4F27-AB7D-824957BD1626}" srcOrd="0" destOrd="0" presId="urn:microsoft.com/office/officeart/2005/8/layout/equation2"/>
    <dgm:cxn modelId="{C98E63BA-9B51-4432-BB11-EFF5F25725D2}" type="presOf" srcId="{46017BF2-401B-4D24-BBB1-27474AF033C6}" destId="{90A24537-E961-49CE-97EE-4BE5603C0016}" srcOrd="0" destOrd="0" presId="urn:microsoft.com/office/officeart/2005/8/layout/equation2"/>
    <dgm:cxn modelId="{C8036DE5-7287-49A1-BDCF-30A6D614AB29}" type="presOf" srcId="{D5C36B87-3928-48F6-BF22-3AC832462EDE}" destId="{FB83B6EB-0ECB-48C1-8700-CB4CB5597114}" srcOrd="1" destOrd="0" presId="urn:microsoft.com/office/officeart/2005/8/layout/equation2"/>
    <dgm:cxn modelId="{023A73F0-C2C4-4FDB-AF0D-7AC71F5DC25E}" srcId="{6A140874-7144-4771-8FA4-6DD3015B3686}" destId="{19BBF2F2-A935-4983-A2BD-4EFF63165FEB}" srcOrd="1" destOrd="0" parTransId="{88D5A742-21E4-4F86-A473-E6FF6ED54747}" sibTransId="{D5C36B87-3928-48F6-BF22-3AC832462EDE}"/>
    <dgm:cxn modelId="{8A989DF4-8CCB-4C8E-8599-3C6405056211}" type="presOf" srcId="{D5C36B87-3928-48F6-BF22-3AC832462EDE}" destId="{453C6284-16D7-43EF-84FB-0DC904867B43}" srcOrd="0" destOrd="0" presId="urn:microsoft.com/office/officeart/2005/8/layout/equation2"/>
    <dgm:cxn modelId="{558685F6-665A-4766-8DD2-76F282D0D239}" srcId="{6A140874-7144-4771-8FA4-6DD3015B3686}" destId="{BECB9A57-D018-4355-9066-FAA01849818B}" srcOrd="0" destOrd="0" parTransId="{E12DD093-FAD7-44E3-9874-18D98385ABF6}" sibTransId="{46017BF2-401B-4D24-BBB1-27474AF033C6}"/>
    <dgm:cxn modelId="{856CA71D-589D-402B-B425-ADC3EA341991}" type="presParOf" srcId="{7237B9EA-A642-4706-99FB-C5E5AAB73EE9}" destId="{C71A59FC-A188-44C9-8489-30407791B8FC}" srcOrd="0" destOrd="0" presId="urn:microsoft.com/office/officeart/2005/8/layout/equation2"/>
    <dgm:cxn modelId="{EAFF1AB2-3A0C-497D-81D4-39C26AFCB74E}" type="presParOf" srcId="{C71A59FC-A188-44C9-8489-30407791B8FC}" destId="{7DB15C1A-8C6F-4F27-AB7D-824957BD1626}" srcOrd="0" destOrd="0" presId="urn:microsoft.com/office/officeart/2005/8/layout/equation2"/>
    <dgm:cxn modelId="{2E1416E5-8C23-4F9C-A97C-343CC7BC1964}" type="presParOf" srcId="{C71A59FC-A188-44C9-8489-30407791B8FC}" destId="{7530DAE8-386D-4932-83A1-4F2C4294C4CA}" srcOrd="1" destOrd="0" presId="urn:microsoft.com/office/officeart/2005/8/layout/equation2"/>
    <dgm:cxn modelId="{9D330E8B-1870-4DCF-9B7F-4F1317603638}" type="presParOf" srcId="{C71A59FC-A188-44C9-8489-30407791B8FC}" destId="{90A24537-E961-49CE-97EE-4BE5603C0016}" srcOrd="2" destOrd="0" presId="urn:microsoft.com/office/officeart/2005/8/layout/equation2"/>
    <dgm:cxn modelId="{334C33AD-C085-4841-83B6-ACC9315DFCCB}" type="presParOf" srcId="{C71A59FC-A188-44C9-8489-30407791B8FC}" destId="{84BE2CBA-14CF-46F8-8BE1-B1759497358E}" srcOrd="3" destOrd="0" presId="urn:microsoft.com/office/officeart/2005/8/layout/equation2"/>
    <dgm:cxn modelId="{3923E0CC-B6B8-47B6-AD0A-3A8EEA1AACE5}" type="presParOf" srcId="{C71A59FC-A188-44C9-8489-30407791B8FC}" destId="{0A2AD381-461C-427A-B885-5BE4513BE353}" srcOrd="4" destOrd="0" presId="urn:microsoft.com/office/officeart/2005/8/layout/equation2"/>
    <dgm:cxn modelId="{C63196D0-B86B-4C94-8594-EC2EA6645C09}" type="presParOf" srcId="{7237B9EA-A642-4706-99FB-C5E5AAB73EE9}" destId="{453C6284-16D7-43EF-84FB-0DC904867B43}" srcOrd="1" destOrd="0" presId="urn:microsoft.com/office/officeart/2005/8/layout/equation2"/>
    <dgm:cxn modelId="{E394EEAE-2D12-46E3-87E7-4E73662B4D1E}" type="presParOf" srcId="{453C6284-16D7-43EF-84FB-0DC904867B43}" destId="{FB83B6EB-0ECB-48C1-8700-CB4CB5597114}" srcOrd="0" destOrd="0" presId="urn:microsoft.com/office/officeart/2005/8/layout/equation2"/>
    <dgm:cxn modelId="{70BBAA08-2923-471B-BC8B-52CD2A38FFC4}" type="presParOf" srcId="{7237B9EA-A642-4706-99FB-C5E5AAB73EE9}" destId="{40699E4C-48FD-49F7-998B-F112209F2F43}"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371298-D862-445B-9331-FFC52EB4ECC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743336B-1FA6-4A66-9E3E-F155804B890C}">
      <dgm:prSet phldrT="[Text]" custT="1"/>
      <dgm:spPr/>
      <dgm:t>
        <a:bodyPr/>
        <a:lstStyle/>
        <a:p>
          <a:r>
            <a:rPr lang="en-US" sz="2000" dirty="0">
              <a:latin typeface="Arial" panose="020B0604020202020204" pitchFamily="34" charset="0"/>
              <a:cs typeface="Arial" panose="020B0604020202020204" pitchFamily="34" charset="0"/>
            </a:rPr>
            <a:t>Cognitive</a:t>
          </a:r>
        </a:p>
      </dgm:t>
    </dgm:pt>
    <dgm:pt modelId="{BF0B8351-852B-4E16-AE0E-94A59D6B6435}" type="parTrans" cxnId="{8338C642-B850-41F1-AE02-18B6858D8C09}">
      <dgm:prSet/>
      <dgm:spPr/>
      <dgm:t>
        <a:bodyPr/>
        <a:lstStyle/>
        <a:p>
          <a:endParaRPr lang="en-US"/>
        </a:p>
      </dgm:t>
    </dgm:pt>
    <dgm:pt modelId="{8E709D69-C87B-4623-9848-9CEEF99908A4}" type="sibTrans" cxnId="{8338C642-B850-41F1-AE02-18B6858D8C09}">
      <dgm:prSet/>
      <dgm:spPr/>
      <dgm:t>
        <a:bodyPr/>
        <a:lstStyle/>
        <a:p>
          <a:endParaRPr lang="en-US"/>
        </a:p>
      </dgm:t>
    </dgm:pt>
    <dgm:pt modelId="{4764906C-C428-40F5-9513-4A1DFB85EA17}">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Individual IQ test</a:t>
          </a:r>
        </a:p>
      </dgm:t>
    </dgm:pt>
    <dgm:pt modelId="{9AE4840D-70CE-4456-A9FD-83D6C231DD7F}" type="parTrans" cxnId="{3A50563D-F1BE-4518-BB49-6C19916CB6AC}">
      <dgm:prSet/>
      <dgm:spPr/>
      <dgm:t>
        <a:bodyPr/>
        <a:lstStyle/>
        <a:p>
          <a:endParaRPr lang="en-US"/>
        </a:p>
      </dgm:t>
    </dgm:pt>
    <dgm:pt modelId="{5D4B1A70-07AB-406B-938E-CF9A55DB1275}" type="sibTrans" cxnId="{3A50563D-F1BE-4518-BB49-6C19916CB6AC}">
      <dgm:prSet/>
      <dgm:spPr/>
      <dgm:t>
        <a:bodyPr/>
        <a:lstStyle/>
        <a:p>
          <a:endParaRPr lang="en-US"/>
        </a:p>
      </dgm:t>
    </dgm:pt>
    <dgm:pt modelId="{9B68E8E1-1305-41C7-B9EA-16428DCC67A2}">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Group administered cognitive test/screener</a:t>
          </a:r>
        </a:p>
      </dgm:t>
    </dgm:pt>
    <dgm:pt modelId="{5053D982-3606-48EC-9F54-C7BCC10FD40B}" type="parTrans" cxnId="{103D0309-DF1C-465E-A88F-F5A069B0C84E}">
      <dgm:prSet/>
      <dgm:spPr/>
      <dgm:t>
        <a:bodyPr/>
        <a:lstStyle/>
        <a:p>
          <a:endParaRPr lang="en-US"/>
        </a:p>
      </dgm:t>
    </dgm:pt>
    <dgm:pt modelId="{0765E9A8-CD30-415A-A4F7-62537109762D}" type="sibTrans" cxnId="{103D0309-DF1C-465E-A88F-F5A069B0C84E}">
      <dgm:prSet/>
      <dgm:spPr/>
      <dgm:t>
        <a:bodyPr/>
        <a:lstStyle/>
        <a:p>
          <a:endParaRPr lang="en-US"/>
        </a:p>
      </dgm:t>
    </dgm:pt>
    <dgm:pt modelId="{8CE78396-3EE4-4562-B2AC-B79026819C2D}">
      <dgm:prSet phldrT="[Text]" custT="1"/>
      <dgm:spPr/>
      <dgm:t>
        <a:bodyPr/>
        <a:lstStyle/>
        <a:p>
          <a:r>
            <a:rPr lang="en-US" sz="2000" dirty="0">
              <a:latin typeface="Arial" panose="020B0604020202020204" pitchFamily="34" charset="0"/>
              <a:cs typeface="Arial" panose="020B0604020202020204" pitchFamily="34" charset="0"/>
            </a:rPr>
            <a:t>Achievement</a:t>
          </a:r>
        </a:p>
      </dgm:t>
    </dgm:pt>
    <dgm:pt modelId="{0721686F-C9BC-47CD-8874-3F1FA21D65F9}" type="parTrans" cxnId="{792583A8-396C-4D87-89C9-B2C6F216BC90}">
      <dgm:prSet/>
      <dgm:spPr/>
      <dgm:t>
        <a:bodyPr/>
        <a:lstStyle/>
        <a:p>
          <a:endParaRPr lang="en-US"/>
        </a:p>
      </dgm:t>
    </dgm:pt>
    <dgm:pt modelId="{3E1CD372-FA3C-40CC-AFDE-211BA35CDB0E}" type="sibTrans" cxnId="{792583A8-396C-4D87-89C9-B2C6F216BC90}">
      <dgm:prSet/>
      <dgm:spPr/>
      <dgm:t>
        <a:bodyPr/>
        <a:lstStyle/>
        <a:p>
          <a:endParaRPr lang="en-US"/>
        </a:p>
      </dgm:t>
    </dgm:pt>
    <dgm:pt modelId="{AE69B417-9C26-4F13-844E-4274351EE952}">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Nationally norm-reference test</a:t>
          </a:r>
        </a:p>
      </dgm:t>
    </dgm:pt>
    <dgm:pt modelId="{BEA0AD0A-2571-4BA2-BA07-768A58F11F96}" type="parTrans" cxnId="{885F0596-2BFE-4832-8839-171C5BF3A6EF}">
      <dgm:prSet/>
      <dgm:spPr/>
      <dgm:t>
        <a:bodyPr/>
        <a:lstStyle/>
        <a:p>
          <a:endParaRPr lang="en-US"/>
        </a:p>
      </dgm:t>
    </dgm:pt>
    <dgm:pt modelId="{2C113379-3638-4A8D-9D6F-C1C8D1F4FC9E}" type="sibTrans" cxnId="{885F0596-2BFE-4832-8839-171C5BF3A6EF}">
      <dgm:prSet/>
      <dgm:spPr/>
      <dgm:t>
        <a:bodyPr/>
        <a:lstStyle/>
        <a:p>
          <a:endParaRPr lang="en-US"/>
        </a:p>
      </dgm:t>
    </dgm:pt>
    <dgm:pt modelId="{3D529DCD-8D8C-4EFA-BBAC-249A0645B04B}">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Criterion norm-referenced test</a:t>
          </a:r>
        </a:p>
      </dgm:t>
    </dgm:pt>
    <dgm:pt modelId="{E829EACD-3C22-4807-BDA2-D9B1FD541949}" type="parTrans" cxnId="{B2694706-A0F3-466D-B1FB-B84E0606FDEB}">
      <dgm:prSet/>
      <dgm:spPr/>
      <dgm:t>
        <a:bodyPr/>
        <a:lstStyle/>
        <a:p>
          <a:endParaRPr lang="en-US"/>
        </a:p>
      </dgm:t>
    </dgm:pt>
    <dgm:pt modelId="{09075CAB-8EBD-4911-9A45-F0D917B12FE6}" type="sibTrans" cxnId="{B2694706-A0F3-466D-B1FB-B84E0606FDEB}">
      <dgm:prSet/>
      <dgm:spPr/>
      <dgm:t>
        <a:bodyPr/>
        <a:lstStyle/>
        <a:p>
          <a:endParaRPr lang="en-US"/>
        </a:p>
      </dgm:t>
    </dgm:pt>
    <dgm:pt modelId="{79772D33-DCD7-4528-BBA7-94C8409A7CD5}">
      <dgm:prSet phldrT="[Text]" custT="1"/>
      <dgm:spPr/>
      <dgm:t>
        <a:bodyPr/>
        <a:lstStyle/>
        <a:p>
          <a:r>
            <a:rPr lang="en-US" sz="2000" dirty="0">
              <a:latin typeface="Arial" panose="020B0604020202020204" pitchFamily="34" charset="0"/>
              <a:cs typeface="Arial" panose="020B0604020202020204" pitchFamily="34" charset="0"/>
            </a:rPr>
            <a:t>Observation</a:t>
          </a:r>
        </a:p>
      </dgm:t>
    </dgm:pt>
    <dgm:pt modelId="{693EEE3E-0A4A-415F-A41F-44AEC9E7E321}" type="parTrans" cxnId="{5B274A4F-086B-4480-A964-8728BE2716E4}">
      <dgm:prSet/>
      <dgm:spPr/>
      <dgm:t>
        <a:bodyPr/>
        <a:lstStyle/>
        <a:p>
          <a:endParaRPr lang="en-US"/>
        </a:p>
      </dgm:t>
    </dgm:pt>
    <dgm:pt modelId="{859292C8-94F1-434C-A044-FEB7DC095B50}" type="sibTrans" cxnId="{5B274A4F-086B-4480-A964-8728BE2716E4}">
      <dgm:prSet/>
      <dgm:spPr/>
      <dgm:t>
        <a:bodyPr/>
        <a:lstStyle/>
        <a:p>
          <a:endParaRPr lang="en-US"/>
        </a:p>
      </dgm:t>
    </dgm:pt>
    <dgm:pt modelId="{46097662-BF9C-428B-8BCE-2C8F7A757324}">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Norm-referenced Observation Scale</a:t>
          </a:r>
        </a:p>
      </dgm:t>
    </dgm:pt>
    <dgm:pt modelId="{FA1C69DE-F693-4AF3-A03E-6222522F8B48}" type="parTrans" cxnId="{48906EBB-45C2-4BC0-AC13-036A4F3D6B7E}">
      <dgm:prSet/>
      <dgm:spPr/>
      <dgm:t>
        <a:bodyPr/>
        <a:lstStyle/>
        <a:p>
          <a:endParaRPr lang="en-US"/>
        </a:p>
      </dgm:t>
    </dgm:pt>
    <dgm:pt modelId="{FC7B235C-C9FC-40E6-8430-68F742D4680E}" type="sibTrans" cxnId="{48906EBB-45C2-4BC0-AC13-036A4F3D6B7E}">
      <dgm:prSet/>
      <dgm:spPr/>
      <dgm:t>
        <a:bodyPr/>
        <a:lstStyle/>
        <a:p>
          <a:endParaRPr lang="en-US"/>
        </a:p>
      </dgm:t>
    </dgm:pt>
    <dgm:pt modelId="{8DC181DA-0AA9-4595-A00E-9A7FFF558894}">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Anecdotal record</a:t>
          </a:r>
        </a:p>
      </dgm:t>
    </dgm:pt>
    <dgm:pt modelId="{C1348648-CF12-4076-897D-D0202D247E91}" type="parTrans" cxnId="{E59D7431-7E06-4721-9BC7-70DDE30486A8}">
      <dgm:prSet/>
      <dgm:spPr/>
      <dgm:t>
        <a:bodyPr/>
        <a:lstStyle/>
        <a:p>
          <a:endParaRPr lang="en-US"/>
        </a:p>
      </dgm:t>
    </dgm:pt>
    <dgm:pt modelId="{75D25CFF-5F29-4DFD-A65D-9274DDB246E9}" type="sibTrans" cxnId="{E59D7431-7E06-4721-9BC7-70DDE30486A8}">
      <dgm:prSet/>
      <dgm:spPr/>
      <dgm:t>
        <a:bodyPr/>
        <a:lstStyle/>
        <a:p>
          <a:endParaRPr lang="en-US"/>
        </a:p>
      </dgm:t>
    </dgm:pt>
    <dgm:pt modelId="{67CB635B-76D2-4C01-A2D2-9CBDBBB05DB1}">
      <dgm:prSet phldrT="[Text]" custT="1"/>
      <dgm:spPr/>
      <dgm:t>
        <a:bodyPr/>
        <a:lstStyle/>
        <a:p>
          <a:r>
            <a:rPr lang="en-US" sz="2000" dirty="0">
              <a:latin typeface="Arial" panose="020B0604020202020204" pitchFamily="34" charset="0"/>
              <a:cs typeface="Arial" panose="020B0604020202020204" pitchFamily="34" charset="0"/>
            </a:rPr>
            <a:t>Performance</a:t>
          </a:r>
        </a:p>
      </dgm:t>
    </dgm:pt>
    <dgm:pt modelId="{7ACC489B-4AD5-4682-9EF3-6EC1D5A08DD6}" type="parTrans" cxnId="{BAC4FBEA-20DB-486B-BB7E-ADCF6936D45E}">
      <dgm:prSet/>
      <dgm:spPr/>
      <dgm:t>
        <a:bodyPr/>
        <a:lstStyle/>
        <a:p>
          <a:endParaRPr lang="en-US"/>
        </a:p>
      </dgm:t>
    </dgm:pt>
    <dgm:pt modelId="{CA579458-2E58-4909-9360-ADB3E1E84781}" type="sibTrans" cxnId="{BAC4FBEA-20DB-486B-BB7E-ADCF6936D45E}">
      <dgm:prSet/>
      <dgm:spPr/>
      <dgm:t>
        <a:bodyPr/>
        <a:lstStyle/>
        <a:p>
          <a:endParaRPr lang="en-US"/>
        </a:p>
      </dgm:t>
    </dgm:pt>
    <dgm:pt modelId="{88FA58F5-C14E-411C-B56B-F73BEAE03A42}">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Checklist</a:t>
          </a:r>
        </a:p>
      </dgm:t>
    </dgm:pt>
    <dgm:pt modelId="{FD2A4A0E-B22E-40B7-9CFE-93825532BEFA}" type="parTrans" cxnId="{3D9DB576-71FC-406B-BED1-0C8B745F3790}">
      <dgm:prSet/>
      <dgm:spPr/>
      <dgm:t>
        <a:bodyPr/>
        <a:lstStyle/>
        <a:p>
          <a:endParaRPr lang="en-US"/>
        </a:p>
      </dgm:t>
    </dgm:pt>
    <dgm:pt modelId="{2F2FE487-55A4-403F-891B-A7BF8C5F1E06}" type="sibTrans" cxnId="{3D9DB576-71FC-406B-BED1-0C8B745F3790}">
      <dgm:prSet/>
      <dgm:spPr/>
      <dgm:t>
        <a:bodyPr/>
        <a:lstStyle/>
        <a:p>
          <a:endParaRPr lang="en-US"/>
        </a:p>
      </dgm:t>
    </dgm:pt>
    <dgm:pt modelId="{FFFA6878-8ACA-4586-AC85-8171976490D4}">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Curriculum-based test</a:t>
          </a:r>
        </a:p>
      </dgm:t>
    </dgm:pt>
    <dgm:pt modelId="{2A857E6F-D770-4FC0-8750-2B9E674BC4AF}" type="parTrans" cxnId="{E2C5AE1D-14FD-44DD-B5A8-D5D257E65796}">
      <dgm:prSet/>
      <dgm:spPr/>
      <dgm:t>
        <a:bodyPr/>
        <a:lstStyle/>
        <a:p>
          <a:endParaRPr lang="en-US"/>
        </a:p>
      </dgm:t>
    </dgm:pt>
    <dgm:pt modelId="{C84A5575-8C63-4E86-96EA-5FE8F4C2285C}" type="sibTrans" cxnId="{E2C5AE1D-14FD-44DD-B5A8-D5D257E65796}">
      <dgm:prSet/>
      <dgm:spPr/>
      <dgm:t>
        <a:bodyPr/>
        <a:lstStyle/>
        <a:p>
          <a:endParaRPr lang="en-US"/>
        </a:p>
      </dgm:t>
    </dgm:pt>
    <dgm:pt modelId="{4954A74C-BC88-4A66-8667-D33E35405814}">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Perception survey</a:t>
          </a:r>
        </a:p>
      </dgm:t>
    </dgm:pt>
    <dgm:pt modelId="{98083E85-9108-4481-AB15-D5E787291A7F}" type="parTrans" cxnId="{4AE16258-5D2E-477D-9A02-9F3DC3DA1129}">
      <dgm:prSet/>
      <dgm:spPr/>
      <dgm:t>
        <a:bodyPr/>
        <a:lstStyle/>
        <a:p>
          <a:endParaRPr lang="en-US"/>
        </a:p>
      </dgm:t>
    </dgm:pt>
    <dgm:pt modelId="{D0F89485-CBE1-4C9F-872E-4D57927B0DE0}" type="sibTrans" cxnId="{4AE16258-5D2E-477D-9A02-9F3DC3DA1129}">
      <dgm:prSet/>
      <dgm:spPr/>
      <dgm:t>
        <a:bodyPr/>
        <a:lstStyle/>
        <a:p>
          <a:endParaRPr lang="en-US"/>
        </a:p>
      </dgm:t>
    </dgm:pt>
    <dgm:pt modelId="{6F56253D-BA7B-4186-9BE0-D7CD11627D98}">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Portfolio</a:t>
          </a:r>
        </a:p>
      </dgm:t>
    </dgm:pt>
    <dgm:pt modelId="{67027173-EBE3-4722-8E4C-3C29D6F60B9D}" type="parTrans" cxnId="{6B0D2EFC-8CFA-4913-9F44-087A58EFB6CE}">
      <dgm:prSet/>
      <dgm:spPr/>
      <dgm:t>
        <a:bodyPr/>
        <a:lstStyle/>
        <a:p>
          <a:endParaRPr lang="en-US"/>
        </a:p>
      </dgm:t>
    </dgm:pt>
    <dgm:pt modelId="{F68EF65F-F849-4A64-B211-A1DB44734A5C}" type="sibTrans" cxnId="{6B0D2EFC-8CFA-4913-9F44-087A58EFB6CE}">
      <dgm:prSet/>
      <dgm:spPr/>
      <dgm:t>
        <a:bodyPr/>
        <a:lstStyle/>
        <a:p>
          <a:endParaRPr lang="en-US"/>
        </a:p>
      </dgm:t>
    </dgm:pt>
    <dgm:pt modelId="{CBFF18E2-6AEB-4B03-9F49-0B57FDFE5D49}">
      <dgm:prSet phldrT="[Text]"/>
      <dgm:spPr/>
      <dgm:t>
        <a:bodyPr/>
        <a:lstStyle/>
        <a:p>
          <a:pPr>
            <a:spcAft>
              <a:spcPct val="15000"/>
            </a:spcAft>
          </a:pPr>
          <a:endParaRPr lang="en-US" sz="1400" dirty="0"/>
        </a:p>
      </dgm:t>
    </dgm:pt>
    <dgm:pt modelId="{192C2B8C-EAAB-4C88-82C5-446CF87230E0}" type="parTrans" cxnId="{C793F7E7-404E-40A5-9E79-7D5602EB95F2}">
      <dgm:prSet/>
      <dgm:spPr/>
      <dgm:t>
        <a:bodyPr/>
        <a:lstStyle/>
        <a:p>
          <a:endParaRPr lang="en-US"/>
        </a:p>
      </dgm:t>
    </dgm:pt>
    <dgm:pt modelId="{D28F76F5-DE4D-4CCD-93B3-157F000C822E}" type="sibTrans" cxnId="{C793F7E7-404E-40A5-9E79-7D5602EB95F2}">
      <dgm:prSet/>
      <dgm:spPr/>
      <dgm:t>
        <a:bodyPr/>
        <a:lstStyle/>
        <a:p>
          <a:endParaRPr lang="en-US"/>
        </a:p>
      </dgm:t>
    </dgm:pt>
    <dgm:pt modelId="{696936FB-58BA-41EC-8E75-AFD87008698E}">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Juried Performance</a:t>
          </a:r>
        </a:p>
      </dgm:t>
    </dgm:pt>
    <dgm:pt modelId="{FD8C308D-045E-428E-B331-A638976175A6}" type="parTrans" cxnId="{0F28E760-E110-495B-967E-3A4782B940F1}">
      <dgm:prSet/>
      <dgm:spPr/>
      <dgm:t>
        <a:bodyPr/>
        <a:lstStyle/>
        <a:p>
          <a:endParaRPr lang="en-US"/>
        </a:p>
      </dgm:t>
    </dgm:pt>
    <dgm:pt modelId="{412D0A98-EEE8-4620-A0AA-C94B8D19DCD3}" type="sibTrans" cxnId="{0F28E760-E110-495B-967E-3A4782B940F1}">
      <dgm:prSet/>
      <dgm:spPr/>
      <dgm:t>
        <a:bodyPr/>
        <a:lstStyle/>
        <a:p>
          <a:endParaRPr lang="en-US"/>
        </a:p>
      </dgm:t>
    </dgm:pt>
    <dgm:pt modelId="{1E458CEC-5511-47A8-8C89-8C0FC3E46E61}">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Contest/Competition</a:t>
          </a:r>
        </a:p>
      </dgm:t>
    </dgm:pt>
    <dgm:pt modelId="{06D7054A-F891-4F37-92CF-1B5A9FDF800D}" type="parTrans" cxnId="{64B5C06A-041C-47B2-84A2-EA929D90EFD9}">
      <dgm:prSet/>
      <dgm:spPr/>
      <dgm:t>
        <a:bodyPr/>
        <a:lstStyle/>
        <a:p>
          <a:endParaRPr lang="en-US"/>
        </a:p>
      </dgm:t>
    </dgm:pt>
    <dgm:pt modelId="{DA1A22A2-D0B3-4C33-8209-0346BFD7303B}" type="sibTrans" cxnId="{64B5C06A-041C-47B2-84A2-EA929D90EFD9}">
      <dgm:prSet/>
      <dgm:spPr/>
      <dgm:t>
        <a:bodyPr/>
        <a:lstStyle/>
        <a:p>
          <a:endParaRPr lang="en-US"/>
        </a:p>
      </dgm:t>
    </dgm:pt>
    <dgm:pt modelId="{90E012A9-D396-4693-BDE1-BF892D9F3B56}">
      <dgm:prSet phldrT="[Text]"/>
      <dgm:spPr/>
      <dgm:t>
        <a:bodyPr/>
        <a:lstStyle/>
        <a:p>
          <a:pPr>
            <a:spcAft>
              <a:spcPct val="15000"/>
            </a:spcAft>
          </a:pPr>
          <a:endParaRPr lang="en-US" sz="1400" dirty="0">
            <a:latin typeface="Arial" panose="020B0604020202020204" pitchFamily="34" charset="0"/>
            <a:cs typeface="Arial" panose="020B0604020202020204" pitchFamily="34" charset="0"/>
          </a:endParaRPr>
        </a:p>
      </dgm:t>
    </dgm:pt>
    <dgm:pt modelId="{900868EC-D8F4-4573-9A7E-1F3BA9DE2D77}" type="parTrans" cxnId="{09D67FC8-8E7C-4D8A-9D3C-46E0A5887E3C}">
      <dgm:prSet/>
      <dgm:spPr/>
      <dgm:t>
        <a:bodyPr/>
        <a:lstStyle/>
        <a:p>
          <a:endParaRPr lang="en-US"/>
        </a:p>
      </dgm:t>
    </dgm:pt>
    <dgm:pt modelId="{3BC03CE3-C189-48CE-9B72-007F4E69577F}" type="sibTrans" cxnId="{09D67FC8-8E7C-4D8A-9D3C-46E0A5887E3C}">
      <dgm:prSet/>
      <dgm:spPr/>
      <dgm:t>
        <a:bodyPr/>
        <a:lstStyle/>
        <a:p>
          <a:endParaRPr lang="en-US"/>
        </a:p>
      </dgm:t>
    </dgm:pt>
    <dgm:pt modelId="{66A09FB6-0F42-4B7E-9329-630FD67708B7}">
      <dgm:prSet phldrT="[Text]" custT="1"/>
      <dgm:spPr/>
      <dgm:t>
        <a:bodyPr/>
        <a:lstStyle/>
        <a:p>
          <a:pPr>
            <a:spcAft>
              <a:spcPts val="1200"/>
            </a:spcAft>
          </a:pPr>
          <a:r>
            <a:rPr lang="en-US" sz="1600" dirty="0">
              <a:latin typeface="Arial" panose="020B0604020202020204" pitchFamily="34" charset="0"/>
              <a:cs typeface="Arial" panose="020B0604020202020204" pitchFamily="34" charset="0"/>
            </a:rPr>
            <a:t>Classroom performance</a:t>
          </a:r>
        </a:p>
      </dgm:t>
    </dgm:pt>
    <dgm:pt modelId="{1435B27E-85E5-435D-86F4-8B7A19319BF3}" type="parTrans" cxnId="{12DB63A9-8F36-4B30-BFB2-ADB1582BADF5}">
      <dgm:prSet/>
      <dgm:spPr/>
      <dgm:t>
        <a:bodyPr/>
        <a:lstStyle/>
        <a:p>
          <a:endParaRPr lang="en-US"/>
        </a:p>
      </dgm:t>
    </dgm:pt>
    <dgm:pt modelId="{23D85491-BC40-41CB-9B37-36E14B8422FB}" type="sibTrans" cxnId="{12DB63A9-8F36-4B30-BFB2-ADB1582BADF5}">
      <dgm:prSet/>
      <dgm:spPr/>
      <dgm:t>
        <a:bodyPr/>
        <a:lstStyle/>
        <a:p>
          <a:endParaRPr lang="en-US"/>
        </a:p>
      </dgm:t>
    </dgm:pt>
    <dgm:pt modelId="{AEC3DB16-2DAD-46FC-AB24-5D67A6B68FB5}" type="pres">
      <dgm:prSet presAssocID="{5E371298-D862-445B-9331-FFC52EB4ECCA}" presName="Name0" presStyleCnt="0">
        <dgm:presLayoutVars>
          <dgm:dir/>
          <dgm:animLvl val="lvl"/>
          <dgm:resizeHandles val="exact"/>
        </dgm:presLayoutVars>
      </dgm:prSet>
      <dgm:spPr/>
    </dgm:pt>
    <dgm:pt modelId="{E83709F4-3902-4839-B46C-4C5E1D9FEBA7}" type="pres">
      <dgm:prSet presAssocID="{7743336B-1FA6-4A66-9E3E-F155804B890C}" presName="composite" presStyleCnt="0"/>
      <dgm:spPr/>
    </dgm:pt>
    <dgm:pt modelId="{FD4165A7-F6EB-40BD-80E9-AECF9D212C79}" type="pres">
      <dgm:prSet presAssocID="{7743336B-1FA6-4A66-9E3E-F155804B890C}" presName="parTx" presStyleLbl="alignNode1" presStyleIdx="0" presStyleCnt="4">
        <dgm:presLayoutVars>
          <dgm:chMax val="0"/>
          <dgm:chPref val="0"/>
          <dgm:bulletEnabled val="1"/>
        </dgm:presLayoutVars>
      </dgm:prSet>
      <dgm:spPr/>
    </dgm:pt>
    <dgm:pt modelId="{22E4EB42-CFE8-4EA5-A582-ECABE08D7636}" type="pres">
      <dgm:prSet presAssocID="{7743336B-1FA6-4A66-9E3E-F155804B890C}" presName="desTx" presStyleLbl="alignAccFollowNode1" presStyleIdx="0" presStyleCnt="4">
        <dgm:presLayoutVars>
          <dgm:bulletEnabled val="1"/>
        </dgm:presLayoutVars>
      </dgm:prSet>
      <dgm:spPr/>
    </dgm:pt>
    <dgm:pt modelId="{2D1215E0-AAA9-45CC-AF66-C71D291CC140}" type="pres">
      <dgm:prSet presAssocID="{8E709D69-C87B-4623-9848-9CEEF99908A4}" presName="space" presStyleCnt="0"/>
      <dgm:spPr/>
    </dgm:pt>
    <dgm:pt modelId="{98F09428-F731-415B-96E5-BA8859AD655B}" type="pres">
      <dgm:prSet presAssocID="{8CE78396-3EE4-4562-B2AC-B79026819C2D}" presName="composite" presStyleCnt="0"/>
      <dgm:spPr/>
    </dgm:pt>
    <dgm:pt modelId="{93224B0C-03AF-484B-847A-B7C3A3020DAF}" type="pres">
      <dgm:prSet presAssocID="{8CE78396-3EE4-4562-B2AC-B79026819C2D}" presName="parTx" presStyleLbl="alignNode1" presStyleIdx="1" presStyleCnt="4">
        <dgm:presLayoutVars>
          <dgm:chMax val="0"/>
          <dgm:chPref val="0"/>
          <dgm:bulletEnabled val="1"/>
        </dgm:presLayoutVars>
      </dgm:prSet>
      <dgm:spPr/>
    </dgm:pt>
    <dgm:pt modelId="{7D505308-FA9D-47C0-935D-EE4A4511E148}" type="pres">
      <dgm:prSet presAssocID="{8CE78396-3EE4-4562-B2AC-B79026819C2D}" presName="desTx" presStyleLbl="alignAccFollowNode1" presStyleIdx="1" presStyleCnt="4">
        <dgm:presLayoutVars>
          <dgm:bulletEnabled val="1"/>
        </dgm:presLayoutVars>
      </dgm:prSet>
      <dgm:spPr/>
    </dgm:pt>
    <dgm:pt modelId="{DAF1A2FE-B18A-4BC9-BD60-058EEB96ED37}" type="pres">
      <dgm:prSet presAssocID="{3E1CD372-FA3C-40CC-AFDE-211BA35CDB0E}" presName="space" presStyleCnt="0"/>
      <dgm:spPr/>
    </dgm:pt>
    <dgm:pt modelId="{70228057-4A53-46BB-8E73-B2E1079844A4}" type="pres">
      <dgm:prSet presAssocID="{79772D33-DCD7-4528-BBA7-94C8409A7CD5}" presName="composite" presStyleCnt="0"/>
      <dgm:spPr/>
    </dgm:pt>
    <dgm:pt modelId="{5A377858-8153-4613-A726-D2BFDFC9FBDD}" type="pres">
      <dgm:prSet presAssocID="{79772D33-DCD7-4528-BBA7-94C8409A7CD5}" presName="parTx" presStyleLbl="alignNode1" presStyleIdx="2" presStyleCnt="4">
        <dgm:presLayoutVars>
          <dgm:chMax val="0"/>
          <dgm:chPref val="0"/>
          <dgm:bulletEnabled val="1"/>
        </dgm:presLayoutVars>
      </dgm:prSet>
      <dgm:spPr/>
    </dgm:pt>
    <dgm:pt modelId="{32D3948C-FA06-4E90-B3FB-ABC4954CD5A7}" type="pres">
      <dgm:prSet presAssocID="{79772D33-DCD7-4528-BBA7-94C8409A7CD5}" presName="desTx" presStyleLbl="alignAccFollowNode1" presStyleIdx="2" presStyleCnt="4">
        <dgm:presLayoutVars>
          <dgm:bulletEnabled val="1"/>
        </dgm:presLayoutVars>
      </dgm:prSet>
      <dgm:spPr/>
    </dgm:pt>
    <dgm:pt modelId="{ED3EC0A7-639F-45D6-86C9-B67D808D1107}" type="pres">
      <dgm:prSet presAssocID="{859292C8-94F1-434C-A044-FEB7DC095B50}" presName="space" presStyleCnt="0"/>
      <dgm:spPr/>
    </dgm:pt>
    <dgm:pt modelId="{7BCDC91C-2DC7-4B76-88B7-7C3746139245}" type="pres">
      <dgm:prSet presAssocID="{67CB635B-76D2-4C01-A2D2-9CBDBBB05DB1}" presName="composite" presStyleCnt="0"/>
      <dgm:spPr/>
    </dgm:pt>
    <dgm:pt modelId="{ACEB7A32-1819-498C-ADD3-B5C997F47913}" type="pres">
      <dgm:prSet presAssocID="{67CB635B-76D2-4C01-A2D2-9CBDBBB05DB1}" presName="parTx" presStyleLbl="alignNode1" presStyleIdx="3" presStyleCnt="4">
        <dgm:presLayoutVars>
          <dgm:chMax val="0"/>
          <dgm:chPref val="0"/>
          <dgm:bulletEnabled val="1"/>
        </dgm:presLayoutVars>
      </dgm:prSet>
      <dgm:spPr/>
    </dgm:pt>
    <dgm:pt modelId="{C16D9143-B9BD-4FBC-980C-9C258BC5818E}" type="pres">
      <dgm:prSet presAssocID="{67CB635B-76D2-4C01-A2D2-9CBDBBB05DB1}" presName="desTx" presStyleLbl="alignAccFollowNode1" presStyleIdx="3" presStyleCnt="4">
        <dgm:presLayoutVars>
          <dgm:bulletEnabled val="1"/>
        </dgm:presLayoutVars>
      </dgm:prSet>
      <dgm:spPr/>
    </dgm:pt>
  </dgm:ptLst>
  <dgm:cxnLst>
    <dgm:cxn modelId="{3987EF03-ED98-4201-A15D-7714126384E9}" type="presOf" srcId="{88FA58F5-C14E-411C-B56B-F73BEAE03A42}" destId="{32D3948C-FA06-4E90-B3FB-ABC4954CD5A7}" srcOrd="0" destOrd="2" presId="urn:microsoft.com/office/officeart/2005/8/layout/hList1"/>
    <dgm:cxn modelId="{B2694706-A0F3-466D-B1FB-B84E0606FDEB}" srcId="{8CE78396-3EE4-4562-B2AC-B79026819C2D}" destId="{3D529DCD-8D8C-4EFA-BBAC-249A0645B04B}" srcOrd="1" destOrd="0" parTransId="{E829EACD-3C22-4807-BDA2-D9B1FD541949}" sibTransId="{09075CAB-8EBD-4911-9A45-F0D917B12FE6}"/>
    <dgm:cxn modelId="{103D0309-DF1C-465E-A88F-F5A069B0C84E}" srcId="{7743336B-1FA6-4A66-9E3E-F155804B890C}" destId="{9B68E8E1-1305-41C7-B9EA-16428DCC67A2}" srcOrd="1" destOrd="0" parTransId="{5053D982-3606-48EC-9F54-C7BCC10FD40B}" sibTransId="{0765E9A8-CD30-415A-A4F7-62537109762D}"/>
    <dgm:cxn modelId="{5FB2D519-2996-4822-A091-3873E430EC5D}" type="presOf" srcId="{3D529DCD-8D8C-4EFA-BBAC-249A0645B04B}" destId="{7D505308-FA9D-47C0-935D-EE4A4511E148}" srcOrd="0" destOrd="1" presId="urn:microsoft.com/office/officeart/2005/8/layout/hList1"/>
    <dgm:cxn modelId="{E2C5AE1D-14FD-44DD-B5A8-D5D257E65796}" srcId="{8CE78396-3EE4-4562-B2AC-B79026819C2D}" destId="{FFFA6878-8ACA-4586-AC85-8171976490D4}" srcOrd="2" destOrd="0" parTransId="{2A857E6F-D770-4FC0-8750-2B9E674BC4AF}" sibTransId="{C84A5575-8C63-4E86-96EA-5FE8F4C2285C}"/>
    <dgm:cxn modelId="{293E601F-F9BD-453C-864A-9D405EF267A1}" type="presOf" srcId="{6F56253D-BA7B-4186-9BE0-D7CD11627D98}" destId="{C16D9143-B9BD-4FBC-980C-9C258BC5818E}" srcOrd="0" destOrd="0" presId="urn:microsoft.com/office/officeart/2005/8/layout/hList1"/>
    <dgm:cxn modelId="{67E44120-6A54-40C9-9A0B-D254B6EEB18B}" type="presOf" srcId="{66A09FB6-0F42-4B7E-9329-630FD67708B7}" destId="{C16D9143-B9BD-4FBC-980C-9C258BC5818E}" srcOrd="0" destOrd="3" presId="urn:microsoft.com/office/officeart/2005/8/layout/hList1"/>
    <dgm:cxn modelId="{12949720-FFC4-4082-B172-0367915B1588}" type="presOf" srcId="{8CE78396-3EE4-4562-B2AC-B79026819C2D}" destId="{93224B0C-03AF-484B-847A-B7C3A3020DAF}" srcOrd="0" destOrd="0" presId="urn:microsoft.com/office/officeart/2005/8/layout/hList1"/>
    <dgm:cxn modelId="{2AF70E2D-317F-442F-A9B2-911B65680890}" type="presOf" srcId="{4764906C-C428-40F5-9513-4A1DFB85EA17}" destId="{22E4EB42-CFE8-4EA5-A582-ECABE08D7636}" srcOrd="0" destOrd="0" presId="urn:microsoft.com/office/officeart/2005/8/layout/hList1"/>
    <dgm:cxn modelId="{E59D7431-7E06-4721-9BC7-70DDE30486A8}" srcId="{79772D33-DCD7-4528-BBA7-94C8409A7CD5}" destId="{8DC181DA-0AA9-4595-A00E-9A7FFF558894}" srcOrd="1" destOrd="0" parTransId="{C1348648-CF12-4076-897D-D0202D247E91}" sibTransId="{75D25CFF-5F29-4DFD-A65D-9274DDB246E9}"/>
    <dgm:cxn modelId="{24DE653D-90F1-4F69-8E53-ED80CD02D507}" type="presOf" srcId="{AE69B417-9C26-4F13-844E-4274351EE952}" destId="{7D505308-FA9D-47C0-935D-EE4A4511E148}" srcOrd="0" destOrd="0" presId="urn:microsoft.com/office/officeart/2005/8/layout/hList1"/>
    <dgm:cxn modelId="{3A50563D-F1BE-4518-BB49-6C19916CB6AC}" srcId="{7743336B-1FA6-4A66-9E3E-F155804B890C}" destId="{4764906C-C428-40F5-9513-4A1DFB85EA17}" srcOrd="0" destOrd="0" parTransId="{9AE4840D-70CE-4456-A9FD-83D6C231DD7F}" sibTransId="{5D4B1A70-07AB-406B-938E-CF9A55DB1275}"/>
    <dgm:cxn modelId="{0F28E760-E110-495B-967E-3A4782B940F1}" srcId="{67CB635B-76D2-4C01-A2D2-9CBDBBB05DB1}" destId="{696936FB-58BA-41EC-8E75-AFD87008698E}" srcOrd="1" destOrd="0" parTransId="{FD8C308D-045E-428E-B331-A638976175A6}" sibTransId="{412D0A98-EEE8-4620-A0AA-C94B8D19DCD3}"/>
    <dgm:cxn modelId="{8338C642-B850-41F1-AE02-18B6858D8C09}" srcId="{5E371298-D862-445B-9331-FFC52EB4ECCA}" destId="{7743336B-1FA6-4A66-9E3E-F155804B890C}" srcOrd="0" destOrd="0" parTransId="{BF0B8351-852B-4E16-AE0E-94A59D6B6435}" sibTransId="{8E709D69-C87B-4623-9848-9CEEF99908A4}"/>
    <dgm:cxn modelId="{64B5C06A-041C-47B2-84A2-EA929D90EFD9}" srcId="{67CB635B-76D2-4C01-A2D2-9CBDBBB05DB1}" destId="{1E458CEC-5511-47A8-8C89-8C0FC3E46E61}" srcOrd="2" destOrd="0" parTransId="{06D7054A-F891-4F37-92CF-1B5A9FDF800D}" sibTransId="{DA1A22A2-D0B3-4C33-8209-0346BFD7303B}"/>
    <dgm:cxn modelId="{B4D3E86E-0363-4C9B-89A0-9161D4FD49AE}" type="presOf" srcId="{7743336B-1FA6-4A66-9E3E-F155804B890C}" destId="{FD4165A7-F6EB-40BD-80E9-AECF9D212C79}" srcOrd="0" destOrd="0" presId="urn:microsoft.com/office/officeart/2005/8/layout/hList1"/>
    <dgm:cxn modelId="{5B274A4F-086B-4480-A964-8728BE2716E4}" srcId="{5E371298-D862-445B-9331-FFC52EB4ECCA}" destId="{79772D33-DCD7-4528-BBA7-94C8409A7CD5}" srcOrd="2" destOrd="0" parTransId="{693EEE3E-0A4A-415F-A41F-44AEC9E7E321}" sibTransId="{859292C8-94F1-434C-A044-FEB7DC095B50}"/>
    <dgm:cxn modelId="{3D9DB576-71FC-406B-BED1-0C8B745F3790}" srcId="{79772D33-DCD7-4528-BBA7-94C8409A7CD5}" destId="{88FA58F5-C14E-411C-B56B-F73BEAE03A42}" srcOrd="2" destOrd="0" parTransId="{FD2A4A0E-B22E-40B7-9CFE-93825532BEFA}" sibTransId="{2F2FE487-55A4-403F-891B-A7BF8C5F1E06}"/>
    <dgm:cxn modelId="{4AE16258-5D2E-477D-9A02-9F3DC3DA1129}" srcId="{79772D33-DCD7-4528-BBA7-94C8409A7CD5}" destId="{4954A74C-BC88-4A66-8667-D33E35405814}" srcOrd="3" destOrd="0" parTransId="{98083E85-9108-4481-AB15-D5E787291A7F}" sibTransId="{D0F89485-CBE1-4C9F-872E-4D57927B0DE0}"/>
    <dgm:cxn modelId="{9F2B6E59-8ED7-44BD-8B89-DB2AFFAED4A8}" type="presOf" srcId="{8DC181DA-0AA9-4595-A00E-9A7FFF558894}" destId="{32D3948C-FA06-4E90-B3FB-ABC4954CD5A7}" srcOrd="0" destOrd="1" presId="urn:microsoft.com/office/officeart/2005/8/layout/hList1"/>
    <dgm:cxn modelId="{885F0596-2BFE-4832-8839-171C5BF3A6EF}" srcId="{8CE78396-3EE4-4562-B2AC-B79026819C2D}" destId="{AE69B417-9C26-4F13-844E-4274351EE952}" srcOrd="0" destOrd="0" parTransId="{BEA0AD0A-2571-4BA2-BA07-768A58F11F96}" sibTransId="{2C113379-3638-4A8D-9D6F-C1C8D1F4FC9E}"/>
    <dgm:cxn modelId="{B98B989D-B615-433F-95A0-7AD63537E478}" type="presOf" srcId="{5E371298-D862-445B-9331-FFC52EB4ECCA}" destId="{AEC3DB16-2DAD-46FC-AB24-5D67A6B68FB5}" srcOrd="0" destOrd="0" presId="urn:microsoft.com/office/officeart/2005/8/layout/hList1"/>
    <dgm:cxn modelId="{48F57CA7-99EF-4D90-A0EE-B5F4B0C29C8E}" type="presOf" srcId="{1E458CEC-5511-47A8-8C89-8C0FC3E46E61}" destId="{C16D9143-B9BD-4FBC-980C-9C258BC5818E}" srcOrd="0" destOrd="2" presId="urn:microsoft.com/office/officeart/2005/8/layout/hList1"/>
    <dgm:cxn modelId="{792583A8-396C-4D87-89C9-B2C6F216BC90}" srcId="{5E371298-D862-445B-9331-FFC52EB4ECCA}" destId="{8CE78396-3EE4-4562-B2AC-B79026819C2D}" srcOrd="1" destOrd="0" parTransId="{0721686F-C9BC-47CD-8874-3F1FA21D65F9}" sibTransId="{3E1CD372-FA3C-40CC-AFDE-211BA35CDB0E}"/>
    <dgm:cxn modelId="{12DB63A9-8F36-4B30-BFB2-ADB1582BADF5}" srcId="{67CB635B-76D2-4C01-A2D2-9CBDBBB05DB1}" destId="{66A09FB6-0F42-4B7E-9329-630FD67708B7}" srcOrd="3" destOrd="0" parTransId="{1435B27E-85E5-435D-86F4-8B7A19319BF3}" sibTransId="{23D85491-BC40-41CB-9B37-36E14B8422FB}"/>
    <dgm:cxn modelId="{79CB48A9-C9E3-48DE-8563-2120329C1FD4}" type="presOf" srcId="{9B68E8E1-1305-41C7-B9EA-16428DCC67A2}" destId="{22E4EB42-CFE8-4EA5-A582-ECABE08D7636}" srcOrd="0" destOrd="1" presId="urn:microsoft.com/office/officeart/2005/8/layout/hList1"/>
    <dgm:cxn modelId="{F28600AA-19BD-4776-9E96-95DAA69F37D5}" type="presOf" srcId="{696936FB-58BA-41EC-8E75-AFD87008698E}" destId="{C16D9143-B9BD-4FBC-980C-9C258BC5818E}" srcOrd="0" destOrd="1" presId="urn:microsoft.com/office/officeart/2005/8/layout/hList1"/>
    <dgm:cxn modelId="{789DA0B3-0405-4F47-AB7F-92BEBF60C2BC}" type="presOf" srcId="{CBFF18E2-6AEB-4B03-9F49-0B57FDFE5D49}" destId="{C16D9143-B9BD-4FBC-980C-9C258BC5818E}" srcOrd="0" destOrd="5" presId="urn:microsoft.com/office/officeart/2005/8/layout/hList1"/>
    <dgm:cxn modelId="{48906EBB-45C2-4BC0-AC13-036A4F3D6B7E}" srcId="{79772D33-DCD7-4528-BBA7-94C8409A7CD5}" destId="{46097662-BF9C-428B-8BCE-2C8F7A757324}" srcOrd="0" destOrd="0" parTransId="{FA1C69DE-F693-4AF3-A03E-6222522F8B48}" sibTransId="{FC7B235C-C9FC-40E6-8430-68F742D4680E}"/>
    <dgm:cxn modelId="{9E538ABD-E241-46B3-A3F1-E31E73A9976D}" type="presOf" srcId="{4954A74C-BC88-4A66-8667-D33E35405814}" destId="{32D3948C-FA06-4E90-B3FB-ABC4954CD5A7}" srcOrd="0" destOrd="3" presId="urn:microsoft.com/office/officeart/2005/8/layout/hList1"/>
    <dgm:cxn modelId="{09D67FC8-8E7C-4D8A-9D3C-46E0A5887E3C}" srcId="{67CB635B-76D2-4C01-A2D2-9CBDBBB05DB1}" destId="{90E012A9-D396-4693-BDE1-BF892D9F3B56}" srcOrd="4" destOrd="0" parTransId="{900868EC-D8F4-4573-9A7E-1F3BA9DE2D77}" sibTransId="{3BC03CE3-C189-48CE-9B72-007F4E69577F}"/>
    <dgm:cxn modelId="{768B2ECC-0293-43D3-9C46-ED6843943BD2}" type="presOf" srcId="{90E012A9-D396-4693-BDE1-BF892D9F3B56}" destId="{C16D9143-B9BD-4FBC-980C-9C258BC5818E}" srcOrd="0" destOrd="4" presId="urn:microsoft.com/office/officeart/2005/8/layout/hList1"/>
    <dgm:cxn modelId="{267091CC-457B-49BF-B809-67A21FC000B9}" type="presOf" srcId="{79772D33-DCD7-4528-BBA7-94C8409A7CD5}" destId="{5A377858-8153-4613-A726-D2BFDFC9FBDD}" srcOrd="0" destOrd="0" presId="urn:microsoft.com/office/officeart/2005/8/layout/hList1"/>
    <dgm:cxn modelId="{C793F7E7-404E-40A5-9E79-7D5602EB95F2}" srcId="{67CB635B-76D2-4C01-A2D2-9CBDBBB05DB1}" destId="{CBFF18E2-6AEB-4B03-9F49-0B57FDFE5D49}" srcOrd="5" destOrd="0" parTransId="{192C2B8C-EAAB-4C88-82C5-446CF87230E0}" sibTransId="{D28F76F5-DE4D-4CCD-93B3-157F000C822E}"/>
    <dgm:cxn modelId="{BAC4FBEA-20DB-486B-BB7E-ADCF6936D45E}" srcId="{5E371298-D862-445B-9331-FFC52EB4ECCA}" destId="{67CB635B-76D2-4C01-A2D2-9CBDBBB05DB1}" srcOrd="3" destOrd="0" parTransId="{7ACC489B-4AD5-4682-9EF3-6EC1D5A08DD6}" sibTransId="{CA579458-2E58-4909-9360-ADB3E1E84781}"/>
    <dgm:cxn modelId="{DA7010EB-923B-4175-9243-2887439E40DC}" type="presOf" srcId="{67CB635B-76D2-4C01-A2D2-9CBDBBB05DB1}" destId="{ACEB7A32-1819-498C-ADD3-B5C997F47913}" srcOrd="0" destOrd="0" presId="urn:microsoft.com/office/officeart/2005/8/layout/hList1"/>
    <dgm:cxn modelId="{1A6421F6-7C9F-44E3-B111-6BC3A635299C}" type="presOf" srcId="{46097662-BF9C-428B-8BCE-2C8F7A757324}" destId="{32D3948C-FA06-4E90-B3FB-ABC4954CD5A7}" srcOrd="0" destOrd="0" presId="urn:microsoft.com/office/officeart/2005/8/layout/hList1"/>
    <dgm:cxn modelId="{4E48BDF8-0CFB-47FA-ABAE-C5F3A692C88C}" type="presOf" srcId="{FFFA6878-8ACA-4586-AC85-8171976490D4}" destId="{7D505308-FA9D-47C0-935D-EE4A4511E148}" srcOrd="0" destOrd="2" presId="urn:microsoft.com/office/officeart/2005/8/layout/hList1"/>
    <dgm:cxn modelId="{6B0D2EFC-8CFA-4913-9F44-087A58EFB6CE}" srcId="{67CB635B-76D2-4C01-A2D2-9CBDBBB05DB1}" destId="{6F56253D-BA7B-4186-9BE0-D7CD11627D98}" srcOrd="0" destOrd="0" parTransId="{67027173-EBE3-4722-8E4C-3C29D6F60B9D}" sibTransId="{F68EF65F-F849-4A64-B211-A1DB44734A5C}"/>
    <dgm:cxn modelId="{993ECE3D-78EC-426E-92F0-646B43C73662}" type="presParOf" srcId="{AEC3DB16-2DAD-46FC-AB24-5D67A6B68FB5}" destId="{E83709F4-3902-4839-B46C-4C5E1D9FEBA7}" srcOrd="0" destOrd="0" presId="urn:microsoft.com/office/officeart/2005/8/layout/hList1"/>
    <dgm:cxn modelId="{0D57B9BF-94E2-4CD1-8032-7265FF6F9330}" type="presParOf" srcId="{E83709F4-3902-4839-B46C-4C5E1D9FEBA7}" destId="{FD4165A7-F6EB-40BD-80E9-AECF9D212C79}" srcOrd="0" destOrd="0" presId="urn:microsoft.com/office/officeart/2005/8/layout/hList1"/>
    <dgm:cxn modelId="{DBD42048-9977-4338-B214-ECDE810A0EB7}" type="presParOf" srcId="{E83709F4-3902-4839-B46C-4C5E1D9FEBA7}" destId="{22E4EB42-CFE8-4EA5-A582-ECABE08D7636}" srcOrd="1" destOrd="0" presId="urn:microsoft.com/office/officeart/2005/8/layout/hList1"/>
    <dgm:cxn modelId="{2623F0E3-182F-43EA-8D10-AB0C30015993}" type="presParOf" srcId="{AEC3DB16-2DAD-46FC-AB24-5D67A6B68FB5}" destId="{2D1215E0-AAA9-45CC-AF66-C71D291CC140}" srcOrd="1" destOrd="0" presId="urn:microsoft.com/office/officeart/2005/8/layout/hList1"/>
    <dgm:cxn modelId="{D1D57A7F-0E45-487D-9D4C-7311EB27C28B}" type="presParOf" srcId="{AEC3DB16-2DAD-46FC-AB24-5D67A6B68FB5}" destId="{98F09428-F731-415B-96E5-BA8859AD655B}" srcOrd="2" destOrd="0" presId="urn:microsoft.com/office/officeart/2005/8/layout/hList1"/>
    <dgm:cxn modelId="{89D166AB-3020-411F-8D69-0534F56EFDAC}" type="presParOf" srcId="{98F09428-F731-415B-96E5-BA8859AD655B}" destId="{93224B0C-03AF-484B-847A-B7C3A3020DAF}" srcOrd="0" destOrd="0" presId="urn:microsoft.com/office/officeart/2005/8/layout/hList1"/>
    <dgm:cxn modelId="{EEEF3B50-829B-4DCC-8C2E-77948A6629D0}" type="presParOf" srcId="{98F09428-F731-415B-96E5-BA8859AD655B}" destId="{7D505308-FA9D-47C0-935D-EE4A4511E148}" srcOrd="1" destOrd="0" presId="urn:microsoft.com/office/officeart/2005/8/layout/hList1"/>
    <dgm:cxn modelId="{F6B1D76C-5F70-40C9-8BC6-5CA6666FAA9B}" type="presParOf" srcId="{AEC3DB16-2DAD-46FC-AB24-5D67A6B68FB5}" destId="{DAF1A2FE-B18A-4BC9-BD60-058EEB96ED37}" srcOrd="3" destOrd="0" presId="urn:microsoft.com/office/officeart/2005/8/layout/hList1"/>
    <dgm:cxn modelId="{7E2D19EB-709F-4DE5-A34B-09EC781176AA}" type="presParOf" srcId="{AEC3DB16-2DAD-46FC-AB24-5D67A6B68FB5}" destId="{70228057-4A53-46BB-8E73-B2E1079844A4}" srcOrd="4" destOrd="0" presId="urn:microsoft.com/office/officeart/2005/8/layout/hList1"/>
    <dgm:cxn modelId="{9919A378-C041-48A0-A110-9E47B4181765}" type="presParOf" srcId="{70228057-4A53-46BB-8E73-B2E1079844A4}" destId="{5A377858-8153-4613-A726-D2BFDFC9FBDD}" srcOrd="0" destOrd="0" presId="urn:microsoft.com/office/officeart/2005/8/layout/hList1"/>
    <dgm:cxn modelId="{CA31B629-1895-4810-96EE-AB2A85EE284F}" type="presParOf" srcId="{70228057-4A53-46BB-8E73-B2E1079844A4}" destId="{32D3948C-FA06-4E90-B3FB-ABC4954CD5A7}" srcOrd="1" destOrd="0" presId="urn:microsoft.com/office/officeart/2005/8/layout/hList1"/>
    <dgm:cxn modelId="{249720DD-57BF-4F3B-AD43-881AA0CFAF91}" type="presParOf" srcId="{AEC3DB16-2DAD-46FC-AB24-5D67A6B68FB5}" destId="{ED3EC0A7-639F-45D6-86C9-B67D808D1107}" srcOrd="5" destOrd="0" presId="urn:microsoft.com/office/officeart/2005/8/layout/hList1"/>
    <dgm:cxn modelId="{71608B3B-CF85-4B83-BA09-DF6BCD349254}" type="presParOf" srcId="{AEC3DB16-2DAD-46FC-AB24-5D67A6B68FB5}" destId="{7BCDC91C-2DC7-4B76-88B7-7C3746139245}" srcOrd="6" destOrd="0" presId="urn:microsoft.com/office/officeart/2005/8/layout/hList1"/>
    <dgm:cxn modelId="{D52F7F11-0609-4B40-B363-A07FC98825ED}" type="presParOf" srcId="{7BCDC91C-2DC7-4B76-88B7-7C3746139245}" destId="{ACEB7A32-1819-498C-ADD3-B5C997F47913}" srcOrd="0" destOrd="0" presId="urn:microsoft.com/office/officeart/2005/8/layout/hList1"/>
    <dgm:cxn modelId="{2B39D52C-C25F-4BF0-AC10-98FA8E5FBBA0}" type="presParOf" srcId="{7BCDC91C-2DC7-4B76-88B7-7C3746139245}" destId="{C16D9143-B9BD-4FBC-980C-9C258BC5818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C6B07B-5F14-499A-8FFA-C23878E38B00}"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en-US"/>
        </a:p>
      </dgm:t>
    </dgm:pt>
    <dgm:pt modelId="{B6D8D0C1-A729-4B98-8A59-959B08CEB954}">
      <dgm:prSet phldrT="[Text]" custT="1"/>
      <dgm:spPr/>
      <dgm:t>
        <a:bodyPr/>
        <a:lstStyle/>
        <a:p>
          <a:endParaRPr lang="en-US" sz="1800" dirty="0">
            <a:latin typeface="Arial" panose="020B0604020202020204" pitchFamily="34" charset="0"/>
            <a:cs typeface="Arial" panose="020B0604020202020204" pitchFamily="34" charset="0"/>
          </a:endParaRPr>
        </a:p>
      </dgm:t>
    </dgm:pt>
    <dgm:pt modelId="{F487EA8A-D376-424E-8134-692BB9415613}" type="parTrans" cxnId="{4DC7EFF7-7178-4783-BDA4-EE613651A8D1}">
      <dgm:prSet/>
      <dgm:spPr/>
      <dgm:t>
        <a:bodyPr/>
        <a:lstStyle/>
        <a:p>
          <a:endParaRPr lang="en-US"/>
        </a:p>
      </dgm:t>
    </dgm:pt>
    <dgm:pt modelId="{C4315BDE-4E8C-4E26-AC34-51FF0DCCF15C}" type="sibTrans" cxnId="{4DC7EFF7-7178-4783-BDA4-EE613651A8D1}">
      <dgm:prSet/>
      <dgm:spPr/>
      <dgm:t>
        <a:bodyPr/>
        <a:lstStyle/>
        <a:p>
          <a:endParaRPr lang="en-US"/>
        </a:p>
      </dgm:t>
    </dgm:pt>
    <dgm:pt modelId="{9A241CD6-9D93-41C1-BCE4-7334BE531282}">
      <dgm:prSet phldrT="[Text]" custT="1"/>
      <dgm:spPr>
        <a:solidFill>
          <a:srgbClr val="CBDBDF">
            <a:alpha val="89804"/>
          </a:srgbClr>
        </a:solidFill>
      </dgm:spPr>
      <dgm:t>
        <a:bodyPr/>
        <a:lstStyle/>
        <a:p>
          <a:pPr>
            <a:spcAft>
              <a:spcPct val="35000"/>
            </a:spcAft>
          </a:pPr>
          <a:r>
            <a:rPr lang="en-US" sz="2400" b="1" dirty="0">
              <a:solidFill>
                <a:schemeClr val="accent5"/>
              </a:solidFill>
              <a:latin typeface="Arial" panose="020B0604020202020204" pitchFamily="34" charset="0"/>
              <a:cs typeface="Arial" panose="020B0604020202020204" pitchFamily="34" charset="0"/>
            </a:rPr>
            <a:t>Quantitative</a:t>
          </a:r>
          <a:r>
            <a:rPr lang="en-US" sz="1800" dirty="0">
              <a:latin typeface="Arial" panose="020B0604020202020204" pitchFamily="34" charset="0"/>
              <a:cs typeface="Arial" panose="020B0604020202020204" pitchFamily="34" charset="0"/>
            </a:rPr>
            <a:t> assessment provides </a:t>
          </a:r>
          <a:r>
            <a:rPr lang="en-US" sz="1800" b="1" dirty="0">
              <a:latin typeface="Arial" panose="020B0604020202020204" pitchFamily="34" charset="0"/>
              <a:cs typeface="Arial" panose="020B0604020202020204" pitchFamily="34" charset="0"/>
            </a:rPr>
            <a:t>numerical scores or ratings</a:t>
          </a:r>
          <a:r>
            <a:rPr lang="en-US" sz="1800" dirty="0">
              <a:latin typeface="Arial" panose="020B0604020202020204" pitchFamily="34" charset="0"/>
              <a:cs typeface="Arial" panose="020B0604020202020204" pitchFamily="34" charset="0"/>
            </a:rPr>
            <a:t> that can be analyzed or quantified.</a:t>
          </a:r>
        </a:p>
      </dgm:t>
    </dgm:pt>
    <dgm:pt modelId="{2A0B958E-B7F6-4078-AE7D-B9781842D64E}" type="parTrans" cxnId="{E2DB1D2E-5C1C-417E-853B-ED611DB8FC5D}">
      <dgm:prSet/>
      <dgm:spPr/>
      <dgm:t>
        <a:bodyPr/>
        <a:lstStyle/>
        <a:p>
          <a:endParaRPr lang="en-US"/>
        </a:p>
      </dgm:t>
    </dgm:pt>
    <dgm:pt modelId="{380A2E15-15EB-4F34-9C21-38CA67DA68F3}" type="sibTrans" cxnId="{E2DB1D2E-5C1C-417E-853B-ED611DB8FC5D}">
      <dgm:prSet/>
      <dgm:spPr/>
      <dgm:t>
        <a:bodyPr/>
        <a:lstStyle/>
        <a:p>
          <a:endParaRPr lang="en-US"/>
        </a:p>
      </dgm:t>
    </dgm:pt>
    <dgm:pt modelId="{189DF216-08E3-4047-A5F6-6DF07BFA7FF5}">
      <dgm:prSet phldrT="[Text]" custT="1"/>
      <dgm:spPr>
        <a:solidFill>
          <a:srgbClr val="CBDBDF">
            <a:alpha val="89804"/>
          </a:srgbClr>
        </a:solidFill>
      </dgm:spPr>
      <dgm:t>
        <a:bodyPr/>
        <a:lstStyle/>
        <a:p>
          <a:pPr>
            <a:spcAft>
              <a:spcPts val="1200"/>
            </a:spcAft>
          </a:pPr>
          <a:r>
            <a:rPr lang="en-US" sz="1400" dirty="0">
              <a:latin typeface="Arial" panose="020B0604020202020204" pitchFamily="34" charset="0"/>
              <a:cs typeface="Arial" panose="020B0604020202020204" pitchFamily="34" charset="0"/>
            </a:rPr>
            <a:t>Norm-referenced test (e.g., cognitive and achievement</a:t>
          </a:r>
        </a:p>
      </dgm:t>
    </dgm:pt>
    <dgm:pt modelId="{0BBF854A-76B0-437F-B97A-4EFB0C42E61E}" type="parTrans" cxnId="{6BF5F1A1-71BF-4C65-98DC-063AF1DC3707}">
      <dgm:prSet/>
      <dgm:spPr/>
      <dgm:t>
        <a:bodyPr/>
        <a:lstStyle/>
        <a:p>
          <a:endParaRPr lang="en-US"/>
        </a:p>
      </dgm:t>
    </dgm:pt>
    <dgm:pt modelId="{45A63807-F0C3-42D3-88C1-DA838DAA8D5E}" type="sibTrans" cxnId="{6BF5F1A1-71BF-4C65-98DC-063AF1DC3707}">
      <dgm:prSet/>
      <dgm:spPr/>
      <dgm:t>
        <a:bodyPr/>
        <a:lstStyle/>
        <a:p>
          <a:endParaRPr lang="en-US"/>
        </a:p>
      </dgm:t>
    </dgm:pt>
    <dgm:pt modelId="{8F67351A-8E82-4AF7-8292-ED4577A44979}">
      <dgm:prSet phldrT="[Text]"/>
      <dgm:spPr>
        <a:solidFill>
          <a:schemeClr val="accent2"/>
        </a:solidFill>
      </dgm:spPr>
      <dgm:t>
        <a:bodyPr/>
        <a:lstStyle/>
        <a:p>
          <a:endParaRPr lang="en-US" dirty="0">
            <a:latin typeface="Arial" panose="020B0604020202020204" pitchFamily="34" charset="0"/>
            <a:cs typeface="Arial" panose="020B0604020202020204" pitchFamily="34" charset="0"/>
          </a:endParaRPr>
        </a:p>
      </dgm:t>
    </dgm:pt>
    <dgm:pt modelId="{35F323F8-58B6-47F1-B127-AA2A68C37694}" type="parTrans" cxnId="{4633BB5A-31E0-47F1-BD8D-6CFA824D27B7}">
      <dgm:prSet/>
      <dgm:spPr/>
      <dgm:t>
        <a:bodyPr/>
        <a:lstStyle/>
        <a:p>
          <a:endParaRPr lang="en-US"/>
        </a:p>
      </dgm:t>
    </dgm:pt>
    <dgm:pt modelId="{7C8999B1-57A2-4047-B695-7D4D13C51DED}" type="sibTrans" cxnId="{4633BB5A-31E0-47F1-BD8D-6CFA824D27B7}">
      <dgm:prSet/>
      <dgm:spPr/>
      <dgm:t>
        <a:bodyPr/>
        <a:lstStyle/>
        <a:p>
          <a:endParaRPr lang="en-US"/>
        </a:p>
      </dgm:t>
    </dgm:pt>
    <dgm:pt modelId="{9C05F763-4909-4F89-AAF7-B2E51CF44BEA}">
      <dgm:prSet phldrT="[Text]" custT="1"/>
      <dgm:spPr>
        <a:solidFill>
          <a:srgbClr val="CBDBDF">
            <a:alpha val="89804"/>
          </a:srgbClr>
        </a:solidFill>
      </dgm:spPr>
      <dgm:t>
        <a:bodyPr/>
        <a:lstStyle/>
        <a:p>
          <a:pPr>
            <a:spcAft>
              <a:spcPct val="35000"/>
            </a:spcAft>
            <a:buNone/>
          </a:pPr>
          <a:r>
            <a:rPr lang="en-US" sz="2400" b="1" dirty="0">
              <a:solidFill>
                <a:schemeClr val="accent5"/>
              </a:solidFill>
              <a:latin typeface="Arial" panose="020B0604020202020204" pitchFamily="34" charset="0"/>
              <a:cs typeface="Arial" panose="020B0604020202020204" pitchFamily="34" charset="0"/>
            </a:rPr>
            <a:t>Qualitative</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assessment provides </a:t>
          </a:r>
          <a:r>
            <a:rPr lang="en-US" sz="1800" b="1" dirty="0">
              <a:latin typeface="Arial" panose="020B0604020202020204" pitchFamily="34" charset="0"/>
              <a:cs typeface="Arial" panose="020B0604020202020204" pitchFamily="34" charset="0"/>
            </a:rPr>
            <a:t>interpretive and descriptive information </a:t>
          </a:r>
          <a:r>
            <a:rPr lang="en-US" sz="1800" dirty="0">
              <a:latin typeface="Arial" panose="020B0604020202020204" pitchFamily="34" charset="0"/>
              <a:cs typeface="Arial" panose="020B0604020202020204" pitchFamily="34" charset="0"/>
            </a:rPr>
            <a:t>about certain attributes, characteristics, behaviors or performances.</a:t>
          </a:r>
        </a:p>
      </dgm:t>
    </dgm:pt>
    <dgm:pt modelId="{DD42048A-2F4F-428B-96C2-02AE0A776BD8}" type="parTrans" cxnId="{3A1CB212-4991-4083-8203-2964FB1ADEEB}">
      <dgm:prSet/>
      <dgm:spPr/>
      <dgm:t>
        <a:bodyPr/>
        <a:lstStyle/>
        <a:p>
          <a:endParaRPr lang="en-US"/>
        </a:p>
      </dgm:t>
    </dgm:pt>
    <dgm:pt modelId="{79BCB9C7-B446-4BC9-A06C-78BE3C8CEBD2}" type="sibTrans" cxnId="{3A1CB212-4991-4083-8203-2964FB1ADEEB}">
      <dgm:prSet/>
      <dgm:spPr/>
      <dgm:t>
        <a:bodyPr/>
        <a:lstStyle/>
        <a:p>
          <a:endParaRPr lang="en-US"/>
        </a:p>
      </dgm:t>
    </dgm:pt>
    <dgm:pt modelId="{D15BDE3B-9C8E-4B4E-B4A9-E0AD3806D075}">
      <dgm:prSet phldrT="[Text]" custT="1"/>
      <dgm:spPr>
        <a:solidFill>
          <a:srgbClr val="CBDBDF">
            <a:alpha val="89804"/>
          </a:srgbClr>
        </a:solidFill>
      </dgm:spPr>
      <dgm:t>
        <a:bodyPr/>
        <a:lstStyle/>
        <a:p>
          <a:pPr>
            <a:spcAft>
              <a:spcPts val="600"/>
            </a:spcAft>
          </a:pPr>
          <a:r>
            <a:rPr lang="en-US" sz="1400" dirty="0">
              <a:latin typeface="Arial" panose="020B0604020202020204" pitchFamily="34" charset="0"/>
              <a:cs typeface="Arial" panose="020B0604020202020204" pitchFamily="34" charset="0"/>
            </a:rPr>
            <a:t>Rubric</a:t>
          </a:r>
        </a:p>
      </dgm:t>
    </dgm:pt>
    <dgm:pt modelId="{A75B06C3-FEA9-4B92-A609-3C4BD114392E}" type="parTrans" cxnId="{34B85B74-6749-4929-87CC-733D799EF631}">
      <dgm:prSet/>
      <dgm:spPr/>
      <dgm:t>
        <a:bodyPr/>
        <a:lstStyle/>
        <a:p>
          <a:endParaRPr lang="en-US"/>
        </a:p>
      </dgm:t>
    </dgm:pt>
    <dgm:pt modelId="{13E941F3-858B-4997-AF9A-B2C01EB151C1}" type="sibTrans" cxnId="{34B85B74-6749-4929-87CC-733D799EF631}">
      <dgm:prSet/>
      <dgm:spPr/>
      <dgm:t>
        <a:bodyPr/>
        <a:lstStyle/>
        <a:p>
          <a:endParaRPr lang="en-US"/>
        </a:p>
      </dgm:t>
    </dgm:pt>
    <dgm:pt modelId="{21F579E6-1D74-43C6-BCE3-B88021C306FC}">
      <dgm:prSet custT="1"/>
      <dgm:spPr>
        <a:solidFill>
          <a:srgbClr val="CBDBDF">
            <a:alpha val="89804"/>
          </a:srgbClr>
        </a:solidFill>
      </dgm:spPr>
      <dgm:t>
        <a:bodyPr/>
        <a:lstStyle/>
        <a:p>
          <a:pPr>
            <a:spcAft>
              <a:spcPts val="1200"/>
            </a:spcAft>
          </a:pPr>
          <a:r>
            <a:rPr lang="en-US" sz="1400" dirty="0">
              <a:latin typeface="Arial" panose="020B0604020202020204" pitchFamily="34" charset="0"/>
              <a:cs typeface="Arial" panose="020B0604020202020204" pitchFamily="34" charset="0"/>
            </a:rPr>
            <a:t>Criterion-referenced test (e.g., state assessment and curriculum-based measures)</a:t>
          </a:r>
        </a:p>
      </dgm:t>
    </dgm:pt>
    <dgm:pt modelId="{52F94033-EDCC-4B4C-9B4F-414D26982162}" type="parTrans" cxnId="{DE95AC85-FB73-4933-84A0-432B924986C7}">
      <dgm:prSet/>
      <dgm:spPr/>
      <dgm:t>
        <a:bodyPr/>
        <a:lstStyle/>
        <a:p>
          <a:endParaRPr lang="en-US"/>
        </a:p>
      </dgm:t>
    </dgm:pt>
    <dgm:pt modelId="{6A95D7AE-237B-4708-88A3-BC6E6FF891E2}" type="sibTrans" cxnId="{DE95AC85-FB73-4933-84A0-432B924986C7}">
      <dgm:prSet/>
      <dgm:spPr/>
      <dgm:t>
        <a:bodyPr/>
        <a:lstStyle/>
        <a:p>
          <a:endParaRPr lang="en-US"/>
        </a:p>
      </dgm:t>
    </dgm:pt>
    <dgm:pt modelId="{22BB91A8-1C84-46A1-A40B-850F2F3A7765}">
      <dgm:prSet custT="1"/>
      <dgm:spPr>
        <a:solidFill>
          <a:srgbClr val="CBDBDF">
            <a:alpha val="89804"/>
          </a:srgbClr>
        </a:solidFill>
      </dgm:spPr>
      <dgm:t>
        <a:bodyPr/>
        <a:lstStyle/>
        <a:p>
          <a:pPr>
            <a:spcAft>
              <a:spcPts val="600"/>
            </a:spcAft>
          </a:pPr>
          <a:r>
            <a:rPr lang="en-US" sz="1400" dirty="0">
              <a:latin typeface="Arial" panose="020B0604020202020204" pitchFamily="34" charset="0"/>
              <a:cs typeface="Arial" panose="020B0604020202020204" pitchFamily="34" charset="0"/>
            </a:rPr>
            <a:t>Performance</a:t>
          </a:r>
        </a:p>
      </dgm:t>
    </dgm:pt>
    <dgm:pt modelId="{BC6E3ABF-742E-4814-9B23-41FB488CED81}" type="parTrans" cxnId="{2572EC74-B7F4-4658-A700-BB32D9B5C227}">
      <dgm:prSet/>
      <dgm:spPr/>
      <dgm:t>
        <a:bodyPr/>
        <a:lstStyle/>
        <a:p>
          <a:endParaRPr lang="en-US"/>
        </a:p>
      </dgm:t>
    </dgm:pt>
    <dgm:pt modelId="{5AD38047-D910-4209-B708-4B019B7AADDD}" type="sibTrans" cxnId="{2572EC74-B7F4-4658-A700-BB32D9B5C227}">
      <dgm:prSet/>
      <dgm:spPr/>
      <dgm:t>
        <a:bodyPr/>
        <a:lstStyle/>
        <a:p>
          <a:endParaRPr lang="en-US"/>
        </a:p>
      </dgm:t>
    </dgm:pt>
    <dgm:pt modelId="{DD9EFC43-2D63-4AF2-AF54-7666FB3DC73C}">
      <dgm:prSet custT="1"/>
      <dgm:spPr>
        <a:solidFill>
          <a:srgbClr val="CBDBDF">
            <a:alpha val="89804"/>
          </a:srgbClr>
        </a:solidFill>
      </dgm:spPr>
      <dgm:t>
        <a:bodyPr/>
        <a:lstStyle/>
        <a:p>
          <a:pPr>
            <a:spcAft>
              <a:spcPts val="600"/>
            </a:spcAft>
          </a:pPr>
          <a:r>
            <a:rPr lang="en-US" sz="1400" dirty="0">
              <a:latin typeface="Arial" panose="020B0604020202020204" pitchFamily="34" charset="0"/>
              <a:cs typeface="Arial" panose="020B0604020202020204" pitchFamily="34" charset="0"/>
            </a:rPr>
            <a:t>Observation</a:t>
          </a:r>
        </a:p>
      </dgm:t>
    </dgm:pt>
    <dgm:pt modelId="{C6D4A7D6-62B9-4274-AD99-914A108F380B}" type="parTrans" cxnId="{CC401FC6-7732-49BB-B05F-B1103EAFE9DA}">
      <dgm:prSet/>
      <dgm:spPr/>
      <dgm:t>
        <a:bodyPr/>
        <a:lstStyle/>
        <a:p>
          <a:endParaRPr lang="en-US"/>
        </a:p>
      </dgm:t>
    </dgm:pt>
    <dgm:pt modelId="{14E0E06F-66CD-4262-BFD7-22F6D1FDB526}" type="sibTrans" cxnId="{CC401FC6-7732-49BB-B05F-B1103EAFE9DA}">
      <dgm:prSet/>
      <dgm:spPr/>
      <dgm:t>
        <a:bodyPr/>
        <a:lstStyle/>
        <a:p>
          <a:endParaRPr lang="en-US"/>
        </a:p>
      </dgm:t>
    </dgm:pt>
    <dgm:pt modelId="{C064F90B-BF69-41DE-A28E-16A35CD110D1}">
      <dgm:prSet custT="1"/>
      <dgm:spPr>
        <a:solidFill>
          <a:srgbClr val="CBDBDF">
            <a:alpha val="89804"/>
          </a:srgbClr>
        </a:solidFill>
      </dgm:spPr>
      <dgm:t>
        <a:bodyPr/>
        <a:lstStyle/>
        <a:p>
          <a:pPr>
            <a:spcAft>
              <a:spcPts val="600"/>
            </a:spcAft>
          </a:pPr>
          <a:r>
            <a:rPr lang="en-US" sz="1400" dirty="0">
              <a:latin typeface="Arial" panose="020B0604020202020204" pitchFamily="34" charset="0"/>
              <a:cs typeface="Arial" panose="020B0604020202020204" pitchFamily="34" charset="0"/>
            </a:rPr>
            <a:t>Checklist</a:t>
          </a:r>
        </a:p>
      </dgm:t>
    </dgm:pt>
    <dgm:pt modelId="{937C72A8-8606-42B7-B720-AD6DE3947C5A}" type="parTrans" cxnId="{AEED0A2B-7801-4D9A-859C-66AB27E97378}">
      <dgm:prSet/>
      <dgm:spPr/>
      <dgm:t>
        <a:bodyPr/>
        <a:lstStyle/>
        <a:p>
          <a:endParaRPr lang="en-US"/>
        </a:p>
      </dgm:t>
    </dgm:pt>
    <dgm:pt modelId="{288C450B-C321-45D6-AA70-F122E10ACA2C}" type="sibTrans" cxnId="{AEED0A2B-7801-4D9A-859C-66AB27E97378}">
      <dgm:prSet/>
      <dgm:spPr/>
      <dgm:t>
        <a:bodyPr/>
        <a:lstStyle/>
        <a:p>
          <a:endParaRPr lang="en-US"/>
        </a:p>
      </dgm:t>
    </dgm:pt>
    <dgm:pt modelId="{5688F996-3518-483A-99F8-D25BE8D9C386}">
      <dgm:prSet custT="1"/>
      <dgm:spPr>
        <a:solidFill>
          <a:srgbClr val="CBDBDF">
            <a:alpha val="89804"/>
          </a:srgbClr>
        </a:solidFill>
      </dgm:spPr>
      <dgm:t>
        <a:bodyPr/>
        <a:lstStyle/>
        <a:p>
          <a:pPr>
            <a:spcAft>
              <a:spcPts val="600"/>
            </a:spcAft>
          </a:pPr>
          <a:r>
            <a:rPr lang="en-US" sz="1400" dirty="0">
              <a:latin typeface="Arial" panose="020B0604020202020204" pitchFamily="34" charset="0"/>
              <a:cs typeface="Arial" panose="020B0604020202020204" pitchFamily="34" charset="0"/>
            </a:rPr>
            <a:t>Interview</a:t>
          </a:r>
        </a:p>
      </dgm:t>
    </dgm:pt>
    <dgm:pt modelId="{F371338F-A429-478A-BC88-68031D59648F}" type="parTrans" cxnId="{382E679A-0ECA-46B8-9ABB-3E1332038A7F}">
      <dgm:prSet/>
      <dgm:spPr/>
      <dgm:t>
        <a:bodyPr/>
        <a:lstStyle/>
        <a:p>
          <a:endParaRPr lang="en-US"/>
        </a:p>
      </dgm:t>
    </dgm:pt>
    <dgm:pt modelId="{1B734C4C-C927-4A81-96DB-6E07EA9C9FCE}" type="sibTrans" cxnId="{382E679A-0ECA-46B8-9ABB-3E1332038A7F}">
      <dgm:prSet/>
      <dgm:spPr/>
      <dgm:t>
        <a:bodyPr/>
        <a:lstStyle/>
        <a:p>
          <a:endParaRPr lang="en-US"/>
        </a:p>
      </dgm:t>
    </dgm:pt>
    <dgm:pt modelId="{C41AB850-ED0E-4801-B83A-43212D158A4D}">
      <dgm:prSet phldrT="[Text]" custT="1"/>
      <dgm:spPr>
        <a:solidFill>
          <a:srgbClr val="CBDBDF">
            <a:alpha val="89804"/>
          </a:srgbClr>
        </a:solidFill>
      </dgm:spPr>
      <dgm:t>
        <a:bodyPr/>
        <a:lstStyle/>
        <a:p>
          <a:pPr>
            <a:spcAft>
              <a:spcPct val="15000"/>
            </a:spcAft>
          </a:pPr>
          <a:endParaRPr lang="en-US" sz="1400" dirty="0">
            <a:latin typeface="Arial" panose="020B0604020202020204" pitchFamily="34" charset="0"/>
            <a:cs typeface="Arial" panose="020B0604020202020204" pitchFamily="34" charset="0"/>
          </a:endParaRPr>
        </a:p>
      </dgm:t>
    </dgm:pt>
    <dgm:pt modelId="{F1207F0F-6283-4FA7-BCD0-644E1B430E0D}" type="parTrans" cxnId="{93C01D3F-6344-48D2-ADBD-E8B8BEB3F9B3}">
      <dgm:prSet/>
      <dgm:spPr/>
      <dgm:t>
        <a:bodyPr/>
        <a:lstStyle/>
        <a:p>
          <a:endParaRPr lang="en-US"/>
        </a:p>
      </dgm:t>
    </dgm:pt>
    <dgm:pt modelId="{C96DDEF5-3665-4085-93C0-8E69871AF524}" type="sibTrans" cxnId="{93C01D3F-6344-48D2-ADBD-E8B8BEB3F9B3}">
      <dgm:prSet/>
      <dgm:spPr/>
      <dgm:t>
        <a:bodyPr/>
        <a:lstStyle/>
        <a:p>
          <a:endParaRPr lang="en-US"/>
        </a:p>
      </dgm:t>
    </dgm:pt>
    <dgm:pt modelId="{0BE9E296-03B4-47A1-8C98-81C5DC75104A}">
      <dgm:prSet phldrT="[Text]" custT="1"/>
      <dgm:spPr>
        <a:solidFill>
          <a:srgbClr val="CBDBDF">
            <a:alpha val="89804"/>
          </a:srgbClr>
        </a:solidFill>
      </dgm:spPr>
      <dgm:t>
        <a:bodyPr/>
        <a:lstStyle/>
        <a:p>
          <a:pPr>
            <a:spcAft>
              <a:spcPct val="15000"/>
            </a:spcAft>
          </a:pPr>
          <a:endParaRPr lang="en-US" sz="1400" dirty="0">
            <a:latin typeface="Arial" panose="020B0604020202020204" pitchFamily="34" charset="0"/>
            <a:cs typeface="Arial" panose="020B0604020202020204" pitchFamily="34" charset="0"/>
          </a:endParaRPr>
        </a:p>
      </dgm:t>
    </dgm:pt>
    <dgm:pt modelId="{F47F7CC7-EBE9-4AB1-AAC3-8CDD5DB09327}" type="parTrans" cxnId="{857A7EA6-6511-42EE-8645-41080A8662E7}">
      <dgm:prSet/>
      <dgm:spPr/>
      <dgm:t>
        <a:bodyPr/>
        <a:lstStyle/>
        <a:p>
          <a:endParaRPr lang="en-US"/>
        </a:p>
      </dgm:t>
    </dgm:pt>
    <dgm:pt modelId="{3498C73A-5BDF-4C22-8E46-4EA34C7F6486}" type="sibTrans" cxnId="{857A7EA6-6511-42EE-8645-41080A8662E7}">
      <dgm:prSet/>
      <dgm:spPr/>
      <dgm:t>
        <a:bodyPr/>
        <a:lstStyle/>
        <a:p>
          <a:endParaRPr lang="en-US"/>
        </a:p>
      </dgm:t>
    </dgm:pt>
    <dgm:pt modelId="{DD1D4944-E291-4F83-83E1-A16B6C61E8E3}">
      <dgm:prSet phldrT="[Text]" custT="1"/>
      <dgm:spPr>
        <a:solidFill>
          <a:srgbClr val="CBDBDF">
            <a:alpha val="89804"/>
          </a:srgbClr>
        </a:solidFill>
      </dgm:spPr>
      <dgm:t>
        <a:bodyPr/>
        <a:lstStyle/>
        <a:p>
          <a:pPr>
            <a:spcAft>
              <a:spcPts val="600"/>
            </a:spcAft>
          </a:pPr>
          <a:endParaRPr lang="en-US" sz="1400" dirty="0">
            <a:latin typeface="Arial" panose="020B0604020202020204" pitchFamily="34" charset="0"/>
            <a:cs typeface="Arial" panose="020B0604020202020204" pitchFamily="34" charset="0"/>
          </a:endParaRPr>
        </a:p>
      </dgm:t>
    </dgm:pt>
    <dgm:pt modelId="{564331F4-40AC-4C8D-8532-498A164B54AE}" type="parTrans" cxnId="{68D86CE9-B442-42C0-8FCD-6065835670D5}">
      <dgm:prSet/>
      <dgm:spPr/>
      <dgm:t>
        <a:bodyPr/>
        <a:lstStyle/>
        <a:p>
          <a:endParaRPr lang="en-US"/>
        </a:p>
      </dgm:t>
    </dgm:pt>
    <dgm:pt modelId="{7E8CEE7D-FE52-451E-89F0-3C07C30F6B62}" type="sibTrans" cxnId="{68D86CE9-B442-42C0-8FCD-6065835670D5}">
      <dgm:prSet/>
      <dgm:spPr/>
      <dgm:t>
        <a:bodyPr/>
        <a:lstStyle/>
        <a:p>
          <a:endParaRPr lang="en-US"/>
        </a:p>
      </dgm:t>
    </dgm:pt>
    <dgm:pt modelId="{88391349-6596-424A-852A-963CB09715DE}" type="pres">
      <dgm:prSet presAssocID="{E2C6B07B-5F14-499A-8FFA-C23878E38B00}" presName="list" presStyleCnt="0">
        <dgm:presLayoutVars>
          <dgm:dir/>
          <dgm:animLvl val="lvl"/>
        </dgm:presLayoutVars>
      </dgm:prSet>
      <dgm:spPr/>
    </dgm:pt>
    <dgm:pt modelId="{111DFD70-022B-4D20-BED1-C17FABEFD3F3}" type="pres">
      <dgm:prSet presAssocID="{B6D8D0C1-A729-4B98-8A59-959B08CEB954}" presName="posSpace" presStyleCnt="0"/>
      <dgm:spPr/>
    </dgm:pt>
    <dgm:pt modelId="{C8651905-EB2B-47CA-952E-76179F42CD4D}" type="pres">
      <dgm:prSet presAssocID="{B6D8D0C1-A729-4B98-8A59-959B08CEB954}" presName="vertFlow" presStyleCnt="0"/>
      <dgm:spPr/>
    </dgm:pt>
    <dgm:pt modelId="{09FC030E-914C-46AE-ACF8-87E7C2F48DCB}" type="pres">
      <dgm:prSet presAssocID="{B6D8D0C1-A729-4B98-8A59-959B08CEB954}" presName="topSpace" presStyleCnt="0"/>
      <dgm:spPr/>
    </dgm:pt>
    <dgm:pt modelId="{E783126C-C90B-416F-8613-C031B9CD8A4A}" type="pres">
      <dgm:prSet presAssocID="{B6D8D0C1-A729-4B98-8A59-959B08CEB954}" presName="firstComp" presStyleCnt="0"/>
      <dgm:spPr/>
    </dgm:pt>
    <dgm:pt modelId="{8721A4ED-8DEF-43B8-AD31-5CAFF07BC1C2}" type="pres">
      <dgm:prSet presAssocID="{B6D8D0C1-A729-4B98-8A59-959B08CEB954}" presName="firstChild" presStyleLbl="bgAccFollowNode1" presStyleIdx="0" presStyleCnt="2"/>
      <dgm:spPr/>
    </dgm:pt>
    <dgm:pt modelId="{4D5DF8C0-3546-4F17-AB85-36414DD4DD98}" type="pres">
      <dgm:prSet presAssocID="{B6D8D0C1-A729-4B98-8A59-959B08CEB954}" presName="firstChildTx" presStyleLbl="bgAccFollowNode1" presStyleIdx="0" presStyleCnt="2">
        <dgm:presLayoutVars>
          <dgm:bulletEnabled val="1"/>
        </dgm:presLayoutVars>
      </dgm:prSet>
      <dgm:spPr/>
    </dgm:pt>
    <dgm:pt modelId="{8BD86BAF-4763-4848-AEE3-DFF7F2B08500}" type="pres">
      <dgm:prSet presAssocID="{B6D8D0C1-A729-4B98-8A59-959B08CEB954}" presName="negSpace" presStyleCnt="0"/>
      <dgm:spPr/>
    </dgm:pt>
    <dgm:pt modelId="{A9F0ED13-A9D9-431C-A435-72D122FDA050}" type="pres">
      <dgm:prSet presAssocID="{B6D8D0C1-A729-4B98-8A59-959B08CEB954}" presName="circle" presStyleLbl="node1" presStyleIdx="0" presStyleCnt="2" custLinFactNeighborX="266" custLinFactNeighborY="-606"/>
      <dgm:spPr/>
    </dgm:pt>
    <dgm:pt modelId="{3DB36719-FF1C-4190-8E12-3EB077B04F87}" type="pres">
      <dgm:prSet presAssocID="{C4315BDE-4E8C-4E26-AC34-51FF0DCCF15C}" presName="transSpace" presStyleCnt="0"/>
      <dgm:spPr/>
    </dgm:pt>
    <dgm:pt modelId="{99244C01-0F9F-43D2-ACD1-CBDC020215A3}" type="pres">
      <dgm:prSet presAssocID="{8F67351A-8E82-4AF7-8292-ED4577A44979}" presName="posSpace" presStyleCnt="0"/>
      <dgm:spPr/>
    </dgm:pt>
    <dgm:pt modelId="{A652605D-6CFE-453E-A7F7-9BD3A32A25D0}" type="pres">
      <dgm:prSet presAssocID="{8F67351A-8E82-4AF7-8292-ED4577A44979}" presName="vertFlow" presStyleCnt="0"/>
      <dgm:spPr/>
    </dgm:pt>
    <dgm:pt modelId="{135047CB-BFC3-439F-A8B8-440758CA34C6}" type="pres">
      <dgm:prSet presAssocID="{8F67351A-8E82-4AF7-8292-ED4577A44979}" presName="topSpace" presStyleCnt="0"/>
      <dgm:spPr/>
    </dgm:pt>
    <dgm:pt modelId="{1A3E72E3-BB36-42DC-95B9-390A0203FC2A}" type="pres">
      <dgm:prSet presAssocID="{8F67351A-8E82-4AF7-8292-ED4577A44979}" presName="firstComp" presStyleCnt="0"/>
      <dgm:spPr/>
    </dgm:pt>
    <dgm:pt modelId="{B45BC30F-AF73-45B5-A9C2-66B3A10C2897}" type="pres">
      <dgm:prSet presAssocID="{8F67351A-8E82-4AF7-8292-ED4577A44979}" presName="firstChild" presStyleLbl="bgAccFollowNode1" presStyleIdx="1" presStyleCnt="2" custScaleY="138892"/>
      <dgm:spPr/>
    </dgm:pt>
    <dgm:pt modelId="{27D5E979-A0CF-4E4E-BCD6-C39AAB36DBBF}" type="pres">
      <dgm:prSet presAssocID="{8F67351A-8E82-4AF7-8292-ED4577A44979}" presName="firstChildTx" presStyleLbl="bgAccFollowNode1" presStyleIdx="1" presStyleCnt="2">
        <dgm:presLayoutVars>
          <dgm:bulletEnabled val="1"/>
        </dgm:presLayoutVars>
      </dgm:prSet>
      <dgm:spPr/>
    </dgm:pt>
    <dgm:pt modelId="{546FC8C9-27C7-4091-92C6-531A1ABA1461}" type="pres">
      <dgm:prSet presAssocID="{8F67351A-8E82-4AF7-8292-ED4577A44979}" presName="negSpace" presStyleCnt="0"/>
      <dgm:spPr/>
    </dgm:pt>
    <dgm:pt modelId="{80FB75E6-6696-4633-BE99-4001ED144668}" type="pres">
      <dgm:prSet presAssocID="{8F67351A-8E82-4AF7-8292-ED4577A44979}" presName="circle" presStyleLbl="node1" presStyleIdx="1" presStyleCnt="2"/>
      <dgm:spPr/>
    </dgm:pt>
  </dgm:ptLst>
  <dgm:cxnLst>
    <dgm:cxn modelId="{1E805100-D7CE-44D4-B871-B94659B82429}" type="presOf" srcId="{C41AB850-ED0E-4801-B83A-43212D158A4D}" destId="{4D5DF8C0-3546-4F17-AB85-36414DD4DD98}" srcOrd="1" destOrd="1" presId="urn:microsoft.com/office/officeart/2005/8/layout/hList9"/>
    <dgm:cxn modelId="{3A1CB212-4991-4083-8203-2964FB1ADEEB}" srcId="{8F67351A-8E82-4AF7-8292-ED4577A44979}" destId="{9C05F763-4909-4F89-AAF7-B2E51CF44BEA}" srcOrd="0" destOrd="0" parTransId="{DD42048A-2F4F-428B-96C2-02AE0A776BD8}" sibTransId="{79BCB9C7-B446-4BC9-A06C-78BE3C8CEBD2}"/>
    <dgm:cxn modelId="{8F651F16-D580-468D-8338-BA3A17CB7066}" type="presOf" srcId="{B6D8D0C1-A729-4B98-8A59-959B08CEB954}" destId="{A9F0ED13-A9D9-431C-A435-72D122FDA050}" srcOrd="0" destOrd="0" presId="urn:microsoft.com/office/officeart/2005/8/layout/hList9"/>
    <dgm:cxn modelId="{8BB2BF22-CE9B-4469-8128-AF98723ADD1E}" type="presOf" srcId="{DD9EFC43-2D63-4AF2-AF54-7666FB3DC73C}" destId="{27D5E979-A0CF-4E4E-BCD6-C39AAB36DBBF}" srcOrd="1" destOrd="4" presId="urn:microsoft.com/office/officeart/2005/8/layout/hList9"/>
    <dgm:cxn modelId="{AEED0A2B-7801-4D9A-859C-66AB27E97378}" srcId="{9C05F763-4909-4F89-AAF7-B2E51CF44BEA}" destId="{C064F90B-BF69-41DE-A28E-16A35CD110D1}" srcOrd="4" destOrd="0" parTransId="{937C72A8-8606-42B7-B720-AD6DE3947C5A}" sibTransId="{288C450B-C321-45D6-AA70-F122E10ACA2C}"/>
    <dgm:cxn modelId="{E2DB1D2E-5C1C-417E-853B-ED611DB8FC5D}" srcId="{B6D8D0C1-A729-4B98-8A59-959B08CEB954}" destId="{9A241CD6-9D93-41C1-BCE4-7334BE531282}" srcOrd="0" destOrd="0" parTransId="{2A0B958E-B7F6-4078-AE7D-B9781842D64E}" sibTransId="{380A2E15-15EB-4F34-9C21-38CA67DA68F3}"/>
    <dgm:cxn modelId="{C3236035-6E37-4BB6-897C-689328017744}" type="presOf" srcId="{D15BDE3B-9C8E-4B4E-B4A9-E0AD3806D075}" destId="{27D5E979-A0CF-4E4E-BCD6-C39AAB36DBBF}" srcOrd="1" destOrd="2" presId="urn:microsoft.com/office/officeart/2005/8/layout/hList9"/>
    <dgm:cxn modelId="{DE87CB38-D5E3-47A1-9A13-DA3B1FF09CFB}" type="presOf" srcId="{189DF216-08E3-4047-A5F6-6DF07BFA7FF5}" destId="{8721A4ED-8DEF-43B8-AD31-5CAFF07BC1C2}" srcOrd="0" destOrd="3" presId="urn:microsoft.com/office/officeart/2005/8/layout/hList9"/>
    <dgm:cxn modelId="{93C01D3F-6344-48D2-ADBD-E8B8BEB3F9B3}" srcId="{9A241CD6-9D93-41C1-BCE4-7334BE531282}" destId="{C41AB850-ED0E-4801-B83A-43212D158A4D}" srcOrd="0" destOrd="0" parTransId="{F1207F0F-6283-4FA7-BCD0-644E1B430E0D}" sibTransId="{C96DDEF5-3665-4085-93C0-8E69871AF524}"/>
    <dgm:cxn modelId="{C1A7824A-0953-4696-A70B-2CA32EA4436A}" type="presOf" srcId="{E2C6B07B-5F14-499A-8FFA-C23878E38B00}" destId="{88391349-6596-424A-852A-963CB09715DE}" srcOrd="0" destOrd="0" presId="urn:microsoft.com/office/officeart/2005/8/layout/hList9"/>
    <dgm:cxn modelId="{AFB4FC4E-98EA-4BF3-B375-B82D65E24F54}" type="presOf" srcId="{C064F90B-BF69-41DE-A28E-16A35CD110D1}" destId="{B45BC30F-AF73-45B5-A9C2-66B3A10C2897}" srcOrd="0" destOrd="5" presId="urn:microsoft.com/office/officeart/2005/8/layout/hList9"/>
    <dgm:cxn modelId="{34B85B74-6749-4929-87CC-733D799EF631}" srcId="{9C05F763-4909-4F89-AAF7-B2E51CF44BEA}" destId="{D15BDE3B-9C8E-4B4E-B4A9-E0AD3806D075}" srcOrd="1" destOrd="0" parTransId="{A75B06C3-FEA9-4B92-A609-3C4BD114392E}" sibTransId="{13E941F3-858B-4997-AF9A-B2C01EB151C1}"/>
    <dgm:cxn modelId="{4D388F74-5B33-4E43-93BC-66679B6E9616}" type="presOf" srcId="{C064F90B-BF69-41DE-A28E-16A35CD110D1}" destId="{27D5E979-A0CF-4E4E-BCD6-C39AAB36DBBF}" srcOrd="1" destOrd="5" presId="urn:microsoft.com/office/officeart/2005/8/layout/hList9"/>
    <dgm:cxn modelId="{2572EC74-B7F4-4658-A700-BB32D9B5C227}" srcId="{9C05F763-4909-4F89-AAF7-B2E51CF44BEA}" destId="{22BB91A8-1C84-46A1-A40B-850F2F3A7765}" srcOrd="2" destOrd="0" parTransId="{BC6E3ABF-742E-4814-9B23-41FB488CED81}" sibTransId="{5AD38047-D910-4209-B708-4B019B7AADDD}"/>
    <dgm:cxn modelId="{FCCB2F57-5FDC-47F4-9738-759C58E96892}" type="presOf" srcId="{0BE9E296-03B4-47A1-8C98-81C5DC75104A}" destId="{4D5DF8C0-3546-4F17-AB85-36414DD4DD98}" srcOrd="1" destOrd="2" presId="urn:microsoft.com/office/officeart/2005/8/layout/hList9"/>
    <dgm:cxn modelId="{BECC5479-207E-4D42-98DA-15A4C86FFC18}" type="presOf" srcId="{9C05F763-4909-4F89-AAF7-B2E51CF44BEA}" destId="{B45BC30F-AF73-45B5-A9C2-66B3A10C2897}" srcOrd="0" destOrd="0" presId="urn:microsoft.com/office/officeart/2005/8/layout/hList9"/>
    <dgm:cxn modelId="{4633BB5A-31E0-47F1-BD8D-6CFA824D27B7}" srcId="{E2C6B07B-5F14-499A-8FFA-C23878E38B00}" destId="{8F67351A-8E82-4AF7-8292-ED4577A44979}" srcOrd="1" destOrd="0" parTransId="{35F323F8-58B6-47F1-B127-AA2A68C37694}" sibTransId="{7C8999B1-57A2-4047-B695-7D4D13C51DED}"/>
    <dgm:cxn modelId="{B08D5782-2214-4458-98C5-0DA3E2B6AF87}" type="presOf" srcId="{C41AB850-ED0E-4801-B83A-43212D158A4D}" destId="{8721A4ED-8DEF-43B8-AD31-5CAFF07BC1C2}" srcOrd="0" destOrd="1" presId="urn:microsoft.com/office/officeart/2005/8/layout/hList9"/>
    <dgm:cxn modelId="{B245CF84-0C89-4F53-AB15-5363B380F8E3}" type="presOf" srcId="{22BB91A8-1C84-46A1-A40B-850F2F3A7765}" destId="{B45BC30F-AF73-45B5-A9C2-66B3A10C2897}" srcOrd="0" destOrd="3" presId="urn:microsoft.com/office/officeart/2005/8/layout/hList9"/>
    <dgm:cxn modelId="{DE95AC85-FB73-4933-84A0-432B924986C7}" srcId="{9A241CD6-9D93-41C1-BCE4-7334BE531282}" destId="{21F579E6-1D74-43C6-BCE3-B88021C306FC}" srcOrd="3" destOrd="0" parTransId="{52F94033-EDCC-4B4C-9B4F-414D26982162}" sibTransId="{6A95D7AE-237B-4708-88A3-BC6E6FF891E2}"/>
    <dgm:cxn modelId="{9841AD8D-1258-4FDB-9797-A30D93E4D346}" type="presOf" srcId="{DD9EFC43-2D63-4AF2-AF54-7666FB3DC73C}" destId="{B45BC30F-AF73-45B5-A9C2-66B3A10C2897}" srcOrd="0" destOrd="4" presId="urn:microsoft.com/office/officeart/2005/8/layout/hList9"/>
    <dgm:cxn modelId="{3E01D490-E17B-4572-B2DF-D041DE890817}" type="presOf" srcId="{9A241CD6-9D93-41C1-BCE4-7334BE531282}" destId="{8721A4ED-8DEF-43B8-AD31-5CAFF07BC1C2}" srcOrd="0" destOrd="0" presId="urn:microsoft.com/office/officeart/2005/8/layout/hList9"/>
    <dgm:cxn modelId="{382E679A-0ECA-46B8-9ABB-3E1332038A7F}" srcId="{9C05F763-4909-4F89-AAF7-B2E51CF44BEA}" destId="{5688F996-3518-483A-99F8-D25BE8D9C386}" srcOrd="5" destOrd="0" parTransId="{F371338F-A429-478A-BC88-68031D59648F}" sibTransId="{1B734C4C-C927-4A81-96DB-6E07EA9C9FCE}"/>
    <dgm:cxn modelId="{1746DA9D-CDAC-4E63-B7C8-CCD05BF25D91}" type="presOf" srcId="{21F579E6-1D74-43C6-BCE3-B88021C306FC}" destId="{4D5DF8C0-3546-4F17-AB85-36414DD4DD98}" srcOrd="1" destOrd="4" presId="urn:microsoft.com/office/officeart/2005/8/layout/hList9"/>
    <dgm:cxn modelId="{9CB0A09E-BD82-45A5-AD9F-E3E414040314}" type="presOf" srcId="{189DF216-08E3-4047-A5F6-6DF07BFA7FF5}" destId="{4D5DF8C0-3546-4F17-AB85-36414DD4DD98}" srcOrd="1" destOrd="3" presId="urn:microsoft.com/office/officeart/2005/8/layout/hList9"/>
    <dgm:cxn modelId="{6BF5F1A1-71BF-4C65-98DC-063AF1DC3707}" srcId="{9A241CD6-9D93-41C1-BCE4-7334BE531282}" destId="{189DF216-08E3-4047-A5F6-6DF07BFA7FF5}" srcOrd="2" destOrd="0" parTransId="{0BBF854A-76B0-437F-B97A-4EFB0C42E61E}" sibTransId="{45A63807-F0C3-42D3-88C1-DA838DAA8D5E}"/>
    <dgm:cxn modelId="{A4DA2DA3-D056-423F-B688-7C8C1ED667A1}" type="presOf" srcId="{DD1D4944-E291-4F83-83E1-A16B6C61E8E3}" destId="{B45BC30F-AF73-45B5-A9C2-66B3A10C2897}" srcOrd="0" destOrd="1" presId="urn:microsoft.com/office/officeart/2005/8/layout/hList9"/>
    <dgm:cxn modelId="{857A7EA6-6511-42EE-8645-41080A8662E7}" srcId="{9A241CD6-9D93-41C1-BCE4-7334BE531282}" destId="{0BE9E296-03B4-47A1-8C98-81C5DC75104A}" srcOrd="1" destOrd="0" parTransId="{F47F7CC7-EBE9-4AB1-AAC3-8CDD5DB09327}" sibTransId="{3498C73A-5BDF-4C22-8E46-4EA34C7F6486}"/>
    <dgm:cxn modelId="{7F2054A7-E1FC-4773-9E89-3259F2FEF76F}" type="presOf" srcId="{9C05F763-4909-4F89-AAF7-B2E51CF44BEA}" destId="{27D5E979-A0CF-4E4E-BCD6-C39AAB36DBBF}" srcOrd="1" destOrd="0" presId="urn:microsoft.com/office/officeart/2005/8/layout/hList9"/>
    <dgm:cxn modelId="{5A62F5A9-3898-40D5-A3B1-D0F6AA3DFD2E}" type="presOf" srcId="{DD1D4944-E291-4F83-83E1-A16B6C61E8E3}" destId="{27D5E979-A0CF-4E4E-BCD6-C39AAB36DBBF}" srcOrd="1" destOrd="1" presId="urn:microsoft.com/office/officeart/2005/8/layout/hList9"/>
    <dgm:cxn modelId="{8C66F7AE-ABC3-4673-81C1-F1CFBA880B39}" type="presOf" srcId="{0BE9E296-03B4-47A1-8C98-81C5DC75104A}" destId="{8721A4ED-8DEF-43B8-AD31-5CAFF07BC1C2}" srcOrd="0" destOrd="2" presId="urn:microsoft.com/office/officeart/2005/8/layout/hList9"/>
    <dgm:cxn modelId="{22F97FC3-624B-4F75-92C1-AF374AD571F6}" type="presOf" srcId="{22BB91A8-1C84-46A1-A40B-850F2F3A7765}" destId="{27D5E979-A0CF-4E4E-BCD6-C39AAB36DBBF}" srcOrd="1" destOrd="3" presId="urn:microsoft.com/office/officeart/2005/8/layout/hList9"/>
    <dgm:cxn modelId="{CC401FC6-7732-49BB-B05F-B1103EAFE9DA}" srcId="{9C05F763-4909-4F89-AAF7-B2E51CF44BEA}" destId="{DD9EFC43-2D63-4AF2-AF54-7666FB3DC73C}" srcOrd="3" destOrd="0" parTransId="{C6D4A7D6-62B9-4274-AD99-914A108F380B}" sibTransId="{14E0E06F-66CD-4262-BFD7-22F6D1FDB526}"/>
    <dgm:cxn modelId="{B6A444D6-C2F4-42EE-B919-BC93C0EC8EE7}" type="presOf" srcId="{8F67351A-8E82-4AF7-8292-ED4577A44979}" destId="{80FB75E6-6696-4633-BE99-4001ED144668}" srcOrd="0" destOrd="0" presId="urn:microsoft.com/office/officeart/2005/8/layout/hList9"/>
    <dgm:cxn modelId="{7F4E22D9-4C3D-4405-8F05-4B9058A47D95}" type="presOf" srcId="{21F579E6-1D74-43C6-BCE3-B88021C306FC}" destId="{8721A4ED-8DEF-43B8-AD31-5CAFF07BC1C2}" srcOrd="0" destOrd="4" presId="urn:microsoft.com/office/officeart/2005/8/layout/hList9"/>
    <dgm:cxn modelId="{AC7CD7DF-7043-48B1-AB8D-E0A434361C3E}" type="presOf" srcId="{D15BDE3B-9C8E-4B4E-B4A9-E0AD3806D075}" destId="{B45BC30F-AF73-45B5-A9C2-66B3A10C2897}" srcOrd="0" destOrd="2" presId="urn:microsoft.com/office/officeart/2005/8/layout/hList9"/>
    <dgm:cxn modelId="{5E3571E3-E5BA-41F9-B5CA-559D12DD46DA}" type="presOf" srcId="{5688F996-3518-483A-99F8-D25BE8D9C386}" destId="{27D5E979-A0CF-4E4E-BCD6-C39AAB36DBBF}" srcOrd="1" destOrd="6" presId="urn:microsoft.com/office/officeart/2005/8/layout/hList9"/>
    <dgm:cxn modelId="{68D86CE9-B442-42C0-8FCD-6065835670D5}" srcId="{9C05F763-4909-4F89-AAF7-B2E51CF44BEA}" destId="{DD1D4944-E291-4F83-83E1-A16B6C61E8E3}" srcOrd="0" destOrd="0" parTransId="{564331F4-40AC-4C8D-8532-498A164B54AE}" sibTransId="{7E8CEE7D-FE52-451E-89F0-3C07C30F6B62}"/>
    <dgm:cxn modelId="{8510C3EB-808C-405F-98AC-5DE4B6B70DAA}" type="presOf" srcId="{5688F996-3518-483A-99F8-D25BE8D9C386}" destId="{B45BC30F-AF73-45B5-A9C2-66B3A10C2897}" srcOrd="0" destOrd="6" presId="urn:microsoft.com/office/officeart/2005/8/layout/hList9"/>
    <dgm:cxn modelId="{4DC7EFF7-7178-4783-BDA4-EE613651A8D1}" srcId="{E2C6B07B-5F14-499A-8FFA-C23878E38B00}" destId="{B6D8D0C1-A729-4B98-8A59-959B08CEB954}" srcOrd="0" destOrd="0" parTransId="{F487EA8A-D376-424E-8134-692BB9415613}" sibTransId="{C4315BDE-4E8C-4E26-AC34-51FF0DCCF15C}"/>
    <dgm:cxn modelId="{34D2EFFA-32BB-41CA-8BC4-1D7737B07740}" type="presOf" srcId="{9A241CD6-9D93-41C1-BCE4-7334BE531282}" destId="{4D5DF8C0-3546-4F17-AB85-36414DD4DD98}" srcOrd="1" destOrd="0" presId="urn:microsoft.com/office/officeart/2005/8/layout/hList9"/>
    <dgm:cxn modelId="{24A9799B-23E4-4B99-A25E-1CEACF8C686D}" type="presParOf" srcId="{88391349-6596-424A-852A-963CB09715DE}" destId="{111DFD70-022B-4D20-BED1-C17FABEFD3F3}" srcOrd="0" destOrd="0" presId="urn:microsoft.com/office/officeart/2005/8/layout/hList9"/>
    <dgm:cxn modelId="{53A02891-39F1-41E7-9A0B-3D5BF0984888}" type="presParOf" srcId="{88391349-6596-424A-852A-963CB09715DE}" destId="{C8651905-EB2B-47CA-952E-76179F42CD4D}" srcOrd="1" destOrd="0" presId="urn:microsoft.com/office/officeart/2005/8/layout/hList9"/>
    <dgm:cxn modelId="{A974F784-3FCE-465E-ACA6-7E9BFF774EF0}" type="presParOf" srcId="{C8651905-EB2B-47CA-952E-76179F42CD4D}" destId="{09FC030E-914C-46AE-ACF8-87E7C2F48DCB}" srcOrd="0" destOrd="0" presId="urn:microsoft.com/office/officeart/2005/8/layout/hList9"/>
    <dgm:cxn modelId="{2D25EF67-8147-4C13-A7F9-C8B2FA443A7B}" type="presParOf" srcId="{C8651905-EB2B-47CA-952E-76179F42CD4D}" destId="{E783126C-C90B-416F-8613-C031B9CD8A4A}" srcOrd="1" destOrd="0" presId="urn:microsoft.com/office/officeart/2005/8/layout/hList9"/>
    <dgm:cxn modelId="{8A031A2B-F4E4-4A34-B333-096463645DB2}" type="presParOf" srcId="{E783126C-C90B-416F-8613-C031B9CD8A4A}" destId="{8721A4ED-8DEF-43B8-AD31-5CAFF07BC1C2}" srcOrd="0" destOrd="0" presId="urn:microsoft.com/office/officeart/2005/8/layout/hList9"/>
    <dgm:cxn modelId="{E3DB99B6-430A-417C-AA79-ADE6CD85C191}" type="presParOf" srcId="{E783126C-C90B-416F-8613-C031B9CD8A4A}" destId="{4D5DF8C0-3546-4F17-AB85-36414DD4DD98}" srcOrd="1" destOrd="0" presId="urn:microsoft.com/office/officeart/2005/8/layout/hList9"/>
    <dgm:cxn modelId="{80658C0D-1465-4F08-952D-77FEAB8D767C}" type="presParOf" srcId="{88391349-6596-424A-852A-963CB09715DE}" destId="{8BD86BAF-4763-4848-AEE3-DFF7F2B08500}" srcOrd="2" destOrd="0" presId="urn:microsoft.com/office/officeart/2005/8/layout/hList9"/>
    <dgm:cxn modelId="{D75C1A9A-8DCD-4057-ADE4-904B34BCF2FC}" type="presParOf" srcId="{88391349-6596-424A-852A-963CB09715DE}" destId="{A9F0ED13-A9D9-431C-A435-72D122FDA050}" srcOrd="3" destOrd="0" presId="urn:microsoft.com/office/officeart/2005/8/layout/hList9"/>
    <dgm:cxn modelId="{B0883F5E-0F44-4591-B8D3-1C2415242054}" type="presParOf" srcId="{88391349-6596-424A-852A-963CB09715DE}" destId="{3DB36719-FF1C-4190-8E12-3EB077B04F87}" srcOrd="4" destOrd="0" presId="urn:microsoft.com/office/officeart/2005/8/layout/hList9"/>
    <dgm:cxn modelId="{27BD82DB-F9D8-4814-A2B4-6C437081349E}" type="presParOf" srcId="{88391349-6596-424A-852A-963CB09715DE}" destId="{99244C01-0F9F-43D2-ACD1-CBDC020215A3}" srcOrd="5" destOrd="0" presId="urn:microsoft.com/office/officeart/2005/8/layout/hList9"/>
    <dgm:cxn modelId="{B84E97CF-7D8C-40CC-A9DB-2894CEAFEE00}" type="presParOf" srcId="{88391349-6596-424A-852A-963CB09715DE}" destId="{A652605D-6CFE-453E-A7F7-9BD3A32A25D0}" srcOrd="6" destOrd="0" presId="urn:microsoft.com/office/officeart/2005/8/layout/hList9"/>
    <dgm:cxn modelId="{F25B3D21-7AE3-4674-AAF7-64E88875EC7E}" type="presParOf" srcId="{A652605D-6CFE-453E-A7F7-9BD3A32A25D0}" destId="{135047CB-BFC3-439F-A8B8-440758CA34C6}" srcOrd="0" destOrd="0" presId="urn:microsoft.com/office/officeart/2005/8/layout/hList9"/>
    <dgm:cxn modelId="{5A678C37-0D06-4925-84C1-4C8675EEF879}" type="presParOf" srcId="{A652605D-6CFE-453E-A7F7-9BD3A32A25D0}" destId="{1A3E72E3-BB36-42DC-95B9-390A0203FC2A}" srcOrd="1" destOrd="0" presId="urn:microsoft.com/office/officeart/2005/8/layout/hList9"/>
    <dgm:cxn modelId="{C872772E-ECD2-4422-A610-2D991C4CE435}" type="presParOf" srcId="{1A3E72E3-BB36-42DC-95B9-390A0203FC2A}" destId="{B45BC30F-AF73-45B5-A9C2-66B3A10C2897}" srcOrd="0" destOrd="0" presId="urn:microsoft.com/office/officeart/2005/8/layout/hList9"/>
    <dgm:cxn modelId="{E06D708D-BC65-472F-B2DD-7662E20A8132}" type="presParOf" srcId="{1A3E72E3-BB36-42DC-95B9-390A0203FC2A}" destId="{27D5E979-A0CF-4E4E-BCD6-C39AAB36DBBF}" srcOrd="1" destOrd="0" presId="urn:microsoft.com/office/officeart/2005/8/layout/hList9"/>
    <dgm:cxn modelId="{018E0600-588C-40C0-A2E6-0BDA5ED7EEC0}" type="presParOf" srcId="{88391349-6596-424A-852A-963CB09715DE}" destId="{546FC8C9-27C7-4091-92C6-531A1ABA1461}" srcOrd="7" destOrd="0" presId="urn:microsoft.com/office/officeart/2005/8/layout/hList9"/>
    <dgm:cxn modelId="{90008776-273A-4CE0-ACD4-17B96E153651}" type="presParOf" srcId="{88391349-6596-424A-852A-963CB09715DE}" destId="{80FB75E6-6696-4633-BE99-4001ED144668}" srcOrd="8" destOrd="0" presId="urn:microsoft.com/office/officeart/2005/8/layout/hList9"/>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B54C8-9D95-453E-B479-9367067E9226}">
      <dsp:nvSpPr>
        <dsp:cNvPr id="0" name=""/>
        <dsp:cNvSpPr/>
      </dsp:nvSpPr>
      <dsp:spPr>
        <a:xfrm>
          <a:off x="603957" y="0"/>
          <a:ext cx="6844855"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DC6F5B-A3B7-4E50-98B8-6B4784DA8796}">
      <dsp:nvSpPr>
        <dsp:cNvPr id="0" name=""/>
        <dsp:cNvSpPr/>
      </dsp:nvSpPr>
      <dsp:spPr>
        <a:xfrm>
          <a:off x="2752" y="1305401"/>
          <a:ext cx="1788281" cy="174053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Referral</a:t>
          </a:r>
        </a:p>
      </dsp:txBody>
      <dsp:txXfrm>
        <a:off x="87718" y="1390367"/>
        <a:ext cx="1618349" cy="1570603"/>
      </dsp:txXfrm>
    </dsp:sp>
    <dsp:sp modelId="{319438DF-B2BE-4D5F-8CFC-9D7C4E4CBEAF}">
      <dsp:nvSpPr>
        <dsp:cNvPr id="0" name=""/>
        <dsp:cNvSpPr/>
      </dsp:nvSpPr>
      <dsp:spPr>
        <a:xfrm>
          <a:off x="2089080" y="1305401"/>
          <a:ext cx="1788281" cy="174053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Review Team</a:t>
          </a:r>
        </a:p>
      </dsp:txBody>
      <dsp:txXfrm>
        <a:off x="2174046" y="1390367"/>
        <a:ext cx="1618349" cy="1570603"/>
      </dsp:txXfrm>
    </dsp:sp>
    <dsp:sp modelId="{EF649E60-9FC1-458D-BB7E-890E211A05C4}">
      <dsp:nvSpPr>
        <dsp:cNvPr id="0" name=""/>
        <dsp:cNvSpPr/>
      </dsp:nvSpPr>
      <dsp:spPr>
        <a:xfrm>
          <a:off x="4175408" y="1305401"/>
          <a:ext cx="1788281" cy="174053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Body of Evidence (BOE)</a:t>
          </a:r>
          <a:endParaRPr lang="en-US" sz="1800" kern="1200" dirty="0">
            <a:latin typeface="Arial" panose="020B0604020202020204" pitchFamily="34" charset="0"/>
            <a:cs typeface="Arial" panose="020B0604020202020204" pitchFamily="34" charset="0"/>
          </a:endParaRPr>
        </a:p>
      </dsp:txBody>
      <dsp:txXfrm>
        <a:off x="4260374" y="1390367"/>
        <a:ext cx="1618349" cy="1570603"/>
      </dsp:txXfrm>
    </dsp:sp>
    <dsp:sp modelId="{D9E269AD-8D96-4E36-B79A-188AA2669159}">
      <dsp:nvSpPr>
        <dsp:cNvPr id="0" name=""/>
        <dsp:cNvSpPr/>
      </dsp:nvSpPr>
      <dsp:spPr>
        <a:xfrm>
          <a:off x="6261737" y="1305401"/>
          <a:ext cx="1788281" cy="1740535"/>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Determination</a:t>
          </a:r>
        </a:p>
      </dsp:txBody>
      <dsp:txXfrm>
        <a:off x="6346703" y="1390367"/>
        <a:ext cx="1618349" cy="1570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915CE-40F8-4A2A-BBC1-5C0F4316C317}">
      <dsp:nvSpPr>
        <dsp:cNvPr id="0" name=""/>
        <dsp:cNvSpPr/>
      </dsp:nvSpPr>
      <dsp:spPr>
        <a:xfrm rot="5400000">
          <a:off x="4943969" y="-1997833"/>
          <a:ext cx="837972" cy="5047488"/>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FontTx/>
            <a:buNone/>
          </a:pPr>
          <a:r>
            <a:rPr lang="en-US" sz="1900" kern="1200" dirty="0">
              <a:solidFill>
                <a:schemeClr val="accent5"/>
              </a:solidFill>
              <a:latin typeface="Arial" panose="020B0604020202020204" pitchFamily="34" charset="0"/>
              <a:cs typeface="Arial" panose="020B0604020202020204" pitchFamily="34" charset="0"/>
            </a:rPr>
            <a:t>45 days to review ALP; 60 days to communicate next steps to family</a:t>
          </a:r>
        </a:p>
      </dsp:txBody>
      <dsp:txXfrm rot="-5400000">
        <a:off x="2839211" y="147831"/>
        <a:ext cx="5006582" cy="756160"/>
      </dsp:txXfrm>
    </dsp:sp>
    <dsp:sp modelId="{1AFCBB54-F57A-40B4-80D1-FCE6EDC23342}">
      <dsp:nvSpPr>
        <dsp:cNvPr id="0" name=""/>
        <dsp:cNvSpPr/>
      </dsp:nvSpPr>
      <dsp:spPr>
        <a:xfrm>
          <a:off x="0" y="2177"/>
          <a:ext cx="2839212" cy="104746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Transfer student ALP and BOE</a:t>
          </a:r>
        </a:p>
      </dsp:txBody>
      <dsp:txXfrm>
        <a:off x="51133" y="53310"/>
        <a:ext cx="2736946" cy="945199"/>
      </dsp:txXfrm>
    </dsp:sp>
    <dsp:sp modelId="{45202FDD-D449-466D-A90D-00A3C159CFDB}">
      <dsp:nvSpPr>
        <dsp:cNvPr id="0" name=""/>
        <dsp:cNvSpPr/>
      </dsp:nvSpPr>
      <dsp:spPr>
        <a:xfrm rot="5400000">
          <a:off x="4943969" y="-897994"/>
          <a:ext cx="837972" cy="5047488"/>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FontTx/>
            <a:buNone/>
          </a:pPr>
          <a:r>
            <a:rPr lang="en-US" sz="1900" kern="1200" dirty="0">
              <a:solidFill>
                <a:schemeClr val="accent5"/>
              </a:solidFill>
              <a:latin typeface="Arial" panose="020B0604020202020204" pitchFamily="34" charset="0"/>
              <a:cs typeface="Arial" panose="020B0604020202020204" pitchFamily="34" charset="0"/>
            </a:rPr>
            <a:t>30 days to collect and review BOE and communicate next steps to family &amp; referrer</a:t>
          </a:r>
        </a:p>
      </dsp:txBody>
      <dsp:txXfrm rot="-5400000">
        <a:off x="2839211" y="1247670"/>
        <a:ext cx="5006582" cy="756160"/>
      </dsp:txXfrm>
    </dsp:sp>
    <dsp:sp modelId="{E9765EEB-D4A7-4F60-B15E-8338C823C78D}">
      <dsp:nvSpPr>
        <dsp:cNvPr id="0" name=""/>
        <dsp:cNvSpPr/>
      </dsp:nvSpPr>
      <dsp:spPr>
        <a:xfrm>
          <a:off x="0" y="1102016"/>
          <a:ext cx="2839212" cy="104746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Student, Family, Community, School staff</a:t>
          </a:r>
        </a:p>
      </dsp:txBody>
      <dsp:txXfrm>
        <a:off x="51133" y="1153149"/>
        <a:ext cx="2736946" cy="945199"/>
      </dsp:txXfrm>
    </dsp:sp>
    <dsp:sp modelId="{D65B127D-DB06-41EE-8543-CD2F47BC6633}">
      <dsp:nvSpPr>
        <dsp:cNvPr id="0" name=""/>
        <dsp:cNvSpPr/>
      </dsp:nvSpPr>
      <dsp:spPr>
        <a:xfrm rot="5400000">
          <a:off x="4943969" y="201844"/>
          <a:ext cx="837972" cy="5047488"/>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FontTx/>
            <a:buNone/>
          </a:pPr>
          <a:r>
            <a:rPr lang="en-US" sz="1900" kern="1200" dirty="0">
              <a:latin typeface="Arial" panose="020B0604020202020204" pitchFamily="34" charset="0"/>
              <a:cs typeface="Arial" panose="020B0604020202020204" pitchFamily="34" charset="0"/>
            </a:rPr>
            <a:t>When does this occur? Who reviews? When does it become a referral?</a:t>
          </a:r>
        </a:p>
      </dsp:txBody>
      <dsp:txXfrm rot="-5400000">
        <a:off x="2839211" y="2347508"/>
        <a:ext cx="5006582" cy="756160"/>
      </dsp:txXfrm>
    </dsp:sp>
    <dsp:sp modelId="{9B78DAA7-48A6-4180-A34A-77AB59A04B17}">
      <dsp:nvSpPr>
        <dsp:cNvPr id="0" name=""/>
        <dsp:cNvSpPr/>
      </dsp:nvSpPr>
      <dsp:spPr>
        <a:xfrm>
          <a:off x="0" y="2201855"/>
          <a:ext cx="2839212" cy="104746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Assessment Data Review</a:t>
          </a:r>
        </a:p>
      </dsp:txBody>
      <dsp:txXfrm>
        <a:off x="51133" y="2252988"/>
        <a:ext cx="2736946" cy="945199"/>
      </dsp:txXfrm>
    </dsp:sp>
    <dsp:sp modelId="{93234BFC-C3CB-4F75-B180-E9B03817FFB1}">
      <dsp:nvSpPr>
        <dsp:cNvPr id="0" name=""/>
        <dsp:cNvSpPr/>
      </dsp:nvSpPr>
      <dsp:spPr>
        <a:xfrm rot="5400000">
          <a:off x="4943969" y="1301683"/>
          <a:ext cx="837972" cy="5047488"/>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FontTx/>
            <a:buNone/>
          </a:pPr>
          <a:r>
            <a:rPr lang="en-US" sz="1900" kern="1200" dirty="0">
              <a:latin typeface="Arial" panose="020B0604020202020204" pitchFamily="34" charset="0"/>
              <a:cs typeface="Arial" panose="020B0604020202020204" pitchFamily="34" charset="0"/>
            </a:rPr>
            <a:t>When does this occur? Who reviews? When does it become a referral?</a:t>
          </a:r>
        </a:p>
      </dsp:txBody>
      <dsp:txXfrm rot="-5400000">
        <a:off x="2839211" y="3447347"/>
        <a:ext cx="5006582" cy="756160"/>
      </dsp:txXfrm>
    </dsp:sp>
    <dsp:sp modelId="{B09E80F9-FC1C-4862-BFC9-23E7F9C19763}">
      <dsp:nvSpPr>
        <dsp:cNvPr id="0" name=""/>
        <dsp:cNvSpPr/>
      </dsp:nvSpPr>
      <dsp:spPr>
        <a:xfrm>
          <a:off x="0" y="3301694"/>
          <a:ext cx="2839212" cy="104746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latin typeface="Arial" panose="020B0604020202020204" pitchFamily="34" charset="0"/>
              <a:cs typeface="Arial" panose="020B0604020202020204" pitchFamily="34" charset="0"/>
            </a:rPr>
            <a:t>Universal Screening</a:t>
          </a:r>
        </a:p>
      </dsp:txBody>
      <dsp:txXfrm>
        <a:off x="51133" y="3352827"/>
        <a:ext cx="2736946" cy="945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CE19C-D279-4E61-A0D4-0565383E8348}">
      <dsp:nvSpPr>
        <dsp:cNvPr id="0" name=""/>
        <dsp:cNvSpPr/>
      </dsp:nvSpPr>
      <dsp:spPr>
        <a:xfrm>
          <a:off x="0" y="3275482"/>
          <a:ext cx="7886700" cy="107508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Use a review team form to document decisions</a:t>
          </a:r>
        </a:p>
      </dsp:txBody>
      <dsp:txXfrm>
        <a:off x="0" y="3275482"/>
        <a:ext cx="7886700" cy="1075086"/>
      </dsp:txXfrm>
    </dsp:sp>
    <dsp:sp modelId="{F2327EED-A107-40C4-9F8F-6A94077050D8}">
      <dsp:nvSpPr>
        <dsp:cNvPr id="0" name=""/>
        <dsp:cNvSpPr/>
      </dsp:nvSpPr>
      <dsp:spPr>
        <a:xfrm rot="10800000">
          <a:off x="0" y="1638125"/>
          <a:ext cx="7886700" cy="1653482"/>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Use a data discussion protocol to evaluate BOE</a:t>
          </a:r>
        </a:p>
      </dsp:txBody>
      <dsp:txXfrm rot="10800000">
        <a:off x="0" y="1638125"/>
        <a:ext cx="7886700" cy="1074383"/>
      </dsp:txXfrm>
    </dsp:sp>
    <dsp:sp modelId="{1B6E8D84-9A1B-4D78-9D85-A7CC4FD12B27}">
      <dsp:nvSpPr>
        <dsp:cNvPr id="0" name=""/>
        <dsp:cNvSpPr/>
      </dsp:nvSpPr>
      <dsp:spPr>
        <a:xfrm rot="10800000">
          <a:off x="0" y="769"/>
          <a:ext cx="7886700" cy="1653482"/>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3-5 members</a:t>
          </a:r>
        </a:p>
      </dsp:txBody>
      <dsp:txXfrm rot="-10800000">
        <a:off x="0" y="769"/>
        <a:ext cx="7886700" cy="580372"/>
      </dsp:txXfrm>
    </dsp:sp>
    <dsp:sp modelId="{55327687-2FCD-4792-863A-B9955A8F117B}">
      <dsp:nvSpPr>
        <dsp:cNvPr id="0" name=""/>
        <dsp:cNvSpPr/>
      </dsp:nvSpPr>
      <dsp:spPr>
        <a:xfrm>
          <a:off x="0" y="581141"/>
          <a:ext cx="1971674" cy="494391"/>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accent5"/>
              </a:solidFill>
            </a:rPr>
            <a:t>Gifted Lead trained in gifted identification</a:t>
          </a:r>
        </a:p>
      </dsp:txBody>
      <dsp:txXfrm>
        <a:off x="0" y="581141"/>
        <a:ext cx="1971674" cy="494391"/>
      </dsp:txXfrm>
    </dsp:sp>
    <dsp:sp modelId="{5AB976E0-A4C0-4C18-A80F-98963379923A}">
      <dsp:nvSpPr>
        <dsp:cNvPr id="0" name=""/>
        <dsp:cNvSpPr/>
      </dsp:nvSpPr>
      <dsp:spPr>
        <a:xfrm>
          <a:off x="1971675" y="581141"/>
          <a:ext cx="1971674" cy="494391"/>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Classroom teacher</a:t>
          </a:r>
        </a:p>
      </dsp:txBody>
      <dsp:txXfrm>
        <a:off x="1971675" y="581141"/>
        <a:ext cx="1971674" cy="494391"/>
      </dsp:txXfrm>
    </dsp:sp>
    <dsp:sp modelId="{09BE7EB4-4E45-463B-BC43-23087AB64DC4}">
      <dsp:nvSpPr>
        <dsp:cNvPr id="0" name=""/>
        <dsp:cNvSpPr/>
      </dsp:nvSpPr>
      <dsp:spPr>
        <a:xfrm>
          <a:off x="3943350" y="581141"/>
          <a:ext cx="1971674" cy="494391"/>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Data expert</a:t>
          </a:r>
        </a:p>
      </dsp:txBody>
      <dsp:txXfrm>
        <a:off x="3943350" y="581141"/>
        <a:ext cx="1971674" cy="494391"/>
      </dsp:txXfrm>
    </dsp:sp>
    <dsp:sp modelId="{1401C05A-FA2D-42FE-9FC8-D31419ECDFED}">
      <dsp:nvSpPr>
        <dsp:cNvPr id="0" name=""/>
        <dsp:cNvSpPr/>
      </dsp:nvSpPr>
      <dsp:spPr>
        <a:xfrm>
          <a:off x="5915024" y="581141"/>
          <a:ext cx="1971674" cy="494391"/>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a:t>SPED, ELD, Counselor, School Psychologist</a:t>
          </a:r>
        </a:p>
      </dsp:txBody>
      <dsp:txXfrm>
        <a:off x="5915024" y="581141"/>
        <a:ext cx="1971674" cy="4943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15C1A-8C6F-4F27-AB7D-824957BD1626}">
      <dsp:nvSpPr>
        <dsp:cNvPr id="0" name=""/>
        <dsp:cNvSpPr/>
      </dsp:nvSpPr>
      <dsp:spPr>
        <a:xfrm>
          <a:off x="5852639" y="1683"/>
          <a:ext cx="1993706" cy="199370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3 Sources</a:t>
          </a:r>
        </a:p>
      </dsp:txBody>
      <dsp:txXfrm>
        <a:off x="6144610" y="293654"/>
        <a:ext cx="1409764" cy="1409764"/>
      </dsp:txXfrm>
    </dsp:sp>
    <dsp:sp modelId="{90A24537-E961-49CE-97EE-4BE5603C0016}">
      <dsp:nvSpPr>
        <dsp:cNvPr id="0" name=""/>
        <dsp:cNvSpPr/>
      </dsp:nvSpPr>
      <dsp:spPr>
        <a:xfrm>
          <a:off x="6271318" y="2157278"/>
          <a:ext cx="1156349" cy="1156349"/>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424592" y="2599466"/>
        <a:ext cx="849801" cy="271973"/>
      </dsp:txXfrm>
    </dsp:sp>
    <dsp:sp modelId="{0A2AD381-461C-427A-B885-5BE4513BE353}">
      <dsp:nvSpPr>
        <dsp:cNvPr id="0" name=""/>
        <dsp:cNvSpPr/>
      </dsp:nvSpPr>
      <dsp:spPr>
        <a:xfrm>
          <a:off x="5852639" y="3475517"/>
          <a:ext cx="1993706" cy="199370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2 Types of Data</a:t>
          </a:r>
        </a:p>
      </dsp:txBody>
      <dsp:txXfrm>
        <a:off x="6144610" y="3767488"/>
        <a:ext cx="1409764" cy="1409764"/>
      </dsp:txXfrm>
    </dsp:sp>
    <dsp:sp modelId="{453C6284-16D7-43EF-84FB-0DC904867B43}">
      <dsp:nvSpPr>
        <dsp:cNvPr id="0" name=""/>
        <dsp:cNvSpPr/>
      </dsp:nvSpPr>
      <dsp:spPr>
        <a:xfrm rot="10800000">
          <a:off x="4810376" y="2149201"/>
          <a:ext cx="852417" cy="1172503"/>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066101" y="2383702"/>
        <a:ext cx="596692" cy="703501"/>
      </dsp:txXfrm>
    </dsp:sp>
    <dsp:sp modelId="{40699E4C-48FD-49F7-998B-F112209F2F43}">
      <dsp:nvSpPr>
        <dsp:cNvPr id="0" name=""/>
        <dsp:cNvSpPr/>
      </dsp:nvSpPr>
      <dsp:spPr>
        <a:xfrm>
          <a:off x="669003" y="741747"/>
          <a:ext cx="3987412" cy="3987412"/>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r>
            <a:rPr lang="en-US" sz="5100" kern="1200" dirty="0">
              <a:latin typeface="Arial" panose="020B0604020202020204" pitchFamily="34" charset="0"/>
              <a:cs typeface="Arial" panose="020B0604020202020204" pitchFamily="34" charset="0"/>
            </a:rPr>
            <a:t>Robust Body of Evidence</a:t>
          </a:r>
        </a:p>
      </dsp:txBody>
      <dsp:txXfrm>
        <a:off x="1252946" y="1325690"/>
        <a:ext cx="2819526" cy="28195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15C1A-8C6F-4F27-AB7D-824957BD1626}">
      <dsp:nvSpPr>
        <dsp:cNvPr id="0" name=""/>
        <dsp:cNvSpPr/>
      </dsp:nvSpPr>
      <dsp:spPr>
        <a:xfrm>
          <a:off x="5852639" y="1683"/>
          <a:ext cx="1993706" cy="199370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3 Sources</a:t>
          </a:r>
        </a:p>
      </dsp:txBody>
      <dsp:txXfrm>
        <a:off x="6144610" y="293654"/>
        <a:ext cx="1409764" cy="1409764"/>
      </dsp:txXfrm>
    </dsp:sp>
    <dsp:sp modelId="{90A24537-E961-49CE-97EE-4BE5603C0016}">
      <dsp:nvSpPr>
        <dsp:cNvPr id="0" name=""/>
        <dsp:cNvSpPr/>
      </dsp:nvSpPr>
      <dsp:spPr>
        <a:xfrm>
          <a:off x="6271318" y="2157278"/>
          <a:ext cx="1156349" cy="1156349"/>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424592" y="2599466"/>
        <a:ext cx="849801" cy="271973"/>
      </dsp:txXfrm>
    </dsp:sp>
    <dsp:sp modelId="{0A2AD381-461C-427A-B885-5BE4513BE353}">
      <dsp:nvSpPr>
        <dsp:cNvPr id="0" name=""/>
        <dsp:cNvSpPr/>
      </dsp:nvSpPr>
      <dsp:spPr>
        <a:xfrm>
          <a:off x="5852639" y="3475517"/>
          <a:ext cx="1993706" cy="199370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2 Types of Data</a:t>
          </a:r>
        </a:p>
      </dsp:txBody>
      <dsp:txXfrm>
        <a:off x="6144610" y="3767488"/>
        <a:ext cx="1409764" cy="1409764"/>
      </dsp:txXfrm>
    </dsp:sp>
    <dsp:sp modelId="{453C6284-16D7-43EF-84FB-0DC904867B43}">
      <dsp:nvSpPr>
        <dsp:cNvPr id="0" name=""/>
        <dsp:cNvSpPr/>
      </dsp:nvSpPr>
      <dsp:spPr>
        <a:xfrm rot="10800000">
          <a:off x="4810376" y="2149201"/>
          <a:ext cx="852417" cy="1172503"/>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10800000">
        <a:off x="5066101" y="2383702"/>
        <a:ext cx="596692" cy="703501"/>
      </dsp:txXfrm>
    </dsp:sp>
    <dsp:sp modelId="{40699E4C-48FD-49F7-998B-F112209F2F43}">
      <dsp:nvSpPr>
        <dsp:cNvPr id="0" name=""/>
        <dsp:cNvSpPr/>
      </dsp:nvSpPr>
      <dsp:spPr>
        <a:xfrm>
          <a:off x="669003" y="741747"/>
          <a:ext cx="3987412" cy="3987412"/>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r>
            <a:rPr lang="en-US" sz="5100" kern="1200">
              <a:latin typeface="Arial" panose="020B0604020202020204" pitchFamily="34" charset="0"/>
              <a:cs typeface="Arial" panose="020B0604020202020204" pitchFamily="34" charset="0"/>
            </a:rPr>
            <a:t>Robust Body of Evidence</a:t>
          </a:r>
          <a:endParaRPr lang="en-US" sz="5100" kern="1200" dirty="0">
            <a:latin typeface="Arial" panose="020B0604020202020204" pitchFamily="34" charset="0"/>
            <a:cs typeface="Arial" panose="020B0604020202020204" pitchFamily="34" charset="0"/>
          </a:endParaRPr>
        </a:p>
      </dsp:txBody>
      <dsp:txXfrm>
        <a:off x="1252946" y="1325690"/>
        <a:ext cx="2819526" cy="28195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4165A7-F6EB-40BD-80E9-AECF9D212C79}">
      <dsp:nvSpPr>
        <dsp:cNvPr id="0" name=""/>
        <dsp:cNvSpPr/>
      </dsp:nvSpPr>
      <dsp:spPr>
        <a:xfrm>
          <a:off x="11623" y="1429768"/>
          <a:ext cx="1940768" cy="4411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Cognitive</a:t>
          </a:r>
        </a:p>
      </dsp:txBody>
      <dsp:txXfrm>
        <a:off x="11623" y="1429768"/>
        <a:ext cx="1940768" cy="441105"/>
      </dsp:txXfrm>
    </dsp:sp>
    <dsp:sp modelId="{22E4EB42-CFE8-4EA5-A582-ECABE08D7636}">
      <dsp:nvSpPr>
        <dsp:cNvPr id="0" name=""/>
        <dsp:cNvSpPr/>
      </dsp:nvSpPr>
      <dsp:spPr>
        <a:xfrm>
          <a:off x="11623" y="1870874"/>
          <a:ext cx="1940768" cy="27181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Individual IQ test</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Group administered cognitive test/screener</a:t>
          </a:r>
        </a:p>
      </dsp:txBody>
      <dsp:txXfrm>
        <a:off x="11623" y="1870874"/>
        <a:ext cx="1940768" cy="2718193"/>
      </dsp:txXfrm>
    </dsp:sp>
    <dsp:sp modelId="{93224B0C-03AF-484B-847A-B7C3A3020DAF}">
      <dsp:nvSpPr>
        <dsp:cNvPr id="0" name=""/>
        <dsp:cNvSpPr/>
      </dsp:nvSpPr>
      <dsp:spPr>
        <a:xfrm>
          <a:off x="2224099" y="1429768"/>
          <a:ext cx="1940768" cy="4411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Achievement</a:t>
          </a:r>
        </a:p>
      </dsp:txBody>
      <dsp:txXfrm>
        <a:off x="2224099" y="1429768"/>
        <a:ext cx="1940768" cy="441105"/>
      </dsp:txXfrm>
    </dsp:sp>
    <dsp:sp modelId="{7D505308-FA9D-47C0-935D-EE4A4511E148}">
      <dsp:nvSpPr>
        <dsp:cNvPr id="0" name=""/>
        <dsp:cNvSpPr/>
      </dsp:nvSpPr>
      <dsp:spPr>
        <a:xfrm>
          <a:off x="2224099" y="1870874"/>
          <a:ext cx="1940768" cy="27181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Nationally norm-reference test</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Criterion norm-referenced test</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Curriculum-based test</a:t>
          </a:r>
        </a:p>
      </dsp:txBody>
      <dsp:txXfrm>
        <a:off x="2224099" y="1870874"/>
        <a:ext cx="1940768" cy="2718193"/>
      </dsp:txXfrm>
    </dsp:sp>
    <dsp:sp modelId="{5A377858-8153-4613-A726-D2BFDFC9FBDD}">
      <dsp:nvSpPr>
        <dsp:cNvPr id="0" name=""/>
        <dsp:cNvSpPr/>
      </dsp:nvSpPr>
      <dsp:spPr>
        <a:xfrm>
          <a:off x="4436576" y="1429768"/>
          <a:ext cx="1940768" cy="4411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Observation</a:t>
          </a:r>
        </a:p>
      </dsp:txBody>
      <dsp:txXfrm>
        <a:off x="4436576" y="1429768"/>
        <a:ext cx="1940768" cy="441105"/>
      </dsp:txXfrm>
    </dsp:sp>
    <dsp:sp modelId="{32D3948C-FA06-4E90-B3FB-ABC4954CD5A7}">
      <dsp:nvSpPr>
        <dsp:cNvPr id="0" name=""/>
        <dsp:cNvSpPr/>
      </dsp:nvSpPr>
      <dsp:spPr>
        <a:xfrm>
          <a:off x="4436576" y="1870874"/>
          <a:ext cx="1940768" cy="27181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Norm-referenced Observation Scale</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Anecdotal record</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Checklist</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Perception survey</a:t>
          </a:r>
        </a:p>
      </dsp:txBody>
      <dsp:txXfrm>
        <a:off x="4436576" y="1870874"/>
        <a:ext cx="1940768" cy="2718193"/>
      </dsp:txXfrm>
    </dsp:sp>
    <dsp:sp modelId="{ACEB7A32-1819-498C-ADD3-B5C997F47913}">
      <dsp:nvSpPr>
        <dsp:cNvPr id="0" name=""/>
        <dsp:cNvSpPr/>
      </dsp:nvSpPr>
      <dsp:spPr>
        <a:xfrm>
          <a:off x="6649052" y="1429768"/>
          <a:ext cx="1940768" cy="4411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Performance</a:t>
          </a:r>
        </a:p>
      </dsp:txBody>
      <dsp:txXfrm>
        <a:off x="6649052" y="1429768"/>
        <a:ext cx="1940768" cy="441105"/>
      </dsp:txXfrm>
    </dsp:sp>
    <dsp:sp modelId="{C16D9143-B9BD-4FBC-980C-9C258BC5818E}">
      <dsp:nvSpPr>
        <dsp:cNvPr id="0" name=""/>
        <dsp:cNvSpPr/>
      </dsp:nvSpPr>
      <dsp:spPr>
        <a:xfrm>
          <a:off x="6649052" y="1870874"/>
          <a:ext cx="1940768" cy="27181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Portfolio</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Juried Performance</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Contest/Competition</a:t>
          </a:r>
        </a:p>
        <a:p>
          <a:pPr marL="171450" lvl="1" indent="-171450" algn="l" defTabSz="711200">
            <a:lnSpc>
              <a:spcPct val="90000"/>
            </a:lnSpc>
            <a:spcBef>
              <a:spcPct val="0"/>
            </a:spcBef>
            <a:spcAft>
              <a:spcPts val="1200"/>
            </a:spcAft>
            <a:buChar char="•"/>
          </a:pPr>
          <a:r>
            <a:rPr lang="en-US" sz="1600" kern="1200" dirty="0">
              <a:latin typeface="Arial" panose="020B0604020202020204" pitchFamily="34" charset="0"/>
              <a:cs typeface="Arial" panose="020B0604020202020204" pitchFamily="34" charset="0"/>
            </a:rPr>
            <a:t>Classroom performance</a:t>
          </a:r>
        </a:p>
        <a:p>
          <a:pPr marL="114300" lvl="1" indent="-114300" algn="l" defTabSz="622300">
            <a:lnSpc>
              <a:spcPct val="90000"/>
            </a:lnSpc>
            <a:spcBef>
              <a:spcPct val="0"/>
            </a:spcBef>
            <a:spcAft>
              <a:spcPct val="15000"/>
            </a:spcAft>
            <a:buChar char="•"/>
          </a:pP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US" sz="1400" kern="1200" dirty="0"/>
        </a:p>
      </dsp:txBody>
      <dsp:txXfrm>
        <a:off x="6649052" y="1870874"/>
        <a:ext cx="1940768" cy="27181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1A4ED-8DEF-43B8-AD31-5CAFF07BC1C2}">
      <dsp:nvSpPr>
        <dsp:cNvPr id="0" name=""/>
        <dsp:cNvSpPr/>
      </dsp:nvSpPr>
      <dsp:spPr>
        <a:xfrm>
          <a:off x="1485535" y="1541994"/>
          <a:ext cx="2782117" cy="1855672"/>
        </a:xfrm>
        <a:prstGeom prst="rect">
          <a:avLst/>
        </a:prstGeom>
        <a:solidFill>
          <a:srgbClr val="CBDBDF">
            <a:alpha val="89804"/>
          </a:srgb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t" anchorCtr="0">
          <a:noAutofit/>
        </a:bodyPr>
        <a:lstStyle/>
        <a:p>
          <a:pPr marL="0" lvl="0" indent="0" algn="l" defTabSz="1066800">
            <a:lnSpc>
              <a:spcPct val="90000"/>
            </a:lnSpc>
            <a:spcBef>
              <a:spcPct val="0"/>
            </a:spcBef>
            <a:spcAft>
              <a:spcPct val="35000"/>
            </a:spcAft>
            <a:buNone/>
          </a:pPr>
          <a:r>
            <a:rPr lang="en-US" sz="2400" b="1" kern="1200" dirty="0">
              <a:solidFill>
                <a:schemeClr val="accent5"/>
              </a:solidFill>
              <a:latin typeface="Arial" panose="020B0604020202020204" pitchFamily="34" charset="0"/>
              <a:cs typeface="Arial" panose="020B0604020202020204" pitchFamily="34" charset="0"/>
            </a:rPr>
            <a:t>Quantitative</a:t>
          </a:r>
          <a:r>
            <a:rPr lang="en-US" sz="1800" kern="1200" dirty="0">
              <a:latin typeface="Arial" panose="020B0604020202020204" pitchFamily="34" charset="0"/>
              <a:cs typeface="Arial" panose="020B0604020202020204" pitchFamily="34" charset="0"/>
            </a:rPr>
            <a:t> assessment provides </a:t>
          </a:r>
          <a:r>
            <a:rPr lang="en-US" sz="1800" b="1" kern="1200" dirty="0">
              <a:latin typeface="Arial" panose="020B0604020202020204" pitchFamily="34" charset="0"/>
              <a:cs typeface="Arial" panose="020B0604020202020204" pitchFamily="34" charset="0"/>
            </a:rPr>
            <a:t>numerical scores or ratings</a:t>
          </a:r>
          <a:r>
            <a:rPr lang="en-US" sz="1800" kern="1200" dirty="0">
              <a:latin typeface="Arial" panose="020B0604020202020204" pitchFamily="34" charset="0"/>
              <a:cs typeface="Arial" panose="020B0604020202020204" pitchFamily="34" charset="0"/>
            </a:rPr>
            <a:t> that can be analyzed or quantified.</a:t>
          </a:r>
        </a:p>
        <a:p>
          <a:pPr marL="114300" lvl="1" indent="-114300" algn="l" defTabSz="622300">
            <a:lnSpc>
              <a:spcPct val="90000"/>
            </a:lnSpc>
            <a:spcBef>
              <a:spcPct val="0"/>
            </a:spcBef>
            <a:spcAft>
              <a:spcPct val="15000"/>
            </a:spcAft>
            <a:buChar char="•"/>
          </a:pP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ts val="1200"/>
            </a:spcAft>
            <a:buChar char="•"/>
          </a:pPr>
          <a:r>
            <a:rPr lang="en-US" sz="1400" kern="1200" dirty="0">
              <a:latin typeface="Arial" panose="020B0604020202020204" pitchFamily="34" charset="0"/>
              <a:cs typeface="Arial" panose="020B0604020202020204" pitchFamily="34" charset="0"/>
            </a:rPr>
            <a:t>Norm-referenced test (e.g., cognitive and achievement</a:t>
          </a:r>
        </a:p>
        <a:p>
          <a:pPr marL="114300" lvl="1" indent="-114300" algn="l" defTabSz="622300">
            <a:lnSpc>
              <a:spcPct val="90000"/>
            </a:lnSpc>
            <a:spcBef>
              <a:spcPct val="0"/>
            </a:spcBef>
            <a:spcAft>
              <a:spcPts val="1200"/>
            </a:spcAft>
            <a:buChar char="•"/>
          </a:pPr>
          <a:r>
            <a:rPr lang="en-US" sz="1400" kern="1200" dirty="0">
              <a:latin typeface="Arial" panose="020B0604020202020204" pitchFamily="34" charset="0"/>
              <a:cs typeface="Arial" panose="020B0604020202020204" pitchFamily="34" charset="0"/>
            </a:rPr>
            <a:t>Criterion-referenced test (e.g., state assessment and curriculum-based measures)</a:t>
          </a:r>
        </a:p>
      </dsp:txBody>
      <dsp:txXfrm>
        <a:off x="1930674" y="1541994"/>
        <a:ext cx="2336978" cy="1855672"/>
      </dsp:txXfrm>
    </dsp:sp>
    <dsp:sp modelId="{A9F0ED13-A9D9-431C-A435-72D122FDA050}">
      <dsp:nvSpPr>
        <dsp:cNvPr id="0" name=""/>
        <dsp:cNvSpPr/>
      </dsp:nvSpPr>
      <dsp:spPr>
        <a:xfrm>
          <a:off x="9139" y="788856"/>
          <a:ext cx="1854745" cy="185474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Arial" panose="020B0604020202020204" pitchFamily="34" charset="0"/>
            <a:cs typeface="Arial" panose="020B0604020202020204" pitchFamily="34" charset="0"/>
          </a:endParaRPr>
        </a:p>
      </dsp:txBody>
      <dsp:txXfrm>
        <a:off x="280760" y="1060477"/>
        <a:ext cx="1311503" cy="1311503"/>
      </dsp:txXfrm>
    </dsp:sp>
    <dsp:sp modelId="{B45BC30F-AF73-45B5-A9C2-66B3A10C2897}">
      <dsp:nvSpPr>
        <dsp:cNvPr id="0" name=""/>
        <dsp:cNvSpPr/>
      </dsp:nvSpPr>
      <dsp:spPr>
        <a:xfrm>
          <a:off x="6122398" y="1541994"/>
          <a:ext cx="2782117" cy="2577380"/>
        </a:xfrm>
        <a:prstGeom prst="rect">
          <a:avLst/>
        </a:prstGeom>
        <a:solidFill>
          <a:srgbClr val="CBDBDF">
            <a:alpha val="89804"/>
          </a:srgb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t" anchorCtr="0">
          <a:noAutofit/>
        </a:bodyPr>
        <a:lstStyle/>
        <a:p>
          <a:pPr marL="0" lvl="0" indent="0" algn="l" defTabSz="1066800">
            <a:lnSpc>
              <a:spcPct val="90000"/>
            </a:lnSpc>
            <a:spcBef>
              <a:spcPct val="0"/>
            </a:spcBef>
            <a:spcAft>
              <a:spcPct val="35000"/>
            </a:spcAft>
            <a:buNone/>
          </a:pPr>
          <a:r>
            <a:rPr lang="en-US" sz="2400" b="1" kern="1200" dirty="0">
              <a:solidFill>
                <a:schemeClr val="accent5"/>
              </a:solidFill>
              <a:latin typeface="Arial" panose="020B0604020202020204" pitchFamily="34" charset="0"/>
              <a:cs typeface="Arial" panose="020B0604020202020204" pitchFamily="34" charset="0"/>
            </a:rPr>
            <a:t>Qualitative</a:t>
          </a:r>
          <a:r>
            <a:rPr lang="en-US" sz="1800" b="1" kern="1200" dirty="0">
              <a:latin typeface="Arial" panose="020B0604020202020204" pitchFamily="34" charset="0"/>
              <a:cs typeface="Arial" panose="020B0604020202020204" pitchFamily="34" charset="0"/>
            </a:rPr>
            <a:t> </a:t>
          </a:r>
          <a:r>
            <a:rPr lang="en-US" sz="1800" kern="1200" dirty="0">
              <a:latin typeface="Arial" panose="020B0604020202020204" pitchFamily="34" charset="0"/>
              <a:cs typeface="Arial" panose="020B0604020202020204" pitchFamily="34" charset="0"/>
            </a:rPr>
            <a:t>assessment provides </a:t>
          </a:r>
          <a:r>
            <a:rPr lang="en-US" sz="1800" b="1" kern="1200" dirty="0">
              <a:latin typeface="Arial" panose="020B0604020202020204" pitchFamily="34" charset="0"/>
              <a:cs typeface="Arial" panose="020B0604020202020204" pitchFamily="34" charset="0"/>
            </a:rPr>
            <a:t>interpretive and descriptive information </a:t>
          </a:r>
          <a:r>
            <a:rPr lang="en-US" sz="1800" kern="1200" dirty="0">
              <a:latin typeface="Arial" panose="020B0604020202020204" pitchFamily="34" charset="0"/>
              <a:cs typeface="Arial" panose="020B0604020202020204" pitchFamily="34" charset="0"/>
            </a:rPr>
            <a:t>about certain attributes, characteristics, behaviors or performances.</a:t>
          </a:r>
        </a:p>
        <a:p>
          <a:pPr marL="114300" lvl="1" indent="-114300" algn="l" defTabSz="622300">
            <a:lnSpc>
              <a:spcPct val="90000"/>
            </a:lnSpc>
            <a:spcBef>
              <a:spcPct val="0"/>
            </a:spcBef>
            <a:spcAft>
              <a:spcPts val="600"/>
            </a:spcAft>
            <a:buChar char="•"/>
          </a:pP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ts val="600"/>
            </a:spcAft>
            <a:buChar char="•"/>
          </a:pPr>
          <a:r>
            <a:rPr lang="en-US" sz="1400" kern="1200" dirty="0">
              <a:latin typeface="Arial" panose="020B0604020202020204" pitchFamily="34" charset="0"/>
              <a:cs typeface="Arial" panose="020B0604020202020204" pitchFamily="34" charset="0"/>
            </a:rPr>
            <a:t>Rubric</a:t>
          </a:r>
        </a:p>
        <a:p>
          <a:pPr marL="114300" lvl="1" indent="-114300" algn="l" defTabSz="622300">
            <a:lnSpc>
              <a:spcPct val="90000"/>
            </a:lnSpc>
            <a:spcBef>
              <a:spcPct val="0"/>
            </a:spcBef>
            <a:spcAft>
              <a:spcPts val="600"/>
            </a:spcAft>
            <a:buChar char="•"/>
          </a:pPr>
          <a:r>
            <a:rPr lang="en-US" sz="1400" kern="1200" dirty="0">
              <a:latin typeface="Arial" panose="020B0604020202020204" pitchFamily="34" charset="0"/>
              <a:cs typeface="Arial" panose="020B0604020202020204" pitchFamily="34" charset="0"/>
            </a:rPr>
            <a:t>Performance</a:t>
          </a:r>
        </a:p>
        <a:p>
          <a:pPr marL="114300" lvl="1" indent="-114300" algn="l" defTabSz="622300">
            <a:lnSpc>
              <a:spcPct val="90000"/>
            </a:lnSpc>
            <a:spcBef>
              <a:spcPct val="0"/>
            </a:spcBef>
            <a:spcAft>
              <a:spcPts val="600"/>
            </a:spcAft>
            <a:buChar char="•"/>
          </a:pPr>
          <a:r>
            <a:rPr lang="en-US" sz="1400" kern="1200" dirty="0">
              <a:latin typeface="Arial" panose="020B0604020202020204" pitchFamily="34" charset="0"/>
              <a:cs typeface="Arial" panose="020B0604020202020204" pitchFamily="34" charset="0"/>
            </a:rPr>
            <a:t>Observation</a:t>
          </a:r>
        </a:p>
        <a:p>
          <a:pPr marL="114300" lvl="1" indent="-114300" algn="l" defTabSz="622300">
            <a:lnSpc>
              <a:spcPct val="90000"/>
            </a:lnSpc>
            <a:spcBef>
              <a:spcPct val="0"/>
            </a:spcBef>
            <a:spcAft>
              <a:spcPts val="600"/>
            </a:spcAft>
            <a:buChar char="•"/>
          </a:pPr>
          <a:r>
            <a:rPr lang="en-US" sz="1400" kern="1200" dirty="0">
              <a:latin typeface="Arial" panose="020B0604020202020204" pitchFamily="34" charset="0"/>
              <a:cs typeface="Arial" panose="020B0604020202020204" pitchFamily="34" charset="0"/>
            </a:rPr>
            <a:t>Checklist</a:t>
          </a:r>
        </a:p>
        <a:p>
          <a:pPr marL="114300" lvl="1" indent="-114300" algn="l" defTabSz="622300">
            <a:lnSpc>
              <a:spcPct val="90000"/>
            </a:lnSpc>
            <a:spcBef>
              <a:spcPct val="0"/>
            </a:spcBef>
            <a:spcAft>
              <a:spcPts val="600"/>
            </a:spcAft>
            <a:buChar char="•"/>
          </a:pPr>
          <a:r>
            <a:rPr lang="en-US" sz="1400" kern="1200" dirty="0">
              <a:latin typeface="Arial" panose="020B0604020202020204" pitchFamily="34" charset="0"/>
              <a:cs typeface="Arial" panose="020B0604020202020204" pitchFamily="34" charset="0"/>
            </a:rPr>
            <a:t>Interview</a:t>
          </a:r>
        </a:p>
      </dsp:txBody>
      <dsp:txXfrm>
        <a:off x="6567537" y="1541994"/>
        <a:ext cx="2336978" cy="2577380"/>
      </dsp:txXfrm>
    </dsp:sp>
    <dsp:sp modelId="{80FB75E6-6696-4633-BE99-4001ED144668}">
      <dsp:nvSpPr>
        <dsp:cNvPr id="0" name=""/>
        <dsp:cNvSpPr/>
      </dsp:nvSpPr>
      <dsp:spPr>
        <a:xfrm>
          <a:off x="4638602" y="800096"/>
          <a:ext cx="1854745" cy="1854745"/>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latin typeface="Arial" panose="020B0604020202020204" pitchFamily="34" charset="0"/>
            <a:cs typeface="Arial" panose="020B0604020202020204" pitchFamily="34" charset="0"/>
          </a:endParaRPr>
        </a:p>
      </dsp:txBody>
      <dsp:txXfrm>
        <a:off x="4910223" y="1071717"/>
        <a:ext cx="1311503" cy="13115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28734-4377-4BA9-B787-EEB5BD5B06BF}" type="datetimeFigureOut">
              <a:rPr lang="en-US" smtClean="0"/>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457AB-68F7-4A46-91AD-311BCD19B500}" type="slidenum">
              <a:rPr lang="en-US" smtClean="0"/>
              <a:t>‹#›</a:t>
            </a:fld>
            <a:endParaRPr lang="en-US"/>
          </a:p>
        </p:txBody>
      </p:sp>
    </p:spTree>
    <p:extLst>
      <p:ext uri="{BB962C8B-B14F-4D97-AF65-F5344CB8AC3E}">
        <p14:creationId xmlns:p14="http://schemas.microsoft.com/office/powerpoint/2010/main" val="3808664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2</a:t>
            </a:fld>
            <a:endParaRPr lang="en-US"/>
          </a:p>
        </p:txBody>
      </p:sp>
    </p:spTree>
    <p:extLst>
      <p:ext uri="{BB962C8B-B14F-4D97-AF65-F5344CB8AC3E}">
        <p14:creationId xmlns:p14="http://schemas.microsoft.com/office/powerpoint/2010/main" val="2113743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11</a:t>
            </a:fld>
            <a:endParaRPr lang="en-US"/>
          </a:p>
        </p:txBody>
      </p:sp>
    </p:spTree>
    <p:extLst>
      <p:ext uri="{BB962C8B-B14F-4D97-AF65-F5344CB8AC3E}">
        <p14:creationId xmlns:p14="http://schemas.microsoft.com/office/powerpoint/2010/main" val="1382576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12</a:t>
            </a:fld>
            <a:endParaRPr lang="en-US"/>
          </a:p>
        </p:txBody>
      </p:sp>
    </p:spTree>
    <p:extLst>
      <p:ext uri="{BB962C8B-B14F-4D97-AF65-F5344CB8AC3E}">
        <p14:creationId xmlns:p14="http://schemas.microsoft.com/office/powerpoint/2010/main" val="1321543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14</a:t>
            </a:fld>
            <a:endParaRPr lang="en-US"/>
          </a:p>
        </p:txBody>
      </p:sp>
    </p:spTree>
    <p:extLst>
      <p:ext uri="{BB962C8B-B14F-4D97-AF65-F5344CB8AC3E}">
        <p14:creationId xmlns:p14="http://schemas.microsoft.com/office/powerpoint/2010/main" val="2360745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15</a:t>
            </a:fld>
            <a:endParaRPr lang="en-US"/>
          </a:p>
        </p:txBody>
      </p:sp>
    </p:spTree>
    <p:extLst>
      <p:ext uri="{BB962C8B-B14F-4D97-AF65-F5344CB8AC3E}">
        <p14:creationId xmlns:p14="http://schemas.microsoft.com/office/powerpoint/2010/main" val="2586898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17</a:t>
            </a:fld>
            <a:endParaRPr lang="en-US"/>
          </a:p>
        </p:txBody>
      </p:sp>
    </p:spTree>
    <p:extLst>
      <p:ext uri="{BB962C8B-B14F-4D97-AF65-F5344CB8AC3E}">
        <p14:creationId xmlns:p14="http://schemas.microsoft.com/office/powerpoint/2010/main" val="2986765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looking to identify students who need special provisions in order for their educational needs to be met.</a:t>
            </a:r>
          </a:p>
        </p:txBody>
      </p:sp>
      <p:sp>
        <p:nvSpPr>
          <p:cNvPr id="4" name="Slide Number Placeholder 3"/>
          <p:cNvSpPr>
            <a:spLocks noGrp="1"/>
          </p:cNvSpPr>
          <p:nvPr>
            <p:ph type="sldNum" sz="quarter" idx="5"/>
          </p:nvPr>
        </p:nvSpPr>
        <p:spPr/>
        <p:txBody>
          <a:bodyPr/>
          <a:lstStyle/>
          <a:p>
            <a:fld id="{F64194A1-AACC-4A0B-8A2B-BAD7C51A40FB}" type="slidenum">
              <a:rPr lang="en-US" smtClean="0"/>
              <a:t>3</a:t>
            </a:fld>
            <a:endParaRPr lang="en-US"/>
          </a:p>
        </p:txBody>
      </p:sp>
    </p:spTree>
    <p:extLst>
      <p:ext uri="{BB962C8B-B14F-4D97-AF65-F5344CB8AC3E}">
        <p14:creationId xmlns:p14="http://schemas.microsoft.com/office/powerpoint/2010/main" val="3079953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4</a:t>
            </a:fld>
            <a:endParaRPr lang="en-US"/>
          </a:p>
        </p:txBody>
      </p:sp>
    </p:spTree>
    <p:extLst>
      <p:ext uri="{BB962C8B-B14F-4D97-AF65-F5344CB8AC3E}">
        <p14:creationId xmlns:p14="http://schemas.microsoft.com/office/powerpoint/2010/main" val="370043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5</a:t>
            </a:fld>
            <a:endParaRPr lang="en-US"/>
          </a:p>
        </p:txBody>
      </p:sp>
    </p:spTree>
    <p:extLst>
      <p:ext uri="{BB962C8B-B14F-4D97-AF65-F5344CB8AC3E}">
        <p14:creationId xmlns:p14="http://schemas.microsoft.com/office/powerpoint/2010/main" val="157533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6</a:t>
            </a:fld>
            <a:endParaRPr lang="en-US"/>
          </a:p>
        </p:txBody>
      </p:sp>
    </p:spTree>
    <p:extLst>
      <p:ext uri="{BB962C8B-B14F-4D97-AF65-F5344CB8AC3E}">
        <p14:creationId xmlns:p14="http://schemas.microsoft.com/office/powerpoint/2010/main" val="1047198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7</a:t>
            </a:fld>
            <a:endParaRPr lang="en-US"/>
          </a:p>
        </p:txBody>
      </p:sp>
    </p:spTree>
    <p:extLst>
      <p:ext uri="{BB962C8B-B14F-4D97-AF65-F5344CB8AC3E}">
        <p14:creationId xmlns:p14="http://schemas.microsoft.com/office/powerpoint/2010/main" val="4071487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did the team determine?</a:t>
            </a:r>
          </a:p>
          <a:p>
            <a:r>
              <a:rPr lang="en-US" dirty="0"/>
              <a:t>How will the student be served?</a:t>
            </a:r>
          </a:p>
          <a:p>
            <a:r>
              <a:rPr lang="en-US" dirty="0"/>
              <a:t>In which area did the student qualify?</a:t>
            </a:r>
          </a:p>
          <a:p>
            <a:r>
              <a:rPr lang="en-US" dirty="0"/>
              <a:t>What are the next steps for parent and school?</a:t>
            </a:r>
          </a:p>
          <a:p>
            <a:r>
              <a:rPr lang="en-US" dirty="0"/>
              <a:t>Inform of grievance</a:t>
            </a:r>
            <a:r>
              <a:rPr lang="en-US" baseline="0" dirty="0"/>
              <a:t> process.</a:t>
            </a:r>
          </a:p>
          <a:p>
            <a:endParaRPr lang="en-US" baseline="0" dirty="0"/>
          </a:p>
          <a:p>
            <a:r>
              <a:rPr lang="en-US" baseline="0" dirty="0"/>
              <a:t>COPY in the cumulative file</a:t>
            </a:r>
            <a:endParaRPr lang="en-US" dirty="0"/>
          </a:p>
          <a:p>
            <a:endParaRPr lang="en-US" dirty="0"/>
          </a:p>
        </p:txBody>
      </p:sp>
    </p:spTree>
    <p:extLst>
      <p:ext uri="{BB962C8B-B14F-4D97-AF65-F5344CB8AC3E}">
        <p14:creationId xmlns:p14="http://schemas.microsoft.com/office/powerpoint/2010/main" val="2048484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9</a:t>
            </a:fld>
            <a:endParaRPr lang="en-US"/>
          </a:p>
        </p:txBody>
      </p:sp>
    </p:spTree>
    <p:extLst>
      <p:ext uri="{BB962C8B-B14F-4D97-AF65-F5344CB8AC3E}">
        <p14:creationId xmlns:p14="http://schemas.microsoft.com/office/powerpoint/2010/main" val="1961381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457AB-68F7-4A46-91AD-311BCD19B500}" type="slidenum">
              <a:rPr lang="en-US" smtClean="0"/>
              <a:t>10</a:t>
            </a:fld>
            <a:endParaRPr lang="en-US"/>
          </a:p>
        </p:txBody>
      </p:sp>
    </p:spTree>
    <p:extLst>
      <p:ext uri="{BB962C8B-B14F-4D97-AF65-F5344CB8AC3E}">
        <p14:creationId xmlns:p14="http://schemas.microsoft.com/office/powerpoint/2010/main" val="203722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927561"/>
          </a:xfrm>
        </p:spPr>
        <p:txBody>
          <a:bodyPr anchor="b">
            <a:normAutofit/>
          </a:bodyPr>
          <a:lstStyle>
            <a:lvl1pPr algn="l">
              <a:defRPr sz="4400"/>
            </a:lvl1pPr>
          </a:lstStyle>
          <a:p>
            <a:r>
              <a:rPr lang="en-US" dirty="0"/>
              <a:t>Click to edit Master title style</a:t>
            </a:r>
          </a:p>
        </p:txBody>
      </p:sp>
      <p:sp>
        <p:nvSpPr>
          <p:cNvPr id="3" name="Subtitle 2"/>
          <p:cNvSpPr>
            <a:spLocks noGrp="1"/>
          </p:cNvSpPr>
          <p:nvPr>
            <p:ph type="subTitle" idx="1"/>
          </p:nvPr>
        </p:nvSpPr>
        <p:spPr>
          <a:xfrm>
            <a:off x="685800" y="2850655"/>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hape 11"/>
          <p:cNvSpPr/>
          <p:nvPr userDrawn="1"/>
        </p:nvSpPr>
        <p:spPr>
          <a:xfrm>
            <a:off x="4572000" y="2388738"/>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5113350" y="2388738"/>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118125" y="2388738"/>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659475" y="2388738"/>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55415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hasCustomPrompt="1"/>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solidFill>
                  <a:srgbClr val="97ABBC"/>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r>
              <a:rPr lang="en-US" dirty="0"/>
              <a:t>Title</a:t>
            </a:r>
            <a:endParaRPr dirty="0"/>
          </a:p>
        </p:txBody>
      </p:sp>
      <p:sp>
        <p:nvSpPr>
          <p:cNvPr id="33" name="Shape 33"/>
          <p:cNvSpPr txBox="1">
            <a:spLocks noGrp="1"/>
          </p:cNvSpPr>
          <p:nvPr>
            <p:ph type="body" idx="1" hasCustomPrompt="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sz="2400">
                <a:solidFill>
                  <a:srgbClr val="677480"/>
                </a:solidFill>
                <a:latin typeface="+mj-lt"/>
                <a:ea typeface="Arial Unicode MS" panose="020B0604020202020204" pitchFamily="34" charset="-128"/>
                <a:cs typeface="Arial Unicode MS" panose="020B0604020202020204" pitchFamily="34" charset="-128"/>
              </a:defRPr>
            </a:lvl1pPr>
            <a:lvl2pPr marL="914400" lvl="1" indent="-381000">
              <a:spcBef>
                <a:spcPts val="0"/>
              </a:spcBef>
              <a:spcAft>
                <a:spcPts val="0"/>
              </a:spcAft>
              <a:buSzPts val="2400"/>
              <a:buChar char="○"/>
              <a:defRPr sz="1800">
                <a:latin typeface="+mn-lt"/>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r>
              <a:rPr lang="en-US" dirty="0"/>
              <a:t>Text</a:t>
            </a:r>
          </a:p>
          <a:p>
            <a:pPr lvl="1"/>
            <a:r>
              <a:rPr lang="en-US" dirty="0">
                <a:latin typeface="+mn-lt"/>
              </a:rPr>
              <a:t>Text</a:t>
            </a:r>
            <a:endParaRPr dirty="0"/>
          </a:p>
        </p:txBody>
      </p:sp>
      <p:sp>
        <p:nvSpPr>
          <p:cNvPr id="34" name="Shape 34"/>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atin typeface="+mn-lt"/>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Tree>
    <p:extLst>
      <p:ext uri="{BB962C8B-B14F-4D97-AF65-F5344CB8AC3E}">
        <p14:creationId xmlns:p14="http://schemas.microsoft.com/office/powerpoint/2010/main" val="199522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www.cde.state.co.us/gt/gt_matrixcommonmeasures" TargetMode="Externa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7.xml"/><Relationship Id="rId11" Type="http://schemas.openxmlformats.org/officeDocument/2006/relationships/image" Target="../media/image11.svg"/><Relationship Id="rId5" Type="http://schemas.openxmlformats.org/officeDocument/2006/relationships/diagramQuickStyle" Target="../diagrams/quickStyle7.xml"/><Relationship Id="rId10" Type="http://schemas.openxmlformats.org/officeDocument/2006/relationships/image" Target="../media/image10.png"/><Relationship Id="rId4" Type="http://schemas.openxmlformats.org/officeDocument/2006/relationships/diagramLayout" Target="../diagrams/layout7.xml"/><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3" Type="http://schemas.openxmlformats.org/officeDocument/2006/relationships/hyperlink" Target="https://resources.csi.state.co.us/wp-content/uploads/2024/01/BOE-for-Review.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state.co.us/gt/idrules" TargetMode="External"/><Relationship Id="rId7" Type="http://schemas.openxmlformats.org/officeDocument/2006/relationships/hyperlink" Target="https://forms.gle/CGNJcSLHryBJBZgK9"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resources.csi.state.co.us/identification/" TargetMode="External"/><Relationship Id="rId5" Type="http://schemas.openxmlformats.org/officeDocument/2006/relationships/hyperlink" Target="https://www.cde.state.co.us/gt/giftedidentificationdeterminationprotocol" TargetMode="External"/><Relationship Id="rId4" Type="http://schemas.openxmlformats.org/officeDocument/2006/relationships/hyperlink" Target="https://www.cde.state.co.us/gt/idguideboo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Identification for Gifted Education Services</a:t>
            </a:r>
          </a:p>
        </p:txBody>
      </p:sp>
      <p:sp>
        <p:nvSpPr>
          <p:cNvPr id="3" name="Subtitle 2"/>
          <p:cNvSpPr>
            <a:spLocks noGrp="1"/>
          </p:cNvSpPr>
          <p:nvPr>
            <p:ph type="subTitle" idx="1"/>
          </p:nvPr>
        </p:nvSpPr>
        <p:spPr/>
        <p:txBody>
          <a:bodyPr/>
          <a:lstStyle/>
          <a:p>
            <a:r>
              <a:rPr lang="en-US" dirty="0"/>
              <a:t>Updated Guidance 2024</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Diagram showing two circles added together equal one circle. This represents 3 sources of data plus two types of data equal a robust body of evidence.">
            <a:extLst>
              <a:ext uri="{FF2B5EF4-FFF2-40B4-BE49-F238E27FC236}">
                <a16:creationId xmlns:a16="http://schemas.microsoft.com/office/drawing/2014/main" id="{6D877557-FD5B-77E8-43BF-482FE9985CB6}"/>
              </a:ext>
            </a:extLst>
          </p:cNvPr>
          <p:cNvGraphicFramePr>
            <a:graphicFrameLocks noGrp="1"/>
          </p:cNvGraphicFramePr>
          <p:nvPr>
            <p:ph idx="1"/>
            <p:extLst>
              <p:ext uri="{D42A27DB-BD31-4B8C-83A1-F6EECF244321}">
                <p14:modId xmlns:p14="http://schemas.microsoft.com/office/powerpoint/2010/main" val="3706878911"/>
              </p:ext>
            </p:extLst>
          </p:nvPr>
        </p:nvGraphicFramePr>
        <p:xfrm>
          <a:off x="314325" y="1153418"/>
          <a:ext cx="8515350" cy="5470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76C3D8B2-3F9E-E462-C525-A307927B4344}"/>
              </a:ext>
            </a:extLst>
          </p:cNvPr>
          <p:cNvSpPr txBox="1">
            <a:spLocks noGrp="1"/>
          </p:cNvSpPr>
          <p:nvPr>
            <p:ph type="title" idx="4294967295"/>
          </p:nvPr>
        </p:nvSpPr>
        <p:spPr>
          <a:xfrm>
            <a:off x="1097281" y="681037"/>
            <a:ext cx="5795888"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noProof="0" dirty="0">
                <a:solidFill>
                  <a:schemeClr val="accent5"/>
                </a:solidFill>
                <a:ea typeface="+mn-ea"/>
              </a:rPr>
              <a:t>BOE is CDE Priority</a:t>
            </a:r>
            <a:endParaRPr kumimoji="0" lang="en-US" sz="4400" b="1" i="0" u="none" strike="noStrike" kern="1200" cap="none" spc="0" normalizeH="0" baseline="0" noProof="0" dirty="0">
              <a:ln>
                <a:noFill/>
              </a:ln>
              <a:solidFill>
                <a:schemeClr val="accent5"/>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51872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2048-F6A1-3E58-3CA0-9D012A867CF6}"/>
              </a:ext>
            </a:extLst>
          </p:cNvPr>
          <p:cNvSpPr>
            <a:spLocks noGrp="1"/>
          </p:cNvSpPr>
          <p:nvPr>
            <p:ph type="title"/>
          </p:nvPr>
        </p:nvSpPr>
        <p:spPr>
          <a:xfrm>
            <a:off x="628650" y="747090"/>
            <a:ext cx="7886700" cy="1325563"/>
          </a:xfrm>
        </p:spPr>
        <p:txBody>
          <a:bodyPr/>
          <a:lstStyle/>
          <a:p>
            <a:r>
              <a:rPr lang="en-US" dirty="0"/>
              <a:t>At Least 3 Sources of Data</a:t>
            </a:r>
            <a:br>
              <a:rPr lang="en-US" dirty="0"/>
            </a:br>
            <a:r>
              <a:rPr lang="en-US" sz="2800" dirty="0">
                <a:solidFill>
                  <a:schemeClr val="accent5"/>
                </a:solidFill>
              </a:rPr>
              <a:t>multiple sources</a:t>
            </a:r>
            <a:endParaRPr lang="en-US" dirty="0"/>
          </a:p>
        </p:txBody>
      </p:sp>
      <p:graphicFrame>
        <p:nvGraphicFramePr>
          <p:cNvPr id="4" name="Content Placeholder 3" descr="Chart with four columns representing four categories of data.">
            <a:extLst>
              <a:ext uri="{FF2B5EF4-FFF2-40B4-BE49-F238E27FC236}">
                <a16:creationId xmlns:a16="http://schemas.microsoft.com/office/drawing/2014/main" id="{9B845FC4-D444-4905-27CB-DBDBB8C7A2F6}"/>
              </a:ext>
            </a:extLst>
          </p:cNvPr>
          <p:cNvGraphicFramePr>
            <a:graphicFrameLocks noGrp="1"/>
          </p:cNvGraphicFramePr>
          <p:nvPr>
            <p:ph idx="1"/>
            <p:extLst>
              <p:ext uri="{D42A27DB-BD31-4B8C-83A1-F6EECF244321}">
                <p14:modId xmlns:p14="http://schemas.microsoft.com/office/powerpoint/2010/main" val="2279919241"/>
              </p:ext>
            </p:extLst>
          </p:nvPr>
        </p:nvGraphicFramePr>
        <p:xfrm>
          <a:off x="271278" y="952309"/>
          <a:ext cx="8601445" cy="6018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0010E9D-D669-9344-E1FF-1B754F0AB38E}"/>
              </a:ext>
            </a:extLst>
          </p:cNvPr>
          <p:cNvSpPr txBox="1"/>
          <p:nvPr/>
        </p:nvSpPr>
        <p:spPr>
          <a:xfrm>
            <a:off x="1625046" y="6024282"/>
            <a:ext cx="589390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hlinkClick r:id="rId8"/>
              </a:rPr>
              <a:t>CDE Matrix of Commonly Used Assessment Measures</a:t>
            </a:r>
            <a:endParaRPr lang="en-US"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9ED782B2-CF61-3AF1-8CE7-98444E5A9F10}"/>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7610102" y="348720"/>
            <a:ext cx="1262620" cy="813106"/>
          </a:xfrm>
          <a:prstGeom prst="rect">
            <a:avLst/>
          </a:prstGeom>
        </p:spPr>
      </p:pic>
    </p:spTree>
    <p:extLst>
      <p:ext uri="{BB962C8B-B14F-4D97-AF65-F5344CB8AC3E}">
        <p14:creationId xmlns:p14="http://schemas.microsoft.com/office/powerpoint/2010/main" val="152610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7747EF-21F5-5F72-8703-D7C393F2775F}"/>
              </a:ext>
            </a:extLst>
          </p:cNvPr>
          <p:cNvSpPr>
            <a:spLocks noGrp="1"/>
          </p:cNvSpPr>
          <p:nvPr>
            <p:ph type="title"/>
          </p:nvPr>
        </p:nvSpPr>
        <p:spPr>
          <a:xfrm>
            <a:off x="628650" y="585045"/>
            <a:ext cx="7886700" cy="1325563"/>
          </a:xfrm>
        </p:spPr>
        <p:txBody>
          <a:bodyPr/>
          <a:lstStyle/>
          <a:p>
            <a:r>
              <a:rPr lang="en-US" dirty="0"/>
              <a:t>2 Required Types of Data</a:t>
            </a:r>
          </a:p>
        </p:txBody>
      </p:sp>
      <p:graphicFrame>
        <p:nvGraphicFramePr>
          <p:cNvPr id="6" name="Diagram 5" descr="Picture of graph to represent quantitative data and outline of a person's head with gears in it to represent qualitative data.">
            <a:extLst>
              <a:ext uri="{FF2B5EF4-FFF2-40B4-BE49-F238E27FC236}">
                <a16:creationId xmlns:a16="http://schemas.microsoft.com/office/drawing/2014/main" id="{03A69A2D-2F00-6CF2-DB5D-1F152EFB64D3}"/>
              </a:ext>
            </a:extLst>
          </p:cNvPr>
          <p:cNvGraphicFramePr/>
          <p:nvPr>
            <p:extLst>
              <p:ext uri="{D42A27DB-BD31-4B8C-83A1-F6EECF244321}">
                <p14:modId xmlns:p14="http://schemas.microsoft.com/office/powerpoint/2010/main" val="3419010143"/>
              </p:ext>
            </p:extLst>
          </p:nvPr>
        </p:nvGraphicFramePr>
        <p:xfrm>
          <a:off x="118872" y="1027906"/>
          <a:ext cx="8906256" cy="4919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1786BAF3-1FD5-17CD-3969-36441225FC3E}"/>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7609366" y="398008"/>
            <a:ext cx="1261981" cy="816935"/>
          </a:xfrm>
          <a:prstGeom prst="rect">
            <a:avLst/>
          </a:prstGeom>
        </p:spPr>
      </p:pic>
      <p:pic>
        <p:nvPicPr>
          <p:cNvPr id="9" name="Picture 8">
            <a:extLst>
              <a:ext uri="{FF2B5EF4-FFF2-40B4-BE49-F238E27FC236}">
                <a16:creationId xmlns:a16="http://schemas.microsoft.com/office/drawing/2014/main" id="{219FF44D-D0D7-2C3B-71B2-6788F0F2CD1D}"/>
              </a:ext>
              <a:ext uri="{C183D7F6-B498-43B3-948B-1728B52AA6E4}">
                <adec:decorative xmlns:adec="http://schemas.microsoft.com/office/drawing/2017/decorative" val="1"/>
              </a:ext>
            </a:extLst>
          </p:cNvPr>
          <p:cNvPicPr>
            <a:picLocks noChangeAspect="1"/>
          </p:cNvPicPr>
          <p:nvPr/>
        </p:nvPicPr>
        <p:blipFill>
          <a:blip r:embed="rId9">
            <a:lum bright="70000" contrast="-70000"/>
          </a:blip>
          <a:stretch>
            <a:fillRect/>
          </a:stretch>
        </p:blipFill>
        <p:spPr>
          <a:xfrm>
            <a:off x="5115928" y="2097645"/>
            <a:ext cx="1142280" cy="1142280"/>
          </a:xfrm>
          <a:prstGeom prst="rect">
            <a:avLst/>
          </a:prstGeom>
        </p:spPr>
      </p:pic>
      <p:pic>
        <p:nvPicPr>
          <p:cNvPr id="11" name="Graphic 10">
            <a:extLst>
              <a:ext uri="{FF2B5EF4-FFF2-40B4-BE49-F238E27FC236}">
                <a16:creationId xmlns:a16="http://schemas.microsoft.com/office/drawing/2014/main" id="{5D29080A-D6FF-57E8-EA07-AF35E2501440}"/>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28574" y="2121787"/>
            <a:ext cx="1118138" cy="1118138"/>
          </a:xfrm>
          <a:prstGeom prst="rect">
            <a:avLst/>
          </a:prstGeom>
        </p:spPr>
      </p:pic>
    </p:spTree>
    <p:extLst>
      <p:ext uri="{BB962C8B-B14F-4D97-AF65-F5344CB8AC3E}">
        <p14:creationId xmlns:p14="http://schemas.microsoft.com/office/powerpoint/2010/main" val="6150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A6C7A-83F3-6AE6-CDBB-1F0E7B30CC78}"/>
              </a:ext>
            </a:extLst>
          </p:cNvPr>
          <p:cNvSpPr>
            <a:spLocks noGrp="1"/>
          </p:cNvSpPr>
          <p:nvPr>
            <p:ph type="title"/>
          </p:nvPr>
        </p:nvSpPr>
        <p:spPr/>
        <p:txBody>
          <a:bodyPr>
            <a:normAutofit/>
          </a:bodyPr>
          <a:lstStyle/>
          <a:p>
            <a:r>
              <a:rPr lang="en-US" dirty="0">
                <a:solidFill>
                  <a:schemeClr val="accent5"/>
                </a:solidFill>
              </a:rPr>
              <a:t>1 Qualifying Data Point </a:t>
            </a:r>
            <a:br>
              <a:rPr lang="en-US" dirty="0">
                <a:solidFill>
                  <a:schemeClr val="accent5"/>
                </a:solidFill>
              </a:rPr>
            </a:br>
            <a:r>
              <a:rPr lang="en-US" sz="3100" dirty="0"/>
              <a:t>supported by additional data in BOE</a:t>
            </a:r>
          </a:p>
        </p:txBody>
      </p:sp>
      <p:sp>
        <p:nvSpPr>
          <p:cNvPr id="5" name="Content Placeholder 4">
            <a:extLst>
              <a:ext uri="{FF2B5EF4-FFF2-40B4-BE49-F238E27FC236}">
                <a16:creationId xmlns:a16="http://schemas.microsoft.com/office/drawing/2014/main" id="{B3012770-1FE8-CDF8-FC35-F49F81E77A00}"/>
              </a:ext>
            </a:extLst>
          </p:cNvPr>
          <p:cNvSpPr>
            <a:spLocks noGrp="1"/>
          </p:cNvSpPr>
          <p:nvPr>
            <p:ph idx="1"/>
          </p:nvPr>
        </p:nvSpPr>
        <p:spPr/>
        <p:txBody>
          <a:bodyPr>
            <a:normAutofit fontScale="92500" lnSpcReduction="20000"/>
          </a:bodyPr>
          <a:lstStyle/>
          <a:p>
            <a:r>
              <a:rPr lang="en-US" dirty="0"/>
              <a:t>95</a:t>
            </a:r>
            <a:r>
              <a:rPr lang="en-US" baseline="30000" dirty="0"/>
              <a:t>th</a:t>
            </a:r>
            <a:r>
              <a:rPr lang="en-US" dirty="0"/>
              <a:t> percentile or higher on a standardized nationally normed test </a:t>
            </a:r>
          </a:p>
          <a:p>
            <a:pPr marL="0" indent="0" algn="ctr">
              <a:buNone/>
            </a:pPr>
            <a:r>
              <a:rPr lang="en-US" dirty="0"/>
              <a:t>OR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95</a:t>
            </a:r>
            <a:r>
              <a:rPr kumimoji="0" lang="en-US" sz="2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th</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percentile or higher (Advanced/Distinguished) on a standardized criterion referenced test </a:t>
            </a:r>
          </a:p>
          <a:p>
            <a:pPr marL="0" indent="0" algn="ctr">
              <a:buNone/>
            </a:pPr>
            <a:r>
              <a:rPr lang="en-US" dirty="0"/>
              <a:t>OR</a:t>
            </a:r>
          </a:p>
          <a:p>
            <a:r>
              <a:rPr lang="en-US" dirty="0"/>
              <a:t>95</a:t>
            </a:r>
            <a:r>
              <a:rPr lang="en-US" baseline="30000" dirty="0"/>
              <a:t>th</a:t>
            </a:r>
            <a:r>
              <a:rPr lang="en-US" dirty="0"/>
              <a:t> percentile or higher on a nationally normed observation scale</a:t>
            </a:r>
          </a:p>
          <a:p>
            <a:pPr marL="0" indent="0" algn="ctr">
              <a:buNone/>
            </a:pPr>
            <a:r>
              <a:rPr lang="en-US" dirty="0"/>
              <a:t>OR</a:t>
            </a:r>
          </a:p>
          <a:p>
            <a:r>
              <a:rPr lang="en-US" dirty="0"/>
              <a:t>A rating on a performance assessment that indicates exceptionality/distinguished compared to age mates</a:t>
            </a:r>
          </a:p>
        </p:txBody>
      </p:sp>
    </p:spTree>
    <p:extLst>
      <p:ext uri="{BB962C8B-B14F-4D97-AF65-F5344CB8AC3E}">
        <p14:creationId xmlns:p14="http://schemas.microsoft.com/office/powerpoint/2010/main" val="1931240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493AA-492C-D551-C42A-E3A32F0A2C2B}"/>
              </a:ext>
            </a:extLst>
          </p:cNvPr>
          <p:cNvSpPr>
            <a:spLocks noGrp="1"/>
          </p:cNvSpPr>
          <p:nvPr>
            <p:ph type="title"/>
          </p:nvPr>
        </p:nvSpPr>
        <p:spPr>
          <a:xfrm>
            <a:off x="628650" y="365126"/>
            <a:ext cx="7886700" cy="1325563"/>
          </a:xfrm>
        </p:spPr>
        <p:txBody>
          <a:bodyPr anchor="ctr">
            <a:normAutofit/>
          </a:bodyPr>
          <a:lstStyle/>
          <a:p>
            <a:r>
              <a:rPr lang="en-US" dirty="0"/>
              <a:t>Questions about the 3-2-1 Body of Evidence Criteria?</a:t>
            </a:r>
          </a:p>
        </p:txBody>
      </p:sp>
      <p:pic>
        <p:nvPicPr>
          <p:cNvPr id="7" name="Content Placeholder 6" descr="Questions with solid fill">
            <a:extLst>
              <a:ext uri="{FF2B5EF4-FFF2-40B4-BE49-F238E27FC236}">
                <a16:creationId xmlns:a16="http://schemas.microsoft.com/office/drawing/2014/main" id="{B3C6AD5E-B84B-9892-3277-B25D467EBFC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6331" y="1825625"/>
            <a:ext cx="4351338" cy="4351338"/>
          </a:xfrm>
        </p:spPr>
      </p:pic>
    </p:spTree>
    <p:extLst>
      <p:ext uri="{BB962C8B-B14F-4D97-AF65-F5344CB8AC3E}">
        <p14:creationId xmlns:p14="http://schemas.microsoft.com/office/powerpoint/2010/main" val="2781491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BCB34CB-400A-E660-1C40-C5DAB83AEB96}"/>
              </a:ext>
            </a:extLst>
          </p:cNvPr>
          <p:cNvSpPr>
            <a:spLocks noGrp="1"/>
          </p:cNvSpPr>
          <p:nvPr>
            <p:ph type="title"/>
          </p:nvPr>
        </p:nvSpPr>
        <p:spPr/>
        <p:txBody>
          <a:bodyPr/>
          <a:lstStyle/>
          <a:p>
            <a:r>
              <a:rPr lang="en-US" dirty="0"/>
              <a:t>Data Discussion Protocol</a:t>
            </a:r>
          </a:p>
        </p:txBody>
      </p:sp>
      <p:sp>
        <p:nvSpPr>
          <p:cNvPr id="8" name="Content Placeholder 7">
            <a:extLst>
              <a:ext uri="{FF2B5EF4-FFF2-40B4-BE49-F238E27FC236}">
                <a16:creationId xmlns:a16="http://schemas.microsoft.com/office/drawing/2014/main" id="{6D417FCA-3F69-62EF-D76C-5B490A11CCE8}"/>
              </a:ext>
            </a:extLst>
          </p:cNvPr>
          <p:cNvSpPr>
            <a:spLocks noGrp="1"/>
          </p:cNvSpPr>
          <p:nvPr>
            <p:ph idx="1"/>
          </p:nvPr>
        </p:nvSpPr>
        <p:spPr>
          <a:xfrm>
            <a:off x="628650" y="1438350"/>
            <a:ext cx="7886700" cy="4351338"/>
          </a:xfrm>
        </p:spPr>
        <p:txBody>
          <a:bodyPr>
            <a:normAutofit lnSpcReduction="10000"/>
          </a:bodyPr>
          <a:lstStyle/>
          <a:p>
            <a:pPr>
              <a:spcAft>
                <a:spcPts val="600"/>
              </a:spcAft>
            </a:pPr>
            <a:r>
              <a:rPr lang="en-US" dirty="0"/>
              <a:t>Does the BOE have at least 3 data sources (cognitive, achievement, observation, performance)?</a:t>
            </a:r>
          </a:p>
          <a:p>
            <a:pPr>
              <a:spcAft>
                <a:spcPts val="600"/>
              </a:spcAft>
            </a:pPr>
            <a:r>
              <a:rPr lang="en-US" dirty="0"/>
              <a:t>Does the BOE have 2 data types (qualitative, quantitative)?</a:t>
            </a:r>
          </a:p>
          <a:p>
            <a:pPr>
              <a:spcAft>
                <a:spcPts val="600"/>
              </a:spcAft>
            </a:pPr>
            <a:r>
              <a:rPr lang="en-US" dirty="0"/>
              <a:t>Does the BOE have at least 1 qualifying data point?</a:t>
            </a:r>
          </a:p>
          <a:p>
            <a:pPr>
              <a:spcAft>
                <a:spcPts val="600"/>
              </a:spcAft>
            </a:pPr>
            <a:r>
              <a:rPr lang="en-US" dirty="0"/>
              <a:t>Is the qualifying data point supported or refuted by additional data in the BOE?</a:t>
            </a:r>
          </a:p>
          <a:p>
            <a:pPr>
              <a:spcAft>
                <a:spcPts val="600"/>
              </a:spcAft>
            </a:pPr>
            <a:r>
              <a:rPr lang="en-US" dirty="0"/>
              <a:t>Which area(s) of ID are supported?</a:t>
            </a:r>
          </a:p>
        </p:txBody>
      </p:sp>
      <p:sp>
        <p:nvSpPr>
          <p:cNvPr id="6" name="TextBox 5">
            <a:extLst>
              <a:ext uri="{FF2B5EF4-FFF2-40B4-BE49-F238E27FC236}">
                <a16:creationId xmlns:a16="http://schemas.microsoft.com/office/drawing/2014/main" id="{F17756E0-1E0D-8252-4600-A919A49874AB}"/>
              </a:ext>
            </a:extLst>
          </p:cNvPr>
          <p:cNvSpPr txBox="1"/>
          <p:nvPr/>
        </p:nvSpPr>
        <p:spPr>
          <a:xfrm>
            <a:off x="465693" y="5988733"/>
            <a:ext cx="8390964" cy="646331"/>
          </a:xfrm>
          <a:prstGeom prst="rect">
            <a:avLst/>
          </a:prstGeom>
          <a:noFill/>
        </p:spPr>
        <p:txBody>
          <a:bodyPr wrap="square">
            <a:spAutoFit/>
          </a:bodyPr>
          <a:lstStyle/>
          <a:p>
            <a:r>
              <a:rPr lang="en-US" dirty="0">
                <a:hlinkClick r:id="rId3"/>
              </a:rPr>
              <a:t>https://resources.csi.state.co.us/wp-content/uploads/2024/01/BOE-for-Review.pdf</a:t>
            </a:r>
            <a:endParaRPr lang="en-US" dirty="0"/>
          </a:p>
          <a:p>
            <a:endParaRPr lang="en-US" dirty="0"/>
          </a:p>
        </p:txBody>
      </p:sp>
    </p:spTree>
    <p:extLst>
      <p:ext uri="{BB962C8B-B14F-4D97-AF65-F5344CB8AC3E}">
        <p14:creationId xmlns:p14="http://schemas.microsoft.com/office/powerpoint/2010/main" val="419262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5A6EF5C-1474-278A-F357-1FEAB520E4B1}"/>
              </a:ext>
            </a:extLst>
          </p:cNvPr>
          <p:cNvSpPr>
            <a:spLocks noGrp="1"/>
          </p:cNvSpPr>
          <p:nvPr>
            <p:ph type="title" idx="4294967295"/>
          </p:nvPr>
        </p:nvSpPr>
        <p:spPr>
          <a:xfrm>
            <a:off x="1349375" y="2584450"/>
            <a:ext cx="6619875" cy="22987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No two children are identical; therefore, no two bodies of evidence will be exactly identical. The ability to leverage multiple pathways (various combinations of evidence) for identification allows for increased access for all students, especially typically underserved students.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-CDE Gifted Identification Handbook </a:t>
            </a:r>
          </a:p>
        </p:txBody>
      </p:sp>
    </p:spTree>
    <p:extLst>
      <p:ext uri="{BB962C8B-B14F-4D97-AF65-F5344CB8AC3E}">
        <p14:creationId xmlns:p14="http://schemas.microsoft.com/office/powerpoint/2010/main" val="789893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05FC7-130F-8914-6BDD-065BC2D3CF50}"/>
              </a:ext>
            </a:extLst>
          </p:cNvPr>
          <p:cNvSpPr>
            <a:spLocks noGrp="1"/>
          </p:cNvSpPr>
          <p:nvPr>
            <p:ph type="ctrTitle"/>
          </p:nvPr>
        </p:nvSpPr>
        <p:spPr/>
        <p:txBody>
          <a:bodyPr anchor="b">
            <a:normAutofit/>
          </a:bodyPr>
          <a:lstStyle/>
          <a:p>
            <a:r>
              <a:rPr lang="en-US" dirty="0"/>
              <a:t>Resources</a:t>
            </a:r>
          </a:p>
        </p:txBody>
      </p:sp>
      <p:sp>
        <p:nvSpPr>
          <p:cNvPr id="3" name="Content Placeholder 2">
            <a:extLst>
              <a:ext uri="{FF2B5EF4-FFF2-40B4-BE49-F238E27FC236}">
                <a16:creationId xmlns:a16="http://schemas.microsoft.com/office/drawing/2014/main" id="{8865A5DE-9D4E-7725-8186-F4DFE0390EB8}"/>
              </a:ext>
            </a:extLst>
          </p:cNvPr>
          <p:cNvSpPr>
            <a:spLocks noGrp="1"/>
          </p:cNvSpPr>
          <p:nvPr>
            <p:ph type="subTitle" idx="1"/>
          </p:nvPr>
        </p:nvSpPr>
        <p:spPr/>
        <p:txBody>
          <a:bodyPr>
            <a:normAutofit lnSpcReduction="10000"/>
          </a:bodyPr>
          <a:lstStyle/>
          <a:p>
            <a:r>
              <a:rPr lang="en-US" dirty="0">
                <a:hlinkClick r:id="rId3"/>
              </a:rPr>
              <a:t>Exceptional Childrens’ Education Act Rules</a:t>
            </a:r>
            <a:endParaRPr lang="en-US" dirty="0">
              <a:hlinkClick r:id="rId4"/>
            </a:endParaRPr>
          </a:p>
          <a:p>
            <a:r>
              <a:rPr lang="en-US" dirty="0">
                <a:hlinkClick r:id="rId4"/>
              </a:rPr>
              <a:t>CDE Gifted Identification Guidance Handbook</a:t>
            </a:r>
            <a:endParaRPr lang="en-US" dirty="0"/>
          </a:p>
          <a:p>
            <a:r>
              <a:rPr lang="en-US" dirty="0">
                <a:hlinkClick r:id="rId5"/>
              </a:rPr>
              <a:t>CDE Protocol &amp; Review Team Form</a:t>
            </a:r>
            <a:endParaRPr lang="en-US" dirty="0"/>
          </a:p>
          <a:p>
            <a:r>
              <a:rPr lang="en-US" dirty="0">
                <a:hlinkClick r:id="rId6"/>
              </a:rPr>
              <a:t>CSI Gifted Identification Webpage</a:t>
            </a:r>
            <a:endParaRPr lang="en-US" dirty="0"/>
          </a:p>
        </p:txBody>
      </p:sp>
      <p:sp>
        <p:nvSpPr>
          <p:cNvPr id="4" name="TextBox 3">
            <a:extLst>
              <a:ext uri="{FF2B5EF4-FFF2-40B4-BE49-F238E27FC236}">
                <a16:creationId xmlns:a16="http://schemas.microsoft.com/office/drawing/2014/main" id="{8A7FDB52-9FF5-78FB-557B-45B49F7FAA85}"/>
              </a:ext>
            </a:extLst>
          </p:cNvPr>
          <p:cNvSpPr txBox="1"/>
          <p:nvPr/>
        </p:nvSpPr>
        <p:spPr>
          <a:xfrm>
            <a:off x="785308" y="755207"/>
            <a:ext cx="7379746" cy="461665"/>
          </a:xfrm>
          <a:prstGeom prst="rect">
            <a:avLst/>
          </a:prstGeom>
          <a:noFill/>
        </p:spPr>
        <p:txBody>
          <a:bodyPr wrap="square" rtlCol="0">
            <a:spAutoFit/>
          </a:bodyPr>
          <a:lstStyle/>
          <a:p>
            <a:r>
              <a:rPr lang="en-US" sz="2400" dirty="0">
                <a:solidFill>
                  <a:schemeClr val="accent5"/>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Please complete a Quick Check for Understanding</a:t>
            </a:r>
            <a:endParaRPr lang="en-US" sz="2400"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043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C951FA5-57A1-DD0B-E734-F50CA1EF172E}"/>
              </a:ext>
            </a:extLst>
          </p:cNvPr>
          <p:cNvSpPr>
            <a:spLocks noGrp="1"/>
          </p:cNvSpPr>
          <p:nvPr>
            <p:ph type="title"/>
          </p:nvPr>
        </p:nvSpPr>
        <p:spPr>
          <a:xfrm>
            <a:off x="628650" y="365126"/>
            <a:ext cx="7886700" cy="1325563"/>
          </a:xfrm>
        </p:spPr>
        <p:txBody>
          <a:bodyPr anchor="ctr">
            <a:normAutofit/>
          </a:bodyPr>
          <a:lstStyle/>
          <a:p>
            <a:r>
              <a:rPr lang="en-US" dirty="0"/>
              <a:t>Agenda</a:t>
            </a:r>
          </a:p>
        </p:txBody>
      </p:sp>
      <p:sp>
        <p:nvSpPr>
          <p:cNvPr id="12" name="Content Placeholder 2">
            <a:extLst>
              <a:ext uri="{FF2B5EF4-FFF2-40B4-BE49-F238E27FC236}">
                <a16:creationId xmlns:a16="http://schemas.microsoft.com/office/drawing/2014/main" id="{96E630A6-E688-0EAF-0206-79E853622DE2}"/>
              </a:ext>
            </a:extLst>
          </p:cNvPr>
          <p:cNvSpPr>
            <a:spLocks noGrp="1"/>
          </p:cNvSpPr>
          <p:nvPr>
            <p:ph idx="1"/>
          </p:nvPr>
        </p:nvSpPr>
        <p:spPr>
          <a:xfrm>
            <a:off x="628650" y="1825625"/>
            <a:ext cx="7886700" cy="4351338"/>
          </a:xfrm>
        </p:spPr>
        <p:txBody>
          <a:bodyPr>
            <a:normAutofit/>
          </a:bodyPr>
          <a:lstStyle/>
          <a:p>
            <a:pPr>
              <a:spcAft>
                <a:spcPts val="1200"/>
              </a:spcAft>
            </a:pPr>
            <a:r>
              <a:rPr lang="en-US" dirty="0">
                <a:solidFill>
                  <a:schemeClr val="accent5"/>
                </a:solidFill>
              </a:rPr>
              <a:t>Requirements</a:t>
            </a:r>
            <a:r>
              <a:rPr lang="en-US" dirty="0"/>
              <a:t> for Identification Procedures</a:t>
            </a:r>
          </a:p>
          <a:p>
            <a:pPr>
              <a:spcAft>
                <a:spcPts val="1200"/>
              </a:spcAft>
            </a:pPr>
            <a:r>
              <a:rPr lang="en-US" dirty="0"/>
              <a:t>New Guidance on collecting a Body of Evidence and making Determination decisions</a:t>
            </a:r>
          </a:p>
          <a:p>
            <a:pPr>
              <a:spcAft>
                <a:spcPts val="1200"/>
              </a:spcAft>
            </a:pPr>
            <a:r>
              <a:rPr lang="en-US" dirty="0"/>
              <a:t>Practice</a:t>
            </a:r>
          </a:p>
        </p:txBody>
      </p:sp>
    </p:spTree>
    <p:extLst>
      <p:ext uri="{BB962C8B-B14F-4D97-AF65-F5344CB8AC3E}">
        <p14:creationId xmlns:p14="http://schemas.microsoft.com/office/powerpoint/2010/main" val="213745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3286DF3-8898-447B-A2FA-374F4F854A90}"/>
              </a:ext>
            </a:extLst>
          </p:cNvPr>
          <p:cNvSpPr>
            <a:spLocks noGrp="1"/>
          </p:cNvSpPr>
          <p:nvPr>
            <p:ph type="title" idx="4294967295"/>
          </p:nvPr>
        </p:nvSpPr>
        <p:spPr>
          <a:xfrm>
            <a:off x="1273175" y="2584450"/>
            <a:ext cx="6597650" cy="30972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Exceptional Children’s Education Act (ECEA) </a:t>
            </a:r>
            <a:r>
              <a:rPr kumimoji="0" lang="en-US" sz="2400" b="1" i="0" u="none" strike="noStrike" kern="1200" cap="none" spc="0" normalizeH="0" baseline="0" noProof="0" dirty="0">
                <a:ln>
                  <a:noFill/>
                </a:ln>
                <a:solidFill>
                  <a:schemeClr val="accent5"/>
                </a:solidFill>
                <a:effectLst/>
                <a:uLnTx/>
                <a:uFillTx/>
                <a:latin typeface="Arial" panose="020B0604020202020204" pitchFamily="34" charset="0"/>
                <a:ea typeface="+mn-ea"/>
                <a:cs typeface="Arial" panose="020B0604020202020204" pitchFamily="34" charset="0"/>
              </a:rPr>
              <a:t>requires</a:t>
            </a: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all public schools in Colorado to</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a:ln>
                  <a:noFill/>
                </a:ln>
                <a:solidFill>
                  <a:schemeClr val="accent5"/>
                </a:solidFill>
                <a:effectLst/>
                <a:uLnTx/>
                <a:uFillTx/>
                <a:latin typeface="Arial" panose="020B0604020202020204" pitchFamily="34" charset="0"/>
                <a:ea typeface="+mn-ea"/>
                <a:cs typeface="Arial" panose="020B0604020202020204" pitchFamily="34" charset="0"/>
              </a:rPr>
              <a:t>identify</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and serve students</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between the ages of </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four and twenty-one</a:t>
            </a: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7451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DB7DF-C30E-A1C8-5F6E-9E4034C9F902}"/>
              </a:ext>
            </a:extLst>
          </p:cNvPr>
          <p:cNvSpPr>
            <a:spLocks noGrp="1"/>
          </p:cNvSpPr>
          <p:nvPr>
            <p:ph type="title"/>
          </p:nvPr>
        </p:nvSpPr>
        <p:spPr/>
        <p:txBody>
          <a:bodyPr anchor="ctr">
            <a:normAutofit/>
          </a:bodyPr>
          <a:lstStyle/>
          <a:p>
            <a:r>
              <a:rPr lang="en-US" dirty="0"/>
              <a:t>Identification Procedures</a:t>
            </a:r>
          </a:p>
        </p:txBody>
      </p:sp>
      <p:sp>
        <p:nvSpPr>
          <p:cNvPr id="4" name="TextBox 3">
            <a:extLst>
              <a:ext uri="{FF2B5EF4-FFF2-40B4-BE49-F238E27FC236}">
                <a16:creationId xmlns:a16="http://schemas.microsoft.com/office/drawing/2014/main" id="{5CBF0652-73AD-7B0C-632D-C321E9361EAC}"/>
              </a:ext>
            </a:extLst>
          </p:cNvPr>
          <p:cNvSpPr txBox="1"/>
          <p:nvPr/>
        </p:nvSpPr>
        <p:spPr>
          <a:xfrm>
            <a:off x="1075767" y="1992238"/>
            <a:ext cx="4701091" cy="584775"/>
          </a:xfrm>
          <a:prstGeom prst="rect">
            <a:avLst/>
          </a:prstGeom>
          <a:noFill/>
        </p:spPr>
        <p:txBody>
          <a:bodyPr wrap="square" rtlCol="0">
            <a:spAutoFit/>
          </a:bodyPr>
          <a:lstStyle/>
          <a:p>
            <a:r>
              <a:rPr lang="en-US" sz="3200" dirty="0">
                <a:solidFill>
                  <a:schemeClr val="accent5"/>
                </a:solidFill>
                <a:latin typeface="Arial" panose="020B0604020202020204" pitchFamily="34" charset="0"/>
                <a:cs typeface="Arial" panose="020B0604020202020204" pitchFamily="34" charset="0"/>
              </a:rPr>
              <a:t>4 Required Components</a:t>
            </a:r>
          </a:p>
        </p:txBody>
      </p:sp>
      <p:graphicFrame>
        <p:nvGraphicFramePr>
          <p:cNvPr id="3" name="Diagram 2" descr="Diagram representing the four required components of Identification: Referral, Review Team, Body of Evidence also called the BOE, and Determination.">
            <a:extLst>
              <a:ext uri="{FF2B5EF4-FFF2-40B4-BE49-F238E27FC236}">
                <a16:creationId xmlns:a16="http://schemas.microsoft.com/office/drawing/2014/main" id="{A8F0409B-EF1C-9333-22E3-53AEF0DC7656}"/>
              </a:ext>
            </a:extLst>
          </p:cNvPr>
          <p:cNvGraphicFramePr/>
          <p:nvPr>
            <p:extLst>
              <p:ext uri="{D42A27DB-BD31-4B8C-83A1-F6EECF244321}">
                <p14:modId xmlns:p14="http://schemas.microsoft.com/office/powerpoint/2010/main" val="3150415634"/>
              </p:ext>
            </p:extLst>
          </p:nvPr>
        </p:nvGraphicFramePr>
        <p:xfrm>
          <a:off x="628649" y="1825625"/>
          <a:ext cx="8052771"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474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E28D-4332-9D90-E8B0-E010DBF1DF99}"/>
              </a:ext>
            </a:extLst>
          </p:cNvPr>
          <p:cNvSpPr>
            <a:spLocks noGrp="1"/>
          </p:cNvSpPr>
          <p:nvPr>
            <p:ph type="title"/>
          </p:nvPr>
        </p:nvSpPr>
        <p:spPr>
          <a:xfrm>
            <a:off x="628650" y="365126"/>
            <a:ext cx="7886700" cy="1325563"/>
          </a:xfrm>
        </p:spPr>
        <p:txBody>
          <a:bodyPr anchor="ctr">
            <a:normAutofit/>
          </a:bodyPr>
          <a:lstStyle/>
          <a:p>
            <a:r>
              <a:rPr lang="en-US" dirty="0"/>
              <a:t>Referrals</a:t>
            </a:r>
            <a:br>
              <a:rPr lang="en-US" dirty="0">
                <a:solidFill>
                  <a:schemeClr val="accent5"/>
                </a:solidFill>
              </a:rPr>
            </a:br>
            <a:r>
              <a:rPr lang="en-US" sz="2800" dirty="0">
                <a:solidFill>
                  <a:schemeClr val="accent5"/>
                </a:solidFill>
              </a:rPr>
              <a:t>must provide multiple avenues PK-12</a:t>
            </a:r>
          </a:p>
        </p:txBody>
      </p:sp>
      <p:graphicFrame>
        <p:nvGraphicFramePr>
          <p:cNvPr id="7" name="Content Placeholder 2" descr="Chart representing four types of referrals.">
            <a:extLst>
              <a:ext uri="{FF2B5EF4-FFF2-40B4-BE49-F238E27FC236}">
                <a16:creationId xmlns:a16="http://schemas.microsoft.com/office/drawing/2014/main" id="{1BEA633A-2D6B-3CE9-04EA-14EC0DFEE06E}"/>
              </a:ext>
            </a:extLst>
          </p:cNvPr>
          <p:cNvGraphicFramePr>
            <a:graphicFrameLocks noGrp="1"/>
          </p:cNvGraphicFramePr>
          <p:nvPr>
            <p:ph idx="1"/>
            <p:extLst>
              <p:ext uri="{D42A27DB-BD31-4B8C-83A1-F6EECF244321}">
                <p14:modId xmlns:p14="http://schemas.microsoft.com/office/powerpoint/2010/main" val="186161604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130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5B172-4CF2-D7DC-625C-18FAF6273318}"/>
              </a:ext>
            </a:extLst>
          </p:cNvPr>
          <p:cNvSpPr>
            <a:spLocks noGrp="1"/>
          </p:cNvSpPr>
          <p:nvPr>
            <p:ph type="title"/>
          </p:nvPr>
        </p:nvSpPr>
        <p:spPr/>
        <p:txBody>
          <a:bodyPr anchor="ctr">
            <a:normAutofit fontScale="90000"/>
          </a:bodyPr>
          <a:lstStyle/>
          <a:p>
            <a:r>
              <a:rPr lang="en-US" sz="4900" dirty="0">
                <a:solidFill>
                  <a:schemeClr val="tx1"/>
                </a:solidFill>
              </a:rPr>
              <a:t>Review Team</a:t>
            </a:r>
            <a:br>
              <a:rPr lang="en-US" dirty="0">
                <a:solidFill>
                  <a:schemeClr val="tx1"/>
                </a:solidFill>
              </a:rPr>
            </a:br>
            <a:r>
              <a:rPr lang="en-US" sz="3100" dirty="0">
                <a:solidFill>
                  <a:schemeClr val="accent5"/>
                </a:solidFill>
              </a:rPr>
              <a:t>must be more than 1 person; must have at least 1 person trained</a:t>
            </a:r>
          </a:p>
        </p:txBody>
      </p:sp>
      <p:graphicFrame>
        <p:nvGraphicFramePr>
          <p:cNvPr id="6" name="Content Placeholder 3" descr="Chart providing recommendations for the Review Team composition and process.">
            <a:extLst>
              <a:ext uri="{FF2B5EF4-FFF2-40B4-BE49-F238E27FC236}">
                <a16:creationId xmlns:a16="http://schemas.microsoft.com/office/drawing/2014/main" id="{FE36E158-D9A6-6109-642C-35B35ABFC70F}"/>
              </a:ext>
            </a:extLst>
          </p:cNvPr>
          <p:cNvGraphicFramePr>
            <a:graphicFrameLocks noGrp="1"/>
          </p:cNvGraphicFramePr>
          <p:nvPr>
            <p:ph idx="1"/>
            <p:extLst>
              <p:ext uri="{D42A27DB-BD31-4B8C-83A1-F6EECF244321}">
                <p14:modId xmlns:p14="http://schemas.microsoft.com/office/powerpoint/2010/main" val="309713359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192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Diagram showing two circles added together equal the larger circle. 3 sources of data plus two types of data equal a robust body of evidence.">
            <a:extLst>
              <a:ext uri="{FF2B5EF4-FFF2-40B4-BE49-F238E27FC236}">
                <a16:creationId xmlns:a16="http://schemas.microsoft.com/office/drawing/2014/main" id="{6D877557-FD5B-77E8-43BF-482FE9985CB6}"/>
              </a:ext>
            </a:extLst>
          </p:cNvPr>
          <p:cNvGraphicFramePr>
            <a:graphicFrameLocks noGrp="1"/>
          </p:cNvGraphicFramePr>
          <p:nvPr>
            <p:ph idx="1"/>
            <p:extLst>
              <p:ext uri="{D42A27DB-BD31-4B8C-83A1-F6EECF244321}">
                <p14:modId xmlns:p14="http://schemas.microsoft.com/office/powerpoint/2010/main" val="1481260978"/>
              </p:ext>
            </p:extLst>
          </p:nvPr>
        </p:nvGraphicFramePr>
        <p:xfrm>
          <a:off x="314325" y="866830"/>
          <a:ext cx="8515350" cy="5470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76C3D8B2-3F9E-E462-C525-A307927B4344}"/>
              </a:ext>
            </a:extLst>
          </p:cNvPr>
          <p:cNvSpPr txBox="1">
            <a:spLocks noGrp="1"/>
          </p:cNvSpPr>
          <p:nvPr>
            <p:ph type="title" idx="4294967295"/>
          </p:nvPr>
        </p:nvSpPr>
        <p:spPr>
          <a:xfrm>
            <a:off x="495196" y="198716"/>
            <a:ext cx="9060787"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chemeClr val="accent5"/>
                </a:solidFill>
                <a:effectLst/>
                <a:uLnTx/>
                <a:uFillTx/>
                <a:latin typeface="Arial" panose="020B0604020202020204" pitchFamily="34" charset="0"/>
                <a:ea typeface="+mn-ea"/>
                <a:cs typeface="Arial" panose="020B0604020202020204" pitchFamily="34" charset="0"/>
              </a:rPr>
              <a:t>Robust Body of Evidence</a:t>
            </a:r>
          </a:p>
        </p:txBody>
      </p:sp>
    </p:spTree>
    <p:extLst>
      <p:ext uri="{BB962C8B-B14F-4D97-AF65-F5344CB8AC3E}">
        <p14:creationId xmlns:p14="http://schemas.microsoft.com/office/powerpoint/2010/main" val="38102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00" y="477850"/>
            <a:ext cx="7586875" cy="1143000"/>
          </a:xfrm>
        </p:spPr>
        <p:txBody>
          <a:bodyPr>
            <a:noAutofit/>
          </a:bodyPr>
          <a:lstStyle/>
          <a:p>
            <a:r>
              <a:rPr lang="en-US" dirty="0">
                <a:solidFill>
                  <a:schemeClr val="accent5"/>
                </a:solidFill>
                <a:latin typeface="Arial" panose="020B0604020202020204" pitchFamily="34" charset="0"/>
                <a:cs typeface="Arial" panose="020B0604020202020204" pitchFamily="34" charset="0"/>
              </a:rPr>
              <a:t>Written Letter of Determination</a:t>
            </a:r>
          </a:p>
        </p:txBody>
      </p:sp>
      <p:pic>
        <p:nvPicPr>
          <p:cNvPr id="5" name="Content Placeholder 6" descr="Picture of hands holding a lett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902" y="2122714"/>
            <a:ext cx="4931559" cy="3254829"/>
          </a:xfrm>
          <a:prstGeom prst="rect">
            <a:avLst/>
          </a:prstGeom>
          <a:noFill/>
          <a:ln>
            <a:noFill/>
          </a:ln>
        </p:spPr>
      </p:pic>
      <p:sp>
        <p:nvSpPr>
          <p:cNvPr id="6" name="TextBox 5"/>
          <p:cNvSpPr txBox="1"/>
          <p:nvPr/>
        </p:nvSpPr>
        <p:spPr>
          <a:xfrm>
            <a:off x="6011914" y="2122714"/>
            <a:ext cx="2468661" cy="4555093"/>
          </a:xfrm>
          <a:prstGeom prst="rect">
            <a:avLst/>
          </a:prstGeom>
          <a:noFill/>
        </p:spPr>
        <p:txBody>
          <a:bodyPr wrap="square" rtlCol="0">
            <a:spAutoFit/>
          </a:bodyPr>
          <a:lstStyle/>
          <a:p>
            <a:pPr marL="342900" indent="-342900">
              <a:spcAft>
                <a:spcPts val="1200"/>
              </a:spcAft>
              <a:buFont typeface="+mj-lt"/>
              <a:buAutoNum type="arabicPeriod"/>
            </a:pPr>
            <a:r>
              <a:rPr lang="en-US" sz="2000" dirty="0">
                <a:latin typeface="Arial" panose="020B0604020202020204" pitchFamily="34" charset="0"/>
                <a:cs typeface="Arial" panose="020B0604020202020204" pitchFamily="34" charset="0"/>
              </a:rPr>
              <a:t>Collect more data (</a:t>
            </a:r>
            <a:r>
              <a:rPr lang="en-US" sz="2000" dirty="0" err="1">
                <a:latin typeface="Arial" panose="020B0604020202020204" pitchFamily="34" charset="0"/>
                <a:cs typeface="Arial" panose="020B0604020202020204" pitchFamily="34" charset="0"/>
              </a:rPr>
              <a:t>RtI</a:t>
            </a:r>
            <a:r>
              <a:rPr lang="en-US" sz="2000" dirty="0">
                <a:latin typeface="Arial" panose="020B0604020202020204" pitchFamily="34" charset="0"/>
                <a:cs typeface="Arial" panose="020B0604020202020204" pitchFamily="34" charset="0"/>
              </a:rPr>
              <a:t>/MTSS) or Talent Pool or Watch List</a:t>
            </a:r>
          </a:p>
          <a:p>
            <a:pPr marL="342900" indent="-342900">
              <a:spcAft>
                <a:spcPts val="1200"/>
              </a:spcAft>
              <a:buFont typeface="+mj-lt"/>
              <a:buAutoNum type="arabicPeriod"/>
            </a:pPr>
            <a:r>
              <a:rPr lang="en-US" sz="2000" dirty="0">
                <a:latin typeface="Arial" panose="020B0604020202020204" pitchFamily="34" charset="0"/>
                <a:cs typeface="Arial" panose="020B0604020202020204" pitchFamily="34" charset="0"/>
              </a:rPr>
              <a:t>Student does not qualify.</a:t>
            </a:r>
          </a:p>
          <a:p>
            <a:pPr marL="342900" indent="-342900">
              <a:spcAft>
                <a:spcPts val="1200"/>
              </a:spcAft>
              <a:buFont typeface="+mj-lt"/>
              <a:buAutoNum type="arabicPeriod"/>
            </a:pPr>
            <a:r>
              <a:rPr lang="en-US" sz="2000" dirty="0">
                <a:latin typeface="Arial" panose="020B0604020202020204" pitchFamily="34" charset="0"/>
                <a:cs typeface="Arial" panose="020B0604020202020204" pitchFamily="34" charset="0"/>
              </a:rPr>
              <a:t>Student qualifies in at least one area of giftedness and requires ALP development</a:t>
            </a:r>
          </a:p>
          <a:p>
            <a:pPr>
              <a:buClr>
                <a:schemeClr val="bg2"/>
              </a:buClr>
            </a:pPr>
            <a:endParaRPr lang="en-US" sz="2000" dirty="0"/>
          </a:p>
        </p:txBody>
      </p:sp>
    </p:spTree>
    <p:extLst>
      <p:ext uri="{BB962C8B-B14F-4D97-AF65-F5344CB8AC3E}">
        <p14:creationId xmlns:p14="http://schemas.microsoft.com/office/powerpoint/2010/main" val="235281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9493AA-492C-D551-C42A-E3A32F0A2C2B}"/>
              </a:ext>
            </a:extLst>
          </p:cNvPr>
          <p:cNvSpPr>
            <a:spLocks noGrp="1"/>
          </p:cNvSpPr>
          <p:nvPr>
            <p:ph type="title"/>
          </p:nvPr>
        </p:nvSpPr>
        <p:spPr>
          <a:xfrm>
            <a:off x="628650" y="365126"/>
            <a:ext cx="7886700" cy="1325563"/>
          </a:xfrm>
        </p:spPr>
        <p:txBody>
          <a:bodyPr anchor="ctr">
            <a:normAutofit/>
          </a:bodyPr>
          <a:lstStyle/>
          <a:p>
            <a:r>
              <a:rPr lang="en-US" dirty="0"/>
              <a:t>Questions about the 4 Components</a:t>
            </a:r>
          </a:p>
        </p:txBody>
      </p:sp>
      <p:pic>
        <p:nvPicPr>
          <p:cNvPr id="7" name="Content Placeholder 6" descr="Questions with solid fill">
            <a:extLst>
              <a:ext uri="{FF2B5EF4-FFF2-40B4-BE49-F238E27FC236}">
                <a16:creationId xmlns:a16="http://schemas.microsoft.com/office/drawing/2014/main" id="{B3C6AD5E-B84B-9892-3277-B25D467EBFC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96331" y="1825625"/>
            <a:ext cx="4351338" cy="4351338"/>
          </a:xfrm>
        </p:spPr>
      </p:pic>
    </p:spTree>
    <p:extLst>
      <p:ext uri="{BB962C8B-B14F-4D97-AF65-F5344CB8AC3E}">
        <p14:creationId xmlns:p14="http://schemas.microsoft.com/office/powerpoint/2010/main" val="3402512663"/>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685</TotalTime>
  <Words>707</Words>
  <Application>Microsoft Office PowerPoint</Application>
  <PresentationFormat>On-screen Show (4:3)</PresentationFormat>
  <Paragraphs>117</Paragraphs>
  <Slides>17</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Identification for Gifted Education Services</vt:lpstr>
      <vt:lpstr>Agenda</vt:lpstr>
      <vt:lpstr>The Exceptional Children’s Education Act (ECEA) requires all public schools in Colorado to identify and serve students between the ages of four and twenty-one</vt:lpstr>
      <vt:lpstr>Identification Procedures</vt:lpstr>
      <vt:lpstr>Referrals must provide multiple avenues PK-12</vt:lpstr>
      <vt:lpstr>Review Team must be more than 1 person; must have at least 1 person trained</vt:lpstr>
      <vt:lpstr>Robust Body of Evidence</vt:lpstr>
      <vt:lpstr>Written Letter of Determination</vt:lpstr>
      <vt:lpstr>Questions about the 4 Components</vt:lpstr>
      <vt:lpstr>BOE is CDE Priority</vt:lpstr>
      <vt:lpstr>At Least 3 Sources of Data multiple sources</vt:lpstr>
      <vt:lpstr>2 Required Types of Data</vt:lpstr>
      <vt:lpstr>1 Qualifying Data Point  supported by additional data in BOE</vt:lpstr>
      <vt:lpstr>Questions about the 3-2-1 Body of Evidence Criteria?</vt:lpstr>
      <vt:lpstr>Data Discussion Protocol</vt:lpstr>
      <vt:lpstr>No two children are identical; therefore, no two bodies of evidence will be exactly identical. The ability to leverage multiple pathways (various combinations of evidence) for identification allows for increased access for all students, especially typically underserved students.  -CDE Gifted Identification Handbook </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 for Gifted Education Services</dc:title>
  <dc:creator>Caplan, Kimberly</dc:creator>
  <cp:lastModifiedBy>Caplan, Kimberly</cp:lastModifiedBy>
  <cp:revision>2</cp:revision>
  <dcterms:created xsi:type="dcterms:W3CDTF">2024-01-05T19:11:53Z</dcterms:created>
  <dcterms:modified xsi:type="dcterms:W3CDTF">2024-01-12T01:54:42Z</dcterms:modified>
</cp:coreProperties>
</file>