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DBDF"/>
    <a:srgbClr val="008CA0"/>
    <a:srgbClr val="455FA9"/>
    <a:srgbClr val="C63F28"/>
    <a:srgbClr val="EFA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306B62-A2F5-4DEF-B369-F7FB97792F94}" v="2910" dt="2024-01-12T01:22:23.450"/>
    <p1510:client id="{CAE45FCF-4551-4D9B-A38C-C480CCDC82E3}" v="616" dt="2024-01-12T02:34:43.5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1625" autoAdjust="0"/>
  </p:normalViewPr>
  <p:slideViewPr>
    <p:cSldViewPr snapToGrid="0">
      <p:cViewPr varScale="1">
        <p:scale>
          <a:sx n="89" d="100"/>
          <a:sy n="89" d="100"/>
        </p:scale>
        <p:origin x="31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plan, Kimberly" userId="201722b9-7111-408c-91f6-bf6432e9124e" providerId="ADAL" clId="{CAE45FCF-4551-4D9B-A38C-C480CCDC82E3}"/>
    <pc:docChg chg="delSld modSld">
      <pc:chgData name="Caplan, Kimberly" userId="201722b9-7111-408c-91f6-bf6432e9124e" providerId="ADAL" clId="{CAE45FCF-4551-4D9B-A38C-C480CCDC82E3}" dt="2024-01-12T02:34:43.598" v="669" actId="962"/>
      <pc:docMkLst>
        <pc:docMk/>
      </pc:docMkLst>
      <pc:sldChg chg="del">
        <pc:chgData name="Caplan, Kimberly" userId="201722b9-7111-408c-91f6-bf6432e9124e" providerId="ADAL" clId="{CAE45FCF-4551-4D9B-A38C-C480CCDC82E3}" dt="2024-01-12T02:30:02.363" v="0" actId="47"/>
        <pc:sldMkLst>
          <pc:docMk/>
          <pc:sldMk cId="3028666781" sldId="256"/>
        </pc:sldMkLst>
      </pc:sldChg>
      <pc:sldChg chg="del">
        <pc:chgData name="Caplan, Kimberly" userId="201722b9-7111-408c-91f6-bf6432e9124e" providerId="ADAL" clId="{CAE45FCF-4551-4D9B-A38C-C480CCDC82E3}" dt="2024-01-12T02:30:05.639" v="2" actId="47"/>
        <pc:sldMkLst>
          <pc:docMk/>
          <pc:sldMk cId="3074510498" sldId="257"/>
        </pc:sldMkLst>
      </pc:sldChg>
      <pc:sldChg chg="modSp mod">
        <pc:chgData name="Caplan, Kimberly" userId="201722b9-7111-408c-91f6-bf6432e9124e" providerId="ADAL" clId="{CAE45FCF-4551-4D9B-A38C-C480CCDC82E3}" dt="2024-01-12T02:34:43.598" v="669" actId="962"/>
        <pc:sldMkLst>
          <pc:docMk/>
          <pc:sldMk cId="2996396469" sldId="258"/>
        </pc:sldMkLst>
        <pc:spChg chg="mod">
          <ac:chgData name="Caplan, Kimberly" userId="201722b9-7111-408c-91f6-bf6432e9124e" providerId="ADAL" clId="{CAE45FCF-4551-4D9B-A38C-C480CCDC82E3}" dt="2024-01-12T02:31:01.229" v="53" actId="1076"/>
          <ac:spMkLst>
            <pc:docMk/>
            <pc:sldMk cId="2996396469" sldId="258"/>
            <ac:spMk id="3" creationId="{FC35C3CE-1C38-49C5-B6AD-E5E76E6D19C8}"/>
          </ac:spMkLst>
        </pc:spChg>
        <pc:graphicFrameChg chg="mod">
          <ac:chgData name="Caplan, Kimberly" userId="201722b9-7111-408c-91f6-bf6432e9124e" providerId="ADAL" clId="{CAE45FCF-4551-4D9B-A38C-C480CCDC82E3}" dt="2024-01-12T02:34:43.598" v="669" actId="962"/>
          <ac:graphicFrameMkLst>
            <pc:docMk/>
            <pc:sldMk cId="2996396469" sldId="258"/>
            <ac:graphicFrameMk id="2" creationId="{10F89895-D38F-9714-3C5F-E3CCA5E4D3A6}"/>
          </ac:graphicFrameMkLst>
        </pc:graphicFrameChg>
      </pc:sldChg>
      <pc:sldChg chg="del">
        <pc:chgData name="Caplan, Kimberly" userId="201722b9-7111-408c-91f6-bf6432e9124e" providerId="ADAL" clId="{CAE45FCF-4551-4D9B-A38C-C480CCDC82E3}" dt="2024-01-12T02:30:16.697" v="12" actId="47"/>
        <pc:sldMkLst>
          <pc:docMk/>
          <pc:sldMk cId="61501896" sldId="259"/>
        </pc:sldMkLst>
      </pc:sldChg>
      <pc:sldChg chg="del">
        <pc:chgData name="Caplan, Kimberly" userId="201722b9-7111-408c-91f6-bf6432e9124e" providerId="ADAL" clId="{CAE45FCF-4551-4D9B-A38C-C480CCDC82E3}" dt="2024-01-12T02:30:22.589" v="17" actId="47"/>
        <pc:sldMkLst>
          <pc:docMk/>
          <pc:sldMk cId="3651043302" sldId="260"/>
        </pc:sldMkLst>
      </pc:sldChg>
      <pc:sldChg chg="del">
        <pc:chgData name="Caplan, Kimberly" userId="201722b9-7111-408c-91f6-bf6432e9124e" providerId="ADAL" clId="{CAE45FCF-4551-4D9B-A38C-C480CCDC82E3}" dt="2024-01-12T02:30:26.709" v="19" actId="47"/>
        <pc:sldMkLst>
          <pc:docMk/>
          <pc:sldMk cId="789893158" sldId="261"/>
        </pc:sldMkLst>
      </pc:sldChg>
      <pc:sldChg chg="del">
        <pc:chgData name="Caplan, Kimberly" userId="201722b9-7111-408c-91f6-bf6432e9124e" providerId="ADAL" clId="{CAE45FCF-4551-4D9B-A38C-C480CCDC82E3}" dt="2024-01-12T02:30:11.153" v="7" actId="47"/>
        <pc:sldMkLst>
          <pc:docMk/>
          <pc:sldMk cId="381027727" sldId="262"/>
        </pc:sldMkLst>
      </pc:sldChg>
      <pc:sldChg chg="del">
        <pc:chgData name="Caplan, Kimberly" userId="201722b9-7111-408c-91f6-bf6432e9124e" providerId="ADAL" clId="{CAE45FCF-4551-4D9B-A38C-C480CCDC82E3}" dt="2024-01-12T02:30:15.643" v="11" actId="47"/>
        <pc:sldMkLst>
          <pc:docMk/>
          <pc:sldMk cId="1526105121" sldId="263"/>
        </pc:sldMkLst>
      </pc:sldChg>
      <pc:sldChg chg="del">
        <pc:chgData name="Caplan, Kimberly" userId="201722b9-7111-408c-91f6-bf6432e9124e" providerId="ADAL" clId="{CAE45FCF-4551-4D9B-A38C-C480CCDC82E3}" dt="2024-01-12T02:30:17.792" v="13" actId="47"/>
        <pc:sldMkLst>
          <pc:docMk/>
          <pc:sldMk cId="1931240206" sldId="264"/>
        </pc:sldMkLst>
      </pc:sldChg>
      <pc:sldChg chg="del">
        <pc:chgData name="Caplan, Kimberly" userId="201722b9-7111-408c-91f6-bf6432e9124e" providerId="ADAL" clId="{CAE45FCF-4551-4D9B-A38C-C480CCDC82E3}" dt="2024-01-12T02:30:27.721" v="20" actId="47"/>
        <pc:sldMkLst>
          <pc:docMk/>
          <pc:sldMk cId="1925277873" sldId="265"/>
        </pc:sldMkLst>
      </pc:sldChg>
      <pc:sldChg chg="del">
        <pc:chgData name="Caplan, Kimberly" userId="201722b9-7111-408c-91f6-bf6432e9124e" providerId="ADAL" clId="{CAE45FCF-4551-4D9B-A38C-C480CCDC82E3}" dt="2024-01-12T02:30:10.032" v="6" actId="47"/>
        <pc:sldMkLst>
          <pc:docMk/>
          <pc:sldMk cId="3591926112" sldId="266"/>
        </pc:sldMkLst>
      </pc:sldChg>
      <pc:sldChg chg="del">
        <pc:chgData name="Caplan, Kimberly" userId="201722b9-7111-408c-91f6-bf6432e9124e" providerId="ADAL" clId="{CAE45FCF-4551-4D9B-A38C-C480CCDC82E3}" dt="2024-01-12T02:30:07.746" v="4" actId="47"/>
        <pc:sldMkLst>
          <pc:docMk/>
          <pc:sldMk cId="4074745782" sldId="267"/>
        </pc:sldMkLst>
      </pc:sldChg>
      <pc:sldChg chg="del">
        <pc:chgData name="Caplan, Kimberly" userId="201722b9-7111-408c-91f6-bf6432e9124e" providerId="ADAL" clId="{CAE45FCF-4551-4D9B-A38C-C480CCDC82E3}" dt="2024-01-12T02:30:08.921" v="5" actId="47"/>
        <pc:sldMkLst>
          <pc:docMk/>
          <pc:sldMk cId="2591300692" sldId="268"/>
        </pc:sldMkLst>
      </pc:sldChg>
      <pc:sldChg chg="del">
        <pc:chgData name="Caplan, Kimberly" userId="201722b9-7111-408c-91f6-bf6432e9124e" providerId="ADAL" clId="{CAE45FCF-4551-4D9B-A38C-C480CCDC82E3}" dt="2024-01-12T02:30:25.639" v="18" actId="47"/>
        <pc:sldMkLst>
          <pc:docMk/>
          <pc:sldMk cId="2988345519" sldId="269"/>
        </pc:sldMkLst>
      </pc:sldChg>
      <pc:sldChg chg="del">
        <pc:chgData name="Caplan, Kimberly" userId="201722b9-7111-408c-91f6-bf6432e9124e" providerId="ADAL" clId="{CAE45FCF-4551-4D9B-A38C-C480CCDC82E3}" dt="2024-01-12T02:30:28.875" v="21" actId="47"/>
        <pc:sldMkLst>
          <pc:docMk/>
          <pc:sldMk cId="917097545" sldId="283"/>
        </pc:sldMkLst>
      </pc:sldChg>
      <pc:sldChg chg="del">
        <pc:chgData name="Caplan, Kimberly" userId="201722b9-7111-408c-91f6-bf6432e9124e" providerId="ADAL" clId="{CAE45FCF-4551-4D9B-A38C-C480CCDC82E3}" dt="2024-01-12T02:30:12.330" v="8" actId="47"/>
        <pc:sldMkLst>
          <pc:docMk/>
          <pc:sldMk cId="2352819278" sldId="376"/>
        </pc:sldMkLst>
      </pc:sldChg>
      <pc:sldChg chg="del">
        <pc:chgData name="Caplan, Kimberly" userId="201722b9-7111-408c-91f6-bf6432e9124e" providerId="ADAL" clId="{CAE45FCF-4551-4D9B-A38C-C480CCDC82E3}" dt="2024-01-12T02:30:04.564" v="1" actId="47"/>
        <pc:sldMkLst>
          <pc:docMk/>
          <pc:sldMk cId="2137450353" sldId="377"/>
        </pc:sldMkLst>
      </pc:sldChg>
      <pc:sldChg chg="del">
        <pc:chgData name="Caplan, Kimberly" userId="201722b9-7111-408c-91f6-bf6432e9124e" providerId="ADAL" clId="{CAE45FCF-4551-4D9B-A38C-C480CCDC82E3}" dt="2024-01-12T02:30:14.569" v="10" actId="47"/>
        <pc:sldMkLst>
          <pc:docMk/>
          <pc:sldMk cId="2051872510" sldId="378"/>
        </pc:sldMkLst>
      </pc:sldChg>
      <pc:sldChg chg="del">
        <pc:chgData name="Caplan, Kimberly" userId="201722b9-7111-408c-91f6-bf6432e9124e" providerId="ADAL" clId="{CAE45FCF-4551-4D9B-A38C-C480CCDC82E3}" dt="2024-01-12T02:30:06.660" v="3" actId="47"/>
        <pc:sldMkLst>
          <pc:docMk/>
          <pc:sldMk cId="948328714" sldId="379"/>
        </pc:sldMkLst>
      </pc:sldChg>
      <pc:sldChg chg="del">
        <pc:chgData name="Caplan, Kimberly" userId="201722b9-7111-408c-91f6-bf6432e9124e" providerId="ADAL" clId="{CAE45FCF-4551-4D9B-A38C-C480CCDC82E3}" dt="2024-01-12T02:30:20.011" v="15" actId="47"/>
        <pc:sldMkLst>
          <pc:docMk/>
          <pc:sldMk cId="4192629141" sldId="380"/>
        </pc:sldMkLst>
      </pc:sldChg>
      <pc:sldChg chg="del">
        <pc:chgData name="Caplan, Kimberly" userId="201722b9-7111-408c-91f6-bf6432e9124e" providerId="ADAL" clId="{CAE45FCF-4551-4D9B-A38C-C480CCDC82E3}" dt="2024-01-12T02:30:21.099" v="16" actId="47"/>
        <pc:sldMkLst>
          <pc:docMk/>
          <pc:sldMk cId="1812717455" sldId="382"/>
        </pc:sldMkLst>
      </pc:sldChg>
      <pc:sldChg chg="del">
        <pc:chgData name="Caplan, Kimberly" userId="201722b9-7111-408c-91f6-bf6432e9124e" providerId="ADAL" clId="{CAE45FCF-4551-4D9B-A38C-C480CCDC82E3}" dt="2024-01-12T02:30:13.452" v="9" actId="47"/>
        <pc:sldMkLst>
          <pc:docMk/>
          <pc:sldMk cId="3402512663" sldId="383"/>
        </pc:sldMkLst>
      </pc:sldChg>
      <pc:sldChg chg="del">
        <pc:chgData name="Caplan, Kimberly" userId="201722b9-7111-408c-91f6-bf6432e9124e" providerId="ADAL" clId="{CAE45FCF-4551-4D9B-A38C-C480CCDC82E3}" dt="2024-01-12T02:30:18.876" v="14" actId="47"/>
        <pc:sldMkLst>
          <pc:docMk/>
          <pc:sldMk cId="2781491205" sldId="385"/>
        </pc:sldMkLst>
      </pc:sldChg>
      <pc:sldMasterChg chg="delSldLayout">
        <pc:chgData name="Caplan, Kimberly" userId="201722b9-7111-408c-91f6-bf6432e9124e" providerId="ADAL" clId="{CAE45FCF-4551-4D9B-A38C-C480CCDC82E3}" dt="2024-01-12T02:30:21.099" v="16" actId="47"/>
        <pc:sldMasterMkLst>
          <pc:docMk/>
          <pc:sldMasterMk cId="2826165441" sldId="2147483661"/>
        </pc:sldMasterMkLst>
        <pc:sldLayoutChg chg="del">
          <pc:chgData name="Caplan, Kimberly" userId="201722b9-7111-408c-91f6-bf6432e9124e" providerId="ADAL" clId="{CAE45FCF-4551-4D9B-A38C-C480CCDC82E3}" dt="2024-01-12T02:30:21.099" v="16" actId="47"/>
          <pc:sldLayoutMkLst>
            <pc:docMk/>
            <pc:sldMasterMk cId="2826165441" sldId="2147483661"/>
            <pc:sldLayoutMk cId="1995228498" sldId="2147483676"/>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image" Target="../media/image3.jpeg"/><Relationship Id="rId5" Type="http://schemas.openxmlformats.org/officeDocument/2006/relationships/image" Target="../media/image7.jpeg"/><Relationship Id="rId4" Type="http://schemas.openxmlformats.org/officeDocument/2006/relationships/image" Target="../media/image6.jp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image" Target="../media/image3.jpeg"/><Relationship Id="rId5" Type="http://schemas.openxmlformats.org/officeDocument/2006/relationships/image" Target="../media/image7.jpeg"/><Relationship Id="rId4" Type="http://schemas.openxmlformats.org/officeDocument/2006/relationships/image" Target="../media/image6.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437D34-FC17-47F1-81EC-096547A45AAF}" type="doc">
      <dgm:prSet loTypeId="urn:microsoft.com/office/officeart/2005/8/layout/pList2" loCatId="list" qsTypeId="urn:microsoft.com/office/officeart/2005/8/quickstyle/simple1" qsCatId="simple" csTypeId="urn:microsoft.com/office/officeart/2005/8/colors/accent1_2" csCatId="accent1" phldr="1"/>
      <dgm:spPr/>
    </dgm:pt>
    <dgm:pt modelId="{E55256CE-3A35-4728-A7F2-DA9A566691C3}">
      <dgm:prSet phldrT="[Text]" custT="1"/>
      <dgm:spPr>
        <a:solidFill>
          <a:schemeClr val="bg1"/>
        </a:solidFill>
        <a:ln>
          <a:solidFill>
            <a:schemeClr val="accent1"/>
          </a:solidFill>
        </a:ln>
      </dgm:spPr>
      <dgm:t>
        <a:bodyPr/>
        <a:lstStyle/>
        <a:p>
          <a:r>
            <a:rPr lang="en-US" sz="1900" dirty="0">
              <a:solidFill>
                <a:schemeClr val="tx1"/>
              </a:solidFill>
              <a:latin typeface="Arial" panose="020B0604020202020204" pitchFamily="34" charset="0"/>
              <a:cs typeface="Arial" panose="020B0604020202020204" pitchFamily="34" charset="0"/>
            </a:rPr>
            <a:t>General Intellectual Ability</a:t>
          </a:r>
        </a:p>
      </dgm:t>
    </dgm:pt>
    <dgm:pt modelId="{863625DE-0097-4EAE-A8D9-86BB0D4D3B0C}" type="parTrans" cxnId="{7436A771-BAEC-4CF7-BD99-F2F9E1F7FE4E}">
      <dgm:prSet/>
      <dgm:spPr/>
      <dgm:t>
        <a:bodyPr/>
        <a:lstStyle/>
        <a:p>
          <a:endParaRPr lang="en-US"/>
        </a:p>
      </dgm:t>
    </dgm:pt>
    <dgm:pt modelId="{C6E68EAA-5EFC-4525-B5DB-5B2C44952A40}" type="sibTrans" cxnId="{7436A771-BAEC-4CF7-BD99-F2F9E1F7FE4E}">
      <dgm:prSet/>
      <dgm:spPr/>
      <dgm:t>
        <a:bodyPr/>
        <a:lstStyle/>
        <a:p>
          <a:endParaRPr lang="en-US"/>
        </a:p>
      </dgm:t>
    </dgm:pt>
    <dgm:pt modelId="{B60CC178-6184-4B21-9BE4-487675983173}">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ct val="35000"/>
            </a:spcAft>
          </a:pPr>
          <a:r>
            <a:rPr lang="en-US" sz="1900" kern="1200" dirty="0">
              <a:solidFill>
                <a:schemeClr val="tx1"/>
              </a:solidFill>
              <a:latin typeface="Arial" panose="020B0604020202020204" pitchFamily="34" charset="0"/>
              <a:cs typeface="Arial" panose="020B0604020202020204" pitchFamily="34" charset="0"/>
            </a:rPr>
            <a:t>Specific Academic </a:t>
          </a:r>
          <a:r>
            <a:rPr lang="en-US" sz="1900" kern="1200" dirty="0">
              <a:solidFill>
                <a:prstClr val="black"/>
              </a:solidFill>
              <a:latin typeface="Arial" panose="020B0604020202020204" pitchFamily="34" charset="0"/>
              <a:ea typeface="+mn-ea"/>
              <a:cs typeface="Arial" panose="020B0604020202020204" pitchFamily="34" charset="0"/>
            </a:rPr>
            <a:t>Aptitude</a:t>
          </a:r>
        </a:p>
      </dgm:t>
    </dgm:pt>
    <dgm:pt modelId="{3BA24344-FCC6-436D-B2E0-025E6B6F6FC2}" type="parTrans" cxnId="{9980D7EA-546E-48EE-9138-2AFF4C1153C5}">
      <dgm:prSet/>
      <dgm:spPr/>
      <dgm:t>
        <a:bodyPr/>
        <a:lstStyle/>
        <a:p>
          <a:endParaRPr lang="en-US"/>
        </a:p>
      </dgm:t>
    </dgm:pt>
    <dgm:pt modelId="{8A4397F4-B11D-4FED-AC5C-A752E917D3CA}" type="sibTrans" cxnId="{9980D7EA-546E-48EE-9138-2AFF4C1153C5}">
      <dgm:prSet/>
      <dgm:spPr/>
      <dgm:t>
        <a:bodyPr/>
        <a:lstStyle/>
        <a:p>
          <a:endParaRPr lang="en-US"/>
        </a:p>
      </dgm:t>
    </dgm:pt>
    <dgm:pt modelId="{D266D4D8-D036-47C9-AF95-751A8E889677}">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ct val="35000"/>
            </a:spcAft>
          </a:pPr>
          <a:r>
            <a:rPr lang="en-US" sz="1900" kern="1200" dirty="0">
              <a:solidFill>
                <a:schemeClr val="tx1"/>
              </a:solidFill>
              <a:latin typeface="Arial" panose="020B0604020202020204" pitchFamily="34" charset="0"/>
              <a:cs typeface="Arial" panose="020B0604020202020204" pitchFamily="34" charset="0"/>
            </a:rPr>
            <a:t>Specific </a:t>
          </a:r>
          <a:r>
            <a:rPr lang="en-US" sz="1900" kern="1200" dirty="0">
              <a:solidFill>
                <a:prstClr val="black"/>
              </a:solidFill>
              <a:latin typeface="Arial" panose="020B0604020202020204" pitchFamily="34" charset="0"/>
              <a:ea typeface="+mn-ea"/>
              <a:cs typeface="Arial" panose="020B0604020202020204" pitchFamily="34" charset="0"/>
            </a:rPr>
            <a:t>Talent</a:t>
          </a:r>
          <a:r>
            <a:rPr lang="en-US" sz="1900" kern="1200" dirty="0">
              <a:solidFill>
                <a:schemeClr val="tx1"/>
              </a:solidFill>
              <a:latin typeface="Arial" panose="020B0604020202020204" pitchFamily="34" charset="0"/>
              <a:cs typeface="Arial" panose="020B0604020202020204" pitchFamily="34" charset="0"/>
            </a:rPr>
            <a:t> </a:t>
          </a:r>
          <a:r>
            <a:rPr lang="en-US" sz="1900" kern="1200" dirty="0">
              <a:solidFill>
                <a:prstClr val="black"/>
              </a:solidFill>
              <a:latin typeface="Arial" panose="020B0604020202020204" pitchFamily="34" charset="0"/>
              <a:ea typeface="+mn-ea"/>
              <a:cs typeface="Arial" panose="020B0604020202020204" pitchFamily="34" charset="0"/>
            </a:rPr>
            <a:t>Aptitude</a:t>
          </a:r>
        </a:p>
      </dgm:t>
    </dgm:pt>
    <dgm:pt modelId="{4D78D1DC-41B5-4B71-8979-BF1F122CB3F2}" type="parTrans" cxnId="{665A90C2-CD5A-44F8-B4F3-844AEFE6E9E8}">
      <dgm:prSet/>
      <dgm:spPr/>
      <dgm:t>
        <a:bodyPr/>
        <a:lstStyle/>
        <a:p>
          <a:endParaRPr lang="en-US"/>
        </a:p>
      </dgm:t>
    </dgm:pt>
    <dgm:pt modelId="{B7461448-91E6-451D-B49F-61C4AECD6D3E}" type="sibTrans" cxnId="{665A90C2-CD5A-44F8-B4F3-844AEFE6E9E8}">
      <dgm:prSet/>
      <dgm:spPr/>
      <dgm:t>
        <a:bodyPr/>
        <a:lstStyle/>
        <a:p>
          <a:endParaRPr lang="en-US"/>
        </a:p>
      </dgm:t>
    </dgm:pt>
    <dgm:pt modelId="{97527659-21FA-41EC-B14B-C3883B05AEBF}">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r>
            <a:rPr lang="en-US" sz="1900" kern="1200" dirty="0">
              <a:solidFill>
                <a:schemeClr val="tx1"/>
              </a:solidFill>
              <a:latin typeface="Arial" panose="020B0604020202020204" pitchFamily="34" charset="0"/>
              <a:cs typeface="Arial" panose="020B0604020202020204" pitchFamily="34" charset="0"/>
            </a:rPr>
            <a:t>Creative or Productive </a:t>
          </a:r>
          <a:r>
            <a:rPr lang="en-US" sz="1900" kern="1200" dirty="0">
              <a:solidFill>
                <a:prstClr val="black"/>
              </a:solidFill>
              <a:latin typeface="Arial" panose="020B0604020202020204" pitchFamily="34" charset="0"/>
              <a:ea typeface="+mn-ea"/>
              <a:cs typeface="Arial" panose="020B0604020202020204" pitchFamily="34" charset="0"/>
            </a:rPr>
            <a:t>Thinking</a:t>
          </a:r>
        </a:p>
      </dgm:t>
    </dgm:pt>
    <dgm:pt modelId="{53B6B738-EA9F-4285-BD05-4976C79DFE32}" type="parTrans" cxnId="{E6BBE108-FA45-4900-A209-C1681D416FD5}">
      <dgm:prSet/>
      <dgm:spPr/>
      <dgm:t>
        <a:bodyPr/>
        <a:lstStyle/>
        <a:p>
          <a:endParaRPr lang="en-US"/>
        </a:p>
      </dgm:t>
    </dgm:pt>
    <dgm:pt modelId="{7632FEE9-1528-4A5E-952B-49B536AC26D8}" type="sibTrans" cxnId="{E6BBE108-FA45-4900-A209-C1681D416FD5}">
      <dgm:prSet/>
      <dgm:spPr/>
      <dgm:t>
        <a:bodyPr/>
        <a:lstStyle/>
        <a:p>
          <a:endParaRPr lang="en-US"/>
        </a:p>
      </dgm:t>
    </dgm:pt>
    <dgm:pt modelId="{FA7C4A1C-891D-496B-BE5C-525995617D80}">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marL="0" lvl="0" indent="0" algn="ctr" defTabSz="844550">
            <a:lnSpc>
              <a:spcPct val="90000"/>
            </a:lnSpc>
            <a:spcBef>
              <a:spcPct val="0"/>
            </a:spcBef>
            <a:spcAft>
              <a:spcPct val="35000"/>
            </a:spcAft>
            <a:buNone/>
          </a:pPr>
          <a:r>
            <a:rPr lang="en-US" sz="1900" kern="1200" dirty="0">
              <a:solidFill>
                <a:prstClr val="black"/>
              </a:solidFill>
              <a:latin typeface="Arial" panose="020B0604020202020204" pitchFamily="34" charset="0"/>
              <a:ea typeface="+mn-ea"/>
              <a:cs typeface="Arial" panose="020B0604020202020204" pitchFamily="34" charset="0"/>
            </a:rPr>
            <a:t>Leadership Ability</a:t>
          </a:r>
        </a:p>
      </dgm:t>
    </dgm:pt>
    <dgm:pt modelId="{BF7BEC6B-91F8-4BC7-A59B-8906A42A126E}" type="parTrans" cxnId="{2E5632FC-0D70-437D-8BFC-23B2904A97EE}">
      <dgm:prSet/>
      <dgm:spPr/>
      <dgm:t>
        <a:bodyPr/>
        <a:lstStyle/>
        <a:p>
          <a:endParaRPr lang="en-US"/>
        </a:p>
      </dgm:t>
    </dgm:pt>
    <dgm:pt modelId="{A4541677-3A98-4047-8EA6-808C626286FD}" type="sibTrans" cxnId="{2E5632FC-0D70-437D-8BFC-23B2904A97EE}">
      <dgm:prSet/>
      <dgm:spPr/>
      <dgm:t>
        <a:bodyPr/>
        <a:lstStyle/>
        <a:p>
          <a:endParaRPr lang="en-US"/>
        </a:p>
      </dgm:t>
    </dgm:pt>
    <dgm:pt modelId="{FFD15289-78D1-4319-8568-08E5E25700B7}">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ts val="600"/>
            </a:spcAft>
          </a:pPr>
          <a:r>
            <a:rPr lang="en-US" sz="1400" kern="1200" dirty="0">
              <a:solidFill>
                <a:schemeClr val="tx1"/>
              </a:solidFill>
              <a:latin typeface="Arial" panose="020B0604020202020204" pitchFamily="34" charset="0"/>
              <a:cs typeface="Arial" panose="020B0604020202020204" pitchFamily="34" charset="0"/>
            </a:rPr>
            <a:t>Reading</a:t>
          </a:r>
        </a:p>
      </dgm:t>
    </dgm:pt>
    <dgm:pt modelId="{BA6DE342-AE5A-44A2-A35B-21D990C8AC08}" type="parTrans" cxnId="{17B85472-0DAF-4721-B6A1-0DB80C4BBDD9}">
      <dgm:prSet/>
      <dgm:spPr/>
      <dgm:t>
        <a:bodyPr/>
        <a:lstStyle/>
        <a:p>
          <a:endParaRPr lang="en-US"/>
        </a:p>
      </dgm:t>
    </dgm:pt>
    <dgm:pt modelId="{6FB03FF1-5322-4E8F-8C90-70528106887D}" type="sibTrans" cxnId="{17B85472-0DAF-4721-B6A1-0DB80C4BBDD9}">
      <dgm:prSet/>
      <dgm:spPr/>
      <dgm:t>
        <a:bodyPr/>
        <a:lstStyle/>
        <a:p>
          <a:endParaRPr lang="en-US"/>
        </a:p>
      </dgm:t>
    </dgm:pt>
    <dgm:pt modelId="{75111A95-741F-47D0-A6D2-A2B45BCFF339}">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ts val="600"/>
            </a:spcAft>
          </a:pPr>
          <a:r>
            <a:rPr lang="en-US" sz="1400" kern="1200" dirty="0">
              <a:solidFill>
                <a:schemeClr val="tx1"/>
              </a:solidFill>
              <a:latin typeface="Arial" panose="020B0604020202020204" pitchFamily="34" charset="0"/>
              <a:cs typeface="Arial" panose="020B0604020202020204" pitchFamily="34" charset="0"/>
            </a:rPr>
            <a:t>Writing</a:t>
          </a:r>
        </a:p>
      </dgm:t>
    </dgm:pt>
    <dgm:pt modelId="{3AB6BC16-C97E-4DAD-81BF-2A89F3B6B3F7}" type="parTrans" cxnId="{BB7A4C18-F6D6-4B6E-A642-A9D5AC0FBEEF}">
      <dgm:prSet/>
      <dgm:spPr/>
      <dgm:t>
        <a:bodyPr/>
        <a:lstStyle/>
        <a:p>
          <a:endParaRPr lang="en-US"/>
        </a:p>
      </dgm:t>
    </dgm:pt>
    <dgm:pt modelId="{E9D81B64-FFEB-4989-8C5D-88C5AA36D491}" type="sibTrans" cxnId="{BB7A4C18-F6D6-4B6E-A642-A9D5AC0FBEEF}">
      <dgm:prSet/>
      <dgm:spPr/>
      <dgm:t>
        <a:bodyPr/>
        <a:lstStyle/>
        <a:p>
          <a:endParaRPr lang="en-US"/>
        </a:p>
      </dgm:t>
    </dgm:pt>
    <dgm:pt modelId="{C46FED02-9478-4631-AC33-FE7A9D5DA12E}">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ts val="600"/>
            </a:spcAft>
          </a:pPr>
          <a:r>
            <a:rPr lang="en-US" sz="1400" kern="1200" dirty="0">
              <a:solidFill>
                <a:schemeClr val="tx1"/>
              </a:solidFill>
              <a:latin typeface="Arial" panose="020B0604020202020204" pitchFamily="34" charset="0"/>
              <a:cs typeface="Arial" panose="020B0604020202020204" pitchFamily="34" charset="0"/>
            </a:rPr>
            <a:t>Mathematics</a:t>
          </a:r>
        </a:p>
      </dgm:t>
    </dgm:pt>
    <dgm:pt modelId="{00D5FDB0-E1F8-447B-B0C3-7D3557AD4397}" type="parTrans" cxnId="{4F1C3E28-0A72-4D7B-BBD4-56A6E641B1A8}">
      <dgm:prSet/>
      <dgm:spPr/>
      <dgm:t>
        <a:bodyPr/>
        <a:lstStyle/>
        <a:p>
          <a:endParaRPr lang="en-US"/>
        </a:p>
      </dgm:t>
    </dgm:pt>
    <dgm:pt modelId="{0125C602-64B2-49D4-8E40-5E11831C982E}" type="sibTrans" cxnId="{4F1C3E28-0A72-4D7B-BBD4-56A6E641B1A8}">
      <dgm:prSet/>
      <dgm:spPr/>
      <dgm:t>
        <a:bodyPr/>
        <a:lstStyle/>
        <a:p>
          <a:endParaRPr lang="en-US"/>
        </a:p>
      </dgm:t>
    </dgm:pt>
    <dgm:pt modelId="{7E35C00B-1316-4CC9-951D-492384282ACB}">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ts val="600"/>
            </a:spcAft>
          </a:pPr>
          <a:r>
            <a:rPr lang="en-US" sz="1400" kern="1200" dirty="0">
              <a:solidFill>
                <a:schemeClr val="tx1"/>
              </a:solidFill>
              <a:latin typeface="Arial" panose="020B0604020202020204" pitchFamily="34" charset="0"/>
              <a:cs typeface="Arial" panose="020B0604020202020204" pitchFamily="34" charset="0"/>
            </a:rPr>
            <a:t>Science</a:t>
          </a:r>
        </a:p>
      </dgm:t>
    </dgm:pt>
    <dgm:pt modelId="{15CE9BB4-ADBC-4501-818C-7525D5D48103}" type="parTrans" cxnId="{9FF47F8D-6237-4D90-AEEF-0E1DE593F3FB}">
      <dgm:prSet/>
      <dgm:spPr/>
      <dgm:t>
        <a:bodyPr/>
        <a:lstStyle/>
        <a:p>
          <a:endParaRPr lang="en-US"/>
        </a:p>
      </dgm:t>
    </dgm:pt>
    <dgm:pt modelId="{E6856F49-DD2C-4C08-B8BB-DCCF09800787}" type="sibTrans" cxnId="{9FF47F8D-6237-4D90-AEEF-0E1DE593F3FB}">
      <dgm:prSet/>
      <dgm:spPr/>
      <dgm:t>
        <a:bodyPr/>
        <a:lstStyle/>
        <a:p>
          <a:endParaRPr lang="en-US"/>
        </a:p>
      </dgm:t>
    </dgm:pt>
    <dgm:pt modelId="{A7310568-76A1-4F94-BAB6-C4ADD4339293}">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ts val="600"/>
            </a:spcAft>
          </a:pPr>
          <a:r>
            <a:rPr lang="en-US" sz="1400" kern="1200" dirty="0">
              <a:solidFill>
                <a:schemeClr val="tx1"/>
              </a:solidFill>
              <a:latin typeface="Arial" panose="020B0604020202020204" pitchFamily="34" charset="0"/>
              <a:cs typeface="Arial" panose="020B0604020202020204" pitchFamily="34" charset="0"/>
            </a:rPr>
            <a:t>Social Studies</a:t>
          </a:r>
        </a:p>
      </dgm:t>
    </dgm:pt>
    <dgm:pt modelId="{3CDCA3D3-6757-4E0C-9662-AE82F66278C0}" type="parTrans" cxnId="{5D3F3E89-7147-426D-82FC-1FF6E1282A30}">
      <dgm:prSet/>
      <dgm:spPr/>
      <dgm:t>
        <a:bodyPr/>
        <a:lstStyle/>
        <a:p>
          <a:endParaRPr lang="en-US"/>
        </a:p>
      </dgm:t>
    </dgm:pt>
    <dgm:pt modelId="{4051A9C3-8141-483A-A06C-8E7167F23923}" type="sibTrans" cxnId="{5D3F3E89-7147-426D-82FC-1FF6E1282A30}">
      <dgm:prSet/>
      <dgm:spPr/>
      <dgm:t>
        <a:bodyPr/>
        <a:lstStyle/>
        <a:p>
          <a:endParaRPr lang="en-US"/>
        </a:p>
      </dgm:t>
    </dgm:pt>
    <dgm:pt modelId="{B06258E8-5DE1-44ED-B801-0DA0F0A98FD0}">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ts val="600"/>
            </a:spcAft>
          </a:pPr>
          <a:r>
            <a:rPr lang="en-US" sz="1400" kern="1200" dirty="0">
              <a:solidFill>
                <a:schemeClr val="tx1"/>
              </a:solidFill>
              <a:latin typeface="Arial" panose="020B0604020202020204" pitchFamily="34" charset="0"/>
              <a:cs typeface="Arial" panose="020B0604020202020204" pitchFamily="34" charset="0"/>
            </a:rPr>
            <a:t>World Language</a:t>
          </a:r>
        </a:p>
      </dgm:t>
    </dgm:pt>
    <dgm:pt modelId="{4E9A376F-2052-41BC-B9F4-1C17C5131D89}" type="parTrans" cxnId="{D9E2B80E-D6AD-42A9-AB7F-90277C23C097}">
      <dgm:prSet/>
      <dgm:spPr/>
      <dgm:t>
        <a:bodyPr/>
        <a:lstStyle/>
        <a:p>
          <a:endParaRPr lang="en-US"/>
        </a:p>
      </dgm:t>
    </dgm:pt>
    <dgm:pt modelId="{FA1E6EE6-905D-40F8-AECA-B7E6C9E67AC8}" type="sibTrans" cxnId="{D9E2B80E-D6AD-42A9-AB7F-90277C23C097}">
      <dgm:prSet/>
      <dgm:spPr/>
      <dgm:t>
        <a:bodyPr/>
        <a:lstStyle/>
        <a:p>
          <a:endParaRPr lang="en-US"/>
        </a:p>
      </dgm:t>
    </dgm:pt>
    <dgm:pt modelId="{0DBD5374-4AF7-4C9A-AE35-7229CAF1B78E}">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ts val="600"/>
            </a:spcAft>
          </a:pPr>
          <a:r>
            <a:rPr lang="en-US" sz="1400" kern="1200" dirty="0">
              <a:solidFill>
                <a:schemeClr val="tx1"/>
              </a:solidFill>
              <a:latin typeface="Arial" panose="020B0604020202020204" pitchFamily="34" charset="0"/>
              <a:cs typeface="Arial" panose="020B0604020202020204" pitchFamily="34" charset="0"/>
            </a:rPr>
            <a:t>Visual Arts</a:t>
          </a:r>
        </a:p>
      </dgm:t>
    </dgm:pt>
    <dgm:pt modelId="{C1237A98-1C0F-42F8-8157-F77005F1531D}" type="parTrans" cxnId="{1F4299FF-2CB3-488C-B1A0-F17F050E687B}">
      <dgm:prSet/>
      <dgm:spPr/>
      <dgm:t>
        <a:bodyPr/>
        <a:lstStyle/>
        <a:p>
          <a:endParaRPr lang="en-US"/>
        </a:p>
      </dgm:t>
    </dgm:pt>
    <dgm:pt modelId="{FC6A7A19-A5E8-4A6D-8194-1B49E207077B}" type="sibTrans" cxnId="{1F4299FF-2CB3-488C-B1A0-F17F050E687B}">
      <dgm:prSet/>
      <dgm:spPr/>
      <dgm:t>
        <a:bodyPr/>
        <a:lstStyle/>
        <a:p>
          <a:endParaRPr lang="en-US"/>
        </a:p>
      </dgm:t>
    </dgm:pt>
    <dgm:pt modelId="{91A3B6E9-1934-4611-8E99-40AAF64911E5}">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ts val="600"/>
            </a:spcAft>
          </a:pPr>
          <a:r>
            <a:rPr lang="en-US" sz="1400" kern="1200" dirty="0">
              <a:solidFill>
                <a:schemeClr val="tx1"/>
              </a:solidFill>
              <a:latin typeface="Arial" panose="020B0604020202020204" pitchFamily="34" charset="0"/>
              <a:cs typeface="Arial" panose="020B0604020202020204" pitchFamily="34" charset="0"/>
            </a:rPr>
            <a:t>Performing Arts</a:t>
          </a:r>
        </a:p>
      </dgm:t>
    </dgm:pt>
    <dgm:pt modelId="{E97C4F7D-DD87-43A6-957F-36A6B1ECFCE6}" type="parTrans" cxnId="{BC22F0A3-05F3-4EC1-9D73-D54B181DCF5B}">
      <dgm:prSet/>
      <dgm:spPr/>
      <dgm:t>
        <a:bodyPr/>
        <a:lstStyle/>
        <a:p>
          <a:endParaRPr lang="en-US"/>
        </a:p>
      </dgm:t>
    </dgm:pt>
    <dgm:pt modelId="{9E14F8F3-0BA0-4267-95FA-646D6147E553}" type="sibTrans" cxnId="{BC22F0A3-05F3-4EC1-9D73-D54B181DCF5B}">
      <dgm:prSet/>
      <dgm:spPr/>
      <dgm:t>
        <a:bodyPr/>
        <a:lstStyle/>
        <a:p>
          <a:endParaRPr lang="en-US"/>
        </a:p>
      </dgm:t>
    </dgm:pt>
    <dgm:pt modelId="{F7AB59E1-A59D-4B33-8A32-769EDA106237}">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ts val="600"/>
            </a:spcAft>
          </a:pPr>
          <a:r>
            <a:rPr lang="en-US" sz="1400" kern="1200" dirty="0">
              <a:solidFill>
                <a:schemeClr val="tx1"/>
              </a:solidFill>
              <a:latin typeface="Arial" panose="020B0604020202020204" pitchFamily="34" charset="0"/>
              <a:cs typeface="Arial" panose="020B0604020202020204" pitchFamily="34" charset="0"/>
            </a:rPr>
            <a:t>Music</a:t>
          </a:r>
        </a:p>
      </dgm:t>
    </dgm:pt>
    <dgm:pt modelId="{FAA7ABDB-65B7-4D7B-BA82-42AA82F51D84}" type="parTrans" cxnId="{A36F3563-F93C-4B5D-9F61-ABE17878FED3}">
      <dgm:prSet/>
      <dgm:spPr/>
      <dgm:t>
        <a:bodyPr/>
        <a:lstStyle/>
        <a:p>
          <a:endParaRPr lang="en-US"/>
        </a:p>
      </dgm:t>
    </dgm:pt>
    <dgm:pt modelId="{42CDAF39-3F42-4FFB-AFF0-0DBE2A220DE4}" type="sibTrans" cxnId="{A36F3563-F93C-4B5D-9F61-ABE17878FED3}">
      <dgm:prSet/>
      <dgm:spPr/>
      <dgm:t>
        <a:bodyPr/>
        <a:lstStyle/>
        <a:p>
          <a:endParaRPr lang="en-US"/>
        </a:p>
      </dgm:t>
    </dgm:pt>
    <dgm:pt modelId="{BCC97BFB-E9BC-4A95-A443-B526220B62EC}">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ts val="600"/>
            </a:spcAft>
          </a:pPr>
          <a:r>
            <a:rPr lang="en-US" sz="1400" kern="1200" dirty="0">
              <a:solidFill>
                <a:schemeClr val="tx1"/>
              </a:solidFill>
              <a:latin typeface="Arial" panose="020B0604020202020204" pitchFamily="34" charset="0"/>
              <a:cs typeface="Arial" panose="020B0604020202020204" pitchFamily="34" charset="0"/>
            </a:rPr>
            <a:t>Dance</a:t>
          </a:r>
        </a:p>
      </dgm:t>
    </dgm:pt>
    <dgm:pt modelId="{0FB8B726-6F42-424C-997C-F5531E5E970A}" type="parTrans" cxnId="{717D4FBC-4C5F-4ABE-8CB9-A59ADB17F037}">
      <dgm:prSet/>
      <dgm:spPr/>
      <dgm:t>
        <a:bodyPr/>
        <a:lstStyle/>
        <a:p>
          <a:endParaRPr lang="en-US"/>
        </a:p>
      </dgm:t>
    </dgm:pt>
    <dgm:pt modelId="{73B2C53D-F22A-47A0-9BB7-96D57F6BA832}" type="sibTrans" cxnId="{717D4FBC-4C5F-4ABE-8CB9-A59ADB17F037}">
      <dgm:prSet/>
      <dgm:spPr/>
      <dgm:t>
        <a:bodyPr/>
        <a:lstStyle/>
        <a:p>
          <a:endParaRPr lang="en-US"/>
        </a:p>
      </dgm:t>
    </dgm:pt>
    <dgm:pt modelId="{86ED20D8-D945-41D0-A3C0-D81323065E07}">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ts val="600"/>
            </a:spcAft>
          </a:pPr>
          <a:r>
            <a:rPr lang="en-US" sz="1400" kern="1200" dirty="0">
              <a:solidFill>
                <a:schemeClr val="tx1"/>
              </a:solidFill>
              <a:latin typeface="Arial" panose="020B0604020202020204" pitchFamily="34" charset="0"/>
              <a:cs typeface="Arial" panose="020B0604020202020204" pitchFamily="34" charset="0"/>
            </a:rPr>
            <a:t>Psychomotor</a:t>
          </a:r>
        </a:p>
      </dgm:t>
    </dgm:pt>
    <dgm:pt modelId="{55D63C68-B529-4B2B-BD91-1893672262D0}" type="parTrans" cxnId="{E793742D-21D5-404E-B384-0CD22CBDAD8D}">
      <dgm:prSet/>
      <dgm:spPr/>
      <dgm:t>
        <a:bodyPr/>
        <a:lstStyle/>
        <a:p>
          <a:endParaRPr lang="en-US"/>
        </a:p>
      </dgm:t>
    </dgm:pt>
    <dgm:pt modelId="{26EE346F-B9FD-41D8-AEF5-6D7149BBBD92}" type="sibTrans" cxnId="{E793742D-21D5-404E-B384-0CD22CBDAD8D}">
      <dgm:prSet/>
      <dgm:spPr/>
      <dgm:t>
        <a:bodyPr/>
        <a:lstStyle/>
        <a:p>
          <a:endParaRPr lang="en-US"/>
        </a:p>
      </dgm:t>
    </dgm:pt>
    <dgm:pt modelId="{95D61851-70B9-4B9F-B9C5-1E65488BE96C}">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ct val="15000"/>
            </a:spcAft>
          </a:pPr>
          <a:endParaRPr lang="en-US" sz="1400" kern="1200" dirty="0">
            <a:solidFill>
              <a:schemeClr val="tx1"/>
            </a:solidFill>
            <a:latin typeface="Arial" panose="020B0604020202020204" pitchFamily="34" charset="0"/>
            <a:cs typeface="Arial" panose="020B0604020202020204" pitchFamily="34" charset="0"/>
          </a:endParaRPr>
        </a:p>
      </dgm:t>
    </dgm:pt>
    <dgm:pt modelId="{12378F1B-5DFF-4D0C-8614-C6685AA47A9B}" type="parTrans" cxnId="{99F7C72E-0BE5-4A11-BF9B-D3ED8B7D0A20}">
      <dgm:prSet/>
      <dgm:spPr/>
      <dgm:t>
        <a:bodyPr/>
        <a:lstStyle/>
        <a:p>
          <a:endParaRPr lang="en-US"/>
        </a:p>
      </dgm:t>
    </dgm:pt>
    <dgm:pt modelId="{221862F8-8C89-4000-BA12-59FCB8DFFE5B}" type="sibTrans" cxnId="{99F7C72E-0BE5-4A11-BF9B-D3ED8B7D0A20}">
      <dgm:prSet/>
      <dgm:spPr/>
      <dgm:t>
        <a:bodyPr/>
        <a:lstStyle/>
        <a:p>
          <a:endParaRPr lang="en-US"/>
        </a:p>
      </dgm:t>
    </dgm:pt>
    <dgm:pt modelId="{38304766-5133-4EAD-B855-2E47909B3FDB}">
      <dgm:prSet phldrT="[Text]" custT="1"/>
      <dgm:spPr>
        <a:solidFill>
          <a:prstClr val="white"/>
        </a:solidFill>
        <a:ln w="12700" cap="flat" cmpd="sng" algn="ctr">
          <a:solidFill>
            <a:srgbClr val="455FA9"/>
          </a:solidFill>
          <a:prstDash val="solid"/>
          <a:miter lim="800000"/>
        </a:ln>
        <a:effectLst/>
      </dgm:spPr>
      <dgm:t>
        <a:bodyPr spcFirstLastPara="0" vert="horz" wrap="square" lIns="135128" tIns="135128" rIns="135128" bIns="135128" numCol="1" spcCol="1270" anchor="t" anchorCtr="0"/>
        <a:lstStyle/>
        <a:p>
          <a:pPr>
            <a:spcAft>
              <a:spcPct val="15000"/>
            </a:spcAft>
          </a:pPr>
          <a:endParaRPr lang="en-US" sz="1400" kern="1200" dirty="0">
            <a:solidFill>
              <a:schemeClr val="tx1"/>
            </a:solidFill>
            <a:latin typeface="Arial" panose="020B0604020202020204" pitchFamily="34" charset="0"/>
            <a:cs typeface="Arial" panose="020B0604020202020204" pitchFamily="34" charset="0"/>
          </a:endParaRPr>
        </a:p>
      </dgm:t>
    </dgm:pt>
    <dgm:pt modelId="{C9A807AA-D178-42CB-9B6B-497038EC9EA4}" type="parTrans" cxnId="{2C766F09-C4DA-4430-A07E-91F10E9A7BF4}">
      <dgm:prSet/>
      <dgm:spPr/>
      <dgm:t>
        <a:bodyPr/>
        <a:lstStyle/>
        <a:p>
          <a:endParaRPr lang="en-US"/>
        </a:p>
      </dgm:t>
    </dgm:pt>
    <dgm:pt modelId="{4B583CF6-CCF4-4B6B-BB29-4878845A081D}" type="sibTrans" cxnId="{2C766F09-C4DA-4430-A07E-91F10E9A7BF4}">
      <dgm:prSet/>
      <dgm:spPr/>
      <dgm:t>
        <a:bodyPr/>
        <a:lstStyle/>
        <a:p>
          <a:endParaRPr lang="en-US"/>
        </a:p>
      </dgm:t>
    </dgm:pt>
    <dgm:pt modelId="{72854FD5-BB3C-4AE9-B557-A71E6ADFD335}" type="pres">
      <dgm:prSet presAssocID="{AE437D34-FC17-47F1-81EC-096547A45AAF}" presName="Name0" presStyleCnt="0">
        <dgm:presLayoutVars>
          <dgm:dir/>
          <dgm:resizeHandles val="exact"/>
        </dgm:presLayoutVars>
      </dgm:prSet>
      <dgm:spPr/>
    </dgm:pt>
    <dgm:pt modelId="{AB4647BD-7885-4425-ADC7-7E4E8D035021}" type="pres">
      <dgm:prSet presAssocID="{AE437D34-FC17-47F1-81EC-096547A45AAF}" presName="bkgdShp" presStyleLbl="alignAccFollowNode1" presStyleIdx="0" presStyleCnt="1" custScaleY="81534" custLinFactNeighborX="0" custLinFactNeighborY="-8607"/>
      <dgm:spPr/>
    </dgm:pt>
    <dgm:pt modelId="{B3EC205D-AEEA-4727-9BC4-6C4791F2E4A5}" type="pres">
      <dgm:prSet presAssocID="{AE437D34-FC17-47F1-81EC-096547A45AAF}" presName="linComp" presStyleCnt="0"/>
      <dgm:spPr/>
    </dgm:pt>
    <dgm:pt modelId="{294210E5-A0EF-4E85-823D-829AF4410E80}" type="pres">
      <dgm:prSet presAssocID="{E55256CE-3A35-4728-A7F2-DA9A566691C3}" presName="compNode" presStyleCnt="0"/>
      <dgm:spPr/>
    </dgm:pt>
    <dgm:pt modelId="{EBB91B37-C8F4-4730-8E5E-8CBFE4E0B36C}" type="pres">
      <dgm:prSet presAssocID="{E55256CE-3A35-4728-A7F2-DA9A566691C3}" presName="node" presStyleLbl="node1" presStyleIdx="0" presStyleCnt="5" custScaleY="117158">
        <dgm:presLayoutVars>
          <dgm:bulletEnabled val="1"/>
        </dgm:presLayoutVars>
      </dgm:prSet>
      <dgm:spPr/>
    </dgm:pt>
    <dgm:pt modelId="{4F765CA8-F7E9-4217-8933-CEA74639E4BB}" type="pres">
      <dgm:prSet presAssocID="{E55256CE-3A35-4728-A7F2-DA9A566691C3}" presName="invisiNode" presStyleLbl="node1" presStyleIdx="0" presStyleCnt="5"/>
      <dgm:spPr/>
    </dgm:pt>
    <dgm:pt modelId="{2C105871-E417-423F-9FC5-E9DF22D439D1}" type="pres">
      <dgm:prSet presAssocID="{E55256CE-3A35-4728-A7F2-DA9A566691C3}" presName="imagNode" presStyleLbl="fgImgPlace1" presStyleIdx="0" presStyleCnt="5" custLinFactNeighborX="-2821" custLinFactNeighborY="-1341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45000" r="-45000"/>
          </a:stretch>
        </a:blipFill>
      </dgm:spPr>
    </dgm:pt>
    <dgm:pt modelId="{23BA3565-10B3-4B70-9DF7-53EB746249A9}" type="pres">
      <dgm:prSet presAssocID="{C6E68EAA-5EFC-4525-B5DB-5B2C44952A40}" presName="sibTrans" presStyleLbl="sibTrans2D1" presStyleIdx="0" presStyleCnt="0"/>
      <dgm:spPr/>
    </dgm:pt>
    <dgm:pt modelId="{8F12B9ED-B45D-4CD7-9E8B-CA8A73D17B9C}" type="pres">
      <dgm:prSet presAssocID="{B60CC178-6184-4B21-9BE4-487675983173}" presName="compNode" presStyleCnt="0"/>
      <dgm:spPr/>
    </dgm:pt>
    <dgm:pt modelId="{0BFA4E45-BBF4-4BDB-B3F7-B8DCE912EF48}" type="pres">
      <dgm:prSet presAssocID="{B60CC178-6184-4B21-9BE4-487675983173}" presName="node" presStyleLbl="node1" presStyleIdx="1" presStyleCnt="5" custScaleY="118253" custLinFactNeighborY="3527">
        <dgm:presLayoutVars>
          <dgm:bulletEnabled val="1"/>
        </dgm:presLayoutVars>
      </dgm:prSet>
      <dgm:spPr>
        <a:xfrm rot="10800000">
          <a:off x="1984088" y="1870364"/>
          <a:ext cx="1553571" cy="3246460"/>
        </a:xfrm>
        <a:prstGeom prst="round2SameRect">
          <a:avLst>
            <a:gd name="adj1" fmla="val 10500"/>
            <a:gd name="adj2" fmla="val 0"/>
          </a:avLst>
        </a:prstGeom>
      </dgm:spPr>
    </dgm:pt>
    <dgm:pt modelId="{D3C92447-4374-4602-8BE0-7586ADF31DCC}" type="pres">
      <dgm:prSet presAssocID="{B60CC178-6184-4B21-9BE4-487675983173}" presName="invisiNode" presStyleLbl="node1" presStyleIdx="1" presStyleCnt="5"/>
      <dgm:spPr/>
    </dgm:pt>
    <dgm:pt modelId="{614B32C8-52B2-4ED8-AA8A-3088D990A518}" type="pres">
      <dgm:prSet presAssocID="{B60CC178-6184-4B21-9BE4-487675983173}" presName="imagNode" presStyleLbl="fgImgPlace1" presStyleIdx="1" presStyleCnt="5" custLinFactNeighborX="-1411" custLinFactNeighborY="-13412"/>
      <dgm:spPr>
        <a:blipFill>
          <a:blip xmlns:r="http://schemas.openxmlformats.org/officeDocument/2006/relationships" r:embed="rId2">
            <a:extLst>
              <a:ext uri="{28A0092B-C50C-407E-A947-70E740481C1C}">
                <a14:useLocalDpi xmlns:a14="http://schemas.microsoft.com/office/drawing/2010/main" val="0"/>
              </a:ext>
            </a:extLst>
          </a:blip>
          <a:srcRect/>
          <a:stretch>
            <a:fillRect l="-34000" r="-34000"/>
          </a:stretch>
        </a:blipFill>
      </dgm:spPr>
    </dgm:pt>
    <dgm:pt modelId="{847826CB-D52B-4D85-9D20-4D6F742D5AE1}" type="pres">
      <dgm:prSet presAssocID="{8A4397F4-B11D-4FED-AC5C-A752E917D3CA}" presName="sibTrans" presStyleLbl="sibTrans2D1" presStyleIdx="0" presStyleCnt="0"/>
      <dgm:spPr/>
    </dgm:pt>
    <dgm:pt modelId="{0B8AD032-016C-43CC-9FCC-67F2D1779ECF}" type="pres">
      <dgm:prSet presAssocID="{D266D4D8-D036-47C9-AF95-751A8E889677}" presName="compNode" presStyleCnt="0"/>
      <dgm:spPr/>
    </dgm:pt>
    <dgm:pt modelId="{BAB3A06D-3DCA-4345-9825-2377B903F2F4}" type="pres">
      <dgm:prSet presAssocID="{D266D4D8-D036-47C9-AF95-751A8E889677}" presName="node" presStyleLbl="node1" presStyleIdx="2" presStyleCnt="5" custScaleY="117238">
        <dgm:presLayoutVars>
          <dgm:bulletEnabled val="1"/>
        </dgm:presLayoutVars>
      </dgm:prSet>
      <dgm:spPr>
        <a:xfrm rot="10800000">
          <a:off x="3693016" y="1891263"/>
          <a:ext cx="1553571" cy="3218595"/>
        </a:xfrm>
        <a:prstGeom prst="round2SameRect">
          <a:avLst>
            <a:gd name="adj1" fmla="val 10500"/>
            <a:gd name="adj2" fmla="val 0"/>
          </a:avLst>
        </a:prstGeom>
      </dgm:spPr>
    </dgm:pt>
    <dgm:pt modelId="{8A603ABB-7753-435E-9FBB-10ACD06933D0}" type="pres">
      <dgm:prSet presAssocID="{D266D4D8-D036-47C9-AF95-751A8E889677}" presName="invisiNode" presStyleLbl="node1" presStyleIdx="2" presStyleCnt="5"/>
      <dgm:spPr/>
    </dgm:pt>
    <dgm:pt modelId="{3E0BC733-28B4-4100-89E6-E1D5E02984EE}" type="pres">
      <dgm:prSet presAssocID="{D266D4D8-D036-47C9-AF95-751A8E889677}" presName="imagNode" presStyleLbl="fgImgPlace1" presStyleIdx="2" presStyleCnt="5" custLinFactNeighborX="-1763" custLinFactNeighborY="-13412"/>
      <dgm:spPr>
        <a:blipFill>
          <a:blip xmlns:r="http://schemas.openxmlformats.org/officeDocument/2006/relationships" r:embed="rId3">
            <a:extLst>
              <a:ext uri="{28A0092B-C50C-407E-A947-70E740481C1C}">
                <a14:useLocalDpi xmlns:a14="http://schemas.microsoft.com/office/drawing/2010/main" val="0"/>
              </a:ext>
            </a:extLst>
          </a:blip>
          <a:srcRect/>
          <a:stretch>
            <a:fillRect l="-13000" r="-13000"/>
          </a:stretch>
        </a:blipFill>
      </dgm:spPr>
    </dgm:pt>
    <dgm:pt modelId="{98DEEB40-5C32-4E46-81C8-20E20630414B}" type="pres">
      <dgm:prSet presAssocID="{B7461448-91E6-451D-B49F-61C4AECD6D3E}" presName="sibTrans" presStyleLbl="sibTrans2D1" presStyleIdx="0" presStyleCnt="0"/>
      <dgm:spPr/>
    </dgm:pt>
    <dgm:pt modelId="{CB05677C-D0A3-43A4-8CEA-1EACC7767D3B}" type="pres">
      <dgm:prSet presAssocID="{97527659-21FA-41EC-B14B-C3883B05AEBF}" presName="compNode" presStyleCnt="0"/>
      <dgm:spPr/>
    </dgm:pt>
    <dgm:pt modelId="{FD50D7CC-2498-4C6A-A912-805627F5CBD2}" type="pres">
      <dgm:prSet presAssocID="{97527659-21FA-41EC-B14B-C3883B05AEBF}" presName="node" presStyleLbl="node1" presStyleIdx="3" presStyleCnt="5" custScaleY="117712" custLinFactNeighborX="2770" custLinFactNeighborY="-290">
        <dgm:presLayoutVars>
          <dgm:bulletEnabled val="1"/>
        </dgm:presLayoutVars>
      </dgm:prSet>
      <dgm:spPr>
        <a:xfrm rot="10800000">
          <a:off x="5444979" y="1873542"/>
          <a:ext cx="1553571" cy="3231608"/>
        </a:xfrm>
        <a:prstGeom prst="round2SameRect">
          <a:avLst>
            <a:gd name="adj1" fmla="val 10500"/>
            <a:gd name="adj2" fmla="val 0"/>
          </a:avLst>
        </a:prstGeom>
      </dgm:spPr>
    </dgm:pt>
    <dgm:pt modelId="{933FCF5F-3904-4A75-824B-6C233ADAD940}" type="pres">
      <dgm:prSet presAssocID="{97527659-21FA-41EC-B14B-C3883B05AEBF}" presName="invisiNode" presStyleLbl="node1" presStyleIdx="3" presStyleCnt="5"/>
      <dgm:spPr/>
    </dgm:pt>
    <dgm:pt modelId="{7AF49F15-66D1-47F0-94EE-55E7E1AC75EE}" type="pres">
      <dgm:prSet presAssocID="{97527659-21FA-41EC-B14B-C3883B05AEBF}" presName="imagNode" presStyleLbl="fgImgPlace1" presStyleIdx="3" presStyleCnt="5" custLinFactNeighborX="3527" custLinFactNeighborY="-13412"/>
      <dgm:spPr>
        <a:blipFill>
          <a:blip xmlns:r="http://schemas.openxmlformats.org/officeDocument/2006/relationships" r:embed="rId4">
            <a:extLst>
              <a:ext uri="{28A0092B-C50C-407E-A947-70E740481C1C}">
                <a14:useLocalDpi xmlns:a14="http://schemas.microsoft.com/office/drawing/2010/main" val="0"/>
              </a:ext>
            </a:extLst>
          </a:blip>
          <a:srcRect/>
          <a:stretch>
            <a:fillRect l="-13000" r="-13000"/>
          </a:stretch>
        </a:blipFill>
      </dgm:spPr>
    </dgm:pt>
    <dgm:pt modelId="{2C65E5E2-D2F0-4A82-9432-F3D8DC662C88}" type="pres">
      <dgm:prSet presAssocID="{7632FEE9-1528-4A5E-952B-49B536AC26D8}" presName="sibTrans" presStyleLbl="sibTrans2D1" presStyleIdx="0" presStyleCnt="0"/>
      <dgm:spPr/>
    </dgm:pt>
    <dgm:pt modelId="{3EEAF855-C1CC-4200-96BE-7F456E70C8CA}" type="pres">
      <dgm:prSet presAssocID="{FA7C4A1C-891D-496B-BE5C-525995617D80}" presName="compNode" presStyleCnt="0"/>
      <dgm:spPr/>
    </dgm:pt>
    <dgm:pt modelId="{E2BE94E7-C150-4DB7-B0F1-B450E4A3F498}" type="pres">
      <dgm:prSet presAssocID="{FA7C4A1C-891D-496B-BE5C-525995617D80}" presName="node" presStyleLbl="node1" presStyleIdx="4" presStyleCnt="5" custScaleX="102592" custScaleY="115204">
        <dgm:presLayoutVars>
          <dgm:bulletEnabled val="1"/>
        </dgm:presLayoutVars>
      </dgm:prSet>
      <dgm:spPr>
        <a:xfrm rot="10800000">
          <a:off x="7110873" y="1933144"/>
          <a:ext cx="1553571" cy="3162754"/>
        </a:xfrm>
        <a:prstGeom prst="round2SameRect">
          <a:avLst>
            <a:gd name="adj1" fmla="val 10500"/>
            <a:gd name="adj2" fmla="val 0"/>
          </a:avLst>
        </a:prstGeom>
      </dgm:spPr>
    </dgm:pt>
    <dgm:pt modelId="{629B55C6-878E-4A0A-BABC-1A1A8449AA33}" type="pres">
      <dgm:prSet presAssocID="{FA7C4A1C-891D-496B-BE5C-525995617D80}" presName="invisiNode" presStyleLbl="node1" presStyleIdx="4" presStyleCnt="5"/>
      <dgm:spPr/>
    </dgm:pt>
    <dgm:pt modelId="{9B2E0E15-4055-4656-8212-FCC7FE3C621C}" type="pres">
      <dgm:prSet presAssocID="{FA7C4A1C-891D-496B-BE5C-525995617D80}" presName="imagNode" presStyleLbl="fgImgPlace1" presStyleIdx="4" presStyleCnt="5" custLinFactNeighborX="-1411" custLinFactNeighborY="-13412"/>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l="-34000" r="-34000"/>
          </a:stretch>
        </a:blipFill>
      </dgm:spPr>
      <dgm:extLst>
        <a:ext uri="{E40237B7-FDA0-4F09-8148-C483321AD2D9}">
          <dgm14:cNvPr xmlns:dgm14="http://schemas.microsoft.com/office/drawing/2010/diagram" id="0" name="" descr="Paper people pyramid"/>
        </a:ext>
      </dgm:extLst>
    </dgm:pt>
  </dgm:ptLst>
  <dgm:cxnLst>
    <dgm:cxn modelId="{E6BBE108-FA45-4900-A209-C1681D416FD5}" srcId="{AE437D34-FC17-47F1-81EC-096547A45AAF}" destId="{97527659-21FA-41EC-B14B-C3883B05AEBF}" srcOrd="3" destOrd="0" parTransId="{53B6B738-EA9F-4285-BD05-4976C79DFE32}" sibTransId="{7632FEE9-1528-4A5E-952B-49B536AC26D8}"/>
    <dgm:cxn modelId="{2C766F09-C4DA-4430-A07E-91F10E9A7BF4}" srcId="{D266D4D8-D036-47C9-AF95-751A8E889677}" destId="{38304766-5133-4EAD-B855-2E47909B3FDB}" srcOrd="0" destOrd="0" parTransId="{C9A807AA-D178-42CB-9B6B-497038EC9EA4}" sibTransId="{4B583CF6-CCF4-4B6B-BB29-4878845A081D}"/>
    <dgm:cxn modelId="{D9E2B80E-D6AD-42A9-AB7F-90277C23C097}" srcId="{B60CC178-6184-4B21-9BE4-487675983173}" destId="{B06258E8-5DE1-44ED-B801-0DA0F0A98FD0}" srcOrd="6" destOrd="0" parTransId="{4E9A376F-2052-41BC-B9F4-1C17C5131D89}" sibTransId="{FA1E6EE6-905D-40F8-AECA-B7E6C9E67AC8}"/>
    <dgm:cxn modelId="{BB7A4C18-F6D6-4B6E-A642-A9D5AC0FBEEF}" srcId="{B60CC178-6184-4B21-9BE4-487675983173}" destId="{75111A95-741F-47D0-A6D2-A2B45BCFF339}" srcOrd="2" destOrd="0" parTransId="{3AB6BC16-C97E-4DAD-81BF-2A89F3B6B3F7}" sibTransId="{E9D81B64-FFEB-4989-8C5D-88C5AA36D491}"/>
    <dgm:cxn modelId="{FD85B918-BFB6-4D56-A5FF-E23E00BCDE74}" type="presOf" srcId="{E55256CE-3A35-4728-A7F2-DA9A566691C3}" destId="{EBB91B37-C8F4-4730-8E5E-8CBFE4E0B36C}" srcOrd="0" destOrd="0" presId="urn:microsoft.com/office/officeart/2005/8/layout/pList2"/>
    <dgm:cxn modelId="{4F1C3E28-0A72-4D7B-BBD4-56A6E641B1A8}" srcId="{B60CC178-6184-4B21-9BE4-487675983173}" destId="{C46FED02-9478-4631-AC33-FE7A9D5DA12E}" srcOrd="3" destOrd="0" parTransId="{00D5FDB0-E1F8-447B-B0C3-7D3557AD4397}" sibTransId="{0125C602-64B2-49D4-8E40-5E11831C982E}"/>
    <dgm:cxn modelId="{27982B2B-4635-475B-92D2-FFB6AFAA13EF}" type="presOf" srcId="{AE437D34-FC17-47F1-81EC-096547A45AAF}" destId="{72854FD5-BB3C-4AE9-B557-A71E6ADFD335}" srcOrd="0" destOrd="0" presId="urn:microsoft.com/office/officeart/2005/8/layout/pList2"/>
    <dgm:cxn modelId="{E793742D-21D5-404E-B384-0CD22CBDAD8D}" srcId="{D266D4D8-D036-47C9-AF95-751A8E889677}" destId="{86ED20D8-D945-41D0-A3C0-D81323065E07}" srcOrd="5" destOrd="0" parTransId="{55D63C68-B529-4B2B-BD91-1893672262D0}" sibTransId="{26EE346F-B9FD-41D8-AEF5-6D7149BBBD92}"/>
    <dgm:cxn modelId="{99F7C72E-0BE5-4A11-BF9B-D3ED8B7D0A20}" srcId="{B60CC178-6184-4B21-9BE4-487675983173}" destId="{95D61851-70B9-4B9F-B9C5-1E65488BE96C}" srcOrd="0" destOrd="0" parTransId="{12378F1B-5DFF-4D0C-8614-C6685AA47A9B}" sibTransId="{221862F8-8C89-4000-BA12-59FCB8DFFE5B}"/>
    <dgm:cxn modelId="{0FDDC72F-D1C7-4835-9CC6-292604B22778}" type="presOf" srcId="{7E35C00B-1316-4CC9-951D-492384282ACB}" destId="{0BFA4E45-BBF4-4BDB-B3F7-B8DCE912EF48}" srcOrd="0" destOrd="5" presId="urn:microsoft.com/office/officeart/2005/8/layout/pList2"/>
    <dgm:cxn modelId="{FA6BA93B-6C6B-4E5B-9376-C0933C8E4DBE}" type="presOf" srcId="{F7AB59E1-A59D-4B33-8A32-769EDA106237}" destId="{BAB3A06D-3DCA-4345-9825-2377B903F2F4}" srcOrd="0" destOrd="4" presId="urn:microsoft.com/office/officeart/2005/8/layout/pList2"/>
    <dgm:cxn modelId="{A36F3563-F93C-4B5D-9F61-ABE17878FED3}" srcId="{D266D4D8-D036-47C9-AF95-751A8E889677}" destId="{F7AB59E1-A59D-4B33-8A32-769EDA106237}" srcOrd="3" destOrd="0" parTransId="{FAA7ABDB-65B7-4D7B-BA82-42AA82F51D84}" sibTransId="{42CDAF39-3F42-4FFB-AFF0-0DBE2A220DE4}"/>
    <dgm:cxn modelId="{2036EB6E-2D76-42EE-9F65-F8248FED7A5F}" type="presOf" srcId="{A7310568-76A1-4F94-BAB6-C4ADD4339293}" destId="{0BFA4E45-BBF4-4BDB-B3F7-B8DCE912EF48}" srcOrd="0" destOrd="6" presId="urn:microsoft.com/office/officeart/2005/8/layout/pList2"/>
    <dgm:cxn modelId="{7436A771-BAEC-4CF7-BD99-F2F9E1F7FE4E}" srcId="{AE437D34-FC17-47F1-81EC-096547A45AAF}" destId="{E55256CE-3A35-4728-A7F2-DA9A566691C3}" srcOrd="0" destOrd="0" parTransId="{863625DE-0097-4EAE-A8D9-86BB0D4D3B0C}" sibTransId="{C6E68EAA-5EFC-4525-B5DB-5B2C44952A40}"/>
    <dgm:cxn modelId="{17B85472-0DAF-4721-B6A1-0DB80C4BBDD9}" srcId="{B60CC178-6184-4B21-9BE4-487675983173}" destId="{FFD15289-78D1-4319-8568-08E5E25700B7}" srcOrd="1" destOrd="0" parTransId="{BA6DE342-AE5A-44A2-A35B-21D990C8AC08}" sibTransId="{6FB03FF1-5322-4E8F-8C90-70528106887D}"/>
    <dgm:cxn modelId="{05EEE556-02E8-4F11-91A8-1DFC543CD162}" type="presOf" srcId="{7632FEE9-1528-4A5E-952B-49B536AC26D8}" destId="{2C65E5E2-D2F0-4A82-9432-F3D8DC662C88}" srcOrd="0" destOrd="0" presId="urn:microsoft.com/office/officeart/2005/8/layout/pList2"/>
    <dgm:cxn modelId="{0E460F79-D7ED-4897-9A5C-307B6DF2AA84}" type="presOf" srcId="{D266D4D8-D036-47C9-AF95-751A8E889677}" destId="{BAB3A06D-3DCA-4345-9825-2377B903F2F4}" srcOrd="0" destOrd="0" presId="urn:microsoft.com/office/officeart/2005/8/layout/pList2"/>
    <dgm:cxn modelId="{919EBB59-D771-4705-8F12-A3C8359B2DE6}" type="presOf" srcId="{BCC97BFB-E9BC-4A95-A443-B526220B62EC}" destId="{BAB3A06D-3DCA-4345-9825-2377B903F2F4}" srcOrd="0" destOrd="5" presId="urn:microsoft.com/office/officeart/2005/8/layout/pList2"/>
    <dgm:cxn modelId="{2A402E7B-7C70-4ED3-ABE5-62A6E045F6BC}" type="presOf" srcId="{B06258E8-5DE1-44ED-B801-0DA0F0A98FD0}" destId="{0BFA4E45-BBF4-4BDB-B3F7-B8DCE912EF48}" srcOrd="0" destOrd="7" presId="urn:microsoft.com/office/officeart/2005/8/layout/pList2"/>
    <dgm:cxn modelId="{9687CC7E-6E9C-4F1B-A48E-6997BD9877AB}" type="presOf" srcId="{C6E68EAA-5EFC-4525-B5DB-5B2C44952A40}" destId="{23BA3565-10B3-4B70-9DF7-53EB746249A9}" srcOrd="0" destOrd="0" presId="urn:microsoft.com/office/officeart/2005/8/layout/pList2"/>
    <dgm:cxn modelId="{2209A187-9A02-453C-B988-F448F98870AF}" type="presOf" srcId="{95D61851-70B9-4B9F-B9C5-1E65488BE96C}" destId="{0BFA4E45-BBF4-4BDB-B3F7-B8DCE912EF48}" srcOrd="0" destOrd="1" presId="urn:microsoft.com/office/officeart/2005/8/layout/pList2"/>
    <dgm:cxn modelId="{5D3F3E89-7147-426D-82FC-1FF6E1282A30}" srcId="{B60CC178-6184-4B21-9BE4-487675983173}" destId="{A7310568-76A1-4F94-BAB6-C4ADD4339293}" srcOrd="5" destOrd="0" parTransId="{3CDCA3D3-6757-4E0C-9662-AE82F66278C0}" sibTransId="{4051A9C3-8141-483A-A06C-8E7167F23923}"/>
    <dgm:cxn modelId="{9FF47F8D-6237-4D90-AEEF-0E1DE593F3FB}" srcId="{B60CC178-6184-4B21-9BE4-487675983173}" destId="{7E35C00B-1316-4CC9-951D-492384282ACB}" srcOrd="4" destOrd="0" parTransId="{15CE9BB4-ADBC-4501-818C-7525D5D48103}" sibTransId="{E6856F49-DD2C-4C08-B8BB-DCCF09800787}"/>
    <dgm:cxn modelId="{06D7D08D-A547-4800-AB35-887D626A2A15}" type="presOf" srcId="{B60CC178-6184-4B21-9BE4-487675983173}" destId="{0BFA4E45-BBF4-4BDB-B3F7-B8DCE912EF48}" srcOrd="0" destOrd="0" presId="urn:microsoft.com/office/officeart/2005/8/layout/pList2"/>
    <dgm:cxn modelId="{739A7F8F-0A73-4A66-B3AD-CE72552BFEB6}" type="presOf" srcId="{FA7C4A1C-891D-496B-BE5C-525995617D80}" destId="{E2BE94E7-C150-4DB7-B0F1-B450E4A3F498}" srcOrd="0" destOrd="0" presId="urn:microsoft.com/office/officeart/2005/8/layout/pList2"/>
    <dgm:cxn modelId="{4337669A-60CB-40C6-8A83-1358830D5552}" type="presOf" srcId="{8A4397F4-B11D-4FED-AC5C-A752E917D3CA}" destId="{847826CB-D52B-4D85-9D20-4D6F742D5AE1}" srcOrd="0" destOrd="0" presId="urn:microsoft.com/office/officeart/2005/8/layout/pList2"/>
    <dgm:cxn modelId="{BC22F0A3-05F3-4EC1-9D73-D54B181DCF5B}" srcId="{D266D4D8-D036-47C9-AF95-751A8E889677}" destId="{91A3B6E9-1934-4611-8E99-40AAF64911E5}" srcOrd="2" destOrd="0" parTransId="{E97C4F7D-DD87-43A6-957F-36A6B1ECFCE6}" sibTransId="{9E14F8F3-0BA0-4267-95FA-646D6147E553}"/>
    <dgm:cxn modelId="{B4A284AE-6286-4C16-A98A-22DFA001474C}" type="presOf" srcId="{FFD15289-78D1-4319-8568-08E5E25700B7}" destId="{0BFA4E45-BBF4-4BDB-B3F7-B8DCE912EF48}" srcOrd="0" destOrd="2" presId="urn:microsoft.com/office/officeart/2005/8/layout/pList2"/>
    <dgm:cxn modelId="{4D0DC1AE-CA8C-4D3E-AB21-306B0BCD8941}" type="presOf" srcId="{97527659-21FA-41EC-B14B-C3883B05AEBF}" destId="{FD50D7CC-2498-4C6A-A912-805627F5CBD2}" srcOrd="0" destOrd="0" presId="urn:microsoft.com/office/officeart/2005/8/layout/pList2"/>
    <dgm:cxn modelId="{717D4FBC-4C5F-4ABE-8CB9-A59ADB17F037}" srcId="{D266D4D8-D036-47C9-AF95-751A8E889677}" destId="{BCC97BFB-E9BC-4A95-A443-B526220B62EC}" srcOrd="4" destOrd="0" parTransId="{0FB8B726-6F42-424C-997C-F5531E5E970A}" sibTransId="{73B2C53D-F22A-47A0-9BB7-96D57F6BA832}"/>
    <dgm:cxn modelId="{665A90C2-CD5A-44F8-B4F3-844AEFE6E9E8}" srcId="{AE437D34-FC17-47F1-81EC-096547A45AAF}" destId="{D266D4D8-D036-47C9-AF95-751A8E889677}" srcOrd="2" destOrd="0" parTransId="{4D78D1DC-41B5-4B71-8979-BF1F122CB3F2}" sibTransId="{B7461448-91E6-451D-B49F-61C4AECD6D3E}"/>
    <dgm:cxn modelId="{AD4093C5-56A8-46F4-8A97-ED0CC42F5EC4}" type="presOf" srcId="{38304766-5133-4EAD-B855-2E47909B3FDB}" destId="{BAB3A06D-3DCA-4345-9825-2377B903F2F4}" srcOrd="0" destOrd="1" presId="urn:microsoft.com/office/officeart/2005/8/layout/pList2"/>
    <dgm:cxn modelId="{5A4F18D3-81D1-4BAD-8887-D818D9FE090F}" type="presOf" srcId="{B7461448-91E6-451D-B49F-61C4AECD6D3E}" destId="{98DEEB40-5C32-4E46-81C8-20E20630414B}" srcOrd="0" destOrd="0" presId="urn:microsoft.com/office/officeart/2005/8/layout/pList2"/>
    <dgm:cxn modelId="{9980D7EA-546E-48EE-9138-2AFF4C1153C5}" srcId="{AE437D34-FC17-47F1-81EC-096547A45AAF}" destId="{B60CC178-6184-4B21-9BE4-487675983173}" srcOrd="1" destOrd="0" parTransId="{3BA24344-FCC6-436D-B2E0-025E6B6F6FC2}" sibTransId="{8A4397F4-B11D-4FED-AC5C-A752E917D3CA}"/>
    <dgm:cxn modelId="{5E3CB0EC-EC43-4D8B-81B2-AF724D6918EB}" type="presOf" srcId="{91A3B6E9-1934-4611-8E99-40AAF64911E5}" destId="{BAB3A06D-3DCA-4345-9825-2377B903F2F4}" srcOrd="0" destOrd="3" presId="urn:microsoft.com/office/officeart/2005/8/layout/pList2"/>
    <dgm:cxn modelId="{BFB5DEF2-2618-432F-BB2C-68B85F4561BA}" type="presOf" srcId="{C46FED02-9478-4631-AC33-FE7A9D5DA12E}" destId="{0BFA4E45-BBF4-4BDB-B3F7-B8DCE912EF48}" srcOrd="0" destOrd="4" presId="urn:microsoft.com/office/officeart/2005/8/layout/pList2"/>
    <dgm:cxn modelId="{73A086F4-4436-40D5-869D-16BFE6A408D1}" type="presOf" srcId="{86ED20D8-D945-41D0-A3C0-D81323065E07}" destId="{BAB3A06D-3DCA-4345-9825-2377B903F2F4}" srcOrd="0" destOrd="6" presId="urn:microsoft.com/office/officeart/2005/8/layout/pList2"/>
    <dgm:cxn modelId="{923B5BF5-464B-45A1-A4CB-9BE7AF784DEB}" type="presOf" srcId="{0DBD5374-4AF7-4C9A-AE35-7229CAF1B78E}" destId="{BAB3A06D-3DCA-4345-9825-2377B903F2F4}" srcOrd="0" destOrd="2" presId="urn:microsoft.com/office/officeart/2005/8/layout/pList2"/>
    <dgm:cxn modelId="{2E5632FC-0D70-437D-8BFC-23B2904A97EE}" srcId="{AE437D34-FC17-47F1-81EC-096547A45AAF}" destId="{FA7C4A1C-891D-496B-BE5C-525995617D80}" srcOrd="4" destOrd="0" parTransId="{BF7BEC6B-91F8-4BC7-A59B-8906A42A126E}" sibTransId="{A4541677-3A98-4047-8EA6-808C626286FD}"/>
    <dgm:cxn modelId="{AC81C6FD-0F4A-4D4F-9A7F-6D2C676EA69C}" type="presOf" srcId="{75111A95-741F-47D0-A6D2-A2B45BCFF339}" destId="{0BFA4E45-BBF4-4BDB-B3F7-B8DCE912EF48}" srcOrd="0" destOrd="3" presId="urn:microsoft.com/office/officeart/2005/8/layout/pList2"/>
    <dgm:cxn modelId="{1F4299FF-2CB3-488C-B1A0-F17F050E687B}" srcId="{D266D4D8-D036-47C9-AF95-751A8E889677}" destId="{0DBD5374-4AF7-4C9A-AE35-7229CAF1B78E}" srcOrd="1" destOrd="0" parTransId="{C1237A98-1C0F-42F8-8157-F77005F1531D}" sibTransId="{FC6A7A19-A5E8-4A6D-8194-1B49E207077B}"/>
    <dgm:cxn modelId="{96A77A0C-B2CD-4162-9EDC-7FE056875022}" type="presParOf" srcId="{72854FD5-BB3C-4AE9-B557-A71E6ADFD335}" destId="{AB4647BD-7885-4425-ADC7-7E4E8D035021}" srcOrd="0" destOrd="0" presId="urn:microsoft.com/office/officeart/2005/8/layout/pList2"/>
    <dgm:cxn modelId="{B0315FD9-B733-4BAE-A1B3-789D4F527761}" type="presParOf" srcId="{72854FD5-BB3C-4AE9-B557-A71E6ADFD335}" destId="{B3EC205D-AEEA-4727-9BC4-6C4791F2E4A5}" srcOrd="1" destOrd="0" presId="urn:microsoft.com/office/officeart/2005/8/layout/pList2"/>
    <dgm:cxn modelId="{9200A9A0-CA30-4A53-8DA4-7E4F0B01D668}" type="presParOf" srcId="{B3EC205D-AEEA-4727-9BC4-6C4791F2E4A5}" destId="{294210E5-A0EF-4E85-823D-829AF4410E80}" srcOrd="0" destOrd="0" presId="urn:microsoft.com/office/officeart/2005/8/layout/pList2"/>
    <dgm:cxn modelId="{79E08162-CC1A-4F2A-8B89-019DC02046E7}" type="presParOf" srcId="{294210E5-A0EF-4E85-823D-829AF4410E80}" destId="{EBB91B37-C8F4-4730-8E5E-8CBFE4E0B36C}" srcOrd="0" destOrd="0" presId="urn:microsoft.com/office/officeart/2005/8/layout/pList2"/>
    <dgm:cxn modelId="{0D2A5752-6FF5-43ED-9D5B-0291D2DEA653}" type="presParOf" srcId="{294210E5-A0EF-4E85-823D-829AF4410E80}" destId="{4F765CA8-F7E9-4217-8933-CEA74639E4BB}" srcOrd="1" destOrd="0" presId="urn:microsoft.com/office/officeart/2005/8/layout/pList2"/>
    <dgm:cxn modelId="{4739F8CF-8305-41E7-82A4-021F4BF97A92}" type="presParOf" srcId="{294210E5-A0EF-4E85-823D-829AF4410E80}" destId="{2C105871-E417-423F-9FC5-E9DF22D439D1}" srcOrd="2" destOrd="0" presId="urn:microsoft.com/office/officeart/2005/8/layout/pList2"/>
    <dgm:cxn modelId="{13B1E11A-8B6A-44FA-98C4-4C455D4D6971}" type="presParOf" srcId="{B3EC205D-AEEA-4727-9BC4-6C4791F2E4A5}" destId="{23BA3565-10B3-4B70-9DF7-53EB746249A9}" srcOrd="1" destOrd="0" presId="urn:microsoft.com/office/officeart/2005/8/layout/pList2"/>
    <dgm:cxn modelId="{832E5B8C-654C-4033-9923-72F70FA16A8B}" type="presParOf" srcId="{B3EC205D-AEEA-4727-9BC4-6C4791F2E4A5}" destId="{8F12B9ED-B45D-4CD7-9E8B-CA8A73D17B9C}" srcOrd="2" destOrd="0" presId="urn:microsoft.com/office/officeart/2005/8/layout/pList2"/>
    <dgm:cxn modelId="{AE5855F2-D070-4A74-8337-24FD4A911B04}" type="presParOf" srcId="{8F12B9ED-B45D-4CD7-9E8B-CA8A73D17B9C}" destId="{0BFA4E45-BBF4-4BDB-B3F7-B8DCE912EF48}" srcOrd="0" destOrd="0" presId="urn:microsoft.com/office/officeart/2005/8/layout/pList2"/>
    <dgm:cxn modelId="{B4F4A2C2-4B06-48CE-91E5-E7AE3327B8B0}" type="presParOf" srcId="{8F12B9ED-B45D-4CD7-9E8B-CA8A73D17B9C}" destId="{D3C92447-4374-4602-8BE0-7586ADF31DCC}" srcOrd="1" destOrd="0" presId="urn:microsoft.com/office/officeart/2005/8/layout/pList2"/>
    <dgm:cxn modelId="{384B26FB-A1C7-48CB-878B-E7F6D28F703D}" type="presParOf" srcId="{8F12B9ED-B45D-4CD7-9E8B-CA8A73D17B9C}" destId="{614B32C8-52B2-4ED8-AA8A-3088D990A518}" srcOrd="2" destOrd="0" presId="urn:microsoft.com/office/officeart/2005/8/layout/pList2"/>
    <dgm:cxn modelId="{B5BD92AD-6004-48D8-9105-F0B0C8573CB3}" type="presParOf" srcId="{B3EC205D-AEEA-4727-9BC4-6C4791F2E4A5}" destId="{847826CB-D52B-4D85-9D20-4D6F742D5AE1}" srcOrd="3" destOrd="0" presId="urn:microsoft.com/office/officeart/2005/8/layout/pList2"/>
    <dgm:cxn modelId="{30511D87-BD46-4089-A834-B774E6BCED36}" type="presParOf" srcId="{B3EC205D-AEEA-4727-9BC4-6C4791F2E4A5}" destId="{0B8AD032-016C-43CC-9FCC-67F2D1779ECF}" srcOrd="4" destOrd="0" presId="urn:microsoft.com/office/officeart/2005/8/layout/pList2"/>
    <dgm:cxn modelId="{C66DCFA2-0471-442B-BC1C-DB591A1C906F}" type="presParOf" srcId="{0B8AD032-016C-43CC-9FCC-67F2D1779ECF}" destId="{BAB3A06D-3DCA-4345-9825-2377B903F2F4}" srcOrd="0" destOrd="0" presId="urn:microsoft.com/office/officeart/2005/8/layout/pList2"/>
    <dgm:cxn modelId="{46B20928-642C-47EA-B9FF-39BC135DCA16}" type="presParOf" srcId="{0B8AD032-016C-43CC-9FCC-67F2D1779ECF}" destId="{8A603ABB-7753-435E-9FBB-10ACD06933D0}" srcOrd="1" destOrd="0" presId="urn:microsoft.com/office/officeart/2005/8/layout/pList2"/>
    <dgm:cxn modelId="{40E47A77-7B6E-41A5-A972-463308D25565}" type="presParOf" srcId="{0B8AD032-016C-43CC-9FCC-67F2D1779ECF}" destId="{3E0BC733-28B4-4100-89E6-E1D5E02984EE}" srcOrd="2" destOrd="0" presId="urn:microsoft.com/office/officeart/2005/8/layout/pList2"/>
    <dgm:cxn modelId="{2F362896-FDAE-4B5D-A1AE-FBC539308BC6}" type="presParOf" srcId="{B3EC205D-AEEA-4727-9BC4-6C4791F2E4A5}" destId="{98DEEB40-5C32-4E46-81C8-20E20630414B}" srcOrd="5" destOrd="0" presId="urn:microsoft.com/office/officeart/2005/8/layout/pList2"/>
    <dgm:cxn modelId="{26AC779C-4299-4786-966B-ABD2E4ED49AA}" type="presParOf" srcId="{B3EC205D-AEEA-4727-9BC4-6C4791F2E4A5}" destId="{CB05677C-D0A3-43A4-8CEA-1EACC7767D3B}" srcOrd="6" destOrd="0" presId="urn:microsoft.com/office/officeart/2005/8/layout/pList2"/>
    <dgm:cxn modelId="{BC1064A6-590A-47B9-A536-72C4E5B658EB}" type="presParOf" srcId="{CB05677C-D0A3-43A4-8CEA-1EACC7767D3B}" destId="{FD50D7CC-2498-4C6A-A912-805627F5CBD2}" srcOrd="0" destOrd="0" presId="urn:microsoft.com/office/officeart/2005/8/layout/pList2"/>
    <dgm:cxn modelId="{114ABB68-B9F9-4BEC-91C7-E81A33E2FA17}" type="presParOf" srcId="{CB05677C-D0A3-43A4-8CEA-1EACC7767D3B}" destId="{933FCF5F-3904-4A75-824B-6C233ADAD940}" srcOrd="1" destOrd="0" presId="urn:microsoft.com/office/officeart/2005/8/layout/pList2"/>
    <dgm:cxn modelId="{D851BEED-7079-482D-A75F-18BB9D83DF2A}" type="presParOf" srcId="{CB05677C-D0A3-43A4-8CEA-1EACC7767D3B}" destId="{7AF49F15-66D1-47F0-94EE-55E7E1AC75EE}" srcOrd="2" destOrd="0" presId="urn:microsoft.com/office/officeart/2005/8/layout/pList2"/>
    <dgm:cxn modelId="{2C0245BD-10CD-44ED-A1F5-56399612A311}" type="presParOf" srcId="{B3EC205D-AEEA-4727-9BC4-6C4791F2E4A5}" destId="{2C65E5E2-D2F0-4A82-9432-F3D8DC662C88}" srcOrd="7" destOrd="0" presId="urn:microsoft.com/office/officeart/2005/8/layout/pList2"/>
    <dgm:cxn modelId="{433FD5AF-D874-4D1F-A195-A58DC39F5D34}" type="presParOf" srcId="{B3EC205D-AEEA-4727-9BC4-6C4791F2E4A5}" destId="{3EEAF855-C1CC-4200-96BE-7F456E70C8CA}" srcOrd="8" destOrd="0" presId="urn:microsoft.com/office/officeart/2005/8/layout/pList2"/>
    <dgm:cxn modelId="{53F1B878-8187-4AD6-92A2-30E2410466BB}" type="presParOf" srcId="{3EEAF855-C1CC-4200-96BE-7F456E70C8CA}" destId="{E2BE94E7-C150-4DB7-B0F1-B450E4A3F498}" srcOrd="0" destOrd="0" presId="urn:microsoft.com/office/officeart/2005/8/layout/pList2"/>
    <dgm:cxn modelId="{5506C3C6-927F-4B8A-8CAA-C665B5AD6883}" type="presParOf" srcId="{3EEAF855-C1CC-4200-96BE-7F456E70C8CA}" destId="{629B55C6-878E-4A0A-BABC-1A1A8449AA33}" srcOrd="1" destOrd="0" presId="urn:microsoft.com/office/officeart/2005/8/layout/pList2"/>
    <dgm:cxn modelId="{76742C27-6250-4A04-BD7B-6EE43C6E5332}" type="presParOf" srcId="{3EEAF855-C1CC-4200-96BE-7F456E70C8CA}" destId="{9B2E0E15-4055-4656-8212-FCC7FE3C621C}"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647BD-7885-4425-ADC7-7E4E8D035021}">
      <dsp:nvSpPr>
        <dsp:cNvPr id="0" name=""/>
        <dsp:cNvSpPr/>
      </dsp:nvSpPr>
      <dsp:spPr>
        <a:xfrm>
          <a:off x="0" y="14061"/>
          <a:ext cx="8939605" cy="183141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C105871-E417-423F-9FC5-E9DF22D439D1}">
      <dsp:nvSpPr>
        <dsp:cNvPr id="0" name=""/>
        <dsp:cNvSpPr/>
      </dsp:nvSpPr>
      <dsp:spPr>
        <a:xfrm>
          <a:off x="233672" y="0"/>
          <a:ext cx="1545372" cy="1647210"/>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45000" r="-4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BB91B37-C8F4-4730-8E5E-8CBFE4E0B36C}">
      <dsp:nvSpPr>
        <dsp:cNvPr id="0" name=""/>
        <dsp:cNvSpPr/>
      </dsp:nvSpPr>
      <dsp:spPr>
        <a:xfrm rot="10800000">
          <a:off x="277267" y="1892911"/>
          <a:ext cx="1545372" cy="3216398"/>
        </a:xfrm>
        <a:prstGeom prst="round2SameRect">
          <a:avLst>
            <a:gd name="adj1" fmla="val 10500"/>
            <a:gd name="adj2" fmla="val 0"/>
          </a:avLst>
        </a:prstGeom>
        <a:solidFill>
          <a:schemeClr val="bg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marL="0" lvl="0" indent="0" algn="ctr" defTabSz="844550">
            <a:lnSpc>
              <a:spcPct val="90000"/>
            </a:lnSpc>
            <a:spcBef>
              <a:spcPct val="0"/>
            </a:spcBef>
            <a:spcAft>
              <a:spcPct val="35000"/>
            </a:spcAft>
            <a:buNone/>
          </a:pPr>
          <a:r>
            <a:rPr lang="en-US" sz="1900" kern="1200" dirty="0">
              <a:solidFill>
                <a:schemeClr val="tx1"/>
              </a:solidFill>
              <a:latin typeface="Arial" panose="020B0604020202020204" pitchFamily="34" charset="0"/>
              <a:cs typeface="Arial" panose="020B0604020202020204" pitchFamily="34" charset="0"/>
            </a:rPr>
            <a:t>General Intellectual Ability</a:t>
          </a:r>
        </a:p>
      </dsp:txBody>
      <dsp:txXfrm rot="10800000">
        <a:off x="324793" y="1892911"/>
        <a:ext cx="1450320" cy="3168872"/>
      </dsp:txXfrm>
    </dsp:sp>
    <dsp:sp modelId="{614B32C8-52B2-4ED8-AA8A-3088D990A518}">
      <dsp:nvSpPr>
        <dsp:cNvPr id="0" name=""/>
        <dsp:cNvSpPr/>
      </dsp:nvSpPr>
      <dsp:spPr>
        <a:xfrm>
          <a:off x="1955372" y="0"/>
          <a:ext cx="1545372" cy="1647210"/>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34000" r="-3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FA4E45-BBF4-4BDB-B3F7-B8DCE912EF48}">
      <dsp:nvSpPr>
        <dsp:cNvPr id="0" name=""/>
        <dsp:cNvSpPr/>
      </dsp:nvSpPr>
      <dsp:spPr>
        <a:xfrm rot="10800000">
          <a:off x="1977178" y="1870364"/>
          <a:ext cx="1545372" cy="3246460"/>
        </a:xfrm>
        <a:prstGeom prst="round2SameRect">
          <a:avLst>
            <a:gd name="adj1" fmla="val 10500"/>
            <a:gd name="adj2" fmla="val 0"/>
          </a:avLst>
        </a:prstGeom>
        <a:solidFill>
          <a:prstClr val="white"/>
        </a:solidFill>
        <a:ln w="12700" cap="flat" cmpd="sng" algn="ctr">
          <a:solidFill>
            <a:srgbClr val="455F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tx1"/>
              </a:solidFill>
              <a:latin typeface="Arial" panose="020B0604020202020204" pitchFamily="34" charset="0"/>
              <a:cs typeface="Arial" panose="020B0604020202020204" pitchFamily="34" charset="0"/>
            </a:rPr>
            <a:t>Specific Academic </a:t>
          </a:r>
          <a:r>
            <a:rPr lang="en-US" sz="1900" kern="1200" dirty="0">
              <a:solidFill>
                <a:prstClr val="black"/>
              </a:solidFill>
              <a:latin typeface="Arial" panose="020B0604020202020204" pitchFamily="34" charset="0"/>
              <a:ea typeface="+mn-ea"/>
              <a:cs typeface="Arial" panose="020B0604020202020204" pitchFamily="34" charset="0"/>
            </a:rPr>
            <a:t>Aptitude</a:t>
          </a:r>
        </a:p>
        <a:p>
          <a:pPr marL="114300" lvl="1" indent="-114300" algn="l" defTabSz="622300">
            <a:lnSpc>
              <a:spcPct val="90000"/>
            </a:lnSpc>
            <a:spcBef>
              <a:spcPct val="0"/>
            </a:spcBef>
            <a:spcAft>
              <a:spcPct val="15000"/>
            </a:spcAft>
            <a:buChar char="•"/>
          </a:pPr>
          <a:endParaRPr lang="en-US" sz="14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ts val="600"/>
            </a:spcAft>
            <a:buChar char="•"/>
          </a:pPr>
          <a:r>
            <a:rPr lang="en-US" sz="1400" kern="1200" dirty="0">
              <a:solidFill>
                <a:schemeClr val="tx1"/>
              </a:solidFill>
              <a:latin typeface="Arial" panose="020B0604020202020204" pitchFamily="34" charset="0"/>
              <a:cs typeface="Arial" panose="020B0604020202020204" pitchFamily="34" charset="0"/>
            </a:rPr>
            <a:t>Reading</a:t>
          </a:r>
        </a:p>
        <a:p>
          <a:pPr marL="114300" lvl="1" indent="-114300" algn="l" defTabSz="622300">
            <a:lnSpc>
              <a:spcPct val="90000"/>
            </a:lnSpc>
            <a:spcBef>
              <a:spcPct val="0"/>
            </a:spcBef>
            <a:spcAft>
              <a:spcPts val="600"/>
            </a:spcAft>
            <a:buChar char="•"/>
          </a:pPr>
          <a:r>
            <a:rPr lang="en-US" sz="1400" kern="1200" dirty="0">
              <a:solidFill>
                <a:schemeClr val="tx1"/>
              </a:solidFill>
              <a:latin typeface="Arial" panose="020B0604020202020204" pitchFamily="34" charset="0"/>
              <a:cs typeface="Arial" panose="020B0604020202020204" pitchFamily="34" charset="0"/>
            </a:rPr>
            <a:t>Writing</a:t>
          </a:r>
        </a:p>
        <a:p>
          <a:pPr marL="114300" lvl="1" indent="-114300" algn="l" defTabSz="622300">
            <a:lnSpc>
              <a:spcPct val="90000"/>
            </a:lnSpc>
            <a:spcBef>
              <a:spcPct val="0"/>
            </a:spcBef>
            <a:spcAft>
              <a:spcPts val="600"/>
            </a:spcAft>
            <a:buChar char="•"/>
          </a:pPr>
          <a:r>
            <a:rPr lang="en-US" sz="1400" kern="1200" dirty="0">
              <a:solidFill>
                <a:schemeClr val="tx1"/>
              </a:solidFill>
              <a:latin typeface="Arial" panose="020B0604020202020204" pitchFamily="34" charset="0"/>
              <a:cs typeface="Arial" panose="020B0604020202020204" pitchFamily="34" charset="0"/>
            </a:rPr>
            <a:t>Mathematics</a:t>
          </a:r>
        </a:p>
        <a:p>
          <a:pPr marL="114300" lvl="1" indent="-114300" algn="l" defTabSz="622300">
            <a:lnSpc>
              <a:spcPct val="90000"/>
            </a:lnSpc>
            <a:spcBef>
              <a:spcPct val="0"/>
            </a:spcBef>
            <a:spcAft>
              <a:spcPts val="600"/>
            </a:spcAft>
            <a:buChar char="•"/>
          </a:pPr>
          <a:r>
            <a:rPr lang="en-US" sz="1400" kern="1200" dirty="0">
              <a:solidFill>
                <a:schemeClr val="tx1"/>
              </a:solidFill>
              <a:latin typeface="Arial" panose="020B0604020202020204" pitchFamily="34" charset="0"/>
              <a:cs typeface="Arial" panose="020B0604020202020204" pitchFamily="34" charset="0"/>
            </a:rPr>
            <a:t>Science</a:t>
          </a:r>
        </a:p>
        <a:p>
          <a:pPr marL="114300" lvl="1" indent="-114300" algn="l" defTabSz="622300">
            <a:lnSpc>
              <a:spcPct val="90000"/>
            </a:lnSpc>
            <a:spcBef>
              <a:spcPct val="0"/>
            </a:spcBef>
            <a:spcAft>
              <a:spcPts val="600"/>
            </a:spcAft>
            <a:buChar char="•"/>
          </a:pPr>
          <a:r>
            <a:rPr lang="en-US" sz="1400" kern="1200" dirty="0">
              <a:solidFill>
                <a:schemeClr val="tx1"/>
              </a:solidFill>
              <a:latin typeface="Arial" panose="020B0604020202020204" pitchFamily="34" charset="0"/>
              <a:cs typeface="Arial" panose="020B0604020202020204" pitchFamily="34" charset="0"/>
            </a:rPr>
            <a:t>Social Studies</a:t>
          </a:r>
        </a:p>
        <a:p>
          <a:pPr marL="114300" lvl="1" indent="-114300" algn="l" defTabSz="622300">
            <a:lnSpc>
              <a:spcPct val="90000"/>
            </a:lnSpc>
            <a:spcBef>
              <a:spcPct val="0"/>
            </a:spcBef>
            <a:spcAft>
              <a:spcPts val="600"/>
            </a:spcAft>
            <a:buChar char="•"/>
          </a:pPr>
          <a:r>
            <a:rPr lang="en-US" sz="1400" kern="1200" dirty="0">
              <a:solidFill>
                <a:schemeClr val="tx1"/>
              </a:solidFill>
              <a:latin typeface="Arial" panose="020B0604020202020204" pitchFamily="34" charset="0"/>
              <a:cs typeface="Arial" panose="020B0604020202020204" pitchFamily="34" charset="0"/>
            </a:rPr>
            <a:t>World Language</a:t>
          </a:r>
        </a:p>
      </dsp:txBody>
      <dsp:txXfrm rot="10800000">
        <a:off x="2024704" y="1870364"/>
        <a:ext cx="1450320" cy="3198934"/>
      </dsp:txXfrm>
    </dsp:sp>
    <dsp:sp modelId="{3E0BC733-28B4-4100-89E6-E1D5E02984EE}">
      <dsp:nvSpPr>
        <dsp:cNvPr id="0" name=""/>
        <dsp:cNvSpPr/>
      </dsp:nvSpPr>
      <dsp:spPr>
        <a:xfrm>
          <a:off x="3649843" y="0"/>
          <a:ext cx="1545372" cy="1647210"/>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3000" r="-1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B3A06D-3DCA-4345-9825-2377B903F2F4}">
      <dsp:nvSpPr>
        <dsp:cNvPr id="0" name=""/>
        <dsp:cNvSpPr/>
      </dsp:nvSpPr>
      <dsp:spPr>
        <a:xfrm rot="10800000">
          <a:off x="3677088" y="1891263"/>
          <a:ext cx="1545372" cy="3218595"/>
        </a:xfrm>
        <a:prstGeom prst="round2SameRect">
          <a:avLst>
            <a:gd name="adj1" fmla="val 10500"/>
            <a:gd name="adj2" fmla="val 0"/>
          </a:avLst>
        </a:prstGeom>
        <a:solidFill>
          <a:prstClr val="white"/>
        </a:solidFill>
        <a:ln w="12700" cap="flat" cmpd="sng" algn="ctr">
          <a:solidFill>
            <a:srgbClr val="455F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tx1"/>
              </a:solidFill>
              <a:latin typeface="Arial" panose="020B0604020202020204" pitchFamily="34" charset="0"/>
              <a:cs typeface="Arial" panose="020B0604020202020204" pitchFamily="34" charset="0"/>
            </a:rPr>
            <a:t>Specific </a:t>
          </a:r>
          <a:r>
            <a:rPr lang="en-US" sz="1900" kern="1200" dirty="0">
              <a:solidFill>
                <a:prstClr val="black"/>
              </a:solidFill>
              <a:latin typeface="Arial" panose="020B0604020202020204" pitchFamily="34" charset="0"/>
              <a:ea typeface="+mn-ea"/>
              <a:cs typeface="Arial" panose="020B0604020202020204" pitchFamily="34" charset="0"/>
            </a:rPr>
            <a:t>Talent</a:t>
          </a:r>
          <a:r>
            <a:rPr lang="en-US" sz="1900" kern="1200" dirty="0">
              <a:solidFill>
                <a:schemeClr val="tx1"/>
              </a:solidFill>
              <a:latin typeface="Arial" panose="020B0604020202020204" pitchFamily="34" charset="0"/>
              <a:cs typeface="Arial" panose="020B0604020202020204" pitchFamily="34" charset="0"/>
            </a:rPr>
            <a:t> </a:t>
          </a:r>
          <a:r>
            <a:rPr lang="en-US" sz="1900" kern="1200" dirty="0">
              <a:solidFill>
                <a:prstClr val="black"/>
              </a:solidFill>
              <a:latin typeface="Arial" panose="020B0604020202020204" pitchFamily="34" charset="0"/>
              <a:ea typeface="+mn-ea"/>
              <a:cs typeface="Arial" panose="020B0604020202020204" pitchFamily="34" charset="0"/>
            </a:rPr>
            <a:t>Aptitude</a:t>
          </a:r>
        </a:p>
        <a:p>
          <a:pPr marL="114300" lvl="1" indent="-114300" algn="l" defTabSz="622300">
            <a:lnSpc>
              <a:spcPct val="90000"/>
            </a:lnSpc>
            <a:spcBef>
              <a:spcPct val="0"/>
            </a:spcBef>
            <a:spcAft>
              <a:spcPct val="15000"/>
            </a:spcAft>
            <a:buChar char="•"/>
          </a:pPr>
          <a:endParaRPr lang="en-US" sz="14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ts val="600"/>
            </a:spcAft>
            <a:buChar char="•"/>
          </a:pPr>
          <a:r>
            <a:rPr lang="en-US" sz="1400" kern="1200" dirty="0">
              <a:solidFill>
                <a:schemeClr val="tx1"/>
              </a:solidFill>
              <a:latin typeface="Arial" panose="020B0604020202020204" pitchFamily="34" charset="0"/>
              <a:cs typeface="Arial" panose="020B0604020202020204" pitchFamily="34" charset="0"/>
            </a:rPr>
            <a:t>Visual Arts</a:t>
          </a:r>
        </a:p>
        <a:p>
          <a:pPr marL="114300" lvl="1" indent="-114300" algn="l" defTabSz="622300">
            <a:lnSpc>
              <a:spcPct val="90000"/>
            </a:lnSpc>
            <a:spcBef>
              <a:spcPct val="0"/>
            </a:spcBef>
            <a:spcAft>
              <a:spcPts val="600"/>
            </a:spcAft>
            <a:buChar char="•"/>
          </a:pPr>
          <a:r>
            <a:rPr lang="en-US" sz="1400" kern="1200" dirty="0">
              <a:solidFill>
                <a:schemeClr val="tx1"/>
              </a:solidFill>
              <a:latin typeface="Arial" panose="020B0604020202020204" pitchFamily="34" charset="0"/>
              <a:cs typeface="Arial" panose="020B0604020202020204" pitchFamily="34" charset="0"/>
            </a:rPr>
            <a:t>Performing Arts</a:t>
          </a:r>
        </a:p>
        <a:p>
          <a:pPr marL="114300" lvl="1" indent="-114300" algn="l" defTabSz="622300">
            <a:lnSpc>
              <a:spcPct val="90000"/>
            </a:lnSpc>
            <a:spcBef>
              <a:spcPct val="0"/>
            </a:spcBef>
            <a:spcAft>
              <a:spcPts val="600"/>
            </a:spcAft>
            <a:buChar char="•"/>
          </a:pPr>
          <a:r>
            <a:rPr lang="en-US" sz="1400" kern="1200" dirty="0">
              <a:solidFill>
                <a:schemeClr val="tx1"/>
              </a:solidFill>
              <a:latin typeface="Arial" panose="020B0604020202020204" pitchFamily="34" charset="0"/>
              <a:cs typeface="Arial" panose="020B0604020202020204" pitchFamily="34" charset="0"/>
            </a:rPr>
            <a:t>Music</a:t>
          </a:r>
        </a:p>
        <a:p>
          <a:pPr marL="114300" lvl="1" indent="-114300" algn="l" defTabSz="622300">
            <a:lnSpc>
              <a:spcPct val="90000"/>
            </a:lnSpc>
            <a:spcBef>
              <a:spcPct val="0"/>
            </a:spcBef>
            <a:spcAft>
              <a:spcPts val="600"/>
            </a:spcAft>
            <a:buChar char="•"/>
          </a:pPr>
          <a:r>
            <a:rPr lang="en-US" sz="1400" kern="1200" dirty="0">
              <a:solidFill>
                <a:schemeClr val="tx1"/>
              </a:solidFill>
              <a:latin typeface="Arial" panose="020B0604020202020204" pitchFamily="34" charset="0"/>
              <a:cs typeface="Arial" panose="020B0604020202020204" pitchFamily="34" charset="0"/>
            </a:rPr>
            <a:t>Dance</a:t>
          </a:r>
        </a:p>
        <a:p>
          <a:pPr marL="114300" lvl="1" indent="-114300" algn="l" defTabSz="622300">
            <a:lnSpc>
              <a:spcPct val="90000"/>
            </a:lnSpc>
            <a:spcBef>
              <a:spcPct val="0"/>
            </a:spcBef>
            <a:spcAft>
              <a:spcPts val="600"/>
            </a:spcAft>
            <a:buChar char="•"/>
          </a:pPr>
          <a:r>
            <a:rPr lang="en-US" sz="1400" kern="1200" dirty="0">
              <a:solidFill>
                <a:schemeClr val="tx1"/>
              </a:solidFill>
              <a:latin typeface="Arial" panose="020B0604020202020204" pitchFamily="34" charset="0"/>
              <a:cs typeface="Arial" panose="020B0604020202020204" pitchFamily="34" charset="0"/>
            </a:rPr>
            <a:t>Psychomotor</a:t>
          </a:r>
        </a:p>
      </dsp:txBody>
      <dsp:txXfrm rot="10800000">
        <a:off x="3724614" y="1891263"/>
        <a:ext cx="1450320" cy="3171069"/>
      </dsp:txXfrm>
    </dsp:sp>
    <dsp:sp modelId="{7AF49F15-66D1-47F0-94EE-55E7E1AC75EE}">
      <dsp:nvSpPr>
        <dsp:cNvPr id="0" name=""/>
        <dsp:cNvSpPr/>
      </dsp:nvSpPr>
      <dsp:spPr>
        <a:xfrm>
          <a:off x="5431503" y="0"/>
          <a:ext cx="1545372" cy="1647210"/>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3000" r="-1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50D7CC-2498-4C6A-A912-805627F5CBD2}">
      <dsp:nvSpPr>
        <dsp:cNvPr id="0" name=""/>
        <dsp:cNvSpPr/>
      </dsp:nvSpPr>
      <dsp:spPr>
        <a:xfrm rot="10800000">
          <a:off x="5419804" y="1873542"/>
          <a:ext cx="1545372" cy="3231608"/>
        </a:xfrm>
        <a:prstGeom prst="round2SameRect">
          <a:avLst>
            <a:gd name="adj1" fmla="val 10500"/>
            <a:gd name="adj2" fmla="val 0"/>
          </a:avLst>
        </a:prstGeom>
        <a:solidFill>
          <a:prstClr val="white"/>
        </a:solidFill>
        <a:ln w="12700" cap="flat" cmpd="sng" algn="ctr">
          <a:solidFill>
            <a:srgbClr val="455F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marL="0" lvl="0" indent="0" algn="ctr" defTabSz="844550">
            <a:lnSpc>
              <a:spcPct val="90000"/>
            </a:lnSpc>
            <a:spcBef>
              <a:spcPct val="0"/>
            </a:spcBef>
            <a:spcAft>
              <a:spcPct val="35000"/>
            </a:spcAft>
            <a:buNone/>
          </a:pPr>
          <a:r>
            <a:rPr lang="en-US" sz="1900" kern="1200" dirty="0">
              <a:solidFill>
                <a:schemeClr val="tx1"/>
              </a:solidFill>
              <a:latin typeface="Arial" panose="020B0604020202020204" pitchFamily="34" charset="0"/>
              <a:cs typeface="Arial" panose="020B0604020202020204" pitchFamily="34" charset="0"/>
            </a:rPr>
            <a:t>Creative or Productive </a:t>
          </a:r>
          <a:r>
            <a:rPr lang="en-US" sz="1900" kern="1200" dirty="0">
              <a:solidFill>
                <a:prstClr val="black"/>
              </a:solidFill>
              <a:latin typeface="Arial" panose="020B0604020202020204" pitchFamily="34" charset="0"/>
              <a:ea typeface="+mn-ea"/>
              <a:cs typeface="Arial" panose="020B0604020202020204" pitchFamily="34" charset="0"/>
            </a:rPr>
            <a:t>Thinking</a:t>
          </a:r>
        </a:p>
      </dsp:txBody>
      <dsp:txXfrm rot="10800000">
        <a:off x="5467330" y="1873542"/>
        <a:ext cx="1450320" cy="3184082"/>
      </dsp:txXfrm>
    </dsp:sp>
    <dsp:sp modelId="{9B2E0E15-4055-4656-8212-FCC7FE3C621C}">
      <dsp:nvSpPr>
        <dsp:cNvPr id="0" name=""/>
        <dsp:cNvSpPr/>
      </dsp:nvSpPr>
      <dsp:spPr>
        <a:xfrm>
          <a:off x="7075131" y="0"/>
          <a:ext cx="1545372" cy="1647210"/>
        </a:xfrm>
        <a:prstGeom prst="roundRect">
          <a:avLst>
            <a:gd name="adj" fmla="val 10000"/>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34000" r="-3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2BE94E7-C150-4DB7-B0F1-B450E4A3F498}">
      <dsp:nvSpPr>
        <dsp:cNvPr id="0" name=""/>
        <dsp:cNvSpPr/>
      </dsp:nvSpPr>
      <dsp:spPr>
        <a:xfrm rot="10800000">
          <a:off x="7076908" y="1933144"/>
          <a:ext cx="1585428" cy="3162754"/>
        </a:xfrm>
        <a:prstGeom prst="round2SameRect">
          <a:avLst>
            <a:gd name="adj1" fmla="val 10500"/>
            <a:gd name="adj2" fmla="val 0"/>
          </a:avLst>
        </a:prstGeom>
        <a:solidFill>
          <a:prstClr val="white"/>
        </a:solidFill>
        <a:ln w="12700" cap="flat" cmpd="sng" algn="ctr">
          <a:solidFill>
            <a:srgbClr val="455F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marL="0" lvl="0" indent="0" algn="ctr" defTabSz="844550">
            <a:lnSpc>
              <a:spcPct val="90000"/>
            </a:lnSpc>
            <a:spcBef>
              <a:spcPct val="0"/>
            </a:spcBef>
            <a:spcAft>
              <a:spcPct val="35000"/>
            </a:spcAft>
            <a:buNone/>
          </a:pPr>
          <a:r>
            <a:rPr lang="en-US" sz="1900" kern="1200" dirty="0">
              <a:solidFill>
                <a:prstClr val="black"/>
              </a:solidFill>
              <a:latin typeface="Arial" panose="020B0604020202020204" pitchFamily="34" charset="0"/>
              <a:ea typeface="+mn-ea"/>
              <a:cs typeface="Arial" panose="020B0604020202020204" pitchFamily="34" charset="0"/>
            </a:rPr>
            <a:t>Leadership Ability</a:t>
          </a:r>
        </a:p>
      </dsp:txBody>
      <dsp:txXfrm rot="10800000">
        <a:off x="7125665" y="1933144"/>
        <a:ext cx="1487914" cy="3113997"/>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B28734-4377-4BA9-B787-EEB5BD5B06BF}" type="datetimeFigureOut">
              <a:rPr lang="en-US" smtClean="0"/>
              <a:t>1/11/2024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457AB-68F7-4A46-91AD-311BCD19B500}" type="slidenum">
              <a:rPr lang="en-US" smtClean="0"/>
              <a:t>‹#›</a:t>
            </a:fld>
            <a:endParaRPr lang="en-US"/>
          </a:p>
        </p:txBody>
      </p:sp>
    </p:spTree>
    <p:extLst>
      <p:ext uri="{BB962C8B-B14F-4D97-AF65-F5344CB8AC3E}">
        <p14:creationId xmlns:p14="http://schemas.microsoft.com/office/powerpoint/2010/main" val="3808664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ECEA rules specify the areas for gifted identification in Colorado. Gifted students are capable of high performance, exceptional production, or exceptional learning behavior by virtue of any or a combination of these areas of giftedness. </a:t>
            </a:r>
          </a:p>
          <a:p>
            <a:endParaRPr lang="en-US" dirty="0"/>
          </a:p>
          <a:p>
            <a:r>
              <a:rPr lang="en-US" dirty="0"/>
              <a:t>General Intellectual Ability Intellectual ability is exceptional capability or potential recognized through cognitive processes (e.g., memory, reasoning, rate of learning, spatial reasoning, ability to find and solve problems, ability to manipulate abstract ideas and make connections). </a:t>
            </a:r>
          </a:p>
          <a:p>
            <a:endParaRPr lang="en-US" dirty="0"/>
          </a:p>
          <a:p>
            <a:r>
              <a:rPr lang="en-US" dirty="0"/>
              <a:t>Specific Academic Aptitude (reading, writing, math, science, social studies, world language) Specific academic aptitude is exceptional capability or potential in an academic content area(s) (e.g., a strong knowledge base or the ability to ask insightful, pertinent questions within the discipline). All academic areas should be considered. </a:t>
            </a:r>
          </a:p>
          <a:p>
            <a:endParaRPr lang="en-US" dirty="0"/>
          </a:p>
          <a:p>
            <a:r>
              <a:rPr lang="en-US" dirty="0"/>
              <a:t>Specific Talent Aptitude is exceptional capabilities or potential in talent areas (visual arts, performing arts, musical, dance or body awareness/coordination/physical skills). </a:t>
            </a:r>
          </a:p>
          <a:p>
            <a:endParaRPr lang="en-US" dirty="0"/>
          </a:p>
          <a:p>
            <a:r>
              <a:rPr lang="en-US" dirty="0"/>
              <a:t>Creative or Productive Thinking is exceptional capability or potential in mental processes (e.g., critical thinking, creative problem solving, humor, independent/original thinking, and/or products). </a:t>
            </a:r>
          </a:p>
          <a:p>
            <a:endParaRPr lang="en-US" dirty="0"/>
          </a:p>
          <a:p>
            <a:r>
              <a:rPr lang="en-US" dirty="0"/>
              <a:t>Leadership Ability is the exceptional capability or potential to influence and empower people (e.g., social perceptiveness, visionary ability, communication skills, problem solving, inter-and intra-personal skills, and a sense of responsibility).</a:t>
            </a:r>
          </a:p>
        </p:txBody>
      </p:sp>
      <p:sp>
        <p:nvSpPr>
          <p:cNvPr id="4" name="Slide Number Placeholder 3"/>
          <p:cNvSpPr>
            <a:spLocks noGrp="1"/>
          </p:cNvSpPr>
          <p:nvPr>
            <p:ph type="sldNum" sz="quarter" idx="5"/>
          </p:nvPr>
        </p:nvSpPr>
        <p:spPr/>
        <p:txBody>
          <a:bodyPr/>
          <a:lstStyle/>
          <a:p>
            <a:fld id="{F64194A1-AACC-4A0B-8A2B-BAD7C51A40FB}" type="slidenum">
              <a:rPr lang="en-US" smtClean="0"/>
              <a:t>1</a:t>
            </a:fld>
            <a:endParaRPr lang="en-US"/>
          </a:p>
        </p:txBody>
      </p:sp>
    </p:spTree>
    <p:extLst>
      <p:ext uri="{BB962C8B-B14F-4D97-AF65-F5344CB8AC3E}">
        <p14:creationId xmlns:p14="http://schemas.microsoft.com/office/powerpoint/2010/main" val="2740254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927561"/>
          </a:xfrm>
        </p:spPr>
        <p:txBody>
          <a:bodyPr anchor="b">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685800" y="2850655"/>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Shape 11"/>
          <p:cNvSpPr/>
          <p:nvPr userDrawn="1"/>
        </p:nvSpPr>
        <p:spPr>
          <a:xfrm>
            <a:off x="4572000" y="2388738"/>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5113350" y="2388738"/>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118125" y="2388738"/>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659475" y="2388738"/>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55415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3" r:id="rId7"/>
    <p:sldLayoutId id="2147483674" r:id="rId8"/>
    <p:sldLayoutId id="2147483670" r:id="rId9"/>
    <p:sldLayoutId id="2147483675" r:id="rId10"/>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35C3CE-1C38-49C5-B6AD-E5E76E6D19C8}"/>
              </a:ext>
            </a:extLst>
          </p:cNvPr>
          <p:cNvSpPr>
            <a:spLocks noGrp="1"/>
          </p:cNvSpPr>
          <p:nvPr>
            <p:ph type="title"/>
          </p:nvPr>
        </p:nvSpPr>
        <p:spPr>
          <a:xfrm>
            <a:off x="373492" y="375884"/>
            <a:ext cx="8397016" cy="1325563"/>
          </a:xfrm>
        </p:spPr>
        <p:txBody>
          <a:bodyPr/>
          <a:lstStyle/>
          <a:p>
            <a:r>
              <a:rPr lang="en-US" dirty="0"/>
              <a:t>14 Areas for Gifted Identification</a:t>
            </a:r>
          </a:p>
        </p:txBody>
      </p:sp>
      <p:graphicFrame>
        <p:nvGraphicFramePr>
          <p:cNvPr id="2" name="Diagram 1" descr="Five pictures above columns that represent General Intellectual Ability, Specific Academic Aptitude, Specific Talent Aptitude, Creativity and Leadership.">
            <a:extLst>
              <a:ext uri="{FF2B5EF4-FFF2-40B4-BE49-F238E27FC236}">
                <a16:creationId xmlns:a16="http://schemas.microsoft.com/office/drawing/2014/main" id="{10F89895-D38F-9714-3C5F-E3CCA5E4D3A6}"/>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532327123"/>
              </p:ext>
            </p:extLst>
          </p:nvPr>
        </p:nvGraphicFramePr>
        <p:xfrm>
          <a:off x="118334" y="1387736"/>
          <a:ext cx="8939605" cy="4991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6396469"/>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161E7A-7D8E-4E72-8ED2-4D0B8F32613B}" vid="{CA3A0DFE-0BC8-4572-A734-C88B1C6E7B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657</TotalTime>
  <Words>290</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14 Areas for Gifted Identification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Identification for Gifted Education Services</dc:title>
  <dc:creator>Caplan, Kimberly</dc:creator>
  <cp:lastModifiedBy>Caplan, Kimberly</cp:lastModifiedBy>
  <cp:revision>2</cp:revision>
  <dcterms:created xsi:type="dcterms:W3CDTF">2024-01-05T19:11:53Z</dcterms:created>
  <dcterms:modified xsi:type="dcterms:W3CDTF">2024-01-12T02:34:46Z</dcterms:modified>
</cp:coreProperties>
</file>