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22"/>
  </p:notesMasterIdLst>
  <p:sldIdLst>
    <p:sldId id="256" r:id="rId2"/>
    <p:sldId id="257" r:id="rId3"/>
    <p:sldId id="258" r:id="rId4"/>
    <p:sldId id="259" r:id="rId5"/>
    <p:sldId id="275" r:id="rId6"/>
    <p:sldId id="260" r:id="rId7"/>
    <p:sldId id="261" r:id="rId8"/>
    <p:sldId id="262" r:id="rId9"/>
    <p:sldId id="263" r:id="rId10"/>
    <p:sldId id="264" r:id="rId11"/>
    <p:sldId id="268" r:id="rId12"/>
    <p:sldId id="267" r:id="rId13"/>
    <p:sldId id="265" r:id="rId14"/>
    <p:sldId id="266" r:id="rId15"/>
    <p:sldId id="269" r:id="rId16"/>
    <p:sldId id="270" r:id="rId17"/>
    <p:sldId id="271" r:id="rId18"/>
    <p:sldId id="273" r:id="rId19"/>
    <p:sldId id="272"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0E603D-3BA4-4D9B-D19E-7D821DD3382E}" v="911" dt="2023-03-21T20:12:38.832"/>
    <p1510:client id="{C450C7CA-2001-4286-A2E8-F558CAE72F2A}" v="810" dt="2023-03-14T15:29:31.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712" autoAdjust="0"/>
  </p:normalViewPr>
  <p:slideViewPr>
    <p:cSldViewPr snapToGrid="0">
      <p:cViewPr varScale="1">
        <p:scale>
          <a:sx n="61" d="100"/>
          <a:sy n="61" d="100"/>
        </p:scale>
        <p:origin x="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14EB40-DF53-4012-8164-EC9335B26F2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24EED80B-155A-4187-B889-FCF1BC180053}">
      <dgm:prSet/>
      <dgm:spPr/>
      <dgm:t>
        <a:bodyPr/>
        <a:lstStyle/>
        <a:p>
          <a:r>
            <a:rPr lang="en-US" dirty="0"/>
            <a:t>In the state of Colorado, a student with a disability does not need to have an identified social emotional disability or be identified as being eligible in the category of social emotional disability to receive mental health services on their IEP....</a:t>
          </a:r>
        </a:p>
      </dgm:t>
      <dgm:extLst>
        <a:ext uri="{E40237B7-FDA0-4F09-8148-C483321AD2D9}">
          <dgm14:cNvPr xmlns:dgm14="http://schemas.microsoft.com/office/drawing/2010/diagram" id="0" name="" descr="In the state of Colorado, a student with a disability does not need to have an identified social emotional disability or be identified as being eligible in the category of social emotional disability to receive mental health services on their IEP....&#10;&#10;"/>
        </a:ext>
      </dgm:extLst>
    </dgm:pt>
    <dgm:pt modelId="{ED1981BA-EF71-4DD6-87CE-04327EC6C1F4}" type="parTrans" cxnId="{1712CC73-2F5D-4D10-93E8-6872F762DB06}">
      <dgm:prSet/>
      <dgm:spPr/>
      <dgm:t>
        <a:bodyPr/>
        <a:lstStyle/>
        <a:p>
          <a:endParaRPr lang="en-US"/>
        </a:p>
      </dgm:t>
    </dgm:pt>
    <dgm:pt modelId="{65CCA82C-23E6-4AE9-8234-57AF475C49C1}" type="sibTrans" cxnId="{1712CC73-2F5D-4D10-93E8-6872F762DB06}">
      <dgm:prSet/>
      <dgm:spPr/>
      <dgm:t>
        <a:bodyPr/>
        <a:lstStyle/>
        <a:p>
          <a:endParaRPr lang="en-US"/>
        </a:p>
      </dgm:t>
    </dgm:pt>
    <dgm:pt modelId="{B9DE2BB6-E2E2-40BD-8525-75528D498649}">
      <dgm:prSet/>
      <dgm:spPr/>
      <dgm:t>
        <a:bodyPr/>
        <a:lstStyle/>
        <a:p>
          <a:r>
            <a:rPr lang="en-US" dirty="0"/>
            <a:t>HOWEVER, a student should be evaluated in all suspected areas of disability and any service, goal &amp; intervention *should* be tied to the data.</a:t>
          </a:r>
        </a:p>
      </dgm:t>
      <dgm:extLst>
        <a:ext uri="{E40237B7-FDA0-4F09-8148-C483321AD2D9}">
          <dgm14:cNvPr xmlns:dgm14="http://schemas.microsoft.com/office/drawing/2010/diagram" id="0" name="" descr="HOWEVER, a student should be evaluated in all suspected areas of disability and any service, goal &amp; intervention *should* be tied to the data.&#10;"/>
        </a:ext>
      </dgm:extLst>
    </dgm:pt>
    <dgm:pt modelId="{9DFE4D1F-BFEB-47BF-B608-7393BF070D5A}" type="parTrans" cxnId="{368A009D-CCD6-4063-981E-E9AE71C10581}">
      <dgm:prSet/>
      <dgm:spPr/>
      <dgm:t>
        <a:bodyPr/>
        <a:lstStyle/>
        <a:p>
          <a:endParaRPr lang="en-US"/>
        </a:p>
      </dgm:t>
    </dgm:pt>
    <dgm:pt modelId="{3D48837D-4601-4E02-B34B-83BCF9DAA400}" type="sibTrans" cxnId="{368A009D-CCD6-4063-981E-E9AE71C10581}">
      <dgm:prSet/>
      <dgm:spPr/>
      <dgm:t>
        <a:bodyPr/>
        <a:lstStyle/>
        <a:p>
          <a:endParaRPr lang="en-US"/>
        </a:p>
      </dgm:t>
    </dgm:pt>
    <dgm:pt modelId="{46FDA231-4EF2-4EEB-85F9-6956EB3D1302}" type="pres">
      <dgm:prSet presAssocID="{1014EB40-DF53-4012-8164-EC9335B26F27}" presName="hierChild1" presStyleCnt="0">
        <dgm:presLayoutVars>
          <dgm:chPref val="1"/>
          <dgm:dir/>
          <dgm:animOne val="branch"/>
          <dgm:animLvl val="lvl"/>
          <dgm:resizeHandles/>
        </dgm:presLayoutVars>
      </dgm:prSet>
      <dgm:spPr/>
    </dgm:pt>
    <dgm:pt modelId="{2821BA22-D4AB-485E-A12C-285F3CFEA414}" type="pres">
      <dgm:prSet presAssocID="{24EED80B-155A-4187-B889-FCF1BC180053}" presName="hierRoot1" presStyleCnt="0"/>
      <dgm:spPr/>
    </dgm:pt>
    <dgm:pt modelId="{4D9097B6-01C3-4051-A25E-246DD59A6397}" type="pres">
      <dgm:prSet presAssocID="{24EED80B-155A-4187-B889-FCF1BC180053}" presName="composite" presStyleCnt="0"/>
      <dgm:spPr/>
    </dgm:pt>
    <dgm:pt modelId="{2AEED8C8-99BD-4B87-8AAE-606CA29E12F2}" type="pres">
      <dgm:prSet presAssocID="{24EED80B-155A-4187-B889-FCF1BC180053}" presName="background" presStyleLbl="node0" presStyleIdx="0" presStyleCnt="2"/>
      <dgm:spPr/>
    </dgm:pt>
    <dgm:pt modelId="{801B7D68-DF06-4DED-B9F0-C2FDFCE9E8C6}" type="pres">
      <dgm:prSet presAssocID="{24EED80B-155A-4187-B889-FCF1BC180053}" presName="text" presStyleLbl="fgAcc0" presStyleIdx="0" presStyleCnt="2">
        <dgm:presLayoutVars>
          <dgm:chPref val="3"/>
        </dgm:presLayoutVars>
      </dgm:prSet>
      <dgm:spPr/>
    </dgm:pt>
    <dgm:pt modelId="{88040373-5BF1-489C-80B6-952E1B798A30}" type="pres">
      <dgm:prSet presAssocID="{24EED80B-155A-4187-B889-FCF1BC180053}" presName="hierChild2" presStyleCnt="0"/>
      <dgm:spPr/>
    </dgm:pt>
    <dgm:pt modelId="{8EB2FBF2-EDA3-42EF-8CF3-0CC7C5729851}" type="pres">
      <dgm:prSet presAssocID="{B9DE2BB6-E2E2-40BD-8525-75528D498649}" presName="hierRoot1" presStyleCnt="0"/>
      <dgm:spPr/>
    </dgm:pt>
    <dgm:pt modelId="{D3B9D764-F310-4CBF-A29D-FA0BFD661106}" type="pres">
      <dgm:prSet presAssocID="{B9DE2BB6-E2E2-40BD-8525-75528D498649}" presName="composite" presStyleCnt="0"/>
      <dgm:spPr/>
    </dgm:pt>
    <dgm:pt modelId="{F87F2E84-CAE8-438A-AF02-A846A0A691BF}" type="pres">
      <dgm:prSet presAssocID="{B9DE2BB6-E2E2-40BD-8525-75528D498649}" presName="background" presStyleLbl="node0" presStyleIdx="1" presStyleCnt="2"/>
      <dgm:spPr/>
    </dgm:pt>
    <dgm:pt modelId="{F9E8166D-E659-49C9-832F-3666BC52A5C5}" type="pres">
      <dgm:prSet presAssocID="{B9DE2BB6-E2E2-40BD-8525-75528D498649}" presName="text" presStyleLbl="fgAcc0" presStyleIdx="1" presStyleCnt="2">
        <dgm:presLayoutVars>
          <dgm:chPref val="3"/>
        </dgm:presLayoutVars>
      </dgm:prSet>
      <dgm:spPr/>
    </dgm:pt>
    <dgm:pt modelId="{89EC0DE7-2ADB-440A-94C2-6F305DA577B9}" type="pres">
      <dgm:prSet presAssocID="{B9DE2BB6-E2E2-40BD-8525-75528D498649}" presName="hierChild2" presStyleCnt="0"/>
      <dgm:spPr/>
    </dgm:pt>
  </dgm:ptLst>
  <dgm:cxnLst>
    <dgm:cxn modelId="{6541016C-EC82-43D2-9A05-D4371B16F0DA}" type="presOf" srcId="{B9DE2BB6-E2E2-40BD-8525-75528D498649}" destId="{F9E8166D-E659-49C9-832F-3666BC52A5C5}" srcOrd="0" destOrd="0" presId="urn:microsoft.com/office/officeart/2005/8/layout/hierarchy1"/>
    <dgm:cxn modelId="{1712CC73-2F5D-4D10-93E8-6872F762DB06}" srcId="{1014EB40-DF53-4012-8164-EC9335B26F27}" destId="{24EED80B-155A-4187-B889-FCF1BC180053}" srcOrd="0" destOrd="0" parTransId="{ED1981BA-EF71-4DD6-87CE-04327EC6C1F4}" sibTransId="{65CCA82C-23E6-4AE9-8234-57AF475C49C1}"/>
    <dgm:cxn modelId="{8AF15359-E71D-49CA-AD25-466263BC973A}" type="presOf" srcId="{1014EB40-DF53-4012-8164-EC9335B26F27}" destId="{46FDA231-4EF2-4EEB-85F9-6956EB3D1302}" srcOrd="0" destOrd="0" presId="urn:microsoft.com/office/officeart/2005/8/layout/hierarchy1"/>
    <dgm:cxn modelId="{FA79FB89-5854-46D9-99CD-5E6D1B30D423}" type="presOf" srcId="{24EED80B-155A-4187-B889-FCF1BC180053}" destId="{801B7D68-DF06-4DED-B9F0-C2FDFCE9E8C6}" srcOrd="0" destOrd="0" presId="urn:microsoft.com/office/officeart/2005/8/layout/hierarchy1"/>
    <dgm:cxn modelId="{368A009D-CCD6-4063-981E-E9AE71C10581}" srcId="{1014EB40-DF53-4012-8164-EC9335B26F27}" destId="{B9DE2BB6-E2E2-40BD-8525-75528D498649}" srcOrd="1" destOrd="0" parTransId="{9DFE4D1F-BFEB-47BF-B608-7393BF070D5A}" sibTransId="{3D48837D-4601-4E02-B34B-83BCF9DAA400}"/>
    <dgm:cxn modelId="{18F9C579-3629-4B6C-B5C9-2F27F43678D9}" type="presParOf" srcId="{46FDA231-4EF2-4EEB-85F9-6956EB3D1302}" destId="{2821BA22-D4AB-485E-A12C-285F3CFEA414}" srcOrd="0" destOrd="0" presId="urn:microsoft.com/office/officeart/2005/8/layout/hierarchy1"/>
    <dgm:cxn modelId="{03F99276-3CA8-4E58-A34D-58BE5662BBE5}" type="presParOf" srcId="{2821BA22-D4AB-485E-A12C-285F3CFEA414}" destId="{4D9097B6-01C3-4051-A25E-246DD59A6397}" srcOrd="0" destOrd="0" presId="urn:microsoft.com/office/officeart/2005/8/layout/hierarchy1"/>
    <dgm:cxn modelId="{748CB7A3-817A-4343-8E34-1886886842EA}" type="presParOf" srcId="{4D9097B6-01C3-4051-A25E-246DD59A6397}" destId="{2AEED8C8-99BD-4B87-8AAE-606CA29E12F2}" srcOrd="0" destOrd="0" presId="urn:microsoft.com/office/officeart/2005/8/layout/hierarchy1"/>
    <dgm:cxn modelId="{837A0571-A187-4B42-AC56-EF0976BC0D5C}" type="presParOf" srcId="{4D9097B6-01C3-4051-A25E-246DD59A6397}" destId="{801B7D68-DF06-4DED-B9F0-C2FDFCE9E8C6}" srcOrd="1" destOrd="0" presId="urn:microsoft.com/office/officeart/2005/8/layout/hierarchy1"/>
    <dgm:cxn modelId="{C999EFE9-F5F1-489D-B740-7F8E7D250C9E}" type="presParOf" srcId="{2821BA22-D4AB-485E-A12C-285F3CFEA414}" destId="{88040373-5BF1-489C-80B6-952E1B798A30}" srcOrd="1" destOrd="0" presId="urn:microsoft.com/office/officeart/2005/8/layout/hierarchy1"/>
    <dgm:cxn modelId="{E5CAAB06-6466-4F2A-B9F9-B9162508AECB}" type="presParOf" srcId="{46FDA231-4EF2-4EEB-85F9-6956EB3D1302}" destId="{8EB2FBF2-EDA3-42EF-8CF3-0CC7C5729851}" srcOrd="1" destOrd="0" presId="urn:microsoft.com/office/officeart/2005/8/layout/hierarchy1"/>
    <dgm:cxn modelId="{60D5798E-A87F-4472-B48C-78D084413B5B}" type="presParOf" srcId="{8EB2FBF2-EDA3-42EF-8CF3-0CC7C5729851}" destId="{D3B9D764-F310-4CBF-A29D-FA0BFD661106}" srcOrd="0" destOrd="0" presId="urn:microsoft.com/office/officeart/2005/8/layout/hierarchy1"/>
    <dgm:cxn modelId="{AEE59961-0F82-4FC2-954C-0DD3A512BDAB}" type="presParOf" srcId="{D3B9D764-F310-4CBF-A29D-FA0BFD661106}" destId="{F87F2E84-CAE8-438A-AF02-A846A0A691BF}" srcOrd="0" destOrd="0" presId="urn:microsoft.com/office/officeart/2005/8/layout/hierarchy1"/>
    <dgm:cxn modelId="{979FB394-46BF-424D-BE63-3FED3EE4D1D4}" type="presParOf" srcId="{D3B9D764-F310-4CBF-A29D-FA0BFD661106}" destId="{F9E8166D-E659-49C9-832F-3666BC52A5C5}" srcOrd="1" destOrd="0" presId="urn:microsoft.com/office/officeart/2005/8/layout/hierarchy1"/>
    <dgm:cxn modelId="{B70E77E6-6F3B-432C-AEC6-3C30E65A0A02}" type="presParOf" srcId="{8EB2FBF2-EDA3-42EF-8CF3-0CC7C5729851}" destId="{89EC0DE7-2ADB-440A-94C2-6F305DA577B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A5C43B-F00E-4D45-9D03-DCCC7BDD53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24DAFD2-62BD-411B-B039-ED2F87AAD2A9}">
      <dgm:prSet/>
      <dgm:spPr/>
      <dgm:t>
        <a:bodyPr/>
        <a:lstStyle/>
        <a:p>
          <a:r>
            <a:rPr lang="en-US" b="1" baseline="0" dirty="0"/>
            <a:t>-MH services for a student to process their learning disability and feeling different from others</a:t>
          </a:r>
          <a:endParaRPr lang="en-US" dirty="0"/>
        </a:p>
      </dgm:t>
      <dgm:extLst>
        <a:ext uri="{E40237B7-FDA0-4F09-8148-C483321AD2D9}">
          <dgm14:cNvPr xmlns:dgm14="http://schemas.microsoft.com/office/drawing/2010/diagram" id="0" name="" descr="MH services for a student to process their learning disability and feeling different from others&#10;&#10;MH services for a student to process their learning disability and feeling different from others&#10;"/>
        </a:ext>
      </dgm:extLst>
    </dgm:pt>
    <dgm:pt modelId="{0BE6BEE2-F520-4F8D-BFDE-E4A3301F196B}" type="parTrans" cxnId="{30919A21-B522-43DE-A79A-DA6E4CBDE9D5}">
      <dgm:prSet/>
      <dgm:spPr/>
      <dgm:t>
        <a:bodyPr/>
        <a:lstStyle/>
        <a:p>
          <a:endParaRPr lang="en-US"/>
        </a:p>
      </dgm:t>
    </dgm:pt>
    <dgm:pt modelId="{5CAC949C-1E25-4149-B4FA-FD43C16F679C}" type="sibTrans" cxnId="{30919A21-B522-43DE-A79A-DA6E4CBDE9D5}">
      <dgm:prSet/>
      <dgm:spPr/>
      <dgm:t>
        <a:bodyPr/>
        <a:lstStyle/>
        <a:p>
          <a:endParaRPr lang="en-US"/>
        </a:p>
      </dgm:t>
    </dgm:pt>
    <dgm:pt modelId="{4536BDF5-C6BF-4E3E-AE7C-19CDBFF0691D}">
      <dgm:prSet/>
      <dgm:spPr/>
      <dgm:t>
        <a:bodyPr/>
        <a:lstStyle/>
        <a:p>
          <a:r>
            <a:rPr lang="en-US" b="1" baseline="0" dirty="0"/>
            <a:t>-MH services for a student with autism who struggles with knowing their accommodations to work on self-advocacy skills </a:t>
          </a:r>
          <a:endParaRPr lang="en-US" dirty="0"/>
        </a:p>
      </dgm:t>
      <dgm:extLst>
        <a:ext uri="{E40237B7-FDA0-4F09-8148-C483321AD2D9}">
          <dgm14:cNvPr xmlns:dgm14="http://schemas.microsoft.com/office/drawing/2010/diagram" id="0" name="" descr="MH services for a student with autism who struggles with knowing their accommodations to work on self-advocacy skills &#10;"/>
        </a:ext>
      </dgm:extLst>
    </dgm:pt>
    <dgm:pt modelId="{7611E626-F478-45D9-8714-32DDCAF8BE3C}" type="parTrans" cxnId="{0561F9CC-6CB8-417B-98D1-50D24662AACE}">
      <dgm:prSet/>
      <dgm:spPr/>
      <dgm:t>
        <a:bodyPr/>
        <a:lstStyle/>
        <a:p>
          <a:endParaRPr lang="en-US"/>
        </a:p>
      </dgm:t>
    </dgm:pt>
    <dgm:pt modelId="{40294C5F-35D4-46D7-957E-D17221F8A16E}" type="sibTrans" cxnId="{0561F9CC-6CB8-417B-98D1-50D24662AACE}">
      <dgm:prSet/>
      <dgm:spPr/>
      <dgm:t>
        <a:bodyPr/>
        <a:lstStyle/>
        <a:p>
          <a:endParaRPr lang="en-US"/>
        </a:p>
      </dgm:t>
    </dgm:pt>
    <dgm:pt modelId="{97CF1E56-5DE6-4FCC-89F2-CEF9CD56F9CA}">
      <dgm:prSet/>
      <dgm:spPr/>
      <dgm:t>
        <a:bodyPr/>
        <a:lstStyle/>
        <a:p>
          <a:r>
            <a:rPr lang="en-US" b="1" baseline="0" dirty="0"/>
            <a:t>-MH services for a student with a physical disability who is frustrated with others "babying" them</a:t>
          </a:r>
          <a:endParaRPr lang="en-US" dirty="0"/>
        </a:p>
      </dgm:t>
      <dgm:extLst>
        <a:ext uri="{E40237B7-FDA0-4F09-8148-C483321AD2D9}">
          <dgm14:cNvPr xmlns:dgm14="http://schemas.microsoft.com/office/drawing/2010/diagram" id="0" name="" descr="MH services for a student with a physical disability who is frustrated with others &quot;babying&quot; them&#10;"/>
        </a:ext>
      </dgm:extLst>
    </dgm:pt>
    <dgm:pt modelId="{8D116E2D-B523-41DD-9AAB-8138C1F6DAB0}" type="parTrans" cxnId="{C07490BA-E75E-44B5-AA5C-1306071DF081}">
      <dgm:prSet/>
      <dgm:spPr/>
      <dgm:t>
        <a:bodyPr/>
        <a:lstStyle/>
        <a:p>
          <a:endParaRPr lang="en-US"/>
        </a:p>
      </dgm:t>
    </dgm:pt>
    <dgm:pt modelId="{71D2D271-1129-4A03-B6B4-7C19C8A0BB18}" type="sibTrans" cxnId="{C07490BA-E75E-44B5-AA5C-1306071DF081}">
      <dgm:prSet/>
      <dgm:spPr/>
      <dgm:t>
        <a:bodyPr/>
        <a:lstStyle/>
        <a:p>
          <a:endParaRPr lang="en-US"/>
        </a:p>
      </dgm:t>
    </dgm:pt>
    <dgm:pt modelId="{C7026982-928A-49F8-A135-30849FDD4917}">
      <dgm:prSet/>
      <dgm:spPr/>
      <dgm:t>
        <a:bodyPr/>
        <a:lstStyle/>
        <a:p>
          <a:r>
            <a:rPr lang="en-US" b="1" baseline="0" dirty="0"/>
            <a:t>-MH services for a student with a speech disability who feels anxiety about speaking</a:t>
          </a:r>
          <a:endParaRPr lang="en-US" dirty="0"/>
        </a:p>
      </dgm:t>
      <dgm:extLst>
        <a:ext uri="{E40237B7-FDA0-4F09-8148-C483321AD2D9}">
          <dgm14:cNvPr xmlns:dgm14="http://schemas.microsoft.com/office/drawing/2010/diagram" id="0" name="" descr="MH services for a student with a speech disability who feels anxiety about speaking&#10;"/>
        </a:ext>
      </dgm:extLst>
    </dgm:pt>
    <dgm:pt modelId="{0588BC63-C06F-4ADC-B422-F240FFD26A15}" type="parTrans" cxnId="{16451686-B41F-4BD5-96B2-C77A1FA1C183}">
      <dgm:prSet/>
      <dgm:spPr/>
      <dgm:t>
        <a:bodyPr/>
        <a:lstStyle/>
        <a:p>
          <a:endParaRPr lang="en-US"/>
        </a:p>
      </dgm:t>
    </dgm:pt>
    <dgm:pt modelId="{C540391C-C4B4-4582-8240-0EC4E5029999}" type="sibTrans" cxnId="{16451686-B41F-4BD5-96B2-C77A1FA1C183}">
      <dgm:prSet/>
      <dgm:spPr/>
      <dgm:t>
        <a:bodyPr/>
        <a:lstStyle/>
        <a:p>
          <a:endParaRPr lang="en-US"/>
        </a:p>
      </dgm:t>
    </dgm:pt>
    <dgm:pt modelId="{A9250296-0F9A-4390-BD2E-D37D0EF9326E}" type="pres">
      <dgm:prSet presAssocID="{FBA5C43B-F00E-4D45-9D03-DCCC7BDD5386}" presName="linear" presStyleCnt="0">
        <dgm:presLayoutVars>
          <dgm:animLvl val="lvl"/>
          <dgm:resizeHandles val="exact"/>
        </dgm:presLayoutVars>
      </dgm:prSet>
      <dgm:spPr/>
    </dgm:pt>
    <dgm:pt modelId="{02C3FD76-D5E1-43A1-BE4B-BBE649B5651F}" type="pres">
      <dgm:prSet presAssocID="{A24DAFD2-62BD-411B-B039-ED2F87AAD2A9}" presName="parentText" presStyleLbl="node1" presStyleIdx="0" presStyleCnt="4">
        <dgm:presLayoutVars>
          <dgm:chMax val="0"/>
          <dgm:bulletEnabled val="1"/>
        </dgm:presLayoutVars>
      </dgm:prSet>
      <dgm:spPr/>
    </dgm:pt>
    <dgm:pt modelId="{0AEA4AD9-CF3E-409C-84C8-F11211985064}" type="pres">
      <dgm:prSet presAssocID="{5CAC949C-1E25-4149-B4FA-FD43C16F679C}" presName="spacer" presStyleCnt="0"/>
      <dgm:spPr/>
    </dgm:pt>
    <dgm:pt modelId="{7C945993-503A-4AAE-87C7-DB78D38AD604}" type="pres">
      <dgm:prSet presAssocID="{4536BDF5-C6BF-4E3E-AE7C-19CDBFF0691D}" presName="parentText" presStyleLbl="node1" presStyleIdx="1" presStyleCnt="4">
        <dgm:presLayoutVars>
          <dgm:chMax val="0"/>
          <dgm:bulletEnabled val="1"/>
        </dgm:presLayoutVars>
      </dgm:prSet>
      <dgm:spPr/>
    </dgm:pt>
    <dgm:pt modelId="{972F1FCC-3303-432E-947B-1EDF0AB653E0}" type="pres">
      <dgm:prSet presAssocID="{40294C5F-35D4-46D7-957E-D17221F8A16E}" presName="spacer" presStyleCnt="0"/>
      <dgm:spPr/>
    </dgm:pt>
    <dgm:pt modelId="{A5E1E1E0-C875-41AC-8C47-3796B8A6D061}" type="pres">
      <dgm:prSet presAssocID="{97CF1E56-5DE6-4FCC-89F2-CEF9CD56F9CA}" presName="parentText" presStyleLbl="node1" presStyleIdx="2" presStyleCnt="4">
        <dgm:presLayoutVars>
          <dgm:chMax val="0"/>
          <dgm:bulletEnabled val="1"/>
        </dgm:presLayoutVars>
      </dgm:prSet>
      <dgm:spPr/>
    </dgm:pt>
    <dgm:pt modelId="{08C382FD-1632-4553-A1AE-187B61909932}" type="pres">
      <dgm:prSet presAssocID="{71D2D271-1129-4A03-B6B4-7C19C8A0BB18}" presName="spacer" presStyleCnt="0"/>
      <dgm:spPr/>
    </dgm:pt>
    <dgm:pt modelId="{C36CCFD9-6BCC-4265-A309-D02FC52B45E4}" type="pres">
      <dgm:prSet presAssocID="{C7026982-928A-49F8-A135-30849FDD4917}" presName="parentText" presStyleLbl="node1" presStyleIdx="3" presStyleCnt="4">
        <dgm:presLayoutVars>
          <dgm:chMax val="0"/>
          <dgm:bulletEnabled val="1"/>
        </dgm:presLayoutVars>
      </dgm:prSet>
      <dgm:spPr/>
    </dgm:pt>
  </dgm:ptLst>
  <dgm:cxnLst>
    <dgm:cxn modelId="{9D367D11-7758-4411-8985-09923D059A75}" type="presOf" srcId="{97CF1E56-5DE6-4FCC-89F2-CEF9CD56F9CA}" destId="{A5E1E1E0-C875-41AC-8C47-3796B8A6D061}" srcOrd="0" destOrd="0" presId="urn:microsoft.com/office/officeart/2005/8/layout/vList2"/>
    <dgm:cxn modelId="{30919A21-B522-43DE-A79A-DA6E4CBDE9D5}" srcId="{FBA5C43B-F00E-4D45-9D03-DCCC7BDD5386}" destId="{A24DAFD2-62BD-411B-B039-ED2F87AAD2A9}" srcOrd="0" destOrd="0" parTransId="{0BE6BEE2-F520-4F8D-BFDE-E4A3301F196B}" sibTransId="{5CAC949C-1E25-4149-B4FA-FD43C16F679C}"/>
    <dgm:cxn modelId="{3E199238-EF19-48CC-A78E-2E646B282C23}" type="presOf" srcId="{4536BDF5-C6BF-4E3E-AE7C-19CDBFF0691D}" destId="{7C945993-503A-4AAE-87C7-DB78D38AD604}" srcOrd="0" destOrd="0" presId="urn:microsoft.com/office/officeart/2005/8/layout/vList2"/>
    <dgm:cxn modelId="{5A2B7465-696C-4E06-8A8B-94A6BFA95D1C}" type="presOf" srcId="{C7026982-928A-49F8-A135-30849FDD4917}" destId="{C36CCFD9-6BCC-4265-A309-D02FC52B45E4}" srcOrd="0" destOrd="0" presId="urn:microsoft.com/office/officeart/2005/8/layout/vList2"/>
    <dgm:cxn modelId="{16451686-B41F-4BD5-96B2-C77A1FA1C183}" srcId="{FBA5C43B-F00E-4D45-9D03-DCCC7BDD5386}" destId="{C7026982-928A-49F8-A135-30849FDD4917}" srcOrd="3" destOrd="0" parTransId="{0588BC63-C06F-4ADC-B422-F240FFD26A15}" sibTransId="{C540391C-C4B4-4582-8240-0EC4E5029999}"/>
    <dgm:cxn modelId="{203C8CAD-136A-4FB4-BEA4-5722C355FE38}" type="presOf" srcId="{FBA5C43B-F00E-4D45-9D03-DCCC7BDD5386}" destId="{A9250296-0F9A-4390-BD2E-D37D0EF9326E}" srcOrd="0" destOrd="0" presId="urn:microsoft.com/office/officeart/2005/8/layout/vList2"/>
    <dgm:cxn modelId="{C07490BA-E75E-44B5-AA5C-1306071DF081}" srcId="{FBA5C43B-F00E-4D45-9D03-DCCC7BDD5386}" destId="{97CF1E56-5DE6-4FCC-89F2-CEF9CD56F9CA}" srcOrd="2" destOrd="0" parTransId="{8D116E2D-B523-41DD-9AAB-8138C1F6DAB0}" sibTransId="{71D2D271-1129-4A03-B6B4-7C19C8A0BB18}"/>
    <dgm:cxn modelId="{0561F9CC-6CB8-417B-98D1-50D24662AACE}" srcId="{FBA5C43B-F00E-4D45-9D03-DCCC7BDD5386}" destId="{4536BDF5-C6BF-4E3E-AE7C-19CDBFF0691D}" srcOrd="1" destOrd="0" parTransId="{7611E626-F478-45D9-8714-32DDCAF8BE3C}" sibTransId="{40294C5F-35D4-46D7-957E-D17221F8A16E}"/>
    <dgm:cxn modelId="{5D452FE7-0FCA-4001-8D6A-D30E620F097F}" type="presOf" srcId="{A24DAFD2-62BD-411B-B039-ED2F87AAD2A9}" destId="{02C3FD76-D5E1-43A1-BE4B-BBE649B5651F}" srcOrd="0" destOrd="0" presId="urn:microsoft.com/office/officeart/2005/8/layout/vList2"/>
    <dgm:cxn modelId="{C3F75F35-C147-4C14-9993-2C84FDDBFF81}" type="presParOf" srcId="{A9250296-0F9A-4390-BD2E-D37D0EF9326E}" destId="{02C3FD76-D5E1-43A1-BE4B-BBE649B5651F}" srcOrd="0" destOrd="0" presId="urn:microsoft.com/office/officeart/2005/8/layout/vList2"/>
    <dgm:cxn modelId="{9E44FD3F-0215-45BB-AE6E-4CDD9419BECD}" type="presParOf" srcId="{A9250296-0F9A-4390-BD2E-D37D0EF9326E}" destId="{0AEA4AD9-CF3E-409C-84C8-F11211985064}" srcOrd="1" destOrd="0" presId="urn:microsoft.com/office/officeart/2005/8/layout/vList2"/>
    <dgm:cxn modelId="{50F32562-7789-4957-AECF-0F619048E12C}" type="presParOf" srcId="{A9250296-0F9A-4390-BD2E-D37D0EF9326E}" destId="{7C945993-503A-4AAE-87C7-DB78D38AD604}" srcOrd="2" destOrd="0" presId="urn:microsoft.com/office/officeart/2005/8/layout/vList2"/>
    <dgm:cxn modelId="{1D6E0285-9F53-4464-B262-8B138FAE0916}" type="presParOf" srcId="{A9250296-0F9A-4390-BD2E-D37D0EF9326E}" destId="{972F1FCC-3303-432E-947B-1EDF0AB653E0}" srcOrd="3" destOrd="0" presId="urn:microsoft.com/office/officeart/2005/8/layout/vList2"/>
    <dgm:cxn modelId="{CD98D922-AD19-4E17-8323-06B87860DD5E}" type="presParOf" srcId="{A9250296-0F9A-4390-BD2E-D37D0EF9326E}" destId="{A5E1E1E0-C875-41AC-8C47-3796B8A6D061}" srcOrd="4" destOrd="0" presId="urn:microsoft.com/office/officeart/2005/8/layout/vList2"/>
    <dgm:cxn modelId="{61FC860B-FF56-40FA-AB59-AD009D303060}" type="presParOf" srcId="{A9250296-0F9A-4390-BD2E-D37D0EF9326E}" destId="{08C382FD-1632-4553-A1AE-187B61909932}" srcOrd="5" destOrd="0" presId="urn:microsoft.com/office/officeart/2005/8/layout/vList2"/>
    <dgm:cxn modelId="{23FDBF95-0C1E-48CC-8CDB-4447BC0D9DF9}" type="presParOf" srcId="{A9250296-0F9A-4390-BD2E-D37D0EF9326E}" destId="{C36CCFD9-6BCC-4265-A309-D02FC52B45E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A5C43B-F00E-4D45-9D03-DCCC7BDD53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24DAFD2-62BD-411B-B039-ED2F87AAD2A9}">
      <dgm:prSet/>
      <dgm:spPr/>
      <dgm:t>
        <a:bodyPr/>
        <a:lstStyle/>
        <a:p>
          <a:pPr rtl="0"/>
          <a:r>
            <a:rPr lang="en-US" dirty="0"/>
            <a:t>-MH services for a student with SED to work on developing positive relationships </a:t>
          </a:r>
        </a:p>
      </dgm:t>
    </dgm:pt>
    <dgm:pt modelId="{0BE6BEE2-F520-4F8D-BFDE-E4A3301F196B}" type="parTrans" cxnId="{30919A21-B522-43DE-A79A-DA6E4CBDE9D5}">
      <dgm:prSet/>
      <dgm:spPr/>
      <dgm:t>
        <a:bodyPr/>
        <a:lstStyle/>
        <a:p>
          <a:endParaRPr lang="en-US"/>
        </a:p>
      </dgm:t>
    </dgm:pt>
    <dgm:pt modelId="{5CAC949C-1E25-4149-B4FA-FD43C16F679C}" type="sibTrans" cxnId="{30919A21-B522-43DE-A79A-DA6E4CBDE9D5}">
      <dgm:prSet/>
      <dgm:spPr/>
      <dgm:t>
        <a:bodyPr/>
        <a:lstStyle/>
        <a:p>
          <a:endParaRPr lang="en-US"/>
        </a:p>
      </dgm:t>
    </dgm:pt>
    <dgm:pt modelId="{97CF1E56-5DE6-4FCC-89F2-CEF9CD56F9CA}">
      <dgm:prSet/>
      <dgm:spPr/>
      <dgm:t>
        <a:bodyPr/>
        <a:lstStyle/>
        <a:p>
          <a:pPr rtl="0"/>
          <a:r>
            <a:rPr lang="en-US" dirty="0"/>
            <a:t>-MH services for a student with SED to help manage symptoms of depression</a:t>
          </a:r>
        </a:p>
      </dgm:t>
    </dgm:pt>
    <dgm:pt modelId="{8D116E2D-B523-41DD-9AAB-8138C1F6DAB0}" type="parTrans" cxnId="{C07490BA-E75E-44B5-AA5C-1306071DF081}">
      <dgm:prSet/>
      <dgm:spPr/>
      <dgm:t>
        <a:bodyPr/>
        <a:lstStyle/>
        <a:p>
          <a:endParaRPr lang="en-US"/>
        </a:p>
      </dgm:t>
    </dgm:pt>
    <dgm:pt modelId="{71D2D271-1129-4A03-B6B4-7C19C8A0BB18}" type="sibTrans" cxnId="{C07490BA-E75E-44B5-AA5C-1306071DF081}">
      <dgm:prSet/>
      <dgm:spPr/>
      <dgm:t>
        <a:bodyPr/>
        <a:lstStyle/>
        <a:p>
          <a:endParaRPr lang="en-US"/>
        </a:p>
      </dgm:t>
    </dgm:pt>
    <dgm:pt modelId="{C7026982-928A-49F8-A135-30849FDD4917}">
      <dgm:prSet/>
      <dgm:spPr/>
      <dgm:t>
        <a:bodyPr/>
        <a:lstStyle/>
        <a:p>
          <a:pPr rtl="0"/>
          <a:r>
            <a:rPr lang="en-US" dirty="0"/>
            <a:t>-MH services for a student with SED working on identifying triggers for panic attacks</a:t>
          </a:r>
        </a:p>
      </dgm:t>
    </dgm:pt>
    <dgm:pt modelId="{0588BC63-C06F-4ADC-B422-F240FFD26A15}" type="parTrans" cxnId="{16451686-B41F-4BD5-96B2-C77A1FA1C183}">
      <dgm:prSet/>
      <dgm:spPr/>
      <dgm:t>
        <a:bodyPr/>
        <a:lstStyle/>
        <a:p>
          <a:endParaRPr lang="en-US"/>
        </a:p>
      </dgm:t>
    </dgm:pt>
    <dgm:pt modelId="{C540391C-C4B4-4582-8240-0EC4E5029999}" type="sibTrans" cxnId="{16451686-B41F-4BD5-96B2-C77A1FA1C183}">
      <dgm:prSet/>
      <dgm:spPr/>
      <dgm:t>
        <a:bodyPr/>
        <a:lstStyle/>
        <a:p>
          <a:endParaRPr lang="en-US"/>
        </a:p>
      </dgm:t>
    </dgm:pt>
    <dgm:pt modelId="{D6256982-E9B9-4A17-9EDE-6AB41B80A7AC}">
      <dgm:prSet phldr="0"/>
      <dgm:spPr/>
      <dgm:t>
        <a:bodyPr/>
        <a:lstStyle/>
        <a:p>
          <a:pPr rtl="0"/>
          <a:r>
            <a:rPr lang="en-US" dirty="0"/>
            <a:t>-MH services for a student with SED to work on frustration tolerance skills</a:t>
          </a:r>
        </a:p>
      </dgm:t>
    </dgm:pt>
    <dgm:pt modelId="{9F30F737-4CF3-452E-9100-20E122A2B159}" type="parTrans" cxnId="{B34CE2D7-05B3-4AE3-A70A-E30ECAFA5980}">
      <dgm:prSet/>
      <dgm:spPr/>
      <dgm:t>
        <a:bodyPr/>
        <a:lstStyle/>
        <a:p>
          <a:endParaRPr lang="en-US"/>
        </a:p>
      </dgm:t>
    </dgm:pt>
    <dgm:pt modelId="{729514C0-5630-440B-B4B4-9708ACA20D6D}" type="sibTrans" cxnId="{B34CE2D7-05B3-4AE3-A70A-E30ECAFA5980}">
      <dgm:prSet/>
      <dgm:spPr/>
      <dgm:t>
        <a:bodyPr/>
        <a:lstStyle/>
        <a:p>
          <a:endParaRPr lang="en-US"/>
        </a:p>
      </dgm:t>
    </dgm:pt>
    <dgm:pt modelId="{9C105EA4-CED2-4A22-867C-FBEB9A8065E9}" type="pres">
      <dgm:prSet presAssocID="{FBA5C43B-F00E-4D45-9D03-DCCC7BDD5386}" presName="linear" presStyleCnt="0">
        <dgm:presLayoutVars>
          <dgm:animLvl val="lvl"/>
          <dgm:resizeHandles val="exact"/>
        </dgm:presLayoutVars>
      </dgm:prSet>
      <dgm:spPr/>
    </dgm:pt>
    <dgm:pt modelId="{7EFB86F2-09A5-4ECC-93D1-D71D80FA9B56}" type="pres">
      <dgm:prSet presAssocID="{A24DAFD2-62BD-411B-B039-ED2F87AAD2A9}" presName="parentText" presStyleLbl="node1" presStyleIdx="0" presStyleCnt="4">
        <dgm:presLayoutVars>
          <dgm:chMax val="0"/>
          <dgm:bulletEnabled val="1"/>
        </dgm:presLayoutVars>
      </dgm:prSet>
      <dgm:spPr/>
    </dgm:pt>
    <dgm:pt modelId="{3EE76F0F-F821-4D89-9087-1ED92D4DEF8B}" type="pres">
      <dgm:prSet presAssocID="{5CAC949C-1E25-4149-B4FA-FD43C16F679C}" presName="spacer" presStyleCnt="0"/>
      <dgm:spPr/>
    </dgm:pt>
    <dgm:pt modelId="{2059D783-6DF5-42E9-8377-F79E233EFCE0}" type="pres">
      <dgm:prSet presAssocID="{97CF1E56-5DE6-4FCC-89F2-CEF9CD56F9CA}" presName="parentText" presStyleLbl="node1" presStyleIdx="1" presStyleCnt="4">
        <dgm:presLayoutVars>
          <dgm:chMax val="0"/>
          <dgm:bulletEnabled val="1"/>
        </dgm:presLayoutVars>
      </dgm:prSet>
      <dgm:spPr/>
    </dgm:pt>
    <dgm:pt modelId="{A4BD1558-910B-4F69-8673-D8AAF548FBC1}" type="pres">
      <dgm:prSet presAssocID="{71D2D271-1129-4A03-B6B4-7C19C8A0BB18}" presName="spacer" presStyleCnt="0"/>
      <dgm:spPr/>
    </dgm:pt>
    <dgm:pt modelId="{1B99C0D6-ED80-4E32-8206-CD237097B838}" type="pres">
      <dgm:prSet presAssocID="{C7026982-928A-49F8-A135-30849FDD4917}" presName="parentText" presStyleLbl="node1" presStyleIdx="2" presStyleCnt="4">
        <dgm:presLayoutVars>
          <dgm:chMax val="0"/>
          <dgm:bulletEnabled val="1"/>
        </dgm:presLayoutVars>
      </dgm:prSet>
      <dgm:spPr/>
    </dgm:pt>
    <dgm:pt modelId="{0E775E93-6929-467C-8613-F6C5182E432A}" type="pres">
      <dgm:prSet presAssocID="{C540391C-C4B4-4582-8240-0EC4E5029999}" presName="spacer" presStyleCnt="0"/>
      <dgm:spPr/>
    </dgm:pt>
    <dgm:pt modelId="{90BAD2A4-D690-49D1-B6D8-FC8FF28240C5}" type="pres">
      <dgm:prSet presAssocID="{D6256982-E9B9-4A17-9EDE-6AB41B80A7AC}" presName="parentText" presStyleLbl="node1" presStyleIdx="3" presStyleCnt="4">
        <dgm:presLayoutVars>
          <dgm:chMax val="0"/>
          <dgm:bulletEnabled val="1"/>
        </dgm:presLayoutVars>
      </dgm:prSet>
      <dgm:spPr/>
    </dgm:pt>
  </dgm:ptLst>
  <dgm:cxnLst>
    <dgm:cxn modelId="{30919A21-B522-43DE-A79A-DA6E4CBDE9D5}" srcId="{FBA5C43B-F00E-4D45-9D03-DCCC7BDD5386}" destId="{A24DAFD2-62BD-411B-B039-ED2F87AAD2A9}" srcOrd="0" destOrd="0" parTransId="{0BE6BEE2-F520-4F8D-BFDE-E4A3301F196B}" sibTransId="{5CAC949C-1E25-4149-B4FA-FD43C16F679C}"/>
    <dgm:cxn modelId="{16451686-B41F-4BD5-96B2-C77A1FA1C183}" srcId="{FBA5C43B-F00E-4D45-9D03-DCCC7BDD5386}" destId="{C7026982-928A-49F8-A135-30849FDD4917}" srcOrd="2" destOrd="0" parTransId="{0588BC63-C06F-4ADC-B422-F240FFD26A15}" sibTransId="{C540391C-C4B4-4582-8240-0EC4E5029999}"/>
    <dgm:cxn modelId="{3D391A8C-2C08-425A-8662-E12C33F91563}" type="presOf" srcId="{FBA5C43B-F00E-4D45-9D03-DCCC7BDD5386}" destId="{9C105EA4-CED2-4A22-867C-FBEB9A8065E9}" srcOrd="0" destOrd="0" presId="urn:microsoft.com/office/officeart/2005/8/layout/vList2"/>
    <dgm:cxn modelId="{08FFEA91-EFBC-4ADA-ADB6-6F0BD750205E}" type="presOf" srcId="{A24DAFD2-62BD-411B-B039-ED2F87AAD2A9}" destId="{7EFB86F2-09A5-4ECC-93D1-D71D80FA9B56}" srcOrd="0" destOrd="0" presId="urn:microsoft.com/office/officeart/2005/8/layout/vList2"/>
    <dgm:cxn modelId="{31CA83AA-7CE1-449B-93DE-4721081F6447}" type="presOf" srcId="{97CF1E56-5DE6-4FCC-89F2-CEF9CD56F9CA}" destId="{2059D783-6DF5-42E9-8377-F79E233EFCE0}" srcOrd="0" destOrd="0" presId="urn:microsoft.com/office/officeart/2005/8/layout/vList2"/>
    <dgm:cxn modelId="{C07490BA-E75E-44B5-AA5C-1306071DF081}" srcId="{FBA5C43B-F00E-4D45-9D03-DCCC7BDD5386}" destId="{97CF1E56-5DE6-4FCC-89F2-CEF9CD56F9CA}" srcOrd="1" destOrd="0" parTransId="{8D116E2D-B523-41DD-9AAB-8138C1F6DAB0}" sibTransId="{71D2D271-1129-4A03-B6B4-7C19C8A0BB18}"/>
    <dgm:cxn modelId="{B34CE2D7-05B3-4AE3-A70A-E30ECAFA5980}" srcId="{FBA5C43B-F00E-4D45-9D03-DCCC7BDD5386}" destId="{D6256982-E9B9-4A17-9EDE-6AB41B80A7AC}" srcOrd="3" destOrd="0" parTransId="{9F30F737-4CF3-452E-9100-20E122A2B159}" sibTransId="{729514C0-5630-440B-B4B4-9708ACA20D6D}"/>
    <dgm:cxn modelId="{026F8DE0-4A5D-4D8F-88B5-CBD47C75E252}" type="presOf" srcId="{C7026982-928A-49F8-A135-30849FDD4917}" destId="{1B99C0D6-ED80-4E32-8206-CD237097B838}" srcOrd="0" destOrd="0" presId="urn:microsoft.com/office/officeart/2005/8/layout/vList2"/>
    <dgm:cxn modelId="{045B27FD-8BEE-436A-B6CE-17723CA83DCD}" type="presOf" srcId="{D6256982-E9B9-4A17-9EDE-6AB41B80A7AC}" destId="{90BAD2A4-D690-49D1-B6D8-FC8FF28240C5}" srcOrd="0" destOrd="0" presId="urn:microsoft.com/office/officeart/2005/8/layout/vList2"/>
    <dgm:cxn modelId="{EE41C2D5-05EB-4808-AD80-58C8D6F9FCE2}" type="presParOf" srcId="{9C105EA4-CED2-4A22-867C-FBEB9A8065E9}" destId="{7EFB86F2-09A5-4ECC-93D1-D71D80FA9B56}" srcOrd="0" destOrd="0" presId="urn:microsoft.com/office/officeart/2005/8/layout/vList2"/>
    <dgm:cxn modelId="{45D397FC-1C50-4FBD-A7ED-8978F79DA38A}" type="presParOf" srcId="{9C105EA4-CED2-4A22-867C-FBEB9A8065E9}" destId="{3EE76F0F-F821-4D89-9087-1ED92D4DEF8B}" srcOrd="1" destOrd="0" presId="urn:microsoft.com/office/officeart/2005/8/layout/vList2"/>
    <dgm:cxn modelId="{6BD6E193-159E-4B9B-A821-2C809D65D69E}" type="presParOf" srcId="{9C105EA4-CED2-4A22-867C-FBEB9A8065E9}" destId="{2059D783-6DF5-42E9-8377-F79E233EFCE0}" srcOrd="2" destOrd="0" presId="urn:microsoft.com/office/officeart/2005/8/layout/vList2"/>
    <dgm:cxn modelId="{D44758C4-4E10-46A5-BCD2-4E6C685BFEC2}" type="presParOf" srcId="{9C105EA4-CED2-4A22-867C-FBEB9A8065E9}" destId="{A4BD1558-910B-4F69-8673-D8AAF548FBC1}" srcOrd="3" destOrd="0" presId="urn:microsoft.com/office/officeart/2005/8/layout/vList2"/>
    <dgm:cxn modelId="{2065423A-9C62-4539-8E2D-E716C1506A24}" type="presParOf" srcId="{9C105EA4-CED2-4A22-867C-FBEB9A8065E9}" destId="{1B99C0D6-ED80-4E32-8206-CD237097B838}" srcOrd="4" destOrd="0" presId="urn:microsoft.com/office/officeart/2005/8/layout/vList2"/>
    <dgm:cxn modelId="{312E0239-CAEC-46E3-A18F-F9C6288681E8}" type="presParOf" srcId="{9C105EA4-CED2-4A22-867C-FBEB9A8065E9}" destId="{0E775E93-6929-467C-8613-F6C5182E432A}" srcOrd="5" destOrd="0" presId="urn:microsoft.com/office/officeart/2005/8/layout/vList2"/>
    <dgm:cxn modelId="{34D56492-71A8-4A37-8271-52E736ABE621}" type="presParOf" srcId="{9C105EA4-CED2-4A22-867C-FBEB9A8065E9}" destId="{90BAD2A4-D690-49D1-B6D8-FC8FF28240C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ED8C8-99BD-4B87-8AAE-606CA29E12F2}">
      <dsp:nvSpPr>
        <dsp:cNvPr id="0" name=""/>
        <dsp:cNvSpPr/>
      </dsp:nvSpPr>
      <dsp:spPr>
        <a:xfrm>
          <a:off x="1308" y="54923"/>
          <a:ext cx="4594464" cy="29174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1B7D68-DF06-4DED-B9F0-C2FDFCE9E8C6}">
      <dsp:nvSpPr>
        <dsp:cNvPr id="0" name=""/>
        <dsp:cNvSpPr/>
      </dsp:nvSpPr>
      <dsp:spPr>
        <a:xfrm>
          <a:off x="511805" y="539895"/>
          <a:ext cx="4594464" cy="29174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 the state of Colorado, a student with a disability does not need to have an identified social emotional disability or be identified as being eligible in the category of social emotional disability to receive mental health services on their IEP....</a:t>
          </a:r>
        </a:p>
      </dsp:txBody>
      <dsp:txXfrm>
        <a:off x="597255" y="625345"/>
        <a:ext cx="4423564" cy="2746584"/>
      </dsp:txXfrm>
    </dsp:sp>
    <dsp:sp modelId="{F87F2E84-CAE8-438A-AF02-A846A0A691BF}">
      <dsp:nvSpPr>
        <dsp:cNvPr id="0" name=""/>
        <dsp:cNvSpPr/>
      </dsp:nvSpPr>
      <dsp:spPr>
        <a:xfrm>
          <a:off x="5616765" y="54923"/>
          <a:ext cx="4594464" cy="29174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E8166D-E659-49C9-832F-3666BC52A5C5}">
      <dsp:nvSpPr>
        <dsp:cNvPr id="0" name=""/>
        <dsp:cNvSpPr/>
      </dsp:nvSpPr>
      <dsp:spPr>
        <a:xfrm>
          <a:off x="6127261" y="539895"/>
          <a:ext cx="4594464" cy="29174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HOWEVER, a student should be evaluated in all suspected areas of disability and any service, goal &amp; intervention *should* be tied to the data.</a:t>
          </a:r>
        </a:p>
      </dsp:txBody>
      <dsp:txXfrm>
        <a:off x="6212711" y="625345"/>
        <a:ext cx="4423564" cy="2746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3FD76-D5E1-43A1-BE4B-BBE649B5651F}">
      <dsp:nvSpPr>
        <dsp:cNvPr id="0" name=""/>
        <dsp:cNvSpPr/>
      </dsp:nvSpPr>
      <dsp:spPr>
        <a:xfrm>
          <a:off x="0" y="502030"/>
          <a:ext cx="10333074"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dirty="0"/>
            <a:t>-MH services for a student to process their learning disability and feeling different from others</a:t>
          </a:r>
          <a:endParaRPr lang="en-US" sz="2700" kern="1200" dirty="0"/>
        </a:p>
      </dsp:txBody>
      <dsp:txXfrm>
        <a:off x="31613" y="533643"/>
        <a:ext cx="10269848" cy="584369"/>
      </dsp:txXfrm>
    </dsp:sp>
    <dsp:sp modelId="{7C945993-503A-4AAE-87C7-DB78D38AD604}">
      <dsp:nvSpPr>
        <dsp:cNvPr id="0" name=""/>
        <dsp:cNvSpPr/>
      </dsp:nvSpPr>
      <dsp:spPr>
        <a:xfrm>
          <a:off x="0" y="1227385"/>
          <a:ext cx="10333074"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dirty="0"/>
            <a:t>-MH services for a student with autism who struggles with knowing their accommodations to work on self-advocacy skills </a:t>
          </a:r>
          <a:endParaRPr lang="en-US" sz="2700" kern="1200" dirty="0"/>
        </a:p>
      </dsp:txBody>
      <dsp:txXfrm>
        <a:off x="31613" y="1258998"/>
        <a:ext cx="10269848" cy="584369"/>
      </dsp:txXfrm>
    </dsp:sp>
    <dsp:sp modelId="{A5E1E1E0-C875-41AC-8C47-3796B8A6D061}">
      <dsp:nvSpPr>
        <dsp:cNvPr id="0" name=""/>
        <dsp:cNvSpPr/>
      </dsp:nvSpPr>
      <dsp:spPr>
        <a:xfrm>
          <a:off x="0" y="1952741"/>
          <a:ext cx="10333074"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dirty="0"/>
            <a:t>-MH services for a student with a physical disability who is frustrated with others "babying" them</a:t>
          </a:r>
          <a:endParaRPr lang="en-US" sz="2700" kern="1200" dirty="0"/>
        </a:p>
      </dsp:txBody>
      <dsp:txXfrm>
        <a:off x="31613" y="1984354"/>
        <a:ext cx="10269848" cy="584369"/>
      </dsp:txXfrm>
    </dsp:sp>
    <dsp:sp modelId="{C36CCFD9-6BCC-4265-A309-D02FC52B45E4}">
      <dsp:nvSpPr>
        <dsp:cNvPr id="0" name=""/>
        <dsp:cNvSpPr/>
      </dsp:nvSpPr>
      <dsp:spPr>
        <a:xfrm>
          <a:off x="0" y="2678096"/>
          <a:ext cx="10333074"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dirty="0"/>
            <a:t>-MH services for a student with a speech disability who feels anxiety about speaking</a:t>
          </a:r>
          <a:endParaRPr lang="en-US" sz="2700" kern="1200" dirty="0"/>
        </a:p>
      </dsp:txBody>
      <dsp:txXfrm>
        <a:off x="31613" y="2709709"/>
        <a:ext cx="10269848" cy="58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B86F2-09A5-4ECC-93D1-D71D80FA9B56}">
      <dsp:nvSpPr>
        <dsp:cNvPr id="0" name=""/>
        <dsp:cNvSpPr/>
      </dsp:nvSpPr>
      <dsp:spPr>
        <a:xfrm>
          <a:off x="0" y="31291"/>
          <a:ext cx="10333037"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t>-MH services for a student with SED to work on developing positive relationships </a:t>
          </a:r>
        </a:p>
      </dsp:txBody>
      <dsp:txXfrm>
        <a:off x="42151" y="73442"/>
        <a:ext cx="10248735" cy="779158"/>
      </dsp:txXfrm>
    </dsp:sp>
    <dsp:sp modelId="{2059D783-6DF5-42E9-8377-F79E233EFCE0}">
      <dsp:nvSpPr>
        <dsp:cNvPr id="0" name=""/>
        <dsp:cNvSpPr/>
      </dsp:nvSpPr>
      <dsp:spPr>
        <a:xfrm>
          <a:off x="0" y="998431"/>
          <a:ext cx="10333037"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t>-MH services for a student with SED to help manage symptoms of depression</a:t>
          </a:r>
        </a:p>
      </dsp:txBody>
      <dsp:txXfrm>
        <a:off x="42151" y="1040582"/>
        <a:ext cx="10248735" cy="779158"/>
      </dsp:txXfrm>
    </dsp:sp>
    <dsp:sp modelId="{1B99C0D6-ED80-4E32-8206-CD237097B838}">
      <dsp:nvSpPr>
        <dsp:cNvPr id="0" name=""/>
        <dsp:cNvSpPr/>
      </dsp:nvSpPr>
      <dsp:spPr>
        <a:xfrm>
          <a:off x="0" y="1965571"/>
          <a:ext cx="10333037"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t>-MH services for a student with SED working on identifying triggers for panic attacks</a:t>
          </a:r>
        </a:p>
      </dsp:txBody>
      <dsp:txXfrm>
        <a:off x="42151" y="2007722"/>
        <a:ext cx="10248735" cy="779158"/>
      </dsp:txXfrm>
    </dsp:sp>
    <dsp:sp modelId="{90BAD2A4-D690-49D1-B6D8-FC8FF28240C5}">
      <dsp:nvSpPr>
        <dsp:cNvPr id="0" name=""/>
        <dsp:cNvSpPr/>
      </dsp:nvSpPr>
      <dsp:spPr>
        <a:xfrm>
          <a:off x="0" y="2932711"/>
          <a:ext cx="10333037"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t>-MH services for a student with SED to work on frustration tolerance skills</a:t>
          </a:r>
        </a:p>
      </dsp:txBody>
      <dsp:txXfrm>
        <a:off x="42151" y="2974862"/>
        <a:ext cx="10248735" cy="7791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B40DCC-C9B5-4007-9D5E-F847E2F5AC7D}" type="datetimeFigureOut">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59467-3BC9-4587-B47C-3C0262CD77FF}" type="slidenum">
              <a:t>‹#›</a:t>
            </a:fld>
            <a:endParaRPr lang="en-US"/>
          </a:p>
        </p:txBody>
      </p:sp>
    </p:spTree>
    <p:extLst>
      <p:ext uri="{BB962C8B-B14F-4D97-AF65-F5344CB8AC3E}">
        <p14:creationId xmlns:p14="http://schemas.microsoft.com/office/powerpoint/2010/main" val="192559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-including information from outside providers</a:t>
            </a:r>
          </a:p>
        </p:txBody>
      </p:sp>
      <p:sp>
        <p:nvSpPr>
          <p:cNvPr id="4" name="Slide Number Placeholder 3"/>
          <p:cNvSpPr>
            <a:spLocks noGrp="1"/>
          </p:cNvSpPr>
          <p:nvPr>
            <p:ph type="sldNum" sz="quarter" idx="5"/>
          </p:nvPr>
        </p:nvSpPr>
        <p:spPr/>
        <p:txBody>
          <a:bodyPr/>
          <a:lstStyle/>
          <a:p>
            <a:fld id="{06459467-3BC9-4587-B47C-3C0262CD77FF}" type="slidenum">
              <a:t>15</a:t>
            </a:fld>
            <a:endParaRPr lang="en-US"/>
          </a:p>
        </p:txBody>
      </p:sp>
    </p:spTree>
    <p:extLst>
      <p:ext uri="{BB962C8B-B14F-4D97-AF65-F5344CB8AC3E}">
        <p14:creationId xmlns:p14="http://schemas.microsoft.com/office/powerpoint/2010/main" val="179494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SMART goals</a:t>
            </a:r>
          </a:p>
          <a:p>
            <a:r>
              <a:rPr lang="en-US" dirty="0">
                <a:cs typeface="Calibri"/>
              </a:rPr>
              <a:t>We all know SMART goals but sometimes they are still hard to write!</a:t>
            </a:r>
          </a:p>
        </p:txBody>
      </p:sp>
      <p:sp>
        <p:nvSpPr>
          <p:cNvPr id="4" name="Slide Number Placeholder 3"/>
          <p:cNvSpPr>
            <a:spLocks noGrp="1"/>
          </p:cNvSpPr>
          <p:nvPr>
            <p:ph type="sldNum" sz="quarter" idx="5"/>
          </p:nvPr>
        </p:nvSpPr>
        <p:spPr/>
        <p:txBody>
          <a:bodyPr/>
          <a:lstStyle/>
          <a:p>
            <a:fld id="{06459467-3BC9-4587-B47C-3C0262CD77FF}" type="slidenum">
              <a:t>16</a:t>
            </a:fld>
            <a:endParaRPr lang="en-US"/>
          </a:p>
        </p:txBody>
      </p:sp>
    </p:spTree>
    <p:extLst>
      <p:ext uri="{BB962C8B-B14F-4D97-AF65-F5344CB8AC3E}">
        <p14:creationId xmlns:p14="http://schemas.microsoft.com/office/powerpoint/2010/main" val="256351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Work on developing SMART IEP goals</a:t>
            </a:r>
          </a:p>
        </p:txBody>
      </p:sp>
      <p:sp>
        <p:nvSpPr>
          <p:cNvPr id="4" name="Slide Number Placeholder 3"/>
          <p:cNvSpPr>
            <a:spLocks noGrp="1"/>
          </p:cNvSpPr>
          <p:nvPr>
            <p:ph type="sldNum" sz="quarter" idx="5"/>
          </p:nvPr>
        </p:nvSpPr>
        <p:spPr/>
        <p:txBody>
          <a:bodyPr/>
          <a:lstStyle/>
          <a:p>
            <a:fld id="{06459467-3BC9-4587-B47C-3C0262CD77FF}" type="slidenum">
              <a:t>19</a:t>
            </a:fld>
            <a:endParaRPr lang="en-US"/>
          </a:p>
        </p:txBody>
      </p:sp>
    </p:spTree>
    <p:extLst>
      <p:ext uri="{BB962C8B-B14F-4D97-AF65-F5344CB8AC3E}">
        <p14:creationId xmlns:p14="http://schemas.microsoft.com/office/powerpoint/2010/main" val="74113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258689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96374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08482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328330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90039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60410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35287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87853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15916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203995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11/6/2023</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443662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11/6/2023</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1873912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87"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ED3E28F-E990-4EB1-BDE1-DEF2B7F98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abstract genetic concept">
            <a:extLst>
              <a:ext uri="{FF2B5EF4-FFF2-40B4-BE49-F238E27FC236}">
                <a16:creationId xmlns:a16="http://schemas.microsoft.com/office/drawing/2014/main" id="{10E60389-1A20-9DC4-6BEA-4D4B2FCA261E}"/>
              </a:ext>
            </a:extLst>
          </p:cNvPr>
          <p:cNvPicPr>
            <a:picLocks noChangeAspect="1"/>
          </p:cNvPicPr>
          <p:nvPr/>
        </p:nvPicPr>
        <p:blipFill rotWithShape="1">
          <a:blip r:embed="rId2"/>
          <a:srcRect t="25482" r="-2" b="18239"/>
          <a:stretch/>
        </p:blipFill>
        <p:spPr>
          <a:xfrm>
            <a:off x="20" y="1"/>
            <a:ext cx="12191980" cy="6861458"/>
          </a:xfrm>
          <a:prstGeom prst="rect">
            <a:avLst/>
          </a:prstGeom>
        </p:spPr>
      </p:pic>
      <p:sp>
        <p:nvSpPr>
          <p:cNvPr id="11" name="Freeform: Shape 10">
            <a:extLst>
              <a:ext uri="{FF2B5EF4-FFF2-40B4-BE49-F238E27FC236}">
                <a16:creationId xmlns:a16="http://schemas.microsoft.com/office/drawing/2014/main" id="{F5CA07C1-041F-475C-9FC6-2E4316532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022" y="343112"/>
            <a:ext cx="5737538" cy="2989690"/>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097"/>
              <a:gd name="connsiteY0" fmla="*/ 2270200 h 2480730"/>
              <a:gd name="connsiteX1" fmla="*/ 495492 w 6769097"/>
              <a:gd name="connsiteY1" fmla="*/ 2141439 h 2480730"/>
              <a:gd name="connsiteX2" fmla="*/ 134625 w 6769097"/>
              <a:gd name="connsiteY2" fmla="*/ 1814494 h 2480730"/>
              <a:gd name="connsiteX3" fmla="*/ 36881 w 6769097"/>
              <a:gd name="connsiteY3" fmla="*/ 773214 h 2480730"/>
              <a:gd name="connsiteX4" fmla="*/ 721307 w 6769097"/>
              <a:gd name="connsiteY4" fmla="*/ 34910 h 2480730"/>
              <a:gd name="connsiteX5" fmla="*/ 5609353 w 6769097"/>
              <a:gd name="connsiteY5" fmla="*/ 127244 h 2480730"/>
              <a:gd name="connsiteX6" fmla="*/ 6768288 w 6769097"/>
              <a:gd name="connsiteY6" fmla="*/ 843902 h 2480730"/>
              <a:gd name="connsiteX7" fmla="*/ 5950733 w 6769097"/>
              <a:gd name="connsiteY7" fmla="*/ 2108306 h 2480730"/>
              <a:gd name="connsiteX8" fmla="*/ 2042119 w 6769097"/>
              <a:gd name="connsiteY8" fmla="*/ 2280687 h 2480730"/>
              <a:gd name="connsiteX9" fmla="*/ 1327444 w 6769097"/>
              <a:gd name="connsiteY9" fmla="*/ 2480730 h 2480730"/>
              <a:gd name="connsiteX10" fmla="*/ 1218613 w 6769097"/>
              <a:gd name="connsiteY10" fmla="*/ 2270200 h 2480730"/>
              <a:gd name="connsiteX0" fmla="*/ 1218613 w 6571897"/>
              <a:gd name="connsiteY0" fmla="*/ 2290477 h 2501007"/>
              <a:gd name="connsiteX1" fmla="*/ 495492 w 6571897"/>
              <a:gd name="connsiteY1" fmla="*/ 2161716 h 2501007"/>
              <a:gd name="connsiteX2" fmla="*/ 134625 w 6571897"/>
              <a:gd name="connsiteY2" fmla="*/ 1834771 h 2501007"/>
              <a:gd name="connsiteX3" fmla="*/ 36881 w 6571897"/>
              <a:gd name="connsiteY3" fmla="*/ 793491 h 2501007"/>
              <a:gd name="connsiteX4" fmla="*/ 721307 w 6571897"/>
              <a:gd name="connsiteY4" fmla="*/ 55187 h 2501007"/>
              <a:gd name="connsiteX5" fmla="*/ 5609353 w 6571897"/>
              <a:gd name="connsiteY5" fmla="*/ 147521 h 2501007"/>
              <a:gd name="connsiteX6" fmla="*/ 6563360 w 6571897"/>
              <a:gd name="connsiteY6" fmla="*/ 894996 h 2501007"/>
              <a:gd name="connsiteX7" fmla="*/ 5950733 w 6571897"/>
              <a:gd name="connsiteY7" fmla="*/ 2128583 h 2501007"/>
              <a:gd name="connsiteX8" fmla="*/ 2042119 w 6571897"/>
              <a:gd name="connsiteY8" fmla="*/ 2300964 h 2501007"/>
              <a:gd name="connsiteX9" fmla="*/ 1327444 w 6571897"/>
              <a:gd name="connsiteY9" fmla="*/ 2501007 h 2501007"/>
              <a:gd name="connsiteX10" fmla="*/ 1218613 w 6571897"/>
              <a:gd name="connsiteY10" fmla="*/ 2290477 h 2501007"/>
              <a:gd name="connsiteX0" fmla="*/ 1218613 w 6567563"/>
              <a:gd name="connsiteY0" fmla="*/ 2246415 h 2456945"/>
              <a:gd name="connsiteX1" fmla="*/ 495492 w 6567563"/>
              <a:gd name="connsiteY1" fmla="*/ 2117654 h 2456945"/>
              <a:gd name="connsiteX2" fmla="*/ 134625 w 6567563"/>
              <a:gd name="connsiteY2" fmla="*/ 1790709 h 2456945"/>
              <a:gd name="connsiteX3" fmla="*/ 36881 w 6567563"/>
              <a:gd name="connsiteY3" fmla="*/ 749429 h 2456945"/>
              <a:gd name="connsiteX4" fmla="*/ 721307 w 6567563"/>
              <a:gd name="connsiteY4" fmla="*/ 11125 h 2456945"/>
              <a:gd name="connsiteX5" fmla="*/ 5483243 w 6567563"/>
              <a:gd name="connsiteY5" fmla="*/ 342289 h 2456945"/>
              <a:gd name="connsiteX6" fmla="*/ 6563360 w 6567563"/>
              <a:gd name="connsiteY6" fmla="*/ 850934 h 2456945"/>
              <a:gd name="connsiteX7" fmla="*/ 5950733 w 6567563"/>
              <a:gd name="connsiteY7" fmla="*/ 2084521 h 2456945"/>
              <a:gd name="connsiteX8" fmla="*/ 2042119 w 6567563"/>
              <a:gd name="connsiteY8" fmla="*/ 2256902 h 2456945"/>
              <a:gd name="connsiteX9" fmla="*/ 1327444 w 6567563"/>
              <a:gd name="connsiteY9" fmla="*/ 2456945 h 2456945"/>
              <a:gd name="connsiteX10" fmla="*/ 1218613 w 6567563"/>
              <a:gd name="connsiteY10" fmla="*/ 2246415 h 2456945"/>
              <a:gd name="connsiteX0" fmla="*/ 1261070 w 6608712"/>
              <a:gd name="connsiteY0" fmla="*/ 2071877 h 2282407"/>
              <a:gd name="connsiteX1" fmla="*/ 537949 w 6608712"/>
              <a:gd name="connsiteY1" fmla="*/ 1943116 h 2282407"/>
              <a:gd name="connsiteX2" fmla="*/ 177082 w 6608712"/>
              <a:gd name="connsiteY2" fmla="*/ 1616171 h 2282407"/>
              <a:gd name="connsiteX3" fmla="*/ 79338 w 6608712"/>
              <a:gd name="connsiteY3" fmla="*/ 574891 h 2282407"/>
              <a:gd name="connsiteX4" fmla="*/ 1347021 w 6608712"/>
              <a:gd name="connsiteY4" fmla="*/ 21487 h 2282407"/>
              <a:gd name="connsiteX5" fmla="*/ 5525700 w 6608712"/>
              <a:gd name="connsiteY5" fmla="*/ 167751 h 2282407"/>
              <a:gd name="connsiteX6" fmla="*/ 6605817 w 6608712"/>
              <a:gd name="connsiteY6" fmla="*/ 676396 h 2282407"/>
              <a:gd name="connsiteX7" fmla="*/ 5993190 w 6608712"/>
              <a:gd name="connsiteY7" fmla="*/ 1909983 h 2282407"/>
              <a:gd name="connsiteX8" fmla="*/ 2084576 w 6608712"/>
              <a:gd name="connsiteY8" fmla="*/ 2082364 h 2282407"/>
              <a:gd name="connsiteX9" fmla="*/ 1369901 w 6608712"/>
              <a:gd name="connsiteY9" fmla="*/ 2282407 h 2282407"/>
              <a:gd name="connsiteX10" fmla="*/ 1261070 w 6608712"/>
              <a:gd name="connsiteY10" fmla="*/ 2071877 h 2282407"/>
              <a:gd name="connsiteX0" fmla="*/ 1223256 w 6570898"/>
              <a:gd name="connsiteY0" fmla="*/ 2072393 h 2282923"/>
              <a:gd name="connsiteX1" fmla="*/ 500135 w 6570898"/>
              <a:gd name="connsiteY1" fmla="*/ 1943632 h 2282923"/>
              <a:gd name="connsiteX2" fmla="*/ 139268 w 6570898"/>
              <a:gd name="connsiteY2" fmla="*/ 1616687 h 2282923"/>
              <a:gd name="connsiteX3" fmla="*/ 88816 w 6570898"/>
              <a:gd name="connsiteY3" fmla="*/ 583111 h 2282923"/>
              <a:gd name="connsiteX4" fmla="*/ 1309207 w 6570898"/>
              <a:gd name="connsiteY4" fmla="*/ 22003 h 2282923"/>
              <a:gd name="connsiteX5" fmla="*/ 5487886 w 6570898"/>
              <a:gd name="connsiteY5" fmla="*/ 168267 h 2282923"/>
              <a:gd name="connsiteX6" fmla="*/ 6568003 w 6570898"/>
              <a:gd name="connsiteY6" fmla="*/ 676912 h 2282923"/>
              <a:gd name="connsiteX7" fmla="*/ 5955376 w 6570898"/>
              <a:gd name="connsiteY7" fmla="*/ 1910499 h 2282923"/>
              <a:gd name="connsiteX8" fmla="*/ 2046762 w 6570898"/>
              <a:gd name="connsiteY8" fmla="*/ 2082880 h 2282923"/>
              <a:gd name="connsiteX9" fmla="*/ 1332087 w 6570898"/>
              <a:gd name="connsiteY9" fmla="*/ 2282923 h 2282923"/>
              <a:gd name="connsiteX10" fmla="*/ 1223256 w 6570898"/>
              <a:gd name="connsiteY10" fmla="*/ 2072393 h 2282923"/>
              <a:gd name="connsiteX0" fmla="*/ 1223256 w 6602187"/>
              <a:gd name="connsiteY0" fmla="*/ 2076033 h 2286563"/>
              <a:gd name="connsiteX1" fmla="*/ 500135 w 6602187"/>
              <a:gd name="connsiteY1" fmla="*/ 1947272 h 2286563"/>
              <a:gd name="connsiteX2" fmla="*/ 139268 w 6602187"/>
              <a:gd name="connsiteY2" fmla="*/ 1620327 h 2286563"/>
              <a:gd name="connsiteX3" fmla="*/ 88816 w 6602187"/>
              <a:gd name="connsiteY3" fmla="*/ 586751 h 2286563"/>
              <a:gd name="connsiteX4" fmla="*/ 1309207 w 6602187"/>
              <a:gd name="connsiteY4" fmla="*/ 25643 h 2286563"/>
              <a:gd name="connsiteX5" fmla="*/ 5487886 w 6602187"/>
              <a:gd name="connsiteY5" fmla="*/ 171907 h 2286563"/>
              <a:gd name="connsiteX6" fmla="*/ 6599531 w 6602187"/>
              <a:gd name="connsiteY6" fmla="*/ 850044 h 2286563"/>
              <a:gd name="connsiteX7" fmla="*/ 5955376 w 6602187"/>
              <a:gd name="connsiteY7" fmla="*/ 1914139 h 2286563"/>
              <a:gd name="connsiteX8" fmla="*/ 2046762 w 6602187"/>
              <a:gd name="connsiteY8" fmla="*/ 2086520 h 2286563"/>
              <a:gd name="connsiteX9" fmla="*/ 1332087 w 6602187"/>
              <a:gd name="connsiteY9" fmla="*/ 2286563 h 2286563"/>
              <a:gd name="connsiteX10" fmla="*/ 1223256 w 6602187"/>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23012"/>
              <a:gd name="connsiteY0" fmla="*/ 2076033 h 2286563"/>
              <a:gd name="connsiteX1" fmla="*/ 500135 w 6623012"/>
              <a:gd name="connsiteY1" fmla="*/ 1947272 h 2286563"/>
              <a:gd name="connsiteX2" fmla="*/ 139268 w 6623012"/>
              <a:gd name="connsiteY2" fmla="*/ 1620327 h 2286563"/>
              <a:gd name="connsiteX3" fmla="*/ 88816 w 6623012"/>
              <a:gd name="connsiteY3" fmla="*/ 586751 h 2286563"/>
              <a:gd name="connsiteX4" fmla="*/ 1309207 w 6623012"/>
              <a:gd name="connsiteY4" fmla="*/ 25643 h 2286563"/>
              <a:gd name="connsiteX5" fmla="*/ 5487886 w 6623012"/>
              <a:gd name="connsiteY5" fmla="*/ 171907 h 2286563"/>
              <a:gd name="connsiteX6" fmla="*/ 6599531 w 6623012"/>
              <a:gd name="connsiteY6" fmla="*/ 850044 h 2286563"/>
              <a:gd name="connsiteX7" fmla="*/ 5955376 w 6623012"/>
              <a:gd name="connsiteY7" fmla="*/ 1914139 h 2286563"/>
              <a:gd name="connsiteX8" fmla="*/ 2046762 w 6623012"/>
              <a:gd name="connsiteY8" fmla="*/ 2086520 h 2286563"/>
              <a:gd name="connsiteX9" fmla="*/ 1332087 w 6623012"/>
              <a:gd name="connsiteY9" fmla="*/ 2286563 h 2286563"/>
              <a:gd name="connsiteX10" fmla="*/ 1223256 w 6623012"/>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00330"/>
              <a:gd name="connsiteY0" fmla="*/ 2077382 h 2287912"/>
              <a:gd name="connsiteX1" fmla="*/ 500135 w 6600330"/>
              <a:gd name="connsiteY1" fmla="*/ 1948621 h 2287912"/>
              <a:gd name="connsiteX2" fmla="*/ 139268 w 6600330"/>
              <a:gd name="connsiteY2" fmla="*/ 1621676 h 2287912"/>
              <a:gd name="connsiteX3" fmla="*/ 88816 w 6600330"/>
              <a:gd name="connsiteY3" fmla="*/ 588100 h 2287912"/>
              <a:gd name="connsiteX4" fmla="*/ 1309207 w 6600330"/>
              <a:gd name="connsiteY4" fmla="*/ 26992 h 2287912"/>
              <a:gd name="connsiteX5" fmla="*/ 5487886 w 6600330"/>
              <a:gd name="connsiteY5" fmla="*/ 173256 h 2287912"/>
              <a:gd name="connsiteX6" fmla="*/ 6599531 w 6600330"/>
              <a:gd name="connsiteY6" fmla="*/ 905322 h 2287912"/>
              <a:gd name="connsiteX7" fmla="*/ 5955376 w 6600330"/>
              <a:gd name="connsiteY7" fmla="*/ 1915488 h 2287912"/>
              <a:gd name="connsiteX8" fmla="*/ 2046762 w 6600330"/>
              <a:gd name="connsiteY8" fmla="*/ 2087869 h 2287912"/>
              <a:gd name="connsiteX9" fmla="*/ 1332087 w 6600330"/>
              <a:gd name="connsiteY9" fmla="*/ 2287912 h 2287912"/>
              <a:gd name="connsiteX10" fmla="*/ 1223256 w 6600330"/>
              <a:gd name="connsiteY10" fmla="*/ 2077382 h 2287912"/>
              <a:gd name="connsiteX0" fmla="*/ 1236982 w 6614056"/>
              <a:gd name="connsiteY0" fmla="*/ 2077382 h 2287912"/>
              <a:gd name="connsiteX1" fmla="*/ 513861 w 6614056"/>
              <a:gd name="connsiteY1" fmla="*/ 1948621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325239 w 6614056"/>
              <a:gd name="connsiteY0" fmla="*/ 2062693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25239 w 6614056"/>
              <a:gd name="connsiteY10" fmla="*/ 2062693 h 2287912"/>
              <a:gd name="connsiteX0" fmla="*/ 1350455 w 6614056"/>
              <a:gd name="connsiteY0" fmla="*/ 2033314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50455 w 6614056"/>
              <a:gd name="connsiteY10" fmla="*/ 2033314 h 2287912"/>
              <a:gd name="connsiteX0" fmla="*/ 1351015 w 6614616"/>
              <a:gd name="connsiteY0" fmla="*/ 2033314 h 2287912"/>
              <a:gd name="connsiteX1" fmla="*/ 527030 w 6614616"/>
              <a:gd name="connsiteY1" fmla="*/ 1816418 h 2287912"/>
              <a:gd name="connsiteX2" fmla="*/ 115730 w 6614616"/>
              <a:gd name="connsiteY2" fmla="*/ 1423371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1015 w 6614616"/>
              <a:gd name="connsiteY0" fmla="*/ 2033314 h 2287912"/>
              <a:gd name="connsiteX1" fmla="*/ 527030 w 6614616"/>
              <a:gd name="connsiteY1" fmla="*/ 1816418 h 2287912"/>
              <a:gd name="connsiteX2" fmla="*/ 115730 w 6614616"/>
              <a:gd name="connsiteY2" fmla="*/ 1342580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060489 w 6614057"/>
              <a:gd name="connsiteY8" fmla="*/ 2087869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123530 w 6614057"/>
              <a:gd name="connsiteY8" fmla="*/ 2058491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6451"/>
              <a:gd name="connsiteY0" fmla="*/ 2033314 h 2287912"/>
              <a:gd name="connsiteX1" fmla="*/ 513863 w 6616451"/>
              <a:gd name="connsiteY1" fmla="*/ 1765006 h 2287912"/>
              <a:gd name="connsiteX2" fmla="*/ 115171 w 6616451"/>
              <a:gd name="connsiteY2" fmla="*/ 1342580 h 2287912"/>
              <a:gd name="connsiteX3" fmla="*/ 102543 w 6616451"/>
              <a:gd name="connsiteY3" fmla="*/ 588100 h 2287912"/>
              <a:gd name="connsiteX4" fmla="*/ 1322934 w 6616451"/>
              <a:gd name="connsiteY4" fmla="*/ 26992 h 2287912"/>
              <a:gd name="connsiteX5" fmla="*/ 5501613 w 6616451"/>
              <a:gd name="connsiteY5" fmla="*/ 173256 h 2287912"/>
              <a:gd name="connsiteX6" fmla="*/ 6613258 w 6616451"/>
              <a:gd name="connsiteY6" fmla="*/ 905322 h 2287912"/>
              <a:gd name="connsiteX7" fmla="*/ 6032145 w 6616451"/>
              <a:gd name="connsiteY7" fmla="*/ 1856731 h 2287912"/>
              <a:gd name="connsiteX8" fmla="*/ 2224395 w 6616451"/>
              <a:gd name="connsiteY8" fmla="*/ 2029112 h 2287912"/>
              <a:gd name="connsiteX9" fmla="*/ 1345814 w 6616451"/>
              <a:gd name="connsiteY9" fmla="*/ 2287912 h 2287912"/>
              <a:gd name="connsiteX10" fmla="*/ 1350456 w 6616451"/>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32145 w 6614057"/>
              <a:gd name="connsiteY7" fmla="*/ 1856731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19537 w 6614057"/>
              <a:gd name="connsiteY7" fmla="*/ 180531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3258"/>
              <a:gd name="connsiteY0" fmla="*/ 2033314 h 2287912"/>
              <a:gd name="connsiteX1" fmla="*/ 513863 w 6613258"/>
              <a:gd name="connsiteY1" fmla="*/ 1765006 h 2287912"/>
              <a:gd name="connsiteX2" fmla="*/ 115171 w 6613258"/>
              <a:gd name="connsiteY2" fmla="*/ 1342580 h 2287912"/>
              <a:gd name="connsiteX3" fmla="*/ 102543 w 6613258"/>
              <a:gd name="connsiteY3" fmla="*/ 588100 h 2287912"/>
              <a:gd name="connsiteX4" fmla="*/ 1322934 w 6613258"/>
              <a:gd name="connsiteY4" fmla="*/ 26992 h 2287912"/>
              <a:gd name="connsiteX5" fmla="*/ 5501613 w 6613258"/>
              <a:gd name="connsiteY5" fmla="*/ 173256 h 2287912"/>
              <a:gd name="connsiteX6" fmla="*/ 6613258 w 6613258"/>
              <a:gd name="connsiteY6" fmla="*/ 905322 h 2287912"/>
              <a:gd name="connsiteX7" fmla="*/ 6019537 w 6613258"/>
              <a:gd name="connsiteY7" fmla="*/ 1805318 h 2287912"/>
              <a:gd name="connsiteX8" fmla="*/ 2224395 w 6613258"/>
              <a:gd name="connsiteY8" fmla="*/ 2029112 h 2287912"/>
              <a:gd name="connsiteX9" fmla="*/ 1345814 w 6613258"/>
              <a:gd name="connsiteY9" fmla="*/ 2287912 h 2287912"/>
              <a:gd name="connsiteX10" fmla="*/ 1350456 w 6613258"/>
              <a:gd name="connsiteY10" fmla="*/ 2033314 h 2287912"/>
              <a:gd name="connsiteX0" fmla="*/ 1352720 w 6615522"/>
              <a:gd name="connsiteY0" fmla="*/ 2033314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52720 w 6615522"/>
              <a:gd name="connsiteY10" fmla="*/ 2033314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2284 w 6617261"/>
              <a:gd name="connsiteY0" fmla="*/ 2011281 h 2287912"/>
              <a:gd name="connsiteX1" fmla="*/ 606122 w 6617261"/>
              <a:gd name="connsiteY1" fmla="*/ 1728283 h 2287912"/>
              <a:gd name="connsiteX2" fmla="*/ 119174 w 6617261"/>
              <a:gd name="connsiteY2" fmla="*/ 1342580 h 2287912"/>
              <a:gd name="connsiteX3" fmla="*/ 106546 w 6617261"/>
              <a:gd name="connsiteY3" fmla="*/ 588100 h 2287912"/>
              <a:gd name="connsiteX4" fmla="*/ 1326937 w 6617261"/>
              <a:gd name="connsiteY4" fmla="*/ 26992 h 2287912"/>
              <a:gd name="connsiteX5" fmla="*/ 5505616 w 6617261"/>
              <a:gd name="connsiteY5" fmla="*/ 173256 h 2287912"/>
              <a:gd name="connsiteX6" fmla="*/ 6617261 w 6617261"/>
              <a:gd name="connsiteY6" fmla="*/ 905322 h 2287912"/>
              <a:gd name="connsiteX7" fmla="*/ 6023540 w 6617261"/>
              <a:gd name="connsiteY7" fmla="*/ 1805318 h 2287912"/>
              <a:gd name="connsiteX8" fmla="*/ 2228398 w 6617261"/>
              <a:gd name="connsiteY8" fmla="*/ 2029112 h 2287912"/>
              <a:gd name="connsiteX9" fmla="*/ 1349817 w 6617261"/>
              <a:gd name="connsiteY9" fmla="*/ 2287912 h 2287912"/>
              <a:gd name="connsiteX10" fmla="*/ 1392284 w 6617261"/>
              <a:gd name="connsiteY10" fmla="*/ 2011281 h 2287912"/>
              <a:gd name="connsiteX0" fmla="*/ 1382461 w 6607438"/>
              <a:gd name="connsiteY0" fmla="*/ 2011281 h 2287912"/>
              <a:gd name="connsiteX1" fmla="*/ 596299 w 6607438"/>
              <a:gd name="connsiteY1" fmla="*/ 1728283 h 2287912"/>
              <a:gd name="connsiteX2" fmla="*/ 134568 w 6607438"/>
              <a:gd name="connsiteY2" fmla="*/ 1291168 h 2287912"/>
              <a:gd name="connsiteX3" fmla="*/ 96723 w 6607438"/>
              <a:gd name="connsiteY3" fmla="*/ 588100 h 2287912"/>
              <a:gd name="connsiteX4" fmla="*/ 1317114 w 6607438"/>
              <a:gd name="connsiteY4" fmla="*/ 26992 h 2287912"/>
              <a:gd name="connsiteX5" fmla="*/ 5495793 w 6607438"/>
              <a:gd name="connsiteY5" fmla="*/ 173256 h 2287912"/>
              <a:gd name="connsiteX6" fmla="*/ 6607438 w 6607438"/>
              <a:gd name="connsiteY6" fmla="*/ 905322 h 2287912"/>
              <a:gd name="connsiteX7" fmla="*/ 6013717 w 6607438"/>
              <a:gd name="connsiteY7" fmla="*/ 1805318 h 2287912"/>
              <a:gd name="connsiteX8" fmla="*/ 2218575 w 6607438"/>
              <a:gd name="connsiteY8" fmla="*/ 2029112 h 2287912"/>
              <a:gd name="connsiteX9" fmla="*/ 1339994 w 6607438"/>
              <a:gd name="connsiteY9" fmla="*/ 2287912 h 2287912"/>
              <a:gd name="connsiteX10" fmla="*/ 1382461 w 6607438"/>
              <a:gd name="connsiteY10" fmla="*/ 2011281 h 2287912"/>
              <a:gd name="connsiteX0" fmla="*/ 1346619 w 6571596"/>
              <a:gd name="connsiteY0" fmla="*/ 2009705 h 2286336"/>
              <a:gd name="connsiteX1" fmla="*/ 560457 w 6571596"/>
              <a:gd name="connsiteY1" fmla="*/ 1726707 h 2286336"/>
              <a:gd name="connsiteX2" fmla="*/ 98726 w 6571596"/>
              <a:gd name="connsiteY2" fmla="*/ 1289592 h 2286336"/>
              <a:gd name="connsiteX3" fmla="*/ 111313 w 6571596"/>
              <a:gd name="connsiteY3" fmla="*/ 564490 h 2286336"/>
              <a:gd name="connsiteX4" fmla="*/ 1281272 w 6571596"/>
              <a:gd name="connsiteY4" fmla="*/ 25416 h 2286336"/>
              <a:gd name="connsiteX5" fmla="*/ 5459951 w 6571596"/>
              <a:gd name="connsiteY5" fmla="*/ 171680 h 2286336"/>
              <a:gd name="connsiteX6" fmla="*/ 6571596 w 6571596"/>
              <a:gd name="connsiteY6" fmla="*/ 903746 h 2286336"/>
              <a:gd name="connsiteX7" fmla="*/ 5977875 w 6571596"/>
              <a:gd name="connsiteY7" fmla="*/ 1803742 h 2286336"/>
              <a:gd name="connsiteX8" fmla="*/ 2182733 w 6571596"/>
              <a:gd name="connsiteY8" fmla="*/ 2027536 h 2286336"/>
              <a:gd name="connsiteX9" fmla="*/ 1304152 w 6571596"/>
              <a:gd name="connsiteY9" fmla="*/ 2286336 h 2286336"/>
              <a:gd name="connsiteX10" fmla="*/ 1346619 w 6571596"/>
              <a:gd name="connsiteY10" fmla="*/ 2009705 h 2286336"/>
              <a:gd name="connsiteX0" fmla="*/ 1335993 w 6560970"/>
              <a:gd name="connsiteY0" fmla="*/ 2009705 h 2286336"/>
              <a:gd name="connsiteX1" fmla="*/ 549831 w 6560970"/>
              <a:gd name="connsiteY1" fmla="*/ 1726707 h 2286336"/>
              <a:gd name="connsiteX2" fmla="*/ 88100 w 6560970"/>
              <a:gd name="connsiteY2" fmla="*/ 1289592 h 2286336"/>
              <a:gd name="connsiteX3" fmla="*/ 100687 w 6560970"/>
              <a:gd name="connsiteY3" fmla="*/ 564490 h 2286336"/>
              <a:gd name="connsiteX4" fmla="*/ 1270646 w 6560970"/>
              <a:gd name="connsiteY4" fmla="*/ 25416 h 2286336"/>
              <a:gd name="connsiteX5" fmla="*/ 5449325 w 6560970"/>
              <a:gd name="connsiteY5" fmla="*/ 171680 h 2286336"/>
              <a:gd name="connsiteX6" fmla="*/ 6560970 w 6560970"/>
              <a:gd name="connsiteY6" fmla="*/ 903746 h 2286336"/>
              <a:gd name="connsiteX7" fmla="*/ 5967249 w 6560970"/>
              <a:gd name="connsiteY7" fmla="*/ 1803742 h 2286336"/>
              <a:gd name="connsiteX8" fmla="*/ 2172107 w 6560970"/>
              <a:gd name="connsiteY8" fmla="*/ 2027536 h 2286336"/>
              <a:gd name="connsiteX9" fmla="*/ 1293526 w 6560970"/>
              <a:gd name="connsiteY9" fmla="*/ 2286336 h 2286336"/>
              <a:gd name="connsiteX10" fmla="*/ 1335993 w 6560970"/>
              <a:gd name="connsiteY10" fmla="*/ 2009705 h 2286336"/>
              <a:gd name="connsiteX0" fmla="*/ 1320449 w 6545426"/>
              <a:gd name="connsiteY0" fmla="*/ 2009705 h 2286336"/>
              <a:gd name="connsiteX1" fmla="*/ 534287 w 6545426"/>
              <a:gd name="connsiteY1" fmla="*/ 1726707 h 2286336"/>
              <a:gd name="connsiteX2" fmla="*/ 72556 w 6545426"/>
              <a:gd name="connsiteY2" fmla="*/ 1289592 h 2286336"/>
              <a:gd name="connsiteX3" fmla="*/ 85143 w 6545426"/>
              <a:gd name="connsiteY3" fmla="*/ 564490 h 2286336"/>
              <a:gd name="connsiteX4" fmla="*/ 1255102 w 6545426"/>
              <a:gd name="connsiteY4" fmla="*/ 25416 h 2286336"/>
              <a:gd name="connsiteX5" fmla="*/ 5433781 w 6545426"/>
              <a:gd name="connsiteY5" fmla="*/ 171680 h 2286336"/>
              <a:gd name="connsiteX6" fmla="*/ 6545426 w 6545426"/>
              <a:gd name="connsiteY6" fmla="*/ 903746 h 2286336"/>
              <a:gd name="connsiteX7" fmla="*/ 5951705 w 6545426"/>
              <a:gd name="connsiteY7" fmla="*/ 1803742 h 2286336"/>
              <a:gd name="connsiteX8" fmla="*/ 2156563 w 6545426"/>
              <a:gd name="connsiteY8" fmla="*/ 2027536 h 2286336"/>
              <a:gd name="connsiteX9" fmla="*/ 1277982 w 6545426"/>
              <a:gd name="connsiteY9" fmla="*/ 2286336 h 2286336"/>
              <a:gd name="connsiteX10" fmla="*/ 1320449 w 6545426"/>
              <a:gd name="connsiteY10" fmla="*/ 2009705 h 2286336"/>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261706 w 6486683"/>
              <a:gd name="connsiteY0" fmla="*/ 2028838 h 2305469"/>
              <a:gd name="connsiteX1" fmla="*/ 475544 w 6486683"/>
              <a:gd name="connsiteY1" fmla="*/ 1745840 h 2305469"/>
              <a:gd name="connsiteX2" fmla="*/ 26400 w 6486683"/>
              <a:gd name="connsiteY2" fmla="*/ 583623 h 2305469"/>
              <a:gd name="connsiteX3" fmla="*/ 1246792 w 6486683"/>
              <a:gd name="connsiteY3" fmla="*/ 22515 h 2305469"/>
              <a:gd name="connsiteX4" fmla="*/ 5375038 w 6486683"/>
              <a:gd name="connsiteY4" fmla="*/ 190813 h 2305469"/>
              <a:gd name="connsiteX5" fmla="*/ 6486683 w 6486683"/>
              <a:gd name="connsiteY5" fmla="*/ 922879 h 2305469"/>
              <a:gd name="connsiteX6" fmla="*/ 5892962 w 6486683"/>
              <a:gd name="connsiteY6" fmla="*/ 1822875 h 2305469"/>
              <a:gd name="connsiteX7" fmla="*/ 2097820 w 6486683"/>
              <a:gd name="connsiteY7" fmla="*/ 2046669 h 2305469"/>
              <a:gd name="connsiteX8" fmla="*/ 1219239 w 6486683"/>
              <a:gd name="connsiteY8" fmla="*/ 2305469 h 2305469"/>
              <a:gd name="connsiteX9" fmla="*/ 1261706 w 6486683"/>
              <a:gd name="connsiteY9" fmla="*/ 2028838 h 2305469"/>
              <a:gd name="connsiteX0" fmla="*/ 1278912 w 6503889"/>
              <a:gd name="connsiteY0" fmla="*/ 2028838 h 2305469"/>
              <a:gd name="connsiteX1" fmla="*/ 366669 w 6503889"/>
              <a:gd name="connsiteY1" fmla="*/ 1650360 h 2305469"/>
              <a:gd name="connsiteX2" fmla="*/ 43606 w 6503889"/>
              <a:gd name="connsiteY2" fmla="*/ 583623 h 2305469"/>
              <a:gd name="connsiteX3" fmla="*/ 1263998 w 6503889"/>
              <a:gd name="connsiteY3" fmla="*/ 22515 h 2305469"/>
              <a:gd name="connsiteX4" fmla="*/ 5392244 w 6503889"/>
              <a:gd name="connsiteY4" fmla="*/ 190813 h 2305469"/>
              <a:gd name="connsiteX5" fmla="*/ 6503889 w 6503889"/>
              <a:gd name="connsiteY5" fmla="*/ 922879 h 2305469"/>
              <a:gd name="connsiteX6" fmla="*/ 5910168 w 6503889"/>
              <a:gd name="connsiteY6" fmla="*/ 1822875 h 2305469"/>
              <a:gd name="connsiteX7" fmla="*/ 2115026 w 6503889"/>
              <a:gd name="connsiteY7" fmla="*/ 2046669 h 2305469"/>
              <a:gd name="connsiteX8" fmla="*/ 1236445 w 6503889"/>
              <a:gd name="connsiteY8" fmla="*/ 2305469 h 2305469"/>
              <a:gd name="connsiteX9" fmla="*/ 1278912 w 6503889"/>
              <a:gd name="connsiteY9" fmla="*/ 2028838 h 2305469"/>
              <a:gd name="connsiteX0" fmla="*/ 1306915 w 6531892"/>
              <a:gd name="connsiteY0" fmla="*/ 2028838 h 2305469"/>
              <a:gd name="connsiteX1" fmla="*/ 268591 w 6531892"/>
              <a:gd name="connsiteY1" fmla="*/ 1643015 h 2305469"/>
              <a:gd name="connsiteX2" fmla="*/ 71609 w 6531892"/>
              <a:gd name="connsiteY2" fmla="*/ 583623 h 2305469"/>
              <a:gd name="connsiteX3" fmla="*/ 1292001 w 6531892"/>
              <a:gd name="connsiteY3" fmla="*/ 22515 h 2305469"/>
              <a:gd name="connsiteX4" fmla="*/ 5420247 w 6531892"/>
              <a:gd name="connsiteY4" fmla="*/ 190813 h 2305469"/>
              <a:gd name="connsiteX5" fmla="*/ 6531892 w 6531892"/>
              <a:gd name="connsiteY5" fmla="*/ 922879 h 2305469"/>
              <a:gd name="connsiteX6" fmla="*/ 5938171 w 6531892"/>
              <a:gd name="connsiteY6" fmla="*/ 1822875 h 2305469"/>
              <a:gd name="connsiteX7" fmla="*/ 2143029 w 6531892"/>
              <a:gd name="connsiteY7" fmla="*/ 2046669 h 2305469"/>
              <a:gd name="connsiteX8" fmla="*/ 1264448 w 6531892"/>
              <a:gd name="connsiteY8" fmla="*/ 2305469 h 2305469"/>
              <a:gd name="connsiteX9" fmla="*/ 1306915 w 6531892"/>
              <a:gd name="connsiteY9" fmla="*/ 2028838 h 2305469"/>
              <a:gd name="connsiteX0" fmla="*/ 1322733 w 6547710"/>
              <a:gd name="connsiteY0" fmla="*/ 2028838 h 2305469"/>
              <a:gd name="connsiteX1" fmla="*/ 284409 w 6547710"/>
              <a:gd name="connsiteY1" fmla="*/ 1643015 h 2305469"/>
              <a:gd name="connsiteX2" fmla="*/ 87427 w 6547710"/>
              <a:gd name="connsiteY2" fmla="*/ 583623 h 2305469"/>
              <a:gd name="connsiteX3" fmla="*/ 1307819 w 6547710"/>
              <a:gd name="connsiteY3" fmla="*/ 22515 h 2305469"/>
              <a:gd name="connsiteX4" fmla="*/ 5436065 w 6547710"/>
              <a:gd name="connsiteY4" fmla="*/ 190813 h 2305469"/>
              <a:gd name="connsiteX5" fmla="*/ 6547710 w 6547710"/>
              <a:gd name="connsiteY5" fmla="*/ 922879 h 2305469"/>
              <a:gd name="connsiteX6" fmla="*/ 5953989 w 6547710"/>
              <a:gd name="connsiteY6" fmla="*/ 1822875 h 2305469"/>
              <a:gd name="connsiteX7" fmla="*/ 2158847 w 6547710"/>
              <a:gd name="connsiteY7" fmla="*/ 2046669 h 2305469"/>
              <a:gd name="connsiteX8" fmla="*/ 1280266 w 6547710"/>
              <a:gd name="connsiteY8" fmla="*/ 2305469 h 2305469"/>
              <a:gd name="connsiteX9" fmla="*/ 1322733 w 6547710"/>
              <a:gd name="connsiteY9" fmla="*/ 2028838 h 2305469"/>
              <a:gd name="connsiteX0" fmla="*/ 1350725 w 6575702"/>
              <a:gd name="connsiteY0" fmla="*/ 2028838 h 2305469"/>
              <a:gd name="connsiteX1" fmla="*/ 312401 w 6575702"/>
              <a:gd name="connsiteY1" fmla="*/ 1643015 h 2305469"/>
              <a:gd name="connsiteX2" fmla="*/ 115419 w 6575702"/>
              <a:gd name="connsiteY2" fmla="*/ 583623 h 2305469"/>
              <a:gd name="connsiteX3" fmla="*/ 1335811 w 6575702"/>
              <a:gd name="connsiteY3" fmla="*/ 22515 h 2305469"/>
              <a:gd name="connsiteX4" fmla="*/ 5464057 w 6575702"/>
              <a:gd name="connsiteY4" fmla="*/ 190813 h 2305469"/>
              <a:gd name="connsiteX5" fmla="*/ 6575702 w 6575702"/>
              <a:gd name="connsiteY5" fmla="*/ 922879 h 2305469"/>
              <a:gd name="connsiteX6" fmla="*/ 5981981 w 6575702"/>
              <a:gd name="connsiteY6" fmla="*/ 1822875 h 2305469"/>
              <a:gd name="connsiteX7" fmla="*/ 2186839 w 6575702"/>
              <a:gd name="connsiteY7" fmla="*/ 2046669 h 2305469"/>
              <a:gd name="connsiteX8" fmla="*/ 1308258 w 6575702"/>
              <a:gd name="connsiteY8" fmla="*/ 2305469 h 2305469"/>
              <a:gd name="connsiteX9" fmla="*/ 1350725 w 6575702"/>
              <a:gd name="connsiteY9" fmla="*/ 2028838 h 2305469"/>
              <a:gd name="connsiteX0" fmla="*/ 1334698 w 6559675"/>
              <a:gd name="connsiteY0" fmla="*/ 2033414 h 2310045"/>
              <a:gd name="connsiteX1" fmla="*/ 296374 w 6559675"/>
              <a:gd name="connsiteY1" fmla="*/ 1647591 h 2310045"/>
              <a:gd name="connsiteX2" fmla="*/ 99392 w 6559675"/>
              <a:gd name="connsiteY2" fmla="*/ 654301 h 2310045"/>
              <a:gd name="connsiteX3" fmla="*/ 1319784 w 6559675"/>
              <a:gd name="connsiteY3" fmla="*/ 27091 h 2310045"/>
              <a:gd name="connsiteX4" fmla="*/ 5448030 w 6559675"/>
              <a:gd name="connsiteY4" fmla="*/ 195389 h 2310045"/>
              <a:gd name="connsiteX5" fmla="*/ 6559675 w 6559675"/>
              <a:gd name="connsiteY5" fmla="*/ 927455 h 2310045"/>
              <a:gd name="connsiteX6" fmla="*/ 5965954 w 6559675"/>
              <a:gd name="connsiteY6" fmla="*/ 1827451 h 2310045"/>
              <a:gd name="connsiteX7" fmla="*/ 2170812 w 6559675"/>
              <a:gd name="connsiteY7" fmla="*/ 2051245 h 2310045"/>
              <a:gd name="connsiteX8" fmla="*/ 1292231 w 6559675"/>
              <a:gd name="connsiteY8" fmla="*/ 2310045 h 2310045"/>
              <a:gd name="connsiteX9" fmla="*/ 1334698 w 6559675"/>
              <a:gd name="connsiteY9" fmla="*/ 2033414 h 2310045"/>
              <a:gd name="connsiteX0" fmla="*/ 1387100 w 6612077"/>
              <a:gd name="connsiteY0" fmla="*/ 2036495 h 2313126"/>
              <a:gd name="connsiteX1" fmla="*/ 348776 w 6612077"/>
              <a:gd name="connsiteY1" fmla="*/ 1650672 h 2313126"/>
              <a:gd name="connsiteX2" fmla="*/ 88753 w 6612077"/>
              <a:gd name="connsiteY2" fmla="*/ 701450 h 2313126"/>
              <a:gd name="connsiteX3" fmla="*/ 1372186 w 6612077"/>
              <a:gd name="connsiteY3" fmla="*/ 30172 h 2313126"/>
              <a:gd name="connsiteX4" fmla="*/ 5500432 w 6612077"/>
              <a:gd name="connsiteY4" fmla="*/ 198470 h 2313126"/>
              <a:gd name="connsiteX5" fmla="*/ 6612077 w 6612077"/>
              <a:gd name="connsiteY5" fmla="*/ 930536 h 2313126"/>
              <a:gd name="connsiteX6" fmla="*/ 6018356 w 6612077"/>
              <a:gd name="connsiteY6" fmla="*/ 1830532 h 2313126"/>
              <a:gd name="connsiteX7" fmla="*/ 2223214 w 6612077"/>
              <a:gd name="connsiteY7" fmla="*/ 2054326 h 2313126"/>
              <a:gd name="connsiteX8" fmla="*/ 1344633 w 6612077"/>
              <a:gd name="connsiteY8" fmla="*/ 2313126 h 2313126"/>
              <a:gd name="connsiteX9" fmla="*/ 1387100 w 6612077"/>
              <a:gd name="connsiteY9" fmla="*/ 2036495 h 2313126"/>
              <a:gd name="connsiteX0" fmla="*/ 1391247 w 6616224"/>
              <a:gd name="connsiteY0" fmla="*/ 2036495 h 2313126"/>
              <a:gd name="connsiteX1" fmla="*/ 352923 w 6616224"/>
              <a:gd name="connsiteY1" fmla="*/ 1650672 h 2313126"/>
              <a:gd name="connsiteX2" fmla="*/ 92900 w 6616224"/>
              <a:gd name="connsiteY2" fmla="*/ 701450 h 2313126"/>
              <a:gd name="connsiteX3" fmla="*/ 1376333 w 6616224"/>
              <a:gd name="connsiteY3" fmla="*/ 30172 h 2313126"/>
              <a:gd name="connsiteX4" fmla="*/ 5504579 w 6616224"/>
              <a:gd name="connsiteY4" fmla="*/ 198470 h 2313126"/>
              <a:gd name="connsiteX5" fmla="*/ 6616224 w 6616224"/>
              <a:gd name="connsiteY5" fmla="*/ 930536 h 2313126"/>
              <a:gd name="connsiteX6" fmla="*/ 6022503 w 6616224"/>
              <a:gd name="connsiteY6" fmla="*/ 1830532 h 2313126"/>
              <a:gd name="connsiteX7" fmla="*/ 2227361 w 6616224"/>
              <a:gd name="connsiteY7" fmla="*/ 2054326 h 2313126"/>
              <a:gd name="connsiteX8" fmla="*/ 1348780 w 6616224"/>
              <a:gd name="connsiteY8" fmla="*/ 2313126 h 2313126"/>
              <a:gd name="connsiteX9" fmla="*/ 1391247 w 6616224"/>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438885 w 6613429"/>
              <a:gd name="connsiteY0" fmla="*/ 2029150 h 2313126"/>
              <a:gd name="connsiteX1" fmla="*/ 350128 w 6613429"/>
              <a:gd name="connsiteY1" fmla="*/ 1650672 h 2313126"/>
              <a:gd name="connsiteX2" fmla="*/ 90105 w 6613429"/>
              <a:gd name="connsiteY2" fmla="*/ 701450 h 2313126"/>
              <a:gd name="connsiteX3" fmla="*/ 1373538 w 6613429"/>
              <a:gd name="connsiteY3" fmla="*/ 30172 h 2313126"/>
              <a:gd name="connsiteX4" fmla="*/ 5501784 w 6613429"/>
              <a:gd name="connsiteY4" fmla="*/ 198470 h 2313126"/>
              <a:gd name="connsiteX5" fmla="*/ 6613429 w 6613429"/>
              <a:gd name="connsiteY5" fmla="*/ 930536 h 2313126"/>
              <a:gd name="connsiteX6" fmla="*/ 6019708 w 6613429"/>
              <a:gd name="connsiteY6" fmla="*/ 1830532 h 2313126"/>
              <a:gd name="connsiteX7" fmla="*/ 2224566 w 6613429"/>
              <a:gd name="connsiteY7" fmla="*/ 2054326 h 2313126"/>
              <a:gd name="connsiteX8" fmla="*/ 1345985 w 6613429"/>
              <a:gd name="connsiteY8" fmla="*/ 2313126 h 2313126"/>
              <a:gd name="connsiteX9" fmla="*/ 1438885 w 6613429"/>
              <a:gd name="connsiteY9" fmla="*/ 2029150 h 2313126"/>
              <a:gd name="connsiteX0" fmla="*/ 1411781 w 6586325"/>
              <a:gd name="connsiteY0" fmla="*/ 2029150 h 2313126"/>
              <a:gd name="connsiteX1" fmla="*/ 323024 w 6586325"/>
              <a:gd name="connsiteY1" fmla="*/ 1650672 h 2313126"/>
              <a:gd name="connsiteX2" fmla="*/ 63001 w 6586325"/>
              <a:gd name="connsiteY2" fmla="*/ 701450 h 2313126"/>
              <a:gd name="connsiteX3" fmla="*/ 1346434 w 6586325"/>
              <a:gd name="connsiteY3" fmla="*/ 30172 h 2313126"/>
              <a:gd name="connsiteX4" fmla="*/ 5474680 w 6586325"/>
              <a:gd name="connsiteY4" fmla="*/ 198470 h 2313126"/>
              <a:gd name="connsiteX5" fmla="*/ 6586325 w 6586325"/>
              <a:gd name="connsiteY5" fmla="*/ 930536 h 2313126"/>
              <a:gd name="connsiteX6" fmla="*/ 5992604 w 6586325"/>
              <a:gd name="connsiteY6" fmla="*/ 1830532 h 2313126"/>
              <a:gd name="connsiteX7" fmla="*/ 2197462 w 6586325"/>
              <a:gd name="connsiteY7" fmla="*/ 2054326 h 2313126"/>
              <a:gd name="connsiteX8" fmla="*/ 1318881 w 6586325"/>
              <a:gd name="connsiteY8" fmla="*/ 2313126 h 2313126"/>
              <a:gd name="connsiteX9" fmla="*/ 1411781 w 6586325"/>
              <a:gd name="connsiteY9" fmla="*/ 2029150 h 2313126"/>
              <a:gd name="connsiteX0" fmla="*/ 1422251 w 6596795"/>
              <a:gd name="connsiteY0" fmla="*/ 2029150 h 2313126"/>
              <a:gd name="connsiteX1" fmla="*/ 333494 w 6596795"/>
              <a:gd name="connsiteY1" fmla="*/ 1650672 h 2313126"/>
              <a:gd name="connsiteX2" fmla="*/ 73471 w 6596795"/>
              <a:gd name="connsiteY2" fmla="*/ 701450 h 2313126"/>
              <a:gd name="connsiteX3" fmla="*/ 1356904 w 6596795"/>
              <a:gd name="connsiteY3" fmla="*/ 30172 h 2313126"/>
              <a:gd name="connsiteX4" fmla="*/ 5485150 w 6596795"/>
              <a:gd name="connsiteY4" fmla="*/ 198470 h 2313126"/>
              <a:gd name="connsiteX5" fmla="*/ 6596795 w 6596795"/>
              <a:gd name="connsiteY5" fmla="*/ 930536 h 2313126"/>
              <a:gd name="connsiteX6" fmla="*/ 6003074 w 6596795"/>
              <a:gd name="connsiteY6" fmla="*/ 1830532 h 2313126"/>
              <a:gd name="connsiteX7" fmla="*/ 2207932 w 6596795"/>
              <a:gd name="connsiteY7" fmla="*/ 2054326 h 2313126"/>
              <a:gd name="connsiteX8" fmla="*/ 1329351 w 6596795"/>
              <a:gd name="connsiteY8" fmla="*/ 2313126 h 2313126"/>
              <a:gd name="connsiteX9" fmla="*/ 1422251 w 6596795"/>
              <a:gd name="connsiteY9" fmla="*/ 2029150 h 2313126"/>
              <a:gd name="connsiteX0" fmla="*/ 1427107 w 6601651"/>
              <a:gd name="connsiteY0" fmla="*/ 2029150 h 2313126"/>
              <a:gd name="connsiteX1" fmla="*/ 338350 w 6601651"/>
              <a:gd name="connsiteY1" fmla="*/ 1650672 h 2313126"/>
              <a:gd name="connsiteX2" fmla="*/ 78327 w 6601651"/>
              <a:gd name="connsiteY2" fmla="*/ 701450 h 2313126"/>
              <a:gd name="connsiteX3" fmla="*/ 1361760 w 6601651"/>
              <a:gd name="connsiteY3" fmla="*/ 30172 h 2313126"/>
              <a:gd name="connsiteX4" fmla="*/ 5490006 w 6601651"/>
              <a:gd name="connsiteY4" fmla="*/ 198470 h 2313126"/>
              <a:gd name="connsiteX5" fmla="*/ 6601651 w 6601651"/>
              <a:gd name="connsiteY5" fmla="*/ 930536 h 2313126"/>
              <a:gd name="connsiteX6" fmla="*/ 6007930 w 6601651"/>
              <a:gd name="connsiteY6" fmla="*/ 1830532 h 2313126"/>
              <a:gd name="connsiteX7" fmla="*/ 2212788 w 6601651"/>
              <a:gd name="connsiteY7" fmla="*/ 2054326 h 2313126"/>
              <a:gd name="connsiteX8" fmla="*/ 1334207 w 6601651"/>
              <a:gd name="connsiteY8" fmla="*/ 2313126 h 2313126"/>
              <a:gd name="connsiteX9" fmla="*/ 1427107 w 6601651"/>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98750 w 6597644"/>
              <a:gd name="connsiteY0" fmla="*/ 2029150 h 2313126"/>
              <a:gd name="connsiteX1" fmla="*/ 298554 w 6597644"/>
              <a:gd name="connsiteY1" fmla="*/ 1654147 h 2313126"/>
              <a:gd name="connsiteX2" fmla="*/ 74320 w 6597644"/>
              <a:gd name="connsiteY2" fmla="*/ 701450 h 2313126"/>
              <a:gd name="connsiteX3" fmla="*/ 1357753 w 6597644"/>
              <a:gd name="connsiteY3" fmla="*/ 30172 h 2313126"/>
              <a:gd name="connsiteX4" fmla="*/ 5485999 w 6597644"/>
              <a:gd name="connsiteY4" fmla="*/ 198470 h 2313126"/>
              <a:gd name="connsiteX5" fmla="*/ 6597644 w 6597644"/>
              <a:gd name="connsiteY5" fmla="*/ 930536 h 2313126"/>
              <a:gd name="connsiteX6" fmla="*/ 6003923 w 6597644"/>
              <a:gd name="connsiteY6" fmla="*/ 1830532 h 2313126"/>
              <a:gd name="connsiteX7" fmla="*/ 2208781 w 6597644"/>
              <a:gd name="connsiteY7" fmla="*/ 2054326 h 2313126"/>
              <a:gd name="connsiteX8" fmla="*/ 1330200 w 6597644"/>
              <a:gd name="connsiteY8" fmla="*/ 2313126 h 2313126"/>
              <a:gd name="connsiteX9" fmla="*/ 1498750 w 65976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506919 w 6605813"/>
              <a:gd name="connsiteY0" fmla="*/ 2029150 h 2313126"/>
              <a:gd name="connsiteX1" fmla="*/ 306723 w 6605813"/>
              <a:gd name="connsiteY1" fmla="*/ 1654147 h 2313126"/>
              <a:gd name="connsiteX2" fmla="*/ 82489 w 6605813"/>
              <a:gd name="connsiteY2" fmla="*/ 701450 h 2313126"/>
              <a:gd name="connsiteX3" fmla="*/ 1365922 w 6605813"/>
              <a:gd name="connsiteY3" fmla="*/ 30172 h 2313126"/>
              <a:gd name="connsiteX4" fmla="*/ 5494168 w 6605813"/>
              <a:gd name="connsiteY4" fmla="*/ 198470 h 2313126"/>
              <a:gd name="connsiteX5" fmla="*/ 6605813 w 6605813"/>
              <a:gd name="connsiteY5" fmla="*/ 930536 h 2313126"/>
              <a:gd name="connsiteX6" fmla="*/ 6012092 w 6605813"/>
              <a:gd name="connsiteY6" fmla="*/ 1830532 h 2313126"/>
              <a:gd name="connsiteX7" fmla="*/ 2216950 w 6605813"/>
              <a:gd name="connsiteY7" fmla="*/ 2054326 h 2313126"/>
              <a:gd name="connsiteX8" fmla="*/ 1338369 w 6605813"/>
              <a:gd name="connsiteY8" fmla="*/ 2313126 h 2313126"/>
              <a:gd name="connsiteX9" fmla="*/ 1506919 w 6605813"/>
              <a:gd name="connsiteY9" fmla="*/ 2029150 h 23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813" h="2313126">
                <a:moveTo>
                  <a:pt x="1506919" y="2029150"/>
                </a:moveTo>
                <a:cubicBezTo>
                  <a:pt x="1417504" y="1839150"/>
                  <a:pt x="585881" y="1896278"/>
                  <a:pt x="306723" y="1654147"/>
                </a:cubicBezTo>
                <a:cubicBezTo>
                  <a:pt x="27565" y="1412016"/>
                  <a:pt x="-94044" y="972113"/>
                  <a:pt x="82489" y="701450"/>
                </a:cubicBezTo>
                <a:cubicBezTo>
                  <a:pt x="259022" y="430788"/>
                  <a:pt x="463975" y="114002"/>
                  <a:pt x="1365922" y="30172"/>
                </a:cubicBezTo>
                <a:cubicBezTo>
                  <a:pt x="2267869" y="-53658"/>
                  <a:pt x="4620853" y="48409"/>
                  <a:pt x="5494168" y="198470"/>
                </a:cubicBezTo>
                <a:cubicBezTo>
                  <a:pt x="6367483" y="348531"/>
                  <a:pt x="6547059" y="600421"/>
                  <a:pt x="6605813" y="930536"/>
                </a:cubicBezTo>
                <a:cubicBezTo>
                  <a:pt x="6583958" y="1261451"/>
                  <a:pt x="6667921" y="1584477"/>
                  <a:pt x="6012092" y="1830532"/>
                </a:cubicBezTo>
                <a:cubicBezTo>
                  <a:pt x="5356263" y="2076587"/>
                  <a:pt x="2425296" y="2046334"/>
                  <a:pt x="2216950" y="2054326"/>
                </a:cubicBezTo>
                <a:cubicBezTo>
                  <a:pt x="1882633" y="2207554"/>
                  <a:pt x="1465597" y="2294989"/>
                  <a:pt x="1338369" y="2313126"/>
                </a:cubicBezTo>
                <a:cubicBezTo>
                  <a:pt x="1524676" y="2124221"/>
                  <a:pt x="1506919" y="2029150"/>
                  <a:pt x="1506919" y="2029150"/>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2749E47-91E3-4256-A517-9E7E684EB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79" y="312630"/>
            <a:ext cx="5737538" cy="2989690"/>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097"/>
              <a:gd name="connsiteY0" fmla="*/ 2270200 h 2480730"/>
              <a:gd name="connsiteX1" fmla="*/ 495492 w 6769097"/>
              <a:gd name="connsiteY1" fmla="*/ 2141439 h 2480730"/>
              <a:gd name="connsiteX2" fmla="*/ 134625 w 6769097"/>
              <a:gd name="connsiteY2" fmla="*/ 1814494 h 2480730"/>
              <a:gd name="connsiteX3" fmla="*/ 36881 w 6769097"/>
              <a:gd name="connsiteY3" fmla="*/ 773214 h 2480730"/>
              <a:gd name="connsiteX4" fmla="*/ 721307 w 6769097"/>
              <a:gd name="connsiteY4" fmla="*/ 34910 h 2480730"/>
              <a:gd name="connsiteX5" fmla="*/ 5609353 w 6769097"/>
              <a:gd name="connsiteY5" fmla="*/ 127244 h 2480730"/>
              <a:gd name="connsiteX6" fmla="*/ 6768288 w 6769097"/>
              <a:gd name="connsiteY6" fmla="*/ 843902 h 2480730"/>
              <a:gd name="connsiteX7" fmla="*/ 5950733 w 6769097"/>
              <a:gd name="connsiteY7" fmla="*/ 2108306 h 2480730"/>
              <a:gd name="connsiteX8" fmla="*/ 2042119 w 6769097"/>
              <a:gd name="connsiteY8" fmla="*/ 2280687 h 2480730"/>
              <a:gd name="connsiteX9" fmla="*/ 1327444 w 6769097"/>
              <a:gd name="connsiteY9" fmla="*/ 2480730 h 2480730"/>
              <a:gd name="connsiteX10" fmla="*/ 1218613 w 6769097"/>
              <a:gd name="connsiteY10" fmla="*/ 2270200 h 2480730"/>
              <a:gd name="connsiteX0" fmla="*/ 1218613 w 6571897"/>
              <a:gd name="connsiteY0" fmla="*/ 2290477 h 2501007"/>
              <a:gd name="connsiteX1" fmla="*/ 495492 w 6571897"/>
              <a:gd name="connsiteY1" fmla="*/ 2161716 h 2501007"/>
              <a:gd name="connsiteX2" fmla="*/ 134625 w 6571897"/>
              <a:gd name="connsiteY2" fmla="*/ 1834771 h 2501007"/>
              <a:gd name="connsiteX3" fmla="*/ 36881 w 6571897"/>
              <a:gd name="connsiteY3" fmla="*/ 793491 h 2501007"/>
              <a:gd name="connsiteX4" fmla="*/ 721307 w 6571897"/>
              <a:gd name="connsiteY4" fmla="*/ 55187 h 2501007"/>
              <a:gd name="connsiteX5" fmla="*/ 5609353 w 6571897"/>
              <a:gd name="connsiteY5" fmla="*/ 147521 h 2501007"/>
              <a:gd name="connsiteX6" fmla="*/ 6563360 w 6571897"/>
              <a:gd name="connsiteY6" fmla="*/ 894996 h 2501007"/>
              <a:gd name="connsiteX7" fmla="*/ 5950733 w 6571897"/>
              <a:gd name="connsiteY7" fmla="*/ 2128583 h 2501007"/>
              <a:gd name="connsiteX8" fmla="*/ 2042119 w 6571897"/>
              <a:gd name="connsiteY8" fmla="*/ 2300964 h 2501007"/>
              <a:gd name="connsiteX9" fmla="*/ 1327444 w 6571897"/>
              <a:gd name="connsiteY9" fmla="*/ 2501007 h 2501007"/>
              <a:gd name="connsiteX10" fmla="*/ 1218613 w 6571897"/>
              <a:gd name="connsiteY10" fmla="*/ 2290477 h 2501007"/>
              <a:gd name="connsiteX0" fmla="*/ 1218613 w 6567563"/>
              <a:gd name="connsiteY0" fmla="*/ 2246415 h 2456945"/>
              <a:gd name="connsiteX1" fmla="*/ 495492 w 6567563"/>
              <a:gd name="connsiteY1" fmla="*/ 2117654 h 2456945"/>
              <a:gd name="connsiteX2" fmla="*/ 134625 w 6567563"/>
              <a:gd name="connsiteY2" fmla="*/ 1790709 h 2456945"/>
              <a:gd name="connsiteX3" fmla="*/ 36881 w 6567563"/>
              <a:gd name="connsiteY3" fmla="*/ 749429 h 2456945"/>
              <a:gd name="connsiteX4" fmla="*/ 721307 w 6567563"/>
              <a:gd name="connsiteY4" fmla="*/ 11125 h 2456945"/>
              <a:gd name="connsiteX5" fmla="*/ 5483243 w 6567563"/>
              <a:gd name="connsiteY5" fmla="*/ 342289 h 2456945"/>
              <a:gd name="connsiteX6" fmla="*/ 6563360 w 6567563"/>
              <a:gd name="connsiteY6" fmla="*/ 850934 h 2456945"/>
              <a:gd name="connsiteX7" fmla="*/ 5950733 w 6567563"/>
              <a:gd name="connsiteY7" fmla="*/ 2084521 h 2456945"/>
              <a:gd name="connsiteX8" fmla="*/ 2042119 w 6567563"/>
              <a:gd name="connsiteY8" fmla="*/ 2256902 h 2456945"/>
              <a:gd name="connsiteX9" fmla="*/ 1327444 w 6567563"/>
              <a:gd name="connsiteY9" fmla="*/ 2456945 h 2456945"/>
              <a:gd name="connsiteX10" fmla="*/ 1218613 w 6567563"/>
              <a:gd name="connsiteY10" fmla="*/ 2246415 h 2456945"/>
              <a:gd name="connsiteX0" fmla="*/ 1261070 w 6608712"/>
              <a:gd name="connsiteY0" fmla="*/ 2071877 h 2282407"/>
              <a:gd name="connsiteX1" fmla="*/ 537949 w 6608712"/>
              <a:gd name="connsiteY1" fmla="*/ 1943116 h 2282407"/>
              <a:gd name="connsiteX2" fmla="*/ 177082 w 6608712"/>
              <a:gd name="connsiteY2" fmla="*/ 1616171 h 2282407"/>
              <a:gd name="connsiteX3" fmla="*/ 79338 w 6608712"/>
              <a:gd name="connsiteY3" fmla="*/ 574891 h 2282407"/>
              <a:gd name="connsiteX4" fmla="*/ 1347021 w 6608712"/>
              <a:gd name="connsiteY4" fmla="*/ 21487 h 2282407"/>
              <a:gd name="connsiteX5" fmla="*/ 5525700 w 6608712"/>
              <a:gd name="connsiteY5" fmla="*/ 167751 h 2282407"/>
              <a:gd name="connsiteX6" fmla="*/ 6605817 w 6608712"/>
              <a:gd name="connsiteY6" fmla="*/ 676396 h 2282407"/>
              <a:gd name="connsiteX7" fmla="*/ 5993190 w 6608712"/>
              <a:gd name="connsiteY7" fmla="*/ 1909983 h 2282407"/>
              <a:gd name="connsiteX8" fmla="*/ 2084576 w 6608712"/>
              <a:gd name="connsiteY8" fmla="*/ 2082364 h 2282407"/>
              <a:gd name="connsiteX9" fmla="*/ 1369901 w 6608712"/>
              <a:gd name="connsiteY9" fmla="*/ 2282407 h 2282407"/>
              <a:gd name="connsiteX10" fmla="*/ 1261070 w 6608712"/>
              <a:gd name="connsiteY10" fmla="*/ 2071877 h 2282407"/>
              <a:gd name="connsiteX0" fmla="*/ 1223256 w 6570898"/>
              <a:gd name="connsiteY0" fmla="*/ 2072393 h 2282923"/>
              <a:gd name="connsiteX1" fmla="*/ 500135 w 6570898"/>
              <a:gd name="connsiteY1" fmla="*/ 1943632 h 2282923"/>
              <a:gd name="connsiteX2" fmla="*/ 139268 w 6570898"/>
              <a:gd name="connsiteY2" fmla="*/ 1616687 h 2282923"/>
              <a:gd name="connsiteX3" fmla="*/ 88816 w 6570898"/>
              <a:gd name="connsiteY3" fmla="*/ 583111 h 2282923"/>
              <a:gd name="connsiteX4" fmla="*/ 1309207 w 6570898"/>
              <a:gd name="connsiteY4" fmla="*/ 22003 h 2282923"/>
              <a:gd name="connsiteX5" fmla="*/ 5487886 w 6570898"/>
              <a:gd name="connsiteY5" fmla="*/ 168267 h 2282923"/>
              <a:gd name="connsiteX6" fmla="*/ 6568003 w 6570898"/>
              <a:gd name="connsiteY6" fmla="*/ 676912 h 2282923"/>
              <a:gd name="connsiteX7" fmla="*/ 5955376 w 6570898"/>
              <a:gd name="connsiteY7" fmla="*/ 1910499 h 2282923"/>
              <a:gd name="connsiteX8" fmla="*/ 2046762 w 6570898"/>
              <a:gd name="connsiteY8" fmla="*/ 2082880 h 2282923"/>
              <a:gd name="connsiteX9" fmla="*/ 1332087 w 6570898"/>
              <a:gd name="connsiteY9" fmla="*/ 2282923 h 2282923"/>
              <a:gd name="connsiteX10" fmla="*/ 1223256 w 6570898"/>
              <a:gd name="connsiteY10" fmla="*/ 2072393 h 2282923"/>
              <a:gd name="connsiteX0" fmla="*/ 1223256 w 6602187"/>
              <a:gd name="connsiteY0" fmla="*/ 2076033 h 2286563"/>
              <a:gd name="connsiteX1" fmla="*/ 500135 w 6602187"/>
              <a:gd name="connsiteY1" fmla="*/ 1947272 h 2286563"/>
              <a:gd name="connsiteX2" fmla="*/ 139268 w 6602187"/>
              <a:gd name="connsiteY2" fmla="*/ 1620327 h 2286563"/>
              <a:gd name="connsiteX3" fmla="*/ 88816 w 6602187"/>
              <a:gd name="connsiteY3" fmla="*/ 586751 h 2286563"/>
              <a:gd name="connsiteX4" fmla="*/ 1309207 w 6602187"/>
              <a:gd name="connsiteY4" fmla="*/ 25643 h 2286563"/>
              <a:gd name="connsiteX5" fmla="*/ 5487886 w 6602187"/>
              <a:gd name="connsiteY5" fmla="*/ 171907 h 2286563"/>
              <a:gd name="connsiteX6" fmla="*/ 6599531 w 6602187"/>
              <a:gd name="connsiteY6" fmla="*/ 850044 h 2286563"/>
              <a:gd name="connsiteX7" fmla="*/ 5955376 w 6602187"/>
              <a:gd name="connsiteY7" fmla="*/ 1914139 h 2286563"/>
              <a:gd name="connsiteX8" fmla="*/ 2046762 w 6602187"/>
              <a:gd name="connsiteY8" fmla="*/ 2086520 h 2286563"/>
              <a:gd name="connsiteX9" fmla="*/ 1332087 w 6602187"/>
              <a:gd name="connsiteY9" fmla="*/ 2286563 h 2286563"/>
              <a:gd name="connsiteX10" fmla="*/ 1223256 w 6602187"/>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23012"/>
              <a:gd name="connsiteY0" fmla="*/ 2076033 h 2286563"/>
              <a:gd name="connsiteX1" fmla="*/ 500135 w 6623012"/>
              <a:gd name="connsiteY1" fmla="*/ 1947272 h 2286563"/>
              <a:gd name="connsiteX2" fmla="*/ 139268 w 6623012"/>
              <a:gd name="connsiteY2" fmla="*/ 1620327 h 2286563"/>
              <a:gd name="connsiteX3" fmla="*/ 88816 w 6623012"/>
              <a:gd name="connsiteY3" fmla="*/ 586751 h 2286563"/>
              <a:gd name="connsiteX4" fmla="*/ 1309207 w 6623012"/>
              <a:gd name="connsiteY4" fmla="*/ 25643 h 2286563"/>
              <a:gd name="connsiteX5" fmla="*/ 5487886 w 6623012"/>
              <a:gd name="connsiteY5" fmla="*/ 171907 h 2286563"/>
              <a:gd name="connsiteX6" fmla="*/ 6599531 w 6623012"/>
              <a:gd name="connsiteY6" fmla="*/ 850044 h 2286563"/>
              <a:gd name="connsiteX7" fmla="*/ 5955376 w 6623012"/>
              <a:gd name="connsiteY7" fmla="*/ 1914139 h 2286563"/>
              <a:gd name="connsiteX8" fmla="*/ 2046762 w 6623012"/>
              <a:gd name="connsiteY8" fmla="*/ 2086520 h 2286563"/>
              <a:gd name="connsiteX9" fmla="*/ 1332087 w 6623012"/>
              <a:gd name="connsiteY9" fmla="*/ 2286563 h 2286563"/>
              <a:gd name="connsiteX10" fmla="*/ 1223256 w 6623012"/>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00330"/>
              <a:gd name="connsiteY0" fmla="*/ 2077382 h 2287912"/>
              <a:gd name="connsiteX1" fmla="*/ 500135 w 6600330"/>
              <a:gd name="connsiteY1" fmla="*/ 1948621 h 2287912"/>
              <a:gd name="connsiteX2" fmla="*/ 139268 w 6600330"/>
              <a:gd name="connsiteY2" fmla="*/ 1621676 h 2287912"/>
              <a:gd name="connsiteX3" fmla="*/ 88816 w 6600330"/>
              <a:gd name="connsiteY3" fmla="*/ 588100 h 2287912"/>
              <a:gd name="connsiteX4" fmla="*/ 1309207 w 6600330"/>
              <a:gd name="connsiteY4" fmla="*/ 26992 h 2287912"/>
              <a:gd name="connsiteX5" fmla="*/ 5487886 w 6600330"/>
              <a:gd name="connsiteY5" fmla="*/ 173256 h 2287912"/>
              <a:gd name="connsiteX6" fmla="*/ 6599531 w 6600330"/>
              <a:gd name="connsiteY6" fmla="*/ 905322 h 2287912"/>
              <a:gd name="connsiteX7" fmla="*/ 5955376 w 6600330"/>
              <a:gd name="connsiteY7" fmla="*/ 1915488 h 2287912"/>
              <a:gd name="connsiteX8" fmla="*/ 2046762 w 6600330"/>
              <a:gd name="connsiteY8" fmla="*/ 2087869 h 2287912"/>
              <a:gd name="connsiteX9" fmla="*/ 1332087 w 6600330"/>
              <a:gd name="connsiteY9" fmla="*/ 2287912 h 2287912"/>
              <a:gd name="connsiteX10" fmla="*/ 1223256 w 6600330"/>
              <a:gd name="connsiteY10" fmla="*/ 2077382 h 2287912"/>
              <a:gd name="connsiteX0" fmla="*/ 1236982 w 6614056"/>
              <a:gd name="connsiteY0" fmla="*/ 2077382 h 2287912"/>
              <a:gd name="connsiteX1" fmla="*/ 513861 w 6614056"/>
              <a:gd name="connsiteY1" fmla="*/ 1948621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325239 w 6614056"/>
              <a:gd name="connsiteY0" fmla="*/ 2062693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25239 w 6614056"/>
              <a:gd name="connsiteY10" fmla="*/ 2062693 h 2287912"/>
              <a:gd name="connsiteX0" fmla="*/ 1350455 w 6614056"/>
              <a:gd name="connsiteY0" fmla="*/ 2033314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50455 w 6614056"/>
              <a:gd name="connsiteY10" fmla="*/ 2033314 h 2287912"/>
              <a:gd name="connsiteX0" fmla="*/ 1351015 w 6614616"/>
              <a:gd name="connsiteY0" fmla="*/ 2033314 h 2287912"/>
              <a:gd name="connsiteX1" fmla="*/ 527030 w 6614616"/>
              <a:gd name="connsiteY1" fmla="*/ 1816418 h 2287912"/>
              <a:gd name="connsiteX2" fmla="*/ 115730 w 6614616"/>
              <a:gd name="connsiteY2" fmla="*/ 1423371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1015 w 6614616"/>
              <a:gd name="connsiteY0" fmla="*/ 2033314 h 2287912"/>
              <a:gd name="connsiteX1" fmla="*/ 527030 w 6614616"/>
              <a:gd name="connsiteY1" fmla="*/ 1816418 h 2287912"/>
              <a:gd name="connsiteX2" fmla="*/ 115730 w 6614616"/>
              <a:gd name="connsiteY2" fmla="*/ 1342580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060489 w 6614057"/>
              <a:gd name="connsiteY8" fmla="*/ 2087869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123530 w 6614057"/>
              <a:gd name="connsiteY8" fmla="*/ 2058491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6451"/>
              <a:gd name="connsiteY0" fmla="*/ 2033314 h 2287912"/>
              <a:gd name="connsiteX1" fmla="*/ 513863 w 6616451"/>
              <a:gd name="connsiteY1" fmla="*/ 1765006 h 2287912"/>
              <a:gd name="connsiteX2" fmla="*/ 115171 w 6616451"/>
              <a:gd name="connsiteY2" fmla="*/ 1342580 h 2287912"/>
              <a:gd name="connsiteX3" fmla="*/ 102543 w 6616451"/>
              <a:gd name="connsiteY3" fmla="*/ 588100 h 2287912"/>
              <a:gd name="connsiteX4" fmla="*/ 1322934 w 6616451"/>
              <a:gd name="connsiteY4" fmla="*/ 26992 h 2287912"/>
              <a:gd name="connsiteX5" fmla="*/ 5501613 w 6616451"/>
              <a:gd name="connsiteY5" fmla="*/ 173256 h 2287912"/>
              <a:gd name="connsiteX6" fmla="*/ 6613258 w 6616451"/>
              <a:gd name="connsiteY6" fmla="*/ 905322 h 2287912"/>
              <a:gd name="connsiteX7" fmla="*/ 6032145 w 6616451"/>
              <a:gd name="connsiteY7" fmla="*/ 1856731 h 2287912"/>
              <a:gd name="connsiteX8" fmla="*/ 2224395 w 6616451"/>
              <a:gd name="connsiteY8" fmla="*/ 2029112 h 2287912"/>
              <a:gd name="connsiteX9" fmla="*/ 1345814 w 6616451"/>
              <a:gd name="connsiteY9" fmla="*/ 2287912 h 2287912"/>
              <a:gd name="connsiteX10" fmla="*/ 1350456 w 6616451"/>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32145 w 6614057"/>
              <a:gd name="connsiteY7" fmla="*/ 1856731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19537 w 6614057"/>
              <a:gd name="connsiteY7" fmla="*/ 180531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3258"/>
              <a:gd name="connsiteY0" fmla="*/ 2033314 h 2287912"/>
              <a:gd name="connsiteX1" fmla="*/ 513863 w 6613258"/>
              <a:gd name="connsiteY1" fmla="*/ 1765006 h 2287912"/>
              <a:gd name="connsiteX2" fmla="*/ 115171 w 6613258"/>
              <a:gd name="connsiteY2" fmla="*/ 1342580 h 2287912"/>
              <a:gd name="connsiteX3" fmla="*/ 102543 w 6613258"/>
              <a:gd name="connsiteY3" fmla="*/ 588100 h 2287912"/>
              <a:gd name="connsiteX4" fmla="*/ 1322934 w 6613258"/>
              <a:gd name="connsiteY4" fmla="*/ 26992 h 2287912"/>
              <a:gd name="connsiteX5" fmla="*/ 5501613 w 6613258"/>
              <a:gd name="connsiteY5" fmla="*/ 173256 h 2287912"/>
              <a:gd name="connsiteX6" fmla="*/ 6613258 w 6613258"/>
              <a:gd name="connsiteY6" fmla="*/ 905322 h 2287912"/>
              <a:gd name="connsiteX7" fmla="*/ 6019537 w 6613258"/>
              <a:gd name="connsiteY7" fmla="*/ 1805318 h 2287912"/>
              <a:gd name="connsiteX8" fmla="*/ 2224395 w 6613258"/>
              <a:gd name="connsiteY8" fmla="*/ 2029112 h 2287912"/>
              <a:gd name="connsiteX9" fmla="*/ 1345814 w 6613258"/>
              <a:gd name="connsiteY9" fmla="*/ 2287912 h 2287912"/>
              <a:gd name="connsiteX10" fmla="*/ 1350456 w 6613258"/>
              <a:gd name="connsiteY10" fmla="*/ 2033314 h 2287912"/>
              <a:gd name="connsiteX0" fmla="*/ 1352720 w 6615522"/>
              <a:gd name="connsiteY0" fmla="*/ 2033314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52720 w 6615522"/>
              <a:gd name="connsiteY10" fmla="*/ 2033314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2284 w 6617261"/>
              <a:gd name="connsiteY0" fmla="*/ 2011281 h 2287912"/>
              <a:gd name="connsiteX1" fmla="*/ 606122 w 6617261"/>
              <a:gd name="connsiteY1" fmla="*/ 1728283 h 2287912"/>
              <a:gd name="connsiteX2" fmla="*/ 119174 w 6617261"/>
              <a:gd name="connsiteY2" fmla="*/ 1342580 h 2287912"/>
              <a:gd name="connsiteX3" fmla="*/ 106546 w 6617261"/>
              <a:gd name="connsiteY3" fmla="*/ 588100 h 2287912"/>
              <a:gd name="connsiteX4" fmla="*/ 1326937 w 6617261"/>
              <a:gd name="connsiteY4" fmla="*/ 26992 h 2287912"/>
              <a:gd name="connsiteX5" fmla="*/ 5505616 w 6617261"/>
              <a:gd name="connsiteY5" fmla="*/ 173256 h 2287912"/>
              <a:gd name="connsiteX6" fmla="*/ 6617261 w 6617261"/>
              <a:gd name="connsiteY6" fmla="*/ 905322 h 2287912"/>
              <a:gd name="connsiteX7" fmla="*/ 6023540 w 6617261"/>
              <a:gd name="connsiteY7" fmla="*/ 1805318 h 2287912"/>
              <a:gd name="connsiteX8" fmla="*/ 2228398 w 6617261"/>
              <a:gd name="connsiteY8" fmla="*/ 2029112 h 2287912"/>
              <a:gd name="connsiteX9" fmla="*/ 1349817 w 6617261"/>
              <a:gd name="connsiteY9" fmla="*/ 2287912 h 2287912"/>
              <a:gd name="connsiteX10" fmla="*/ 1392284 w 6617261"/>
              <a:gd name="connsiteY10" fmla="*/ 2011281 h 2287912"/>
              <a:gd name="connsiteX0" fmla="*/ 1382461 w 6607438"/>
              <a:gd name="connsiteY0" fmla="*/ 2011281 h 2287912"/>
              <a:gd name="connsiteX1" fmla="*/ 596299 w 6607438"/>
              <a:gd name="connsiteY1" fmla="*/ 1728283 h 2287912"/>
              <a:gd name="connsiteX2" fmla="*/ 134568 w 6607438"/>
              <a:gd name="connsiteY2" fmla="*/ 1291168 h 2287912"/>
              <a:gd name="connsiteX3" fmla="*/ 96723 w 6607438"/>
              <a:gd name="connsiteY3" fmla="*/ 588100 h 2287912"/>
              <a:gd name="connsiteX4" fmla="*/ 1317114 w 6607438"/>
              <a:gd name="connsiteY4" fmla="*/ 26992 h 2287912"/>
              <a:gd name="connsiteX5" fmla="*/ 5495793 w 6607438"/>
              <a:gd name="connsiteY5" fmla="*/ 173256 h 2287912"/>
              <a:gd name="connsiteX6" fmla="*/ 6607438 w 6607438"/>
              <a:gd name="connsiteY6" fmla="*/ 905322 h 2287912"/>
              <a:gd name="connsiteX7" fmla="*/ 6013717 w 6607438"/>
              <a:gd name="connsiteY7" fmla="*/ 1805318 h 2287912"/>
              <a:gd name="connsiteX8" fmla="*/ 2218575 w 6607438"/>
              <a:gd name="connsiteY8" fmla="*/ 2029112 h 2287912"/>
              <a:gd name="connsiteX9" fmla="*/ 1339994 w 6607438"/>
              <a:gd name="connsiteY9" fmla="*/ 2287912 h 2287912"/>
              <a:gd name="connsiteX10" fmla="*/ 1382461 w 6607438"/>
              <a:gd name="connsiteY10" fmla="*/ 2011281 h 2287912"/>
              <a:gd name="connsiteX0" fmla="*/ 1346619 w 6571596"/>
              <a:gd name="connsiteY0" fmla="*/ 2009705 h 2286336"/>
              <a:gd name="connsiteX1" fmla="*/ 560457 w 6571596"/>
              <a:gd name="connsiteY1" fmla="*/ 1726707 h 2286336"/>
              <a:gd name="connsiteX2" fmla="*/ 98726 w 6571596"/>
              <a:gd name="connsiteY2" fmla="*/ 1289592 h 2286336"/>
              <a:gd name="connsiteX3" fmla="*/ 111313 w 6571596"/>
              <a:gd name="connsiteY3" fmla="*/ 564490 h 2286336"/>
              <a:gd name="connsiteX4" fmla="*/ 1281272 w 6571596"/>
              <a:gd name="connsiteY4" fmla="*/ 25416 h 2286336"/>
              <a:gd name="connsiteX5" fmla="*/ 5459951 w 6571596"/>
              <a:gd name="connsiteY5" fmla="*/ 171680 h 2286336"/>
              <a:gd name="connsiteX6" fmla="*/ 6571596 w 6571596"/>
              <a:gd name="connsiteY6" fmla="*/ 903746 h 2286336"/>
              <a:gd name="connsiteX7" fmla="*/ 5977875 w 6571596"/>
              <a:gd name="connsiteY7" fmla="*/ 1803742 h 2286336"/>
              <a:gd name="connsiteX8" fmla="*/ 2182733 w 6571596"/>
              <a:gd name="connsiteY8" fmla="*/ 2027536 h 2286336"/>
              <a:gd name="connsiteX9" fmla="*/ 1304152 w 6571596"/>
              <a:gd name="connsiteY9" fmla="*/ 2286336 h 2286336"/>
              <a:gd name="connsiteX10" fmla="*/ 1346619 w 6571596"/>
              <a:gd name="connsiteY10" fmla="*/ 2009705 h 2286336"/>
              <a:gd name="connsiteX0" fmla="*/ 1335993 w 6560970"/>
              <a:gd name="connsiteY0" fmla="*/ 2009705 h 2286336"/>
              <a:gd name="connsiteX1" fmla="*/ 549831 w 6560970"/>
              <a:gd name="connsiteY1" fmla="*/ 1726707 h 2286336"/>
              <a:gd name="connsiteX2" fmla="*/ 88100 w 6560970"/>
              <a:gd name="connsiteY2" fmla="*/ 1289592 h 2286336"/>
              <a:gd name="connsiteX3" fmla="*/ 100687 w 6560970"/>
              <a:gd name="connsiteY3" fmla="*/ 564490 h 2286336"/>
              <a:gd name="connsiteX4" fmla="*/ 1270646 w 6560970"/>
              <a:gd name="connsiteY4" fmla="*/ 25416 h 2286336"/>
              <a:gd name="connsiteX5" fmla="*/ 5449325 w 6560970"/>
              <a:gd name="connsiteY5" fmla="*/ 171680 h 2286336"/>
              <a:gd name="connsiteX6" fmla="*/ 6560970 w 6560970"/>
              <a:gd name="connsiteY6" fmla="*/ 903746 h 2286336"/>
              <a:gd name="connsiteX7" fmla="*/ 5967249 w 6560970"/>
              <a:gd name="connsiteY7" fmla="*/ 1803742 h 2286336"/>
              <a:gd name="connsiteX8" fmla="*/ 2172107 w 6560970"/>
              <a:gd name="connsiteY8" fmla="*/ 2027536 h 2286336"/>
              <a:gd name="connsiteX9" fmla="*/ 1293526 w 6560970"/>
              <a:gd name="connsiteY9" fmla="*/ 2286336 h 2286336"/>
              <a:gd name="connsiteX10" fmla="*/ 1335993 w 6560970"/>
              <a:gd name="connsiteY10" fmla="*/ 2009705 h 2286336"/>
              <a:gd name="connsiteX0" fmla="*/ 1320449 w 6545426"/>
              <a:gd name="connsiteY0" fmla="*/ 2009705 h 2286336"/>
              <a:gd name="connsiteX1" fmla="*/ 534287 w 6545426"/>
              <a:gd name="connsiteY1" fmla="*/ 1726707 h 2286336"/>
              <a:gd name="connsiteX2" fmla="*/ 72556 w 6545426"/>
              <a:gd name="connsiteY2" fmla="*/ 1289592 h 2286336"/>
              <a:gd name="connsiteX3" fmla="*/ 85143 w 6545426"/>
              <a:gd name="connsiteY3" fmla="*/ 564490 h 2286336"/>
              <a:gd name="connsiteX4" fmla="*/ 1255102 w 6545426"/>
              <a:gd name="connsiteY4" fmla="*/ 25416 h 2286336"/>
              <a:gd name="connsiteX5" fmla="*/ 5433781 w 6545426"/>
              <a:gd name="connsiteY5" fmla="*/ 171680 h 2286336"/>
              <a:gd name="connsiteX6" fmla="*/ 6545426 w 6545426"/>
              <a:gd name="connsiteY6" fmla="*/ 903746 h 2286336"/>
              <a:gd name="connsiteX7" fmla="*/ 5951705 w 6545426"/>
              <a:gd name="connsiteY7" fmla="*/ 1803742 h 2286336"/>
              <a:gd name="connsiteX8" fmla="*/ 2156563 w 6545426"/>
              <a:gd name="connsiteY8" fmla="*/ 2027536 h 2286336"/>
              <a:gd name="connsiteX9" fmla="*/ 1277982 w 6545426"/>
              <a:gd name="connsiteY9" fmla="*/ 2286336 h 2286336"/>
              <a:gd name="connsiteX10" fmla="*/ 1320449 w 6545426"/>
              <a:gd name="connsiteY10" fmla="*/ 2009705 h 2286336"/>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261706 w 6486683"/>
              <a:gd name="connsiteY0" fmla="*/ 2028838 h 2305469"/>
              <a:gd name="connsiteX1" fmla="*/ 475544 w 6486683"/>
              <a:gd name="connsiteY1" fmla="*/ 1745840 h 2305469"/>
              <a:gd name="connsiteX2" fmla="*/ 26400 w 6486683"/>
              <a:gd name="connsiteY2" fmla="*/ 583623 h 2305469"/>
              <a:gd name="connsiteX3" fmla="*/ 1246792 w 6486683"/>
              <a:gd name="connsiteY3" fmla="*/ 22515 h 2305469"/>
              <a:gd name="connsiteX4" fmla="*/ 5375038 w 6486683"/>
              <a:gd name="connsiteY4" fmla="*/ 190813 h 2305469"/>
              <a:gd name="connsiteX5" fmla="*/ 6486683 w 6486683"/>
              <a:gd name="connsiteY5" fmla="*/ 922879 h 2305469"/>
              <a:gd name="connsiteX6" fmla="*/ 5892962 w 6486683"/>
              <a:gd name="connsiteY6" fmla="*/ 1822875 h 2305469"/>
              <a:gd name="connsiteX7" fmla="*/ 2097820 w 6486683"/>
              <a:gd name="connsiteY7" fmla="*/ 2046669 h 2305469"/>
              <a:gd name="connsiteX8" fmla="*/ 1219239 w 6486683"/>
              <a:gd name="connsiteY8" fmla="*/ 2305469 h 2305469"/>
              <a:gd name="connsiteX9" fmla="*/ 1261706 w 6486683"/>
              <a:gd name="connsiteY9" fmla="*/ 2028838 h 2305469"/>
              <a:gd name="connsiteX0" fmla="*/ 1278912 w 6503889"/>
              <a:gd name="connsiteY0" fmla="*/ 2028838 h 2305469"/>
              <a:gd name="connsiteX1" fmla="*/ 366669 w 6503889"/>
              <a:gd name="connsiteY1" fmla="*/ 1650360 h 2305469"/>
              <a:gd name="connsiteX2" fmla="*/ 43606 w 6503889"/>
              <a:gd name="connsiteY2" fmla="*/ 583623 h 2305469"/>
              <a:gd name="connsiteX3" fmla="*/ 1263998 w 6503889"/>
              <a:gd name="connsiteY3" fmla="*/ 22515 h 2305469"/>
              <a:gd name="connsiteX4" fmla="*/ 5392244 w 6503889"/>
              <a:gd name="connsiteY4" fmla="*/ 190813 h 2305469"/>
              <a:gd name="connsiteX5" fmla="*/ 6503889 w 6503889"/>
              <a:gd name="connsiteY5" fmla="*/ 922879 h 2305469"/>
              <a:gd name="connsiteX6" fmla="*/ 5910168 w 6503889"/>
              <a:gd name="connsiteY6" fmla="*/ 1822875 h 2305469"/>
              <a:gd name="connsiteX7" fmla="*/ 2115026 w 6503889"/>
              <a:gd name="connsiteY7" fmla="*/ 2046669 h 2305469"/>
              <a:gd name="connsiteX8" fmla="*/ 1236445 w 6503889"/>
              <a:gd name="connsiteY8" fmla="*/ 2305469 h 2305469"/>
              <a:gd name="connsiteX9" fmla="*/ 1278912 w 6503889"/>
              <a:gd name="connsiteY9" fmla="*/ 2028838 h 2305469"/>
              <a:gd name="connsiteX0" fmla="*/ 1306915 w 6531892"/>
              <a:gd name="connsiteY0" fmla="*/ 2028838 h 2305469"/>
              <a:gd name="connsiteX1" fmla="*/ 268591 w 6531892"/>
              <a:gd name="connsiteY1" fmla="*/ 1643015 h 2305469"/>
              <a:gd name="connsiteX2" fmla="*/ 71609 w 6531892"/>
              <a:gd name="connsiteY2" fmla="*/ 583623 h 2305469"/>
              <a:gd name="connsiteX3" fmla="*/ 1292001 w 6531892"/>
              <a:gd name="connsiteY3" fmla="*/ 22515 h 2305469"/>
              <a:gd name="connsiteX4" fmla="*/ 5420247 w 6531892"/>
              <a:gd name="connsiteY4" fmla="*/ 190813 h 2305469"/>
              <a:gd name="connsiteX5" fmla="*/ 6531892 w 6531892"/>
              <a:gd name="connsiteY5" fmla="*/ 922879 h 2305469"/>
              <a:gd name="connsiteX6" fmla="*/ 5938171 w 6531892"/>
              <a:gd name="connsiteY6" fmla="*/ 1822875 h 2305469"/>
              <a:gd name="connsiteX7" fmla="*/ 2143029 w 6531892"/>
              <a:gd name="connsiteY7" fmla="*/ 2046669 h 2305469"/>
              <a:gd name="connsiteX8" fmla="*/ 1264448 w 6531892"/>
              <a:gd name="connsiteY8" fmla="*/ 2305469 h 2305469"/>
              <a:gd name="connsiteX9" fmla="*/ 1306915 w 6531892"/>
              <a:gd name="connsiteY9" fmla="*/ 2028838 h 2305469"/>
              <a:gd name="connsiteX0" fmla="*/ 1322733 w 6547710"/>
              <a:gd name="connsiteY0" fmla="*/ 2028838 h 2305469"/>
              <a:gd name="connsiteX1" fmla="*/ 284409 w 6547710"/>
              <a:gd name="connsiteY1" fmla="*/ 1643015 h 2305469"/>
              <a:gd name="connsiteX2" fmla="*/ 87427 w 6547710"/>
              <a:gd name="connsiteY2" fmla="*/ 583623 h 2305469"/>
              <a:gd name="connsiteX3" fmla="*/ 1307819 w 6547710"/>
              <a:gd name="connsiteY3" fmla="*/ 22515 h 2305469"/>
              <a:gd name="connsiteX4" fmla="*/ 5436065 w 6547710"/>
              <a:gd name="connsiteY4" fmla="*/ 190813 h 2305469"/>
              <a:gd name="connsiteX5" fmla="*/ 6547710 w 6547710"/>
              <a:gd name="connsiteY5" fmla="*/ 922879 h 2305469"/>
              <a:gd name="connsiteX6" fmla="*/ 5953989 w 6547710"/>
              <a:gd name="connsiteY6" fmla="*/ 1822875 h 2305469"/>
              <a:gd name="connsiteX7" fmla="*/ 2158847 w 6547710"/>
              <a:gd name="connsiteY7" fmla="*/ 2046669 h 2305469"/>
              <a:gd name="connsiteX8" fmla="*/ 1280266 w 6547710"/>
              <a:gd name="connsiteY8" fmla="*/ 2305469 h 2305469"/>
              <a:gd name="connsiteX9" fmla="*/ 1322733 w 6547710"/>
              <a:gd name="connsiteY9" fmla="*/ 2028838 h 2305469"/>
              <a:gd name="connsiteX0" fmla="*/ 1350725 w 6575702"/>
              <a:gd name="connsiteY0" fmla="*/ 2028838 h 2305469"/>
              <a:gd name="connsiteX1" fmla="*/ 312401 w 6575702"/>
              <a:gd name="connsiteY1" fmla="*/ 1643015 h 2305469"/>
              <a:gd name="connsiteX2" fmla="*/ 115419 w 6575702"/>
              <a:gd name="connsiteY2" fmla="*/ 583623 h 2305469"/>
              <a:gd name="connsiteX3" fmla="*/ 1335811 w 6575702"/>
              <a:gd name="connsiteY3" fmla="*/ 22515 h 2305469"/>
              <a:gd name="connsiteX4" fmla="*/ 5464057 w 6575702"/>
              <a:gd name="connsiteY4" fmla="*/ 190813 h 2305469"/>
              <a:gd name="connsiteX5" fmla="*/ 6575702 w 6575702"/>
              <a:gd name="connsiteY5" fmla="*/ 922879 h 2305469"/>
              <a:gd name="connsiteX6" fmla="*/ 5981981 w 6575702"/>
              <a:gd name="connsiteY6" fmla="*/ 1822875 h 2305469"/>
              <a:gd name="connsiteX7" fmla="*/ 2186839 w 6575702"/>
              <a:gd name="connsiteY7" fmla="*/ 2046669 h 2305469"/>
              <a:gd name="connsiteX8" fmla="*/ 1308258 w 6575702"/>
              <a:gd name="connsiteY8" fmla="*/ 2305469 h 2305469"/>
              <a:gd name="connsiteX9" fmla="*/ 1350725 w 6575702"/>
              <a:gd name="connsiteY9" fmla="*/ 2028838 h 2305469"/>
              <a:gd name="connsiteX0" fmla="*/ 1334698 w 6559675"/>
              <a:gd name="connsiteY0" fmla="*/ 2033414 h 2310045"/>
              <a:gd name="connsiteX1" fmla="*/ 296374 w 6559675"/>
              <a:gd name="connsiteY1" fmla="*/ 1647591 h 2310045"/>
              <a:gd name="connsiteX2" fmla="*/ 99392 w 6559675"/>
              <a:gd name="connsiteY2" fmla="*/ 654301 h 2310045"/>
              <a:gd name="connsiteX3" fmla="*/ 1319784 w 6559675"/>
              <a:gd name="connsiteY3" fmla="*/ 27091 h 2310045"/>
              <a:gd name="connsiteX4" fmla="*/ 5448030 w 6559675"/>
              <a:gd name="connsiteY4" fmla="*/ 195389 h 2310045"/>
              <a:gd name="connsiteX5" fmla="*/ 6559675 w 6559675"/>
              <a:gd name="connsiteY5" fmla="*/ 927455 h 2310045"/>
              <a:gd name="connsiteX6" fmla="*/ 5965954 w 6559675"/>
              <a:gd name="connsiteY6" fmla="*/ 1827451 h 2310045"/>
              <a:gd name="connsiteX7" fmla="*/ 2170812 w 6559675"/>
              <a:gd name="connsiteY7" fmla="*/ 2051245 h 2310045"/>
              <a:gd name="connsiteX8" fmla="*/ 1292231 w 6559675"/>
              <a:gd name="connsiteY8" fmla="*/ 2310045 h 2310045"/>
              <a:gd name="connsiteX9" fmla="*/ 1334698 w 6559675"/>
              <a:gd name="connsiteY9" fmla="*/ 2033414 h 2310045"/>
              <a:gd name="connsiteX0" fmla="*/ 1387100 w 6612077"/>
              <a:gd name="connsiteY0" fmla="*/ 2036495 h 2313126"/>
              <a:gd name="connsiteX1" fmla="*/ 348776 w 6612077"/>
              <a:gd name="connsiteY1" fmla="*/ 1650672 h 2313126"/>
              <a:gd name="connsiteX2" fmla="*/ 88753 w 6612077"/>
              <a:gd name="connsiteY2" fmla="*/ 701450 h 2313126"/>
              <a:gd name="connsiteX3" fmla="*/ 1372186 w 6612077"/>
              <a:gd name="connsiteY3" fmla="*/ 30172 h 2313126"/>
              <a:gd name="connsiteX4" fmla="*/ 5500432 w 6612077"/>
              <a:gd name="connsiteY4" fmla="*/ 198470 h 2313126"/>
              <a:gd name="connsiteX5" fmla="*/ 6612077 w 6612077"/>
              <a:gd name="connsiteY5" fmla="*/ 930536 h 2313126"/>
              <a:gd name="connsiteX6" fmla="*/ 6018356 w 6612077"/>
              <a:gd name="connsiteY6" fmla="*/ 1830532 h 2313126"/>
              <a:gd name="connsiteX7" fmla="*/ 2223214 w 6612077"/>
              <a:gd name="connsiteY7" fmla="*/ 2054326 h 2313126"/>
              <a:gd name="connsiteX8" fmla="*/ 1344633 w 6612077"/>
              <a:gd name="connsiteY8" fmla="*/ 2313126 h 2313126"/>
              <a:gd name="connsiteX9" fmla="*/ 1387100 w 6612077"/>
              <a:gd name="connsiteY9" fmla="*/ 2036495 h 2313126"/>
              <a:gd name="connsiteX0" fmla="*/ 1391247 w 6616224"/>
              <a:gd name="connsiteY0" fmla="*/ 2036495 h 2313126"/>
              <a:gd name="connsiteX1" fmla="*/ 352923 w 6616224"/>
              <a:gd name="connsiteY1" fmla="*/ 1650672 h 2313126"/>
              <a:gd name="connsiteX2" fmla="*/ 92900 w 6616224"/>
              <a:gd name="connsiteY2" fmla="*/ 701450 h 2313126"/>
              <a:gd name="connsiteX3" fmla="*/ 1376333 w 6616224"/>
              <a:gd name="connsiteY3" fmla="*/ 30172 h 2313126"/>
              <a:gd name="connsiteX4" fmla="*/ 5504579 w 6616224"/>
              <a:gd name="connsiteY4" fmla="*/ 198470 h 2313126"/>
              <a:gd name="connsiteX5" fmla="*/ 6616224 w 6616224"/>
              <a:gd name="connsiteY5" fmla="*/ 930536 h 2313126"/>
              <a:gd name="connsiteX6" fmla="*/ 6022503 w 6616224"/>
              <a:gd name="connsiteY6" fmla="*/ 1830532 h 2313126"/>
              <a:gd name="connsiteX7" fmla="*/ 2227361 w 6616224"/>
              <a:gd name="connsiteY7" fmla="*/ 2054326 h 2313126"/>
              <a:gd name="connsiteX8" fmla="*/ 1348780 w 6616224"/>
              <a:gd name="connsiteY8" fmla="*/ 2313126 h 2313126"/>
              <a:gd name="connsiteX9" fmla="*/ 1391247 w 6616224"/>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438885 w 6613429"/>
              <a:gd name="connsiteY0" fmla="*/ 2029150 h 2313126"/>
              <a:gd name="connsiteX1" fmla="*/ 350128 w 6613429"/>
              <a:gd name="connsiteY1" fmla="*/ 1650672 h 2313126"/>
              <a:gd name="connsiteX2" fmla="*/ 90105 w 6613429"/>
              <a:gd name="connsiteY2" fmla="*/ 701450 h 2313126"/>
              <a:gd name="connsiteX3" fmla="*/ 1373538 w 6613429"/>
              <a:gd name="connsiteY3" fmla="*/ 30172 h 2313126"/>
              <a:gd name="connsiteX4" fmla="*/ 5501784 w 6613429"/>
              <a:gd name="connsiteY4" fmla="*/ 198470 h 2313126"/>
              <a:gd name="connsiteX5" fmla="*/ 6613429 w 6613429"/>
              <a:gd name="connsiteY5" fmla="*/ 930536 h 2313126"/>
              <a:gd name="connsiteX6" fmla="*/ 6019708 w 6613429"/>
              <a:gd name="connsiteY6" fmla="*/ 1830532 h 2313126"/>
              <a:gd name="connsiteX7" fmla="*/ 2224566 w 6613429"/>
              <a:gd name="connsiteY7" fmla="*/ 2054326 h 2313126"/>
              <a:gd name="connsiteX8" fmla="*/ 1345985 w 6613429"/>
              <a:gd name="connsiteY8" fmla="*/ 2313126 h 2313126"/>
              <a:gd name="connsiteX9" fmla="*/ 1438885 w 6613429"/>
              <a:gd name="connsiteY9" fmla="*/ 2029150 h 2313126"/>
              <a:gd name="connsiteX0" fmla="*/ 1411781 w 6586325"/>
              <a:gd name="connsiteY0" fmla="*/ 2029150 h 2313126"/>
              <a:gd name="connsiteX1" fmla="*/ 323024 w 6586325"/>
              <a:gd name="connsiteY1" fmla="*/ 1650672 h 2313126"/>
              <a:gd name="connsiteX2" fmla="*/ 63001 w 6586325"/>
              <a:gd name="connsiteY2" fmla="*/ 701450 h 2313126"/>
              <a:gd name="connsiteX3" fmla="*/ 1346434 w 6586325"/>
              <a:gd name="connsiteY3" fmla="*/ 30172 h 2313126"/>
              <a:gd name="connsiteX4" fmla="*/ 5474680 w 6586325"/>
              <a:gd name="connsiteY4" fmla="*/ 198470 h 2313126"/>
              <a:gd name="connsiteX5" fmla="*/ 6586325 w 6586325"/>
              <a:gd name="connsiteY5" fmla="*/ 930536 h 2313126"/>
              <a:gd name="connsiteX6" fmla="*/ 5992604 w 6586325"/>
              <a:gd name="connsiteY6" fmla="*/ 1830532 h 2313126"/>
              <a:gd name="connsiteX7" fmla="*/ 2197462 w 6586325"/>
              <a:gd name="connsiteY7" fmla="*/ 2054326 h 2313126"/>
              <a:gd name="connsiteX8" fmla="*/ 1318881 w 6586325"/>
              <a:gd name="connsiteY8" fmla="*/ 2313126 h 2313126"/>
              <a:gd name="connsiteX9" fmla="*/ 1411781 w 6586325"/>
              <a:gd name="connsiteY9" fmla="*/ 2029150 h 2313126"/>
              <a:gd name="connsiteX0" fmla="*/ 1422251 w 6596795"/>
              <a:gd name="connsiteY0" fmla="*/ 2029150 h 2313126"/>
              <a:gd name="connsiteX1" fmla="*/ 333494 w 6596795"/>
              <a:gd name="connsiteY1" fmla="*/ 1650672 h 2313126"/>
              <a:gd name="connsiteX2" fmla="*/ 73471 w 6596795"/>
              <a:gd name="connsiteY2" fmla="*/ 701450 h 2313126"/>
              <a:gd name="connsiteX3" fmla="*/ 1356904 w 6596795"/>
              <a:gd name="connsiteY3" fmla="*/ 30172 h 2313126"/>
              <a:gd name="connsiteX4" fmla="*/ 5485150 w 6596795"/>
              <a:gd name="connsiteY4" fmla="*/ 198470 h 2313126"/>
              <a:gd name="connsiteX5" fmla="*/ 6596795 w 6596795"/>
              <a:gd name="connsiteY5" fmla="*/ 930536 h 2313126"/>
              <a:gd name="connsiteX6" fmla="*/ 6003074 w 6596795"/>
              <a:gd name="connsiteY6" fmla="*/ 1830532 h 2313126"/>
              <a:gd name="connsiteX7" fmla="*/ 2207932 w 6596795"/>
              <a:gd name="connsiteY7" fmla="*/ 2054326 h 2313126"/>
              <a:gd name="connsiteX8" fmla="*/ 1329351 w 6596795"/>
              <a:gd name="connsiteY8" fmla="*/ 2313126 h 2313126"/>
              <a:gd name="connsiteX9" fmla="*/ 1422251 w 6596795"/>
              <a:gd name="connsiteY9" fmla="*/ 2029150 h 2313126"/>
              <a:gd name="connsiteX0" fmla="*/ 1427107 w 6601651"/>
              <a:gd name="connsiteY0" fmla="*/ 2029150 h 2313126"/>
              <a:gd name="connsiteX1" fmla="*/ 338350 w 6601651"/>
              <a:gd name="connsiteY1" fmla="*/ 1650672 h 2313126"/>
              <a:gd name="connsiteX2" fmla="*/ 78327 w 6601651"/>
              <a:gd name="connsiteY2" fmla="*/ 701450 h 2313126"/>
              <a:gd name="connsiteX3" fmla="*/ 1361760 w 6601651"/>
              <a:gd name="connsiteY3" fmla="*/ 30172 h 2313126"/>
              <a:gd name="connsiteX4" fmla="*/ 5490006 w 6601651"/>
              <a:gd name="connsiteY4" fmla="*/ 198470 h 2313126"/>
              <a:gd name="connsiteX5" fmla="*/ 6601651 w 6601651"/>
              <a:gd name="connsiteY5" fmla="*/ 930536 h 2313126"/>
              <a:gd name="connsiteX6" fmla="*/ 6007930 w 6601651"/>
              <a:gd name="connsiteY6" fmla="*/ 1830532 h 2313126"/>
              <a:gd name="connsiteX7" fmla="*/ 2212788 w 6601651"/>
              <a:gd name="connsiteY7" fmla="*/ 2054326 h 2313126"/>
              <a:gd name="connsiteX8" fmla="*/ 1334207 w 6601651"/>
              <a:gd name="connsiteY8" fmla="*/ 2313126 h 2313126"/>
              <a:gd name="connsiteX9" fmla="*/ 1427107 w 6601651"/>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98750 w 6597644"/>
              <a:gd name="connsiteY0" fmla="*/ 2029150 h 2313126"/>
              <a:gd name="connsiteX1" fmla="*/ 298554 w 6597644"/>
              <a:gd name="connsiteY1" fmla="*/ 1654147 h 2313126"/>
              <a:gd name="connsiteX2" fmla="*/ 74320 w 6597644"/>
              <a:gd name="connsiteY2" fmla="*/ 701450 h 2313126"/>
              <a:gd name="connsiteX3" fmla="*/ 1357753 w 6597644"/>
              <a:gd name="connsiteY3" fmla="*/ 30172 h 2313126"/>
              <a:gd name="connsiteX4" fmla="*/ 5485999 w 6597644"/>
              <a:gd name="connsiteY4" fmla="*/ 198470 h 2313126"/>
              <a:gd name="connsiteX5" fmla="*/ 6597644 w 6597644"/>
              <a:gd name="connsiteY5" fmla="*/ 930536 h 2313126"/>
              <a:gd name="connsiteX6" fmla="*/ 6003923 w 6597644"/>
              <a:gd name="connsiteY6" fmla="*/ 1830532 h 2313126"/>
              <a:gd name="connsiteX7" fmla="*/ 2208781 w 6597644"/>
              <a:gd name="connsiteY7" fmla="*/ 2054326 h 2313126"/>
              <a:gd name="connsiteX8" fmla="*/ 1330200 w 6597644"/>
              <a:gd name="connsiteY8" fmla="*/ 2313126 h 2313126"/>
              <a:gd name="connsiteX9" fmla="*/ 1498750 w 65976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506919 w 6605813"/>
              <a:gd name="connsiteY0" fmla="*/ 2029150 h 2313126"/>
              <a:gd name="connsiteX1" fmla="*/ 306723 w 6605813"/>
              <a:gd name="connsiteY1" fmla="*/ 1654147 h 2313126"/>
              <a:gd name="connsiteX2" fmla="*/ 82489 w 6605813"/>
              <a:gd name="connsiteY2" fmla="*/ 701450 h 2313126"/>
              <a:gd name="connsiteX3" fmla="*/ 1365922 w 6605813"/>
              <a:gd name="connsiteY3" fmla="*/ 30172 h 2313126"/>
              <a:gd name="connsiteX4" fmla="*/ 5494168 w 6605813"/>
              <a:gd name="connsiteY4" fmla="*/ 198470 h 2313126"/>
              <a:gd name="connsiteX5" fmla="*/ 6605813 w 6605813"/>
              <a:gd name="connsiteY5" fmla="*/ 930536 h 2313126"/>
              <a:gd name="connsiteX6" fmla="*/ 6012092 w 6605813"/>
              <a:gd name="connsiteY6" fmla="*/ 1830532 h 2313126"/>
              <a:gd name="connsiteX7" fmla="*/ 2216950 w 6605813"/>
              <a:gd name="connsiteY7" fmla="*/ 2054326 h 2313126"/>
              <a:gd name="connsiteX8" fmla="*/ 1338369 w 6605813"/>
              <a:gd name="connsiteY8" fmla="*/ 2313126 h 2313126"/>
              <a:gd name="connsiteX9" fmla="*/ 1506919 w 6605813"/>
              <a:gd name="connsiteY9" fmla="*/ 2029150 h 23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813" h="2313126">
                <a:moveTo>
                  <a:pt x="1506919" y="2029150"/>
                </a:moveTo>
                <a:cubicBezTo>
                  <a:pt x="1417504" y="1839150"/>
                  <a:pt x="585881" y="1896278"/>
                  <a:pt x="306723" y="1654147"/>
                </a:cubicBezTo>
                <a:cubicBezTo>
                  <a:pt x="27565" y="1412016"/>
                  <a:pt x="-94044" y="972113"/>
                  <a:pt x="82489" y="701450"/>
                </a:cubicBezTo>
                <a:cubicBezTo>
                  <a:pt x="259022" y="430788"/>
                  <a:pt x="463975" y="114002"/>
                  <a:pt x="1365922" y="30172"/>
                </a:cubicBezTo>
                <a:cubicBezTo>
                  <a:pt x="2267869" y="-53658"/>
                  <a:pt x="4620853" y="48409"/>
                  <a:pt x="5494168" y="198470"/>
                </a:cubicBezTo>
                <a:cubicBezTo>
                  <a:pt x="6367483" y="348531"/>
                  <a:pt x="6547059" y="600421"/>
                  <a:pt x="6605813" y="930536"/>
                </a:cubicBezTo>
                <a:cubicBezTo>
                  <a:pt x="6583958" y="1261451"/>
                  <a:pt x="6667921" y="1584477"/>
                  <a:pt x="6012092" y="1830532"/>
                </a:cubicBezTo>
                <a:cubicBezTo>
                  <a:pt x="5356263" y="2076587"/>
                  <a:pt x="2425296" y="2046334"/>
                  <a:pt x="2216950" y="2054326"/>
                </a:cubicBezTo>
                <a:cubicBezTo>
                  <a:pt x="1882633" y="2207554"/>
                  <a:pt x="1465597" y="2294989"/>
                  <a:pt x="1338369" y="2313126"/>
                </a:cubicBezTo>
                <a:cubicBezTo>
                  <a:pt x="1524676" y="2124221"/>
                  <a:pt x="1506919" y="2029150"/>
                  <a:pt x="1506919" y="2029150"/>
                </a:cubicBezTo>
                <a:close/>
              </a:path>
            </a:pathLst>
          </a:custGeom>
          <a:noFill/>
          <a:ln w="19050" cap="flat">
            <a:solidFill>
              <a:schemeClr val="tx1"/>
            </a:solidFill>
            <a:prstDash val="solid"/>
            <a:miter/>
          </a:ln>
        </p:spPr>
        <p:txBody>
          <a:bodyPr rtlCol="0" anchor="ctr"/>
          <a:lstStyle/>
          <a:p>
            <a:endParaRPr lang="en-US"/>
          </a:p>
        </p:txBody>
      </p:sp>
      <p:sp>
        <p:nvSpPr>
          <p:cNvPr id="2" name="Title 1"/>
          <p:cNvSpPr>
            <a:spLocks noGrp="1"/>
          </p:cNvSpPr>
          <p:nvPr>
            <p:ph type="ctrTitle"/>
          </p:nvPr>
        </p:nvSpPr>
        <p:spPr>
          <a:xfrm>
            <a:off x="909965" y="613455"/>
            <a:ext cx="4628759" cy="2083242"/>
          </a:xfrm>
        </p:spPr>
        <p:txBody>
          <a:bodyPr>
            <a:normAutofit/>
          </a:bodyPr>
          <a:lstStyle/>
          <a:p>
            <a:r>
              <a:rPr lang="en-US" dirty="0"/>
              <a:t>Working with Mental health IEP Goals</a:t>
            </a:r>
          </a:p>
        </p:txBody>
      </p:sp>
      <p:sp>
        <p:nvSpPr>
          <p:cNvPr id="15" name="Freeform: Shape 14">
            <a:extLst>
              <a:ext uri="{FF2B5EF4-FFF2-40B4-BE49-F238E27FC236}">
                <a16:creationId xmlns:a16="http://schemas.microsoft.com/office/drawing/2014/main" id="{5A54E502-E41E-47D5-8AB9-683E3D3EE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4884" flipH="1">
            <a:off x="5645898" y="25325"/>
            <a:ext cx="3856838" cy="2114365"/>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65242"/>
              <a:gd name="connsiteX1" fmla="*/ 1646266 w 4958820"/>
              <a:gd name="connsiteY1" fmla="*/ 574434 h 4165242"/>
              <a:gd name="connsiteX2" fmla="*/ 4631860 w 4958820"/>
              <a:gd name="connsiteY2" fmla="*/ 934302 h 4165242"/>
              <a:gd name="connsiteX3" fmla="*/ 4727101 w 4958820"/>
              <a:gd name="connsiteY3" fmla="*/ 3409206 h 4165242"/>
              <a:gd name="connsiteX4" fmla="*/ 3579038 w 4958820"/>
              <a:gd name="connsiteY4" fmla="*/ 4131303 h 4165242"/>
              <a:gd name="connsiteX5" fmla="*/ 964723 w 4958820"/>
              <a:gd name="connsiteY5" fmla="*/ 3953024 h 4165242"/>
              <a:gd name="connsiteX6" fmla="*/ 76447 w 4958820"/>
              <a:gd name="connsiteY6" fmla="*/ 3313039 h 4165242"/>
              <a:gd name="connsiteX7" fmla="*/ 163050 w 4958820"/>
              <a:gd name="connsiteY7" fmla="*/ 1290513 h 4165242"/>
              <a:gd name="connsiteX8" fmla="*/ 990367 w 4958820"/>
              <a:gd name="connsiteY8" fmla="*/ 590018 h 4165242"/>
              <a:gd name="connsiteX9" fmla="*/ 1008299 w 4958820"/>
              <a:gd name="connsiteY9" fmla="*/ 0 h 4165242"/>
              <a:gd name="connsiteX0" fmla="*/ 879400 w 4829921"/>
              <a:gd name="connsiteY0" fmla="*/ 0 h 4165244"/>
              <a:gd name="connsiteX1" fmla="*/ 1517367 w 4829921"/>
              <a:gd name="connsiteY1" fmla="*/ 574434 h 4165244"/>
              <a:gd name="connsiteX2" fmla="*/ 4502961 w 4829921"/>
              <a:gd name="connsiteY2" fmla="*/ 934302 h 4165244"/>
              <a:gd name="connsiteX3" fmla="*/ 4598202 w 4829921"/>
              <a:gd name="connsiteY3" fmla="*/ 3409206 h 4165244"/>
              <a:gd name="connsiteX4" fmla="*/ 3450139 w 4829921"/>
              <a:gd name="connsiteY4" fmla="*/ 4131303 h 4165244"/>
              <a:gd name="connsiteX5" fmla="*/ 835824 w 4829921"/>
              <a:gd name="connsiteY5" fmla="*/ 3953024 h 4165244"/>
              <a:gd name="connsiteX6" fmla="*/ 388743 w 4829921"/>
              <a:gd name="connsiteY6" fmla="*/ 3217428 h 4165244"/>
              <a:gd name="connsiteX7" fmla="*/ 34151 w 4829921"/>
              <a:gd name="connsiteY7" fmla="*/ 1290513 h 4165244"/>
              <a:gd name="connsiteX8" fmla="*/ 861468 w 4829921"/>
              <a:gd name="connsiteY8" fmla="*/ 590018 h 4165244"/>
              <a:gd name="connsiteX9" fmla="*/ 879400 w 4829921"/>
              <a:gd name="connsiteY9" fmla="*/ 0 h 4165244"/>
              <a:gd name="connsiteX0" fmla="*/ 879400 w 4829921"/>
              <a:gd name="connsiteY0" fmla="*/ 0 h 4138288"/>
              <a:gd name="connsiteX1" fmla="*/ 1517367 w 4829921"/>
              <a:gd name="connsiteY1" fmla="*/ 574434 h 4138288"/>
              <a:gd name="connsiteX2" fmla="*/ 4502961 w 4829921"/>
              <a:gd name="connsiteY2" fmla="*/ 934302 h 4138288"/>
              <a:gd name="connsiteX3" fmla="*/ 4598202 w 4829921"/>
              <a:gd name="connsiteY3" fmla="*/ 3409206 h 4138288"/>
              <a:gd name="connsiteX4" fmla="*/ 3450139 w 4829921"/>
              <a:gd name="connsiteY4" fmla="*/ 4131303 h 4138288"/>
              <a:gd name="connsiteX5" fmla="*/ 982153 w 4829921"/>
              <a:gd name="connsiteY5" fmla="*/ 3738143 h 4138288"/>
              <a:gd name="connsiteX6" fmla="*/ 388743 w 4829921"/>
              <a:gd name="connsiteY6" fmla="*/ 3217428 h 4138288"/>
              <a:gd name="connsiteX7" fmla="*/ 34151 w 4829921"/>
              <a:gd name="connsiteY7" fmla="*/ 1290513 h 4138288"/>
              <a:gd name="connsiteX8" fmla="*/ 861468 w 4829921"/>
              <a:gd name="connsiteY8" fmla="*/ 590018 h 4138288"/>
              <a:gd name="connsiteX9" fmla="*/ 879400 w 4829921"/>
              <a:gd name="connsiteY9" fmla="*/ 0 h 4138288"/>
              <a:gd name="connsiteX0" fmla="*/ 797965 w 4748486"/>
              <a:gd name="connsiteY0" fmla="*/ 0 h 4138290"/>
              <a:gd name="connsiteX1" fmla="*/ 1435932 w 4748486"/>
              <a:gd name="connsiteY1" fmla="*/ 574434 h 4138290"/>
              <a:gd name="connsiteX2" fmla="*/ 4421526 w 4748486"/>
              <a:gd name="connsiteY2" fmla="*/ 934302 h 4138290"/>
              <a:gd name="connsiteX3" fmla="*/ 4516767 w 4748486"/>
              <a:gd name="connsiteY3" fmla="*/ 3409206 h 4138290"/>
              <a:gd name="connsiteX4" fmla="*/ 3368704 w 4748486"/>
              <a:gd name="connsiteY4" fmla="*/ 4131303 h 4138290"/>
              <a:gd name="connsiteX5" fmla="*/ 900718 w 4748486"/>
              <a:gd name="connsiteY5" fmla="*/ 3738143 h 4138290"/>
              <a:gd name="connsiteX6" fmla="*/ 307308 w 4748486"/>
              <a:gd name="connsiteY6" fmla="*/ 3217428 h 4138290"/>
              <a:gd name="connsiteX7" fmla="*/ 42133 w 4748486"/>
              <a:gd name="connsiteY7" fmla="*/ 1485818 h 4138290"/>
              <a:gd name="connsiteX8" fmla="*/ 780033 w 4748486"/>
              <a:gd name="connsiteY8" fmla="*/ 590018 h 4138290"/>
              <a:gd name="connsiteX9" fmla="*/ 797965 w 4748486"/>
              <a:gd name="connsiteY9" fmla="*/ 0 h 4138290"/>
              <a:gd name="connsiteX0" fmla="*/ 816235 w 4766756"/>
              <a:gd name="connsiteY0" fmla="*/ 0 h 4138288"/>
              <a:gd name="connsiteX1" fmla="*/ 1454202 w 4766756"/>
              <a:gd name="connsiteY1" fmla="*/ 574434 h 4138288"/>
              <a:gd name="connsiteX2" fmla="*/ 4439796 w 4766756"/>
              <a:gd name="connsiteY2" fmla="*/ 934302 h 4138288"/>
              <a:gd name="connsiteX3" fmla="*/ 4535037 w 4766756"/>
              <a:gd name="connsiteY3" fmla="*/ 3409206 h 4138288"/>
              <a:gd name="connsiteX4" fmla="*/ 3386974 w 4766756"/>
              <a:gd name="connsiteY4" fmla="*/ 4131303 h 4138288"/>
              <a:gd name="connsiteX5" fmla="*/ 918988 w 4766756"/>
              <a:gd name="connsiteY5" fmla="*/ 3738143 h 4138288"/>
              <a:gd name="connsiteX6" fmla="*/ 205861 w 4766756"/>
              <a:gd name="connsiteY6" fmla="*/ 2965662 h 4138288"/>
              <a:gd name="connsiteX7" fmla="*/ 60403 w 4766756"/>
              <a:gd name="connsiteY7" fmla="*/ 1485818 h 4138288"/>
              <a:gd name="connsiteX8" fmla="*/ 798303 w 4766756"/>
              <a:gd name="connsiteY8" fmla="*/ 590018 h 4138288"/>
              <a:gd name="connsiteX9" fmla="*/ 816235 w 4766756"/>
              <a:gd name="connsiteY9" fmla="*/ 0 h 4138288"/>
              <a:gd name="connsiteX0" fmla="*/ 816235 w 4622539"/>
              <a:gd name="connsiteY0" fmla="*/ 0 h 4138290"/>
              <a:gd name="connsiteX1" fmla="*/ 1454202 w 4622539"/>
              <a:gd name="connsiteY1" fmla="*/ 574434 h 4138290"/>
              <a:gd name="connsiteX2" fmla="*/ 4015228 w 4622539"/>
              <a:gd name="connsiteY2" fmla="*/ 1032218 h 4138290"/>
              <a:gd name="connsiteX3" fmla="*/ 4535037 w 4622539"/>
              <a:gd name="connsiteY3" fmla="*/ 3409206 h 4138290"/>
              <a:gd name="connsiteX4" fmla="*/ 3386974 w 4622539"/>
              <a:gd name="connsiteY4" fmla="*/ 4131303 h 4138290"/>
              <a:gd name="connsiteX5" fmla="*/ 918988 w 4622539"/>
              <a:gd name="connsiteY5" fmla="*/ 3738143 h 4138290"/>
              <a:gd name="connsiteX6" fmla="*/ 205861 w 4622539"/>
              <a:gd name="connsiteY6" fmla="*/ 2965662 h 4138290"/>
              <a:gd name="connsiteX7" fmla="*/ 60403 w 4622539"/>
              <a:gd name="connsiteY7" fmla="*/ 1485818 h 4138290"/>
              <a:gd name="connsiteX8" fmla="*/ 798303 w 4622539"/>
              <a:gd name="connsiteY8" fmla="*/ 590018 h 4138290"/>
              <a:gd name="connsiteX9" fmla="*/ 816235 w 4622539"/>
              <a:gd name="connsiteY9" fmla="*/ 0 h 4138290"/>
              <a:gd name="connsiteX0" fmla="*/ 816235 w 4622539"/>
              <a:gd name="connsiteY0" fmla="*/ 0 h 4132081"/>
              <a:gd name="connsiteX1" fmla="*/ 1454202 w 4622539"/>
              <a:gd name="connsiteY1" fmla="*/ 574434 h 4132081"/>
              <a:gd name="connsiteX2" fmla="*/ 4015228 w 4622539"/>
              <a:gd name="connsiteY2" fmla="*/ 1032218 h 4132081"/>
              <a:gd name="connsiteX3" fmla="*/ 4535037 w 4622539"/>
              <a:gd name="connsiteY3" fmla="*/ 3409206 h 4132081"/>
              <a:gd name="connsiteX4" fmla="*/ 3152706 w 4622539"/>
              <a:gd name="connsiteY4" fmla="*/ 4124957 h 4132081"/>
              <a:gd name="connsiteX5" fmla="*/ 918988 w 4622539"/>
              <a:gd name="connsiteY5" fmla="*/ 3738143 h 4132081"/>
              <a:gd name="connsiteX6" fmla="*/ 205861 w 4622539"/>
              <a:gd name="connsiteY6" fmla="*/ 2965662 h 4132081"/>
              <a:gd name="connsiteX7" fmla="*/ 60403 w 4622539"/>
              <a:gd name="connsiteY7" fmla="*/ 1485818 h 4132081"/>
              <a:gd name="connsiteX8" fmla="*/ 798303 w 4622539"/>
              <a:gd name="connsiteY8" fmla="*/ 590018 h 4132081"/>
              <a:gd name="connsiteX9" fmla="*/ 816235 w 4622539"/>
              <a:gd name="connsiteY9" fmla="*/ 0 h 4132081"/>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798303 w 4372994"/>
              <a:gd name="connsiteY8" fmla="*/ 59001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0336 w 4367095"/>
              <a:gd name="connsiteY0" fmla="*/ 0 h 4138222"/>
              <a:gd name="connsiteX1" fmla="*/ 1448303 w 4367095"/>
              <a:gd name="connsiteY1" fmla="*/ 574434 h 4138222"/>
              <a:gd name="connsiteX2" fmla="*/ 4009329 w 4367095"/>
              <a:gd name="connsiteY2" fmla="*/ 1032218 h 4138222"/>
              <a:gd name="connsiteX3" fmla="*/ 4202495 w 4367095"/>
              <a:gd name="connsiteY3" fmla="*/ 3259401 h 4138222"/>
              <a:gd name="connsiteX4" fmla="*/ 3146807 w 4367095"/>
              <a:gd name="connsiteY4" fmla="*/ 4124957 h 4138222"/>
              <a:gd name="connsiteX5" fmla="*/ 913089 w 4367095"/>
              <a:gd name="connsiteY5" fmla="*/ 3738143 h 4138222"/>
              <a:gd name="connsiteX6" fmla="*/ 199962 w 4367095"/>
              <a:gd name="connsiteY6" fmla="*/ 2965662 h 4138222"/>
              <a:gd name="connsiteX7" fmla="*/ 54504 w 4367095"/>
              <a:gd name="connsiteY7" fmla="*/ 1485818 h 4138222"/>
              <a:gd name="connsiteX8" fmla="*/ 892266 w 4367095"/>
              <a:gd name="connsiteY8" fmla="*/ 606258 h 4138222"/>
              <a:gd name="connsiteX9" fmla="*/ 810336 w 4367095"/>
              <a:gd name="connsiteY9" fmla="*/ 0 h 4138222"/>
              <a:gd name="connsiteX0" fmla="*/ 814639 w 4371398"/>
              <a:gd name="connsiteY0" fmla="*/ 0 h 4138224"/>
              <a:gd name="connsiteX1" fmla="*/ 1452606 w 4371398"/>
              <a:gd name="connsiteY1" fmla="*/ 574434 h 4138224"/>
              <a:gd name="connsiteX2" fmla="*/ 4013632 w 4371398"/>
              <a:gd name="connsiteY2" fmla="*/ 1032218 h 4138224"/>
              <a:gd name="connsiteX3" fmla="*/ 4206798 w 4371398"/>
              <a:gd name="connsiteY3" fmla="*/ 3259401 h 4138224"/>
              <a:gd name="connsiteX4" fmla="*/ 3151110 w 4371398"/>
              <a:gd name="connsiteY4" fmla="*/ 4124957 h 4138224"/>
              <a:gd name="connsiteX5" fmla="*/ 917392 w 4371398"/>
              <a:gd name="connsiteY5" fmla="*/ 3738143 h 4138224"/>
              <a:gd name="connsiteX6" fmla="*/ 184820 w 4371398"/>
              <a:gd name="connsiteY6" fmla="*/ 2971263 h 4138224"/>
              <a:gd name="connsiteX7" fmla="*/ 58807 w 4371398"/>
              <a:gd name="connsiteY7" fmla="*/ 1485818 h 4138224"/>
              <a:gd name="connsiteX8" fmla="*/ 896569 w 4371398"/>
              <a:gd name="connsiteY8" fmla="*/ 606258 h 4138224"/>
              <a:gd name="connsiteX9" fmla="*/ 814639 w 4371398"/>
              <a:gd name="connsiteY9" fmla="*/ 0 h 4138224"/>
              <a:gd name="connsiteX0" fmla="*/ 824982 w 4381741"/>
              <a:gd name="connsiteY0" fmla="*/ 0 h 4138222"/>
              <a:gd name="connsiteX1" fmla="*/ 1462949 w 4381741"/>
              <a:gd name="connsiteY1" fmla="*/ 574434 h 4138222"/>
              <a:gd name="connsiteX2" fmla="*/ 4023975 w 4381741"/>
              <a:gd name="connsiteY2" fmla="*/ 1032218 h 4138222"/>
              <a:gd name="connsiteX3" fmla="*/ 4217141 w 4381741"/>
              <a:gd name="connsiteY3" fmla="*/ 3259401 h 4138222"/>
              <a:gd name="connsiteX4" fmla="*/ 3161453 w 4381741"/>
              <a:gd name="connsiteY4" fmla="*/ 4124957 h 4138222"/>
              <a:gd name="connsiteX5" fmla="*/ 927735 w 4381741"/>
              <a:gd name="connsiteY5" fmla="*/ 3738143 h 4138222"/>
              <a:gd name="connsiteX6" fmla="*/ 195163 w 4381741"/>
              <a:gd name="connsiteY6" fmla="*/ 2971263 h 4138222"/>
              <a:gd name="connsiteX7" fmla="*/ 69150 w 4381741"/>
              <a:gd name="connsiteY7" fmla="*/ 1485818 h 4138222"/>
              <a:gd name="connsiteX8" fmla="*/ 906912 w 4381741"/>
              <a:gd name="connsiteY8" fmla="*/ 606258 h 4138222"/>
              <a:gd name="connsiteX9" fmla="*/ 824982 w 4381741"/>
              <a:gd name="connsiteY9" fmla="*/ 0 h 4138222"/>
              <a:gd name="connsiteX0" fmla="*/ 824982 w 4385632"/>
              <a:gd name="connsiteY0" fmla="*/ 0 h 4138224"/>
              <a:gd name="connsiteX1" fmla="*/ 1462949 w 4385632"/>
              <a:gd name="connsiteY1" fmla="*/ 574434 h 4138224"/>
              <a:gd name="connsiteX2" fmla="*/ 4023975 w 4385632"/>
              <a:gd name="connsiteY2" fmla="*/ 1032218 h 4138224"/>
              <a:gd name="connsiteX3" fmla="*/ 4217141 w 4385632"/>
              <a:gd name="connsiteY3" fmla="*/ 3259401 h 4138224"/>
              <a:gd name="connsiteX4" fmla="*/ 3161453 w 4385632"/>
              <a:gd name="connsiteY4" fmla="*/ 4124957 h 4138224"/>
              <a:gd name="connsiteX5" fmla="*/ 927735 w 4385632"/>
              <a:gd name="connsiteY5" fmla="*/ 3738143 h 4138224"/>
              <a:gd name="connsiteX6" fmla="*/ 195163 w 4385632"/>
              <a:gd name="connsiteY6" fmla="*/ 2971263 h 4138224"/>
              <a:gd name="connsiteX7" fmla="*/ 69150 w 4385632"/>
              <a:gd name="connsiteY7" fmla="*/ 1485818 h 4138224"/>
              <a:gd name="connsiteX8" fmla="*/ 906912 w 4385632"/>
              <a:gd name="connsiteY8" fmla="*/ 606258 h 4138224"/>
              <a:gd name="connsiteX9" fmla="*/ 824982 w 4385632"/>
              <a:gd name="connsiteY9" fmla="*/ 0 h 4138224"/>
              <a:gd name="connsiteX0" fmla="*/ 832223 w 4392873"/>
              <a:gd name="connsiteY0" fmla="*/ 0 h 4138222"/>
              <a:gd name="connsiteX1" fmla="*/ 1470190 w 4392873"/>
              <a:gd name="connsiteY1" fmla="*/ 574434 h 4138222"/>
              <a:gd name="connsiteX2" fmla="*/ 4031216 w 4392873"/>
              <a:gd name="connsiteY2" fmla="*/ 1032218 h 4138222"/>
              <a:gd name="connsiteX3" fmla="*/ 4224382 w 4392873"/>
              <a:gd name="connsiteY3" fmla="*/ 3259401 h 4138222"/>
              <a:gd name="connsiteX4" fmla="*/ 3168694 w 4392873"/>
              <a:gd name="connsiteY4" fmla="*/ 4124957 h 4138222"/>
              <a:gd name="connsiteX5" fmla="*/ 934976 w 4392873"/>
              <a:gd name="connsiteY5" fmla="*/ 3738143 h 4138222"/>
              <a:gd name="connsiteX6" fmla="*/ 179579 w 4392873"/>
              <a:gd name="connsiteY6" fmla="*/ 3046439 h 4138222"/>
              <a:gd name="connsiteX7" fmla="*/ 76391 w 4392873"/>
              <a:gd name="connsiteY7" fmla="*/ 1485818 h 4138222"/>
              <a:gd name="connsiteX8" fmla="*/ 914153 w 4392873"/>
              <a:gd name="connsiteY8" fmla="*/ 606258 h 4138222"/>
              <a:gd name="connsiteX9" fmla="*/ 832223 w 4392873"/>
              <a:gd name="connsiteY9" fmla="*/ 0 h 4138222"/>
              <a:gd name="connsiteX0" fmla="*/ 823971 w 4384621"/>
              <a:gd name="connsiteY0" fmla="*/ 0 h 4138224"/>
              <a:gd name="connsiteX1" fmla="*/ 1461938 w 4384621"/>
              <a:gd name="connsiteY1" fmla="*/ 574434 h 4138224"/>
              <a:gd name="connsiteX2" fmla="*/ 4022964 w 4384621"/>
              <a:gd name="connsiteY2" fmla="*/ 1032218 h 4138224"/>
              <a:gd name="connsiteX3" fmla="*/ 4216130 w 4384621"/>
              <a:gd name="connsiteY3" fmla="*/ 3259401 h 4138224"/>
              <a:gd name="connsiteX4" fmla="*/ 3160442 w 4384621"/>
              <a:gd name="connsiteY4" fmla="*/ 4124957 h 4138224"/>
              <a:gd name="connsiteX5" fmla="*/ 926724 w 4384621"/>
              <a:gd name="connsiteY5" fmla="*/ 3738143 h 4138224"/>
              <a:gd name="connsiteX6" fmla="*/ 171327 w 4384621"/>
              <a:gd name="connsiteY6" fmla="*/ 3046439 h 4138224"/>
              <a:gd name="connsiteX7" fmla="*/ 68139 w 4384621"/>
              <a:gd name="connsiteY7" fmla="*/ 1485818 h 4138224"/>
              <a:gd name="connsiteX8" fmla="*/ 905901 w 4384621"/>
              <a:gd name="connsiteY8" fmla="*/ 606258 h 4138224"/>
              <a:gd name="connsiteX9" fmla="*/ 823971 w 4384621"/>
              <a:gd name="connsiteY9" fmla="*/ 0 h 4138224"/>
              <a:gd name="connsiteX0" fmla="*/ 806189 w 4366839"/>
              <a:gd name="connsiteY0" fmla="*/ 0 h 4138222"/>
              <a:gd name="connsiteX1" fmla="*/ 1444156 w 4366839"/>
              <a:gd name="connsiteY1" fmla="*/ 574434 h 4138222"/>
              <a:gd name="connsiteX2" fmla="*/ 4005182 w 4366839"/>
              <a:gd name="connsiteY2" fmla="*/ 1032218 h 4138222"/>
              <a:gd name="connsiteX3" fmla="*/ 4198348 w 4366839"/>
              <a:gd name="connsiteY3" fmla="*/ 3259401 h 4138222"/>
              <a:gd name="connsiteX4" fmla="*/ 3142660 w 4366839"/>
              <a:gd name="connsiteY4" fmla="*/ 4124957 h 4138222"/>
              <a:gd name="connsiteX5" fmla="*/ 908942 w 4366839"/>
              <a:gd name="connsiteY5" fmla="*/ 3738143 h 4138222"/>
              <a:gd name="connsiteX6" fmla="*/ 153545 w 4366839"/>
              <a:gd name="connsiteY6" fmla="*/ 3046439 h 4138222"/>
              <a:gd name="connsiteX7" fmla="*/ 50357 w 4366839"/>
              <a:gd name="connsiteY7" fmla="*/ 1485818 h 4138222"/>
              <a:gd name="connsiteX8" fmla="*/ 888119 w 4366839"/>
              <a:gd name="connsiteY8" fmla="*/ 606258 h 4138222"/>
              <a:gd name="connsiteX9" fmla="*/ 806189 w 4366839"/>
              <a:gd name="connsiteY9" fmla="*/ 0 h 4138222"/>
              <a:gd name="connsiteX0" fmla="*/ 806189 w 4366839"/>
              <a:gd name="connsiteY0" fmla="*/ 0 h 4138224"/>
              <a:gd name="connsiteX1" fmla="*/ 1444156 w 4366839"/>
              <a:gd name="connsiteY1" fmla="*/ 574434 h 4138224"/>
              <a:gd name="connsiteX2" fmla="*/ 4005182 w 4366839"/>
              <a:gd name="connsiteY2" fmla="*/ 1032218 h 4138224"/>
              <a:gd name="connsiteX3" fmla="*/ 4198348 w 4366839"/>
              <a:gd name="connsiteY3" fmla="*/ 3259401 h 4138224"/>
              <a:gd name="connsiteX4" fmla="*/ 3142660 w 4366839"/>
              <a:gd name="connsiteY4" fmla="*/ 4124957 h 4138224"/>
              <a:gd name="connsiteX5" fmla="*/ 908942 w 4366839"/>
              <a:gd name="connsiteY5" fmla="*/ 3738143 h 4138224"/>
              <a:gd name="connsiteX6" fmla="*/ 153545 w 4366839"/>
              <a:gd name="connsiteY6" fmla="*/ 3046439 h 4138224"/>
              <a:gd name="connsiteX7" fmla="*/ 50357 w 4366839"/>
              <a:gd name="connsiteY7" fmla="*/ 1485818 h 4138224"/>
              <a:gd name="connsiteX8" fmla="*/ 888119 w 4366839"/>
              <a:gd name="connsiteY8" fmla="*/ 606258 h 4138224"/>
              <a:gd name="connsiteX9" fmla="*/ 806189 w 4366839"/>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104082 w 4317376"/>
              <a:gd name="connsiteY6" fmla="*/ 3046439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224"/>
              <a:gd name="connsiteX1" fmla="*/ 1394693 w 4317376"/>
              <a:gd name="connsiteY1" fmla="*/ 574434 h 4138224"/>
              <a:gd name="connsiteX2" fmla="*/ 3955719 w 4317376"/>
              <a:gd name="connsiteY2" fmla="*/ 1032218 h 4138224"/>
              <a:gd name="connsiteX3" fmla="*/ 4148885 w 4317376"/>
              <a:gd name="connsiteY3" fmla="*/ 3259401 h 4138224"/>
              <a:gd name="connsiteX4" fmla="*/ 3093197 w 4317376"/>
              <a:gd name="connsiteY4" fmla="*/ 4124957 h 4138224"/>
              <a:gd name="connsiteX5" fmla="*/ 859479 w 4317376"/>
              <a:gd name="connsiteY5" fmla="*/ 3738143 h 4138224"/>
              <a:gd name="connsiteX6" fmla="*/ 219159 w 4317376"/>
              <a:gd name="connsiteY6" fmla="*/ 3144044 h 4138224"/>
              <a:gd name="connsiteX7" fmla="*/ 894 w 4317376"/>
              <a:gd name="connsiteY7" fmla="*/ 1485818 h 4138224"/>
              <a:gd name="connsiteX8" fmla="*/ 838656 w 4317376"/>
              <a:gd name="connsiteY8" fmla="*/ 606258 h 4138224"/>
              <a:gd name="connsiteX9" fmla="*/ 756726 w 4317376"/>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232580 w 4317376"/>
              <a:gd name="connsiteY6" fmla="*/ 3163758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706 w 4324356"/>
              <a:gd name="connsiteY0" fmla="*/ 0 h 4138731"/>
              <a:gd name="connsiteX1" fmla="*/ 1401673 w 4324356"/>
              <a:gd name="connsiteY1" fmla="*/ 574434 h 4138731"/>
              <a:gd name="connsiteX2" fmla="*/ 3962699 w 4324356"/>
              <a:gd name="connsiteY2" fmla="*/ 1032218 h 4138731"/>
              <a:gd name="connsiteX3" fmla="*/ 4155865 w 4324356"/>
              <a:gd name="connsiteY3" fmla="*/ 3259401 h 4138731"/>
              <a:gd name="connsiteX4" fmla="*/ 3100177 w 4324356"/>
              <a:gd name="connsiteY4" fmla="*/ 4124957 h 4138731"/>
              <a:gd name="connsiteX5" fmla="*/ 904502 w 4324356"/>
              <a:gd name="connsiteY5" fmla="*/ 3744330 h 4138731"/>
              <a:gd name="connsiteX6" fmla="*/ 239560 w 4324356"/>
              <a:gd name="connsiteY6" fmla="*/ 3163758 h 4138731"/>
              <a:gd name="connsiteX7" fmla="*/ 1004 w 4324356"/>
              <a:gd name="connsiteY7" fmla="*/ 1528534 h 4138731"/>
              <a:gd name="connsiteX8" fmla="*/ 845636 w 4324356"/>
              <a:gd name="connsiteY8" fmla="*/ 606258 h 4138731"/>
              <a:gd name="connsiteX9" fmla="*/ 763706 w 4324356"/>
              <a:gd name="connsiteY9" fmla="*/ 0 h 4138731"/>
              <a:gd name="connsiteX0" fmla="*/ 763710 w 4324360"/>
              <a:gd name="connsiteY0" fmla="*/ 0 h 4138731"/>
              <a:gd name="connsiteX1" fmla="*/ 1401677 w 4324360"/>
              <a:gd name="connsiteY1" fmla="*/ 574434 h 4138731"/>
              <a:gd name="connsiteX2" fmla="*/ 3962703 w 4324360"/>
              <a:gd name="connsiteY2" fmla="*/ 1032218 h 4138731"/>
              <a:gd name="connsiteX3" fmla="*/ 4155869 w 4324360"/>
              <a:gd name="connsiteY3" fmla="*/ 3259401 h 4138731"/>
              <a:gd name="connsiteX4" fmla="*/ 3100181 w 4324360"/>
              <a:gd name="connsiteY4" fmla="*/ 4124957 h 4138731"/>
              <a:gd name="connsiteX5" fmla="*/ 904506 w 4324360"/>
              <a:gd name="connsiteY5" fmla="*/ 3744330 h 4138731"/>
              <a:gd name="connsiteX6" fmla="*/ 239564 w 4324360"/>
              <a:gd name="connsiteY6" fmla="*/ 3163758 h 4138731"/>
              <a:gd name="connsiteX7" fmla="*/ 1008 w 4324360"/>
              <a:gd name="connsiteY7" fmla="*/ 1528534 h 4138731"/>
              <a:gd name="connsiteX8" fmla="*/ 845640 w 4324360"/>
              <a:gd name="connsiteY8" fmla="*/ 606258 h 4138731"/>
              <a:gd name="connsiteX9" fmla="*/ 763710 w 4324360"/>
              <a:gd name="connsiteY9" fmla="*/ 0 h 41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4360" h="4138731">
                <a:moveTo>
                  <a:pt x="763710" y="0"/>
                </a:moveTo>
                <a:cubicBezTo>
                  <a:pt x="835632" y="58905"/>
                  <a:pt x="1258100" y="357725"/>
                  <a:pt x="1401677" y="574434"/>
                </a:cubicBezTo>
                <a:cubicBezTo>
                  <a:pt x="1557398" y="585526"/>
                  <a:pt x="3503671" y="584724"/>
                  <a:pt x="3962703" y="1032218"/>
                </a:cubicBezTo>
                <a:cubicBezTo>
                  <a:pt x="4421735" y="1479712"/>
                  <a:pt x="4393755" y="2068459"/>
                  <a:pt x="4155869" y="3259401"/>
                </a:cubicBezTo>
                <a:cubicBezTo>
                  <a:pt x="4006903" y="3825365"/>
                  <a:pt x="3642075" y="4044135"/>
                  <a:pt x="3100181" y="4124957"/>
                </a:cubicBezTo>
                <a:cubicBezTo>
                  <a:pt x="2558287" y="4205779"/>
                  <a:pt x="1639845" y="3911670"/>
                  <a:pt x="904506" y="3744330"/>
                </a:cubicBezTo>
                <a:cubicBezTo>
                  <a:pt x="600271" y="3642054"/>
                  <a:pt x="464613" y="3557214"/>
                  <a:pt x="239564" y="3163758"/>
                </a:cubicBezTo>
                <a:cubicBezTo>
                  <a:pt x="75461" y="2876879"/>
                  <a:pt x="40807" y="2193725"/>
                  <a:pt x="1008" y="1528534"/>
                </a:cubicBezTo>
                <a:cubicBezTo>
                  <a:pt x="-24451" y="805482"/>
                  <a:pt x="437089" y="647961"/>
                  <a:pt x="845640" y="606258"/>
                </a:cubicBezTo>
                <a:cubicBezTo>
                  <a:pt x="845640" y="606258"/>
                  <a:pt x="854014" y="343114"/>
                  <a:pt x="763710" y="0"/>
                </a:cubicBezTo>
                <a:close/>
              </a:path>
            </a:pathLst>
          </a:cu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p:cNvSpPr>
            <a:spLocks noGrp="1"/>
          </p:cNvSpPr>
          <p:nvPr>
            <p:ph type="subTitle" idx="1"/>
          </p:nvPr>
        </p:nvSpPr>
        <p:spPr>
          <a:xfrm>
            <a:off x="5876998" y="618510"/>
            <a:ext cx="3397611" cy="1256326"/>
          </a:xfrm>
        </p:spPr>
        <p:txBody>
          <a:bodyPr>
            <a:normAutofit/>
          </a:bodyPr>
          <a:lstStyle/>
          <a:p>
            <a:pPr algn="ctr"/>
            <a:endParaRPr lang="en-US"/>
          </a:p>
        </p:txBody>
      </p:sp>
      <p:sp>
        <p:nvSpPr>
          <p:cNvPr id="17" name="Freeform: Shape 16">
            <a:extLst>
              <a:ext uri="{FF2B5EF4-FFF2-40B4-BE49-F238E27FC236}">
                <a16:creationId xmlns:a16="http://schemas.microsoft.com/office/drawing/2014/main" id="{3FCBF8AE-1318-4240-B3C3-A276ADFA5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4884" flipH="1">
            <a:off x="5612130" y="-2961"/>
            <a:ext cx="3856838" cy="2114365"/>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65242"/>
              <a:gd name="connsiteX1" fmla="*/ 1646266 w 4958820"/>
              <a:gd name="connsiteY1" fmla="*/ 574434 h 4165242"/>
              <a:gd name="connsiteX2" fmla="*/ 4631860 w 4958820"/>
              <a:gd name="connsiteY2" fmla="*/ 934302 h 4165242"/>
              <a:gd name="connsiteX3" fmla="*/ 4727101 w 4958820"/>
              <a:gd name="connsiteY3" fmla="*/ 3409206 h 4165242"/>
              <a:gd name="connsiteX4" fmla="*/ 3579038 w 4958820"/>
              <a:gd name="connsiteY4" fmla="*/ 4131303 h 4165242"/>
              <a:gd name="connsiteX5" fmla="*/ 964723 w 4958820"/>
              <a:gd name="connsiteY5" fmla="*/ 3953024 h 4165242"/>
              <a:gd name="connsiteX6" fmla="*/ 76447 w 4958820"/>
              <a:gd name="connsiteY6" fmla="*/ 3313039 h 4165242"/>
              <a:gd name="connsiteX7" fmla="*/ 163050 w 4958820"/>
              <a:gd name="connsiteY7" fmla="*/ 1290513 h 4165242"/>
              <a:gd name="connsiteX8" fmla="*/ 990367 w 4958820"/>
              <a:gd name="connsiteY8" fmla="*/ 590018 h 4165242"/>
              <a:gd name="connsiteX9" fmla="*/ 1008299 w 4958820"/>
              <a:gd name="connsiteY9" fmla="*/ 0 h 4165242"/>
              <a:gd name="connsiteX0" fmla="*/ 879400 w 4829921"/>
              <a:gd name="connsiteY0" fmla="*/ 0 h 4165244"/>
              <a:gd name="connsiteX1" fmla="*/ 1517367 w 4829921"/>
              <a:gd name="connsiteY1" fmla="*/ 574434 h 4165244"/>
              <a:gd name="connsiteX2" fmla="*/ 4502961 w 4829921"/>
              <a:gd name="connsiteY2" fmla="*/ 934302 h 4165244"/>
              <a:gd name="connsiteX3" fmla="*/ 4598202 w 4829921"/>
              <a:gd name="connsiteY3" fmla="*/ 3409206 h 4165244"/>
              <a:gd name="connsiteX4" fmla="*/ 3450139 w 4829921"/>
              <a:gd name="connsiteY4" fmla="*/ 4131303 h 4165244"/>
              <a:gd name="connsiteX5" fmla="*/ 835824 w 4829921"/>
              <a:gd name="connsiteY5" fmla="*/ 3953024 h 4165244"/>
              <a:gd name="connsiteX6" fmla="*/ 388743 w 4829921"/>
              <a:gd name="connsiteY6" fmla="*/ 3217428 h 4165244"/>
              <a:gd name="connsiteX7" fmla="*/ 34151 w 4829921"/>
              <a:gd name="connsiteY7" fmla="*/ 1290513 h 4165244"/>
              <a:gd name="connsiteX8" fmla="*/ 861468 w 4829921"/>
              <a:gd name="connsiteY8" fmla="*/ 590018 h 4165244"/>
              <a:gd name="connsiteX9" fmla="*/ 879400 w 4829921"/>
              <a:gd name="connsiteY9" fmla="*/ 0 h 4165244"/>
              <a:gd name="connsiteX0" fmla="*/ 879400 w 4829921"/>
              <a:gd name="connsiteY0" fmla="*/ 0 h 4138288"/>
              <a:gd name="connsiteX1" fmla="*/ 1517367 w 4829921"/>
              <a:gd name="connsiteY1" fmla="*/ 574434 h 4138288"/>
              <a:gd name="connsiteX2" fmla="*/ 4502961 w 4829921"/>
              <a:gd name="connsiteY2" fmla="*/ 934302 h 4138288"/>
              <a:gd name="connsiteX3" fmla="*/ 4598202 w 4829921"/>
              <a:gd name="connsiteY3" fmla="*/ 3409206 h 4138288"/>
              <a:gd name="connsiteX4" fmla="*/ 3450139 w 4829921"/>
              <a:gd name="connsiteY4" fmla="*/ 4131303 h 4138288"/>
              <a:gd name="connsiteX5" fmla="*/ 982153 w 4829921"/>
              <a:gd name="connsiteY5" fmla="*/ 3738143 h 4138288"/>
              <a:gd name="connsiteX6" fmla="*/ 388743 w 4829921"/>
              <a:gd name="connsiteY6" fmla="*/ 3217428 h 4138288"/>
              <a:gd name="connsiteX7" fmla="*/ 34151 w 4829921"/>
              <a:gd name="connsiteY7" fmla="*/ 1290513 h 4138288"/>
              <a:gd name="connsiteX8" fmla="*/ 861468 w 4829921"/>
              <a:gd name="connsiteY8" fmla="*/ 590018 h 4138288"/>
              <a:gd name="connsiteX9" fmla="*/ 879400 w 4829921"/>
              <a:gd name="connsiteY9" fmla="*/ 0 h 4138288"/>
              <a:gd name="connsiteX0" fmla="*/ 797965 w 4748486"/>
              <a:gd name="connsiteY0" fmla="*/ 0 h 4138290"/>
              <a:gd name="connsiteX1" fmla="*/ 1435932 w 4748486"/>
              <a:gd name="connsiteY1" fmla="*/ 574434 h 4138290"/>
              <a:gd name="connsiteX2" fmla="*/ 4421526 w 4748486"/>
              <a:gd name="connsiteY2" fmla="*/ 934302 h 4138290"/>
              <a:gd name="connsiteX3" fmla="*/ 4516767 w 4748486"/>
              <a:gd name="connsiteY3" fmla="*/ 3409206 h 4138290"/>
              <a:gd name="connsiteX4" fmla="*/ 3368704 w 4748486"/>
              <a:gd name="connsiteY4" fmla="*/ 4131303 h 4138290"/>
              <a:gd name="connsiteX5" fmla="*/ 900718 w 4748486"/>
              <a:gd name="connsiteY5" fmla="*/ 3738143 h 4138290"/>
              <a:gd name="connsiteX6" fmla="*/ 307308 w 4748486"/>
              <a:gd name="connsiteY6" fmla="*/ 3217428 h 4138290"/>
              <a:gd name="connsiteX7" fmla="*/ 42133 w 4748486"/>
              <a:gd name="connsiteY7" fmla="*/ 1485818 h 4138290"/>
              <a:gd name="connsiteX8" fmla="*/ 780033 w 4748486"/>
              <a:gd name="connsiteY8" fmla="*/ 590018 h 4138290"/>
              <a:gd name="connsiteX9" fmla="*/ 797965 w 4748486"/>
              <a:gd name="connsiteY9" fmla="*/ 0 h 4138290"/>
              <a:gd name="connsiteX0" fmla="*/ 816235 w 4766756"/>
              <a:gd name="connsiteY0" fmla="*/ 0 h 4138288"/>
              <a:gd name="connsiteX1" fmla="*/ 1454202 w 4766756"/>
              <a:gd name="connsiteY1" fmla="*/ 574434 h 4138288"/>
              <a:gd name="connsiteX2" fmla="*/ 4439796 w 4766756"/>
              <a:gd name="connsiteY2" fmla="*/ 934302 h 4138288"/>
              <a:gd name="connsiteX3" fmla="*/ 4535037 w 4766756"/>
              <a:gd name="connsiteY3" fmla="*/ 3409206 h 4138288"/>
              <a:gd name="connsiteX4" fmla="*/ 3386974 w 4766756"/>
              <a:gd name="connsiteY4" fmla="*/ 4131303 h 4138288"/>
              <a:gd name="connsiteX5" fmla="*/ 918988 w 4766756"/>
              <a:gd name="connsiteY5" fmla="*/ 3738143 h 4138288"/>
              <a:gd name="connsiteX6" fmla="*/ 205861 w 4766756"/>
              <a:gd name="connsiteY6" fmla="*/ 2965662 h 4138288"/>
              <a:gd name="connsiteX7" fmla="*/ 60403 w 4766756"/>
              <a:gd name="connsiteY7" fmla="*/ 1485818 h 4138288"/>
              <a:gd name="connsiteX8" fmla="*/ 798303 w 4766756"/>
              <a:gd name="connsiteY8" fmla="*/ 590018 h 4138288"/>
              <a:gd name="connsiteX9" fmla="*/ 816235 w 4766756"/>
              <a:gd name="connsiteY9" fmla="*/ 0 h 4138288"/>
              <a:gd name="connsiteX0" fmla="*/ 816235 w 4622539"/>
              <a:gd name="connsiteY0" fmla="*/ 0 h 4138290"/>
              <a:gd name="connsiteX1" fmla="*/ 1454202 w 4622539"/>
              <a:gd name="connsiteY1" fmla="*/ 574434 h 4138290"/>
              <a:gd name="connsiteX2" fmla="*/ 4015228 w 4622539"/>
              <a:gd name="connsiteY2" fmla="*/ 1032218 h 4138290"/>
              <a:gd name="connsiteX3" fmla="*/ 4535037 w 4622539"/>
              <a:gd name="connsiteY3" fmla="*/ 3409206 h 4138290"/>
              <a:gd name="connsiteX4" fmla="*/ 3386974 w 4622539"/>
              <a:gd name="connsiteY4" fmla="*/ 4131303 h 4138290"/>
              <a:gd name="connsiteX5" fmla="*/ 918988 w 4622539"/>
              <a:gd name="connsiteY5" fmla="*/ 3738143 h 4138290"/>
              <a:gd name="connsiteX6" fmla="*/ 205861 w 4622539"/>
              <a:gd name="connsiteY6" fmla="*/ 2965662 h 4138290"/>
              <a:gd name="connsiteX7" fmla="*/ 60403 w 4622539"/>
              <a:gd name="connsiteY7" fmla="*/ 1485818 h 4138290"/>
              <a:gd name="connsiteX8" fmla="*/ 798303 w 4622539"/>
              <a:gd name="connsiteY8" fmla="*/ 590018 h 4138290"/>
              <a:gd name="connsiteX9" fmla="*/ 816235 w 4622539"/>
              <a:gd name="connsiteY9" fmla="*/ 0 h 4138290"/>
              <a:gd name="connsiteX0" fmla="*/ 816235 w 4622539"/>
              <a:gd name="connsiteY0" fmla="*/ 0 h 4132081"/>
              <a:gd name="connsiteX1" fmla="*/ 1454202 w 4622539"/>
              <a:gd name="connsiteY1" fmla="*/ 574434 h 4132081"/>
              <a:gd name="connsiteX2" fmla="*/ 4015228 w 4622539"/>
              <a:gd name="connsiteY2" fmla="*/ 1032218 h 4132081"/>
              <a:gd name="connsiteX3" fmla="*/ 4535037 w 4622539"/>
              <a:gd name="connsiteY3" fmla="*/ 3409206 h 4132081"/>
              <a:gd name="connsiteX4" fmla="*/ 3152706 w 4622539"/>
              <a:gd name="connsiteY4" fmla="*/ 4124957 h 4132081"/>
              <a:gd name="connsiteX5" fmla="*/ 918988 w 4622539"/>
              <a:gd name="connsiteY5" fmla="*/ 3738143 h 4132081"/>
              <a:gd name="connsiteX6" fmla="*/ 205861 w 4622539"/>
              <a:gd name="connsiteY6" fmla="*/ 2965662 h 4132081"/>
              <a:gd name="connsiteX7" fmla="*/ 60403 w 4622539"/>
              <a:gd name="connsiteY7" fmla="*/ 1485818 h 4132081"/>
              <a:gd name="connsiteX8" fmla="*/ 798303 w 4622539"/>
              <a:gd name="connsiteY8" fmla="*/ 590018 h 4132081"/>
              <a:gd name="connsiteX9" fmla="*/ 816235 w 4622539"/>
              <a:gd name="connsiteY9" fmla="*/ 0 h 4132081"/>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798303 w 4372994"/>
              <a:gd name="connsiteY8" fmla="*/ 59001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0336 w 4367095"/>
              <a:gd name="connsiteY0" fmla="*/ 0 h 4138222"/>
              <a:gd name="connsiteX1" fmla="*/ 1448303 w 4367095"/>
              <a:gd name="connsiteY1" fmla="*/ 574434 h 4138222"/>
              <a:gd name="connsiteX2" fmla="*/ 4009329 w 4367095"/>
              <a:gd name="connsiteY2" fmla="*/ 1032218 h 4138222"/>
              <a:gd name="connsiteX3" fmla="*/ 4202495 w 4367095"/>
              <a:gd name="connsiteY3" fmla="*/ 3259401 h 4138222"/>
              <a:gd name="connsiteX4" fmla="*/ 3146807 w 4367095"/>
              <a:gd name="connsiteY4" fmla="*/ 4124957 h 4138222"/>
              <a:gd name="connsiteX5" fmla="*/ 913089 w 4367095"/>
              <a:gd name="connsiteY5" fmla="*/ 3738143 h 4138222"/>
              <a:gd name="connsiteX6" fmla="*/ 199962 w 4367095"/>
              <a:gd name="connsiteY6" fmla="*/ 2965662 h 4138222"/>
              <a:gd name="connsiteX7" fmla="*/ 54504 w 4367095"/>
              <a:gd name="connsiteY7" fmla="*/ 1485818 h 4138222"/>
              <a:gd name="connsiteX8" fmla="*/ 892266 w 4367095"/>
              <a:gd name="connsiteY8" fmla="*/ 606258 h 4138222"/>
              <a:gd name="connsiteX9" fmla="*/ 810336 w 4367095"/>
              <a:gd name="connsiteY9" fmla="*/ 0 h 4138222"/>
              <a:gd name="connsiteX0" fmla="*/ 814639 w 4371398"/>
              <a:gd name="connsiteY0" fmla="*/ 0 h 4138224"/>
              <a:gd name="connsiteX1" fmla="*/ 1452606 w 4371398"/>
              <a:gd name="connsiteY1" fmla="*/ 574434 h 4138224"/>
              <a:gd name="connsiteX2" fmla="*/ 4013632 w 4371398"/>
              <a:gd name="connsiteY2" fmla="*/ 1032218 h 4138224"/>
              <a:gd name="connsiteX3" fmla="*/ 4206798 w 4371398"/>
              <a:gd name="connsiteY3" fmla="*/ 3259401 h 4138224"/>
              <a:gd name="connsiteX4" fmla="*/ 3151110 w 4371398"/>
              <a:gd name="connsiteY4" fmla="*/ 4124957 h 4138224"/>
              <a:gd name="connsiteX5" fmla="*/ 917392 w 4371398"/>
              <a:gd name="connsiteY5" fmla="*/ 3738143 h 4138224"/>
              <a:gd name="connsiteX6" fmla="*/ 184820 w 4371398"/>
              <a:gd name="connsiteY6" fmla="*/ 2971263 h 4138224"/>
              <a:gd name="connsiteX7" fmla="*/ 58807 w 4371398"/>
              <a:gd name="connsiteY7" fmla="*/ 1485818 h 4138224"/>
              <a:gd name="connsiteX8" fmla="*/ 896569 w 4371398"/>
              <a:gd name="connsiteY8" fmla="*/ 606258 h 4138224"/>
              <a:gd name="connsiteX9" fmla="*/ 814639 w 4371398"/>
              <a:gd name="connsiteY9" fmla="*/ 0 h 4138224"/>
              <a:gd name="connsiteX0" fmla="*/ 824982 w 4381741"/>
              <a:gd name="connsiteY0" fmla="*/ 0 h 4138222"/>
              <a:gd name="connsiteX1" fmla="*/ 1462949 w 4381741"/>
              <a:gd name="connsiteY1" fmla="*/ 574434 h 4138222"/>
              <a:gd name="connsiteX2" fmla="*/ 4023975 w 4381741"/>
              <a:gd name="connsiteY2" fmla="*/ 1032218 h 4138222"/>
              <a:gd name="connsiteX3" fmla="*/ 4217141 w 4381741"/>
              <a:gd name="connsiteY3" fmla="*/ 3259401 h 4138222"/>
              <a:gd name="connsiteX4" fmla="*/ 3161453 w 4381741"/>
              <a:gd name="connsiteY4" fmla="*/ 4124957 h 4138222"/>
              <a:gd name="connsiteX5" fmla="*/ 927735 w 4381741"/>
              <a:gd name="connsiteY5" fmla="*/ 3738143 h 4138222"/>
              <a:gd name="connsiteX6" fmla="*/ 195163 w 4381741"/>
              <a:gd name="connsiteY6" fmla="*/ 2971263 h 4138222"/>
              <a:gd name="connsiteX7" fmla="*/ 69150 w 4381741"/>
              <a:gd name="connsiteY7" fmla="*/ 1485818 h 4138222"/>
              <a:gd name="connsiteX8" fmla="*/ 906912 w 4381741"/>
              <a:gd name="connsiteY8" fmla="*/ 606258 h 4138222"/>
              <a:gd name="connsiteX9" fmla="*/ 824982 w 4381741"/>
              <a:gd name="connsiteY9" fmla="*/ 0 h 4138222"/>
              <a:gd name="connsiteX0" fmla="*/ 824982 w 4385632"/>
              <a:gd name="connsiteY0" fmla="*/ 0 h 4138224"/>
              <a:gd name="connsiteX1" fmla="*/ 1462949 w 4385632"/>
              <a:gd name="connsiteY1" fmla="*/ 574434 h 4138224"/>
              <a:gd name="connsiteX2" fmla="*/ 4023975 w 4385632"/>
              <a:gd name="connsiteY2" fmla="*/ 1032218 h 4138224"/>
              <a:gd name="connsiteX3" fmla="*/ 4217141 w 4385632"/>
              <a:gd name="connsiteY3" fmla="*/ 3259401 h 4138224"/>
              <a:gd name="connsiteX4" fmla="*/ 3161453 w 4385632"/>
              <a:gd name="connsiteY4" fmla="*/ 4124957 h 4138224"/>
              <a:gd name="connsiteX5" fmla="*/ 927735 w 4385632"/>
              <a:gd name="connsiteY5" fmla="*/ 3738143 h 4138224"/>
              <a:gd name="connsiteX6" fmla="*/ 195163 w 4385632"/>
              <a:gd name="connsiteY6" fmla="*/ 2971263 h 4138224"/>
              <a:gd name="connsiteX7" fmla="*/ 69150 w 4385632"/>
              <a:gd name="connsiteY7" fmla="*/ 1485818 h 4138224"/>
              <a:gd name="connsiteX8" fmla="*/ 906912 w 4385632"/>
              <a:gd name="connsiteY8" fmla="*/ 606258 h 4138224"/>
              <a:gd name="connsiteX9" fmla="*/ 824982 w 4385632"/>
              <a:gd name="connsiteY9" fmla="*/ 0 h 4138224"/>
              <a:gd name="connsiteX0" fmla="*/ 832223 w 4392873"/>
              <a:gd name="connsiteY0" fmla="*/ 0 h 4138222"/>
              <a:gd name="connsiteX1" fmla="*/ 1470190 w 4392873"/>
              <a:gd name="connsiteY1" fmla="*/ 574434 h 4138222"/>
              <a:gd name="connsiteX2" fmla="*/ 4031216 w 4392873"/>
              <a:gd name="connsiteY2" fmla="*/ 1032218 h 4138222"/>
              <a:gd name="connsiteX3" fmla="*/ 4224382 w 4392873"/>
              <a:gd name="connsiteY3" fmla="*/ 3259401 h 4138222"/>
              <a:gd name="connsiteX4" fmla="*/ 3168694 w 4392873"/>
              <a:gd name="connsiteY4" fmla="*/ 4124957 h 4138222"/>
              <a:gd name="connsiteX5" fmla="*/ 934976 w 4392873"/>
              <a:gd name="connsiteY5" fmla="*/ 3738143 h 4138222"/>
              <a:gd name="connsiteX6" fmla="*/ 179579 w 4392873"/>
              <a:gd name="connsiteY6" fmla="*/ 3046439 h 4138222"/>
              <a:gd name="connsiteX7" fmla="*/ 76391 w 4392873"/>
              <a:gd name="connsiteY7" fmla="*/ 1485818 h 4138222"/>
              <a:gd name="connsiteX8" fmla="*/ 914153 w 4392873"/>
              <a:gd name="connsiteY8" fmla="*/ 606258 h 4138222"/>
              <a:gd name="connsiteX9" fmla="*/ 832223 w 4392873"/>
              <a:gd name="connsiteY9" fmla="*/ 0 h 4138222"/>
              <a:gd name="connsiteX0" fmla="*/ 823971 w 4384621"/>
              <a:gd name="connsiteY0" fmla="*/ 0 h 4138224"/>
              <a:gd name="connsiteX1" fmla="*/ 1461938 w 4384621"/>
              <a:gd name="connsiteY1" fmla="*/ 574434 h 4138224"/>
              <a:gd name="connsiteX2" fmla="*/ 4022964 w 4384621"/>
              <a:gd name="connsiteY2" fmla="*/ 1032218 h 4138224"/>
              <a:gd name="connsiteX3" fmla="*/ 4216130 w 4384621"/>
              <a:gd name="connsiteY3" fmla="*/ 3259401 h 4138224"/>
              <a:gd name="connsiteX4" fmla="*/ 3160442 w 4384621"/>
              <a:gd name="connsiteY4" fmla="*/ 4124957 h 4138224"/>
              <a:gd name="connsiteX5" fmla="*/ 926724 w 4384621"/>
              <a:gd name="connsiteY5" fmla="*/ 3738143 h 4138224"/>
              <a:gd name="connsiteX6" fmla="*/ 171327 w 4384621"/>
              <a:gd name="connsiteY6" fmla="*/ 3046439 h 4138224"/>
              <a:gd name="connsiteX7" fmla="*/ 68139 w 4384621"/>
              <a:gd name="connsiteY7" fmla="*/ 1485818 h 4138224"/>
              <a:gd name="connsiteX8" fmla="*/ 905901 w 4384621"/>
              <a:gd name="connsiteY8" fmla="*/ 606258 h 4138224"/>
              <a:gd name="connsiteX9" fmla="*/ 823971 w 4384621"/>
              <a:gd name="connsiteY9" fmla="*/ 0 h 4138224"/>
              <a:gd name="connsiteX0" fmla="*/ 806189 w 4366839"/>
              <a:gd name="connsiteY0" fmla="*/ 0 h 4138222"/>
              <a:gd name="connsiteX1" fmla="*/ 1444156 w 4366839"/>
              <a:gd name="connsiteY1" fmla="*/ 574434 h 4138222"/>
              <a:gd name="connsiteX2" fmla="*/ 4005182 w 4366839"/>
              <a:gd name="connsiteY2" fmla="*/ 1032218 h 4138222"/>
              <a:gd name="connsiteX3" fmla="*/ 4198348 w 4366839"/>
              <a:gd name="connsiteY3" fmla="*/ 3259401 h 4138222"/>
              <a:gd name="connsiteX4" fmla="*/ 3142660 w 4366839"/>
              <a:gd name="connsiteY4" fmla="*/ 4124957 h 4138222"/>
              <a:gd name="connsiteX5" fmla="*/ 908942 w 4366839"/>
              <a:gd name="connsiteY5" fmla="*/ 3738143 h 4138222"/>
              <a:gd name="connsiteX6" fmla="*/ 153545 w 4366839"/>
              <a:gd name="connsiteY6" fmla="*/ 3046439 h 4138222"/>
              <a:gd name="connsiteX7" fmla="*/ 50357 w 4366839"/>
              <a:gd name="connsiteY7" fmla="*/ 1485818 h 4138222"/>
              <a:gd name="connsiteX8" fmla="*/ 888119 w 4366839"/>
              <a:gd name="connsiteY8" fmla="*/ 606258 h 4138222"/>
              <a:gd name="connsiteX9" fmla="*/ 806189 w 4366839"/>
              <a:gd name="connsiteY9" fmla="*/ 0 h 4138222"/>
              <a:gd name="connsiteX0" fmla="*/ 806189 w 4366839"/>
              <a:gd name="connsiteY0" fmla="*/ 0 h 4138224"/>
              <a:gd name="connsiteX1" fmla="*/ 1444156 w 4366839"/>
              <a:gd name="connsiteY1" fmla="*/ 574434 h 4138224"/>
              <a:gd name="connsiteX2" fmla="*/ 4005182 w 4366839"/>
              <a:gd name="connsiteY2" fmla="*/ 1032218 h 4138224"/>
              <a:gd name="connsiteX3" fmla="*/ 4198348 w 4366839"/>
              <a:gd name="connsiteY3" fmla="*/ 3259401 h 4138224"/>
              <a:gd name="connsiteX4" fmla="*/ 3142660 w 4366839"/>
              <a:gd name="connsiteY4" fmla="*/ 4124957 h 4138224"/>
              <a:gd name="connsiteX5" fmla="*/ 908942 w 4366839"/>
              <a:gd name="connsiteY5" fmla="*/ 3738143 h 4138224"/>
              <a:gd name="connsiteX6" fmla="*/ 153545 w 4366839"/>
              <a:gd name="connsiteY6" fmla="*/ 3046439 h 4138224"/>
              <a:gd name="connsiteX7" fmla="*/ 50357 w 4366839"/>
              <a:gd name="connsiteY7" fmla="*/ 1485818 h 4138224"/>
              <a:gd name="connsiteX8" fmla="*/ 888119 w 4366839"/>
              <a:gd name="connsiteY8" fmla="*/ 606258 h 4138224"/>
              <a:gd name="connsiteX9" fmla="*/ 806189 w 4366839"/>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104082 w 4317376"/>
              <a:gd name="connsiteY6" fmla="*/ 3046439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224"/>
              <a:gd name="connsiteX1" fmla="*/ 1394693 w 4317376"/>
              <a:gd name="connsiteY1" fmla="*/ 574434 h 4138224"/>
              <a:gd name="connsiteX2" fmla="*/ 3955719 w 4317376"/>
              <a:gd name="connsiteY2" fmla="*/ 1032218 h 4138224"/>
              <a:gd name="connsiteX3" fmla="*/ 4148885 w 4317376"/>
              <a:gd name="connsiteY3" fmla="*/ 3259401 h 4138224"/>
              <a:gd name="connsiteX4" fmla="*/ 3093197 w 4317376"/>
              <a:gd name="connsiteY4" fmla="*/ 4124957 h 4138224"/>
              <a:gd name="connsiteX5" fmla="*/ 859479 w 4317376"/>
              <a:gd name="connsiteY5" fmla="*/ 3738143 h 4138224"/>
              <a:gd name="connsiteX6" fmla="*/ 219159 w 4317376"/>
              <a:gd name="connsiteY6" fmla="*/ 3144044 h 4138224"/>
              <a:gd name="connsiteX7" fmla="*/ 894 w 4317376"/>
              <a:gd name="connsiteY7" fmla="*/ 1485818 h 4138224"/>
              <a:gd name="connsiteX8" fmla="*/ 838656 w 4317376"/>
              <a:gd name="connsiteY8" fmla="*/ 606258 h 4138224"/>
              <a:gd name="connsiteX9" fmla="*/ 756726 w 4317376"/>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232580 w 4317376"/>
              <a:gd name="connsiteY6" fmla="*/ 3163758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706 w 4324356"/>
              <a:gd name="connsiteY0" fmla="*/ 0 h 4138731"/>
              <a:gd name="connsiteX1" fmla="*/ 1401673 w 4324356"/>
              <a:gd name="connsiteY1" fmla="*/ 574434 h 4138731"/>
              <a:gd name="connsiteX2" fmla="*/ 3962699 w 4324356"/>
              <a:gd name="connsiteY2" fmla="*/ 1032218 h 4138731"/>
              <a:gd name="connsiteX3" fmla="*/ 4155865 w 4324356"/>
              <a:gd name="connsiteY3" fmla="*/ 3259401 h 4138731"/>
              <a:gd name="connsiteX4" fmla="*/ 3100177 w 4324356"/>
              <a:gd name="connsiteY4" fmla="*/ 4124957 h 4138731"/>
              <a:gd name="connsiteX5" fmla="*/ 904502 w 4324356"/>
              <a:gd name="connsiteY5" fmla="*/ 3744330 h 4138731"/>
              <a:gd name="connsiteX6" fmla="*/ 239560 w 4324356"/>
              <a:gd name="connsiteY6" fmla="*/ 3163758 h 4138731"/>
              <a:gd name="connsiteX7" fmla="*/ 1004 w 4324356"/>
              <a:gd name="connsiteY7" fmla="*/ 1528534 h 4138731"/>
              <a:gd name="connsiteX8" fmla="*/ 845636 w 4324356"/>
              <a:gd name="connsiteY8" fmla="*/ 606258 h 4138731"/>
              <a:gd name="connsiteX9" fmla="*/ 763706 w 4324356"/>
              <a:gd name="connsiteY9" fmla="*/ 0 h 4138731"/>
              <a:gd name="connsiteX0" fmla="*/ 763710 w 4324360"/>
              <a:gd name="connsiteY0" fmla="*/ 0 h 4138731"/>
              <a:gd name="connsiteX1" fmla="*/ 1401677 w 4324360"/>
              <a:gd name="connsiteY1" fmla="*/ 574434 h 4138731"/>
              <a:gd name="connsiteX2" fmla="*/ 3962703 w 4324360"/>
              <a:gd name="connsiteY2" fmla="*/ 1032218 h 4138731"/>
              <a:gd name="connsiteX3" fmla="*/ 4155869 w 4324360"/>
              <a:gd name="connsiteY3" fmla="*/ 3259401 h 4138731"/>
              <a:gd name="connsiteX4" fmla="*/ 3100181 w 4324360"/>
              <a:gd name="connsiteY4" fmla="*/ 4124957 h 4138731"/>
              <a:gd name="connsiteX5" fmla="*/ 904506 w 4324360"/>
              <a:gd name="connsiteY5" fmla="*/ 3744330 h 4138731"/>
              <a:gd name="connsiteX6" fmla="*/ 239564 w 4324360"/>
              <a:gd name="connsiteY6" fmla="*/ 3163758 h 4138731"/>
              <a:gd name="connsiteX7" fmla="*/ 1008 w 4324360"/>
              <a:gd name="connsiteY7" fmla="*/ 1528534 h 4138731"/>
              <a:gd name="connsiteX8" fmla="*/ 845640 w 4324360"/>
              <a:gd name="connsiteY8" fmla="*/ 606258 h 4138731"/>
              <a:gd name="connsiteX9" fmla="*/ 763710 w 4324360"/>
              <a:gd name="connsiteY9" fmla="*/ 0 h 41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4360" h="4138731">
                <a:moveTo>
                  <a:pt x="763710" y="0"/>
                </a:moveTo>
                <a:cubicBezTo>
                  <a:pt x="835632" y="58905"/>
                  <a:pt x="1258100" y="357725"/>
                  <a:pt x="1401677" y="574434"/>
                </a:cubicBezTo>
                <a:cubicBezTo>
                  <a:pt x="1557398" y="585526"/>
                  <a:pt x="3503671" y="584724"/>
                  <a:pt x="3962703" y="1032218"/>
                </a:cubicBezTo>
                <a:cubicBezTo>
                  <a:pt x="4421735" y="1479712"/>
                  <a:pt x="4393755" y="2068459"/>
                  <a:pt x="4155869" y="3259401"/>
                </a:cubicBezTo>
                <a:cubicBezTo>
                  <a:pt x="4006903" y="3825365"/>
                  <a:pt x="3642075" y="4044135"/>
                  <a:pt x="3100181" y="4124957"/>
                </a:cubicBezTo>
                <a:cubicBezTo>
                  <a:pt x="2558287" y="4205779"/>
                  <a:pt x="1639845" y="3911670"/>
                  <a:pt x="904506" y="3744330"/>
                </a:cubicBezTo>
                <a:cubicBezTo>
                  <a:pt x="600271" y="3642054"/>
                  <a:pt x="464613" y="3557214"/>
                  <a:pt x="239564" y="3163758"/>
                </a:cubicBezTo>
                <a:cubicBezTo>
                  <a:pt x="75461" y="2876879"/>
                  <a:pt x="40807" y="2193725"/>
                  <a:pt x="1008" y="1528534"/>
                </a:cubicBezTo>
                <a:cubicBezTo>
                  <a:pt x="-24451" y="805482"/>
                  <a:pt x="437089" y="647961"/>
                  <a:pt x="845640" y="606258"/>
                </a:cubicBezTo>
                <a:cubicBezTo>
                  <a:pt x="845640" y="606258"/>
                  <a:pt x="854014" y="343114"/>
                  <a:pt x="76371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5833-58EB-94BA-40A1-3D6C15DDC940}"/>
              </a:ext>
            </a:extLst>
          </p:cNvPr>
          <p:cNvSpPr>
            <a:spLocks noGrp="1"/>
          </p:cNvSpPr>
          <p:nvPr>
            <p:ph type="title"/>
          </p:nvPr>
        </p:nvSpPr>
        <p:spPr/>
        <p:txBody>
          <a:bodyPr/>
          <a:lstStyle/>
          <a:p>
            <a:r>
              <a:rPr lang="en-US" dirty="0"/>
              <a:t>Beyond Examples of Mental Health Services</a:t>
            </a:r>
          </a:p>
        </p:txBody>
      </p:sp>
      <p:graphicFrame>
        <p:nvGraphicFramePr>
          <p:cNvPr id="5" name="Content Placeholder 2">
            <a:extLst>
              <a:ext uri="{FF2B5EF4-FFF2-40B4-BE49-F238E27FC236}">
                <a16:creationId xmlns:a16="http://schemas.microsoft.com/office/drawing/2014/main" id="{4AD7D1B4-4048-0575-5518-FB6D8419E8C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103031226"/>
              </p:ext>
            </p:extLst>
          </p:nvPr>
        </p:nvGraphicFramePr>
        <p:xfrm>
          <a:off x="1020726" y="2089298"/>
          <a:ext cx="10333074" cy="3827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402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121A-37E2-9F3E-FB40-F0CF9819D1D1}"/>
              </a:ext>
            </a:extLst>
          </p:cNvPr>
          <p:cNvSpPr>
            <a:spLocks noGrp="1"/>
          </p:cNvSpPr>
          <p:nvPr>
            <p:ph type="ctrTitle"/>
          </p:nvPr>
        </p:nvSpPr>
        <p:spPr/>
        <p:txBody>
          <a:bodyPr/>
          <a:lstStyle/>
          <a:p>
            <a:r>
              <a:rPr lang="en-US" dirty="0"/>
              <a:t>What Eligibility categories might have MH services attached?</a:t>
            </a:r>
          </a:p>
        </p:txBody>
      </p:sp>
      <p:sp>
        <p:nvSpPr>
          <p:cNvPr id="3" name="Content Placeholder 2">
            <a:extLst>
              <a:ext uri="{FF2B5EF4-FFF2-40B4-BE49-F238E27FC236}">
                <a16:creationId xmlns:a16="http://schemas.microsoft.com/office/drawing/2014/main" id="{9215DC9C-F196-DB6B-54AB-10E38CEB246B}"/>
              </a:ext>
            </a:extLst>
          </p:cNvPr>
          <p:cNvSpPr>
            <a:spLocks noGrp="1"/>
          </p:cNvSpPr>
          <p:nvPr>
            <p:ph type="subTitle" idx="1"/>
          </p:nvPr>
        </p:nvSpPr>
        <p:spPr/>
        <p:txBody>
          <a:bodyPr/>
          <a:lstStyle/>
          <a:p>
            <a:r>
              <a:rPr lang="en-US" dirty="0"/>
              <a:t>ALL OF THEM!</a:t>
            </a:r>
          </a:p>
        </p:txBody>
      </p:sp>
    </p:spTree>
    <p:extLst>
      <p:ext uri="{BB962C8B-B14F-4D97-AF65-F5344CB8AC3E}">
        <p14:creationId xmlns:p14="http://schemas.microsoft.com/office/powerpoint/2010/main" val="4250574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E898BD-E486-4B36-BE62-17938B5D2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5871F2E-3032-48BF-98ED-67B87BFB0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442" y="4354041"/>
            <a:ext cx="9614555" cy="18752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10007288 w 11603130"/>
              <a:gd name="connsiteY15" fmla="*/ 5914499 h 6362961"/>
              <a:gd name="connsiteX16" fmla="*/ 10927227 w 11603130"/>
              <a:gd name="connsiteY16" fmla="*/ 5922366 h 6362961"/>
              <a:gd name="connsiteX17" fmla="*/ 11562333 w 11603130"/>
              <a:gd name="connsiteY17" fmla="*/ 5906085 h 6362961"/>
              <a:gd name="connsiteX18" fmla="*/ 11571244 w 11603130"/>
              <a:gd name="connsiteY18" fmla="*/ 2621674 h 6362961"/>
              <a:gd name="connsiteX19" fmla="*/ 11561892 w 11603130"/>
              <a:gd name="connsiteY19" fmla="*/ 176313 h 6362961"/>
              <a:gd name="connsiteX20" fmla="*/ 11289537 w 11603130"/>
              <a:gd name="connsiteY20" fmla="*/ 107615 h 6362961"/>
              <a:gd name="connsiteX21" fmla="*/ 10689999 w 11603130"/>
              <a:gd name="connsiteY21" fmla="*/ 70591 h 6362961"/>
              <a:gd name="connsiteX22" fmla="*/ 7599878 w 11603130"/>
              <a:gd name="connsiteY22" fmla="*/ 75910 h 6362961"/>
              <a:gd name="connsiteX23" fmla="*/ 1892744 w 11603130"/>
              <a:gd name="connsiteY23" fmla="*/ 0 h 6362961"/>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0 w 11603130"/>
              <a:gd name="connsiteY10" fmla="*/ 5914173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294199 w 11603130"/>
              <a:gd name="connsiteY9" fmla="*/ 5913031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484139 w 11603130"/>
              <a:gd name="connsiteY8" fmla="*/ 5922735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597724"/>
              <a:gd name="connsiteY0" fmla="*/ 34441 h 6506883"/>
              <a:gd name="connsiteX1" fmla="*/ 304663 w 11597724"/>
              <a:gd name="connsiteY1" fmla="*/ 45202 h 6506883"/>
              <a:gd name="connsiteX2" fmla="*/ 0 w 11597724"/>
              <a:gd name="connsiteY2" fmla="*/ 82383 h 6506883"/>
              <a:gd name="connsiteX3" fmla="*/ 0 w 11597724"/>
              <a:gd name="connsiteY3" fmla="*/ 943587 h 6506883"/>
              <a:gd name="connsiteX4" fmla="*/ 4597 w 11597724"/>
              <a:gd name="connsiteY4" fmla="*/ 943587 h 6506883"/>
              <a:gd name="connsiteX5" fmla="*/ 8568 w 11597724"/>
              <a:gd name="connsiteY5" fmla="*/ 1123349 h 6506883"/>
              <a:gd name="connsiteX6" fmla="*/ 88972 w 11597724"/>
              <a:gd name="connsiteY6" fmla="*/ 3558289 h 6506883"/>
              <a:gd name="connsiteX7" fmla="*/ 148480 w 11597724"/>
              <a:gd name="connsiteY7" fmla="*/ 5965282 h 6506883"/>
              <a:gd name="connsiteX8" fmla="*/ 5484139 w 11597724"/>
              <a:gd name="connsiteY8" fmla="*/ 5957176 h 6506883"/>
              <a:gd name="connsiteX9" fmla="*/ 8071632 w 11597724"/>
              <a:gd name="connsiteY9" fmla="*/ 5936448 h 6506883"/>
              <a:gd name="connsiteX10" fmla="*/ 8334742 w 11597724"/>
              <a:gd name="connsiteY10" fmla="*/ 5947195 h 6506883"/>
              <a:gd name="connsiteX11" fmla="*/ 8300328 w 11597724"/>
              <a:gd name="connsiteY11" fmla="*/ 6506883 h 6506883"/>
              <a:gd name="connsiteX12" fmla="*/ 8951337 w 11597724"/>
              <a:gd name="connsiteY12" fmla="*/ 5947320 h 6506883"/>
              <a:gd name="connsiteX13" fmla="*/ 9774882 w 11597724"/>
              <a:gd name="connsiteY13" fmla="*/ 5933901 h 6506883"/>
              <a:gd name="connsiteX14" fmla="*/ 10927227 w 11597724"/>
              <a:gd name="connsiteY14" fmla="*/ 5956807 h 6506883"/>
              <a:gd name="connsiteX15" fmla="*/ 11562334 w 11597724"/>
              <a:gd name="connsiteY15" fmla="*/ 5952692 h 6506883"/>
              <a:gd name="connsiteX16" fmla="*/ 11571244 w 11597724"/>
              <a:gd name="connsiteY16" fmla="*/ 2656115 h 6506883"/>
              <a:gd name="connsiteX17" fmla="*/ 11561892 w 11597724"/>
              <a:gd name="connsiteY17" fmla="*/ 210754 h 6506883"/>
              <a:gd name="connsiteX18" fmla="*/ 11386303 w 11597724"/>
              <a:gd name="connsiteY18" fmla="*/ 117726 h 6506883"/>
              <a:gd name="connsiteX19" fmla="*/ 10689999 w 11597724"/>
              <a:gd name="connsiteY19" fmla="*/ 105032 h 6506883"/>
              <a:gd name="connsiteX20" fmla="*/ 7599878 w 11597724"/>
              <a:gd name="connsiteY20" fmla="*/ 110351 h 6506883"/>
              <a:gd name="connsiteX21" fmla="*/ 1892744 w 11597724"/>
              <a:gd name="connsiteY21" fmla="*/ 34441 h 6506883"/>
              <a:gd name="connsiteX0" fmla="*/ 1892744 w 11597724"/>
              <a:gd name="connsiteY0" fmla="*/ 34443 h 6506885"/>
              <a:gd name="connsiteX1" fmla="*/ 304663 w 11597724"/>
              <a:gd name="connsiteY1" fmla="*/ 45204 h 6506885"/>
              <a:gd name="connsiteX2" fmla="*/ 0 w 11597724"/>
              <a:gd name="connsiteY2" fmla="*/ 82385 h 6506885"/>
              <a:gd name="connsiteX3" fmla="*/ 0 w 11597724"/>
              <a:gd name="connsiteY3" fmla="*/ 943589 h 6506885"/>
              <a:gd name="connsiteX4" fmla="*/ 4597 w 11597724"/>
              <a:gd name="connsiteY4" fmla="*/ 943589 h 6506885"/>
              <a:gd name="connsiteX5" fmla="*/ 8568 w 11597724"/>
              <a:gd name="connsiteY5" fmla="*/ 1123351 h 6506885"/>
              <a:gd name="connsiteX6" fmla="*/ 88972 w 11597724"/>
              <a:gd name="connsiteY6" fmla="*/ 3558291 h 6506885"/>
              <a:gd name="connsiteX7" fmla="*/ 148480 w 11597724"/>
              <a:gd name="connsiteY7" fmla="*/ 5965284 h 6506885"/>
              <a:gd name="connsiteX8" fmla="*/ 5484139 w 11597724"/>
              <a:gd name="connsiteY8" fmla="*/ 5957178 h 6506885"/>
              <a:gd name="connsiteX9" fmla="*/ 8071632 w 11597724"/>
              <a:gd name="connsiteY9" fmla="*/ 5936450 h 6506885"/>
              <a:gd name="connsiteX10" fmla="*/ 8334742 w 11597724"/>
              <a:gd name="connsiteY10" fmla="*/ 5947197 h 6506885"/>
              <a:gd name="connsiteX11" fmla="*/ 8300328 w 11597724"/>
              <a:gd name="connsiteY11" fmla="*/ 6506885 h 6506885"/>
              <a:gd name="connsiteX12" fmla="*/ 8951337 w 11597724"/>
              <a:gd name="connsiteY12" fmla="*/ 5947322 h 6506885"/>
              <a:gd name="connsiteX13" fmla="*/ 9774882 w 11597724"/>
              <a:gd name="connsiteY13" fmla="*/ 5933903 h 6506885"/>
              <a:gd name="connsiteX14" fmla="*/ 10927227 w 11597724"/>
              <a:gd name="connsiteY14" fmla="*/ 5956809 h 6506885"/>
              <a:gd name="connsiteX15" fmla="*/ 11562334 w 11597724"/>
              <a:gd name="connsiteY15" fmla="*/ 5952694 h 6506885"/>
              <a:gd name="connsiteX16" fmla="*/ 11571244 w 11597724"/>
              <a:gd name="connsiteY16" fmla="*/ 2656117 h 6506885"/>
              <a:gd name="connsiteX17" fmla="*/ 11561892 w 11597724"/>
              <a:gd name="connsiteY17" fmla="*/ 210756 h 6506885"/>
              <a:gd name="connsiteX18" fmla="*/ 11386303 w 11597724"/>
              <a:gd name="connsiteY18" fmla="*/ 117728 h 6506885"/>
              <a:gd name="connsiteX19" fmla="*/ 10689999 w 11597724"/>
              <a:gd name="connsiteY19" fmla="*/ 105034 h 6506885"/>
              <a:gd name="connsiteX20" fmla="*/ 7599878 w 11597724"/>
              <a:gd name="connsiteY20" fmla="*/ 110353 h 6506885"/>
              <a:gd name="connsiteX21" fmla="*/ 1892744 w 11597724"/>
              <a:gd name="connsiteY21" fmla="*/ 34443 h 6506885"/>
              <a:gd name="connsiteX0" fmla="*/ 1892744 w 11601890"/>
              <a:gd name="connsiteY0" fmla="*/ -1 h 6472441"/>
              <a:gd name="connsiteX1" fmla="*/ 304663 w 11601890"/>
              <a:gd name="connsiteY1" fmla="*/ 10760 h 6472441"/>
              <a:gd name="connsiteX2" fmla="*/ 0 w 11601890"/>
              <a:gd name="connsiteY2" fmla="*/ 47941 h 6472441"/>
              <a:gd name="connsiteX3" fmla="*/ 0 w 11601890"/>
              <a:gd name="connsiteY3" fmla="*/ 909145 h 6472441"/>
              <a:gd name="connsiteX4" fmla="*/ 4597 w 11601890"/>
              <a:gd name="connsiteY4" fmla="*/ 909145 h 6472441"/>
              <a:gd name="connsiteX5" fmla="*/ 8568 w 11601890"/>
              <a:gd name="connsiteY5" fmla="*/ 1088907 h 6472441"/>
              <a:gd name="connsiteX6" fmla="*/ 88972 w 11601890"/>
              <a:gd name="connsiteY6" fmla="*/ 3523847 h 6472441"/>
              <a:gd name="connsiteX7" fmla="*/ 148480 w 11601890"/>
              <a:gd name="connsiteY7" fmla="*/ 5930840 h 6472441"/>
              <a:gd name="connsiteX8" fmla="*/ 5484139 w 11601890"/>
              <a:gd name="connsiteY8" fmla="*/ 5922734 h 6472441"/>
              <a:gd name="connsiteX9" fmla="*/ 8071632 w 11601890"/>
              <a:gd name="connsiteY9" fmla="*/ 5902006 h 6472441"/>
              <a:gd name="connsiteX10" fmla="*/ 8334742 w 11601890"/>
              <a:gd name="connsiteY10" fmla="*/ 5912753 h 6472441"/>
              <a:gd name="connsiteX11" fmla="*/ 8300328 w 11601890"/>
              <a:gd name="connsiteY11" fmla="*/ 6472441 h 6472441"/>
              <a:gd name="connsiteX12" fmla="*/ 8951337 w 11601890"/>
              <a:gd name="connsiteY12" fmla="*/ 5912878 h 6472441"/>
              <a:gd name="connsiteX13" fmla="*/ 9774882 w 11601890"/>
              <a:gd name="connsiteY13" fmla="*/ 5899459 h 6472441"/>
              <a:gd name="connsiteX14" fmla="*/ 10927227 w 11601890"/>
              <a:gd name="connsiteY14" fmla="*/ 5922365 h 6472441"/>
              <a:gd name="connsiteX15" fmla="*/ 11562334 w 11601890"/>
              <a:gd name="connsiteY15" fmla="*/ 5918250 h 6472441"/>
              <a:gd name="connsiteX16" fmla="*/ 11571244 w 11601890"/>
              <a:gd name="connsiteY16" fmla="*/ 2621673 h 6472441"/>
              <a:gd name="connsiteX17" fmla="*/ 11572643 w 11601890"/>
              <a:gd name="connsiteY17" fmla="*/ 261466 h 6472441"/>
              <a:gd name="connsiteX18" fmla="*/ 11386303 w 11601890"/>
              <a:gd name="connsiteY18" fmla="*/ 83284 h 6472441"/>
              <a:gd name="connsiteX19" fmla="*/ 10689999 w 11601890"/>
              <a:gd name="connsiteY19" fmla="*/ 70590 h 6472441"/>
              <a:gd name="connsiteX20" fmla="*/ 7599878 w 11601890"/>
              <a:gd name="connsiteY20" fmla="*/ 75909 h 6472441"/>
              <a:gd name="connsiteX21" fmla="*/ 1892744 w 11601890"/>
              <a:gd name="connsiteY21" fmla="*/ -1 h 6472441"/>
              <a:gd name="connsiteX0" fmla="*/ 1892744 w 11592538"/>
              <a:gd name="connsiteY0" fmla="*/ -1 h 6472441"/>
              <a:gd name="connsiteX1" fmla="*/ 304663 w 11592538"/>
              <a:gd name="connsiteY1" fmla="*/ 10760 h 6472441"/>
              <a:gd name="connsiteX2" fmla="*/ 0 w 11592538"/>
              <a:gd name="connsiteY2" fmla="*/ 47941 h 6472441"/>
              <a:gd name="connsiteX3" fmla="*/ 0 w 11592538"/>
              <a:gd name="connsiteY3" fmla="*/ 909145 h 6472441"/>
              <a:gd name="connsiteX4" fmla="*/ 4597 w 11592538"/>
              <a:gd name="connsiteY4" fmla="*/ 909145 h 6472441"/>
              <a:gd name="connsiteX5" fmla="*/ 8568 w 11592538"/>
              <a:gd name="connsiteY5" fmla="*/ 1088907 h 6472441"/>
              <a:gd name="connsiteX6" fmla="*/ 88972 w 11592538"/>
              <a:gd name="connsiteY6" fmla="*/ 3523847 h 6472441"/>
              <a:gd name="connsiteX7" fmla="*/ 148480 w 11592538"/>
              <a:gd name="connsiteY7" fmla="*/ 5930840 h 6472441"/>
              <a:gd name="connsiteX8" fmla="*/ 5484139 w 11592538"/>
              <a:gd name="connsiteY8" fmla="*/ 5922734 h 6472441"/>
              <a:gd name="connsiteX9" fmla="*/ 8071632 w 11592538"/>
              <a:gd name="connsiteY9" fmla="*/ 5902006 h 6472441"/>
              <a:gd name="connsiteX10" fmla="*/ 8334742 w 11592538"/>
              <a:gd name="connsiteY10" fmla="*/ 5912753 h 6472441"/>
              <a:gd name="connsiteX11" fmla="*/ 8300328 w 11592538"/>
              <a:gd name="connsiteY11" fmla="*/ 6472441 h 6472441"/>
              <a:gd name="connsiteX12" fmla="*/ 8951337 w 11592538"/>
              <a:gd name="connsiteY12" fmla="*/ 5912878 h 6472441"/>
              <a:gd name="connsiteX13" fmla="*/ 9774882 w 11592538"/>
              <a:gd name="connsiteY13" fmla="*/ 5899459 h 6472441"/>
              <a:gd name="connsiteX14" fmla="*/ 10927227 w 11592538"/>
              <a:gd name="connsiteY14" fmla="*/ 5922365 h 6472441"/>
              <a:gd name="connsiteX15" fmla="*/ 11562334 w 11592538"/>
              <a:gd name="connsiteY15" fmla="*/ 5918250 h 6472441"/>
              <a:gd name="connsiteX16" fmla="*/ 11571244 w 11592538"/>
              <a:gd name="connsiteY16" fmla="*/ 2621673 h 6472441"/>
              <a:gd name="connsiteX17" fmla="*/ 11572643 w 11592538"/>
              <a:gd name="connsiteY17" fmla="*/ 261466 h 6472441"/>
              <a:gd name="connsiteX18" fmla="*/ 11386303 w 11592538"/>
              <a:gd name="connsiteY18" fmla="*/ 83284 h 6472441"/>
              <a:gd name="connsiteX19" fmla="*/ 10689999 w 11592538"/>
              <a:gd name="connsiteY19" fmla="*/ 70590 h 6472441"/>
              <a:gd name="connsiteX20" fmla="*/ 7599878 w 11592538"/>
              <a:gd name="connsiteY20" fmla="*/ 75909 h 6472441"/>
              <a:gd name="connsiteX21" fmla="*/ 1892744 w 11592538"/>
              <a:gd name="connsiteY21" fmla="*/ -1 h 6472441"/>
              <a:gd name="connsiteX0" fmla="*/ 1892744 w 11586991"/>
              <a:gd name="connsiteY0" fmla="*/ -1 h 6472441"/>
              <a:gd name="connsiteX1" fmla="*/ 304663 w 11586991"/>
              <a:gd name="connsiteY1" fmla="*/ 10760 h 6472441"/>
              <a:gd name="connsiteX2" fmla="*/ 0 w 11586991"/>
              <a:gd name="connsiteY2" fmla="*/ 47941 h 6472441"/>
              <a:gd name="connsiteX3" fmla="*/ 0 w 11586991"/>
              <a:gd name="connsiteY3" fmla="*/ 909145 h 6472441"/>
              <a:gd name="connsiteX4" fmla="*/ 4597 w 11586991"/>
              <a:gd name="connsiteY4" fmla="*/ 909145 h 6472441"/>
              <a:gd name="connsiteX5" fmla="*/ 8568 w 11586991"/>
              <a:gd name="connsiteY5" fmla="*/ 1088907 h 6472441"/>
              <a:gd name="connsiteX6" fmla="*/ 88972 w 11586991"/>
              <a:gd name="connsiteY6" fmla="*/ 3523847 h 6472441"/>
              <a:gd name="connsiteX7" fmla="*/ 148480 w 11586991"/>
              <a:gd name="connsiteY7" fmla="*/ 5930840 h 6472441"/>
              <a:gd name="connsiteX8" fmla="*/ 5484139 w 11586991"/>
              <a:gd name="connsiteY8" fmla="*/ 5922734 h 6472441"/>
              <a:gd name="connsiteX9" fmla="*/ 8071632 w 11586991"/>
              <a:gd name="connsiteY9" fmla="*/ 5902006 h 6472441"/>
              <a:gd name="connsiteX10" fmla="*/ 8334742 w 11586991"/>
              <a:gd name="connsiteY10" fmla="*/ 5912753 h 6472441"/>
              <a:gd name="connsiteX11" fmla="*/ 8300328 w 11586991"/>
              <a:gd name="connsiteY11" fmla="*/ 6472441 h 6472441"/>
              <a:gd name="connsiteX12" fmla="*/ 8951337 w 11586991"/>
              <a:gd name="connsiteY12" fmla="*/ 5912878 h 6472441"/>
              <a:gd name="connsiteX13" fmla="*/ 9774882 w 11586991"/>
              <a:gd name="connsiteY13" fmla="*/ 5899459 h 6472441"/>
              <a:gd name="connsiteX14" fmla="*/ 10927227 w 11586991"/>
              <a:gd name="connsiteY14" fmla="*/ 5922365 h 6472441"/>
              <a:gd name="connsiteX15" fmla="*/ 11562334 w 11586991"/>
              <a:gd name="connsiteY15" fmla="*/ 5918250 h 6472441"/>
              <a:gd name="connsiteX16" fmla="*/ 11571244 w 11586991"/>
              <a:gd name="connsiteY16" fmla="*/ 2621673 h 6472441"/>
              <a:gd name="connsiteX17" fmla="*/ 11572643 w 11586991"/>
              <a:gd name="connsiteY17" fmla="*/ 261466 h 6472441"/>
              <a:gd name="connsiteX18" fmla="*/ 11386303 w 11586991"/>
              <a:gd name="connsiteY18" fmla="*/ 83284 h 6472441"/>
              <a:gd name="connsiteX19" fmla="*/ 10689999 w 11586991"/>
              <a:gd name="connsiteY19" fmla="*/ 70590 h 6472441"/>
              <a:gd name="connsiteX20" fmla="*/ 7599878 w 11586991"/>
              <a:gd name="connsiteY20" fmla="*/ 75909 h 6472441"/>
              <a:gd name="connsiteX21" fmla="*/ 1892744 w 11586991"/>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432992 w 11578768"/>
              <a:gd name="connsiteY1" fmla="*/ 34958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999684 w 11578768"/>
              <a:gd name="connsiteY0" fmla="*/ 13440 h 6437483"/>
              <a:gd name="connsiteX1" fmla="*/ 432992 w 11578768"/>
              <a:gd name="connsiteY1" fmla="*/ 0 h 6437483"/>
              <a:gd name="connsiteX2" fmla="*/ 0 w 11578768"/>
              <a:gd name="connsiteY2" fmla="*/ 85576 h 6437483"/>
              <a:gd name="connsiteX3" fmla="*/ 0 w 11578768"/>
              <a:gd name="connsiteY3" fmla="*/ 874187 h 6437483"/>
              <a:gd name="connsiteX4" fmla="*/ 4597 w 11578768"/>
              <a:gd name="connsiteY4" fmla="*/ 874187 h 6437483"/>
              <a:gd name="connsiteX5" fmla="*/ 8569 w 11578768"/>
              <a:gd name="connsiteY5" fmla="*/ 1406724 h 6437483"/>
              <a:gd name="connsiteX6" fmla="*/ 67470 w 11578768"/>
              <a:gd name="connsiteY6" fmla="*/ 4899989 h 6437483"/>
              <a:gd name="connsiteX7" fmla="*/ 148480 w 11578768"/>
              <a:gd name="connsiteY7" fmla="*/ 5895882 h 6437483"/>
              <a:gd name="connsiteX8" fmla="*/ 5484139 w 11578768"/>
              <a:gd name="connsiteY8" fmla="*/ 5887776 h 6437483"/>
              <a:gd name="connsiteX9" fmla="*/ 8071632 w 11578768"/>
              <a:gd name="connsiteY9" fmla="*/ 5867048 h 6437483"/>
              <a:gd name="connsiteX10" fmla="*/ 8302487 w 11578768"/>
              <a:gd name="connsiteY10" fmla="*/ 5877796 h 6437483"/>
              <a:gd name="connsiteX11" fmla="*/ 8300328 w 11578768"/>
              <a:gd name="connsiteY11" fmla="*/ 6437483 h 6437483"/>
              <a:gd name="connsiteX12" fmla="*/ 8951337 w 11578768"/>
              <a:gd name="connsiteY12" fmla="*/ 5877920 h 6437483"/>
              <a:gd name="connsiteX13" fmla="*/ 9774882 w 11578768"/>
              <a:gd name="connsiteY13" fmla="*/ 5864501 h 6437483"/>
              <a:gd name="connsiteX14" fmla="*/ 10927227 w 11578768"/>
              <a:gd name="connsiteY14" fmla="*/ 5887407 h 6437483"/>
              <a:gd name="connsiteX15" fmla="*/ 11562334 w 11578768"/>
              <a:gd name="connsiteY15" fmla="*/ 5883292 h 6437483"/>
              <a:gd name="connsiteX16" fmla="*/ 11571244 w 11578768"/>
              <a:gd name="connsiteY16" fmla="*/ 2586715 h 6437483"/>
              <a:gd name="connsiteX17" fmla="*/ 11572643 w 11578768"/>
              <a:gd name="connsiteY17" fmla="*/ 226508 h 6437483"/>
              <a:gd name="connsiteX18" fmla="*/ 11386303 w 11578768"/>
              <a:gd name="connsiteY18" fmla="*/ 48326 h 6437483"/>
              <a:gd name="connsiteX19" fmla="*/ 10689999 w 11578768"/>
              <a:gd name="connsiteY19" fmla="*/ 35632 h 6437483"/>
              <a:gd name="connsiteX20" fmla="*/ 7599878 w 11578768"/>
              <a:gd name="connsiteY20" fmla="*/ 40951 h 6437483"/>
              <a:gd name="connsiteX21" fmla="*/ 1999684 w 11578768"/>
              <a:gd name="connsiteY21" fmla="*/ 13440 h 643748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8951337 w 11578768"/>
              <a:gd name="connsiteY12" fmla="*/ 5864480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9084484 w 11578768"/>
              <a:gd name="connsiteY12" fmla="*/ 5864482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9"/>
              <a:gd name="connsiteY0" fmla="*/ 0 h 6462953"/>
              <a:gd name="connsiteX1" fmla="*/ 561320 w 11578769"/>
              <a:gd name="connsiteY1" fmla="*/ 10760 h 6462953"/>
              <a:gd name="connsiteX2" fmla="*/ 0 w 11578769"/>
              <a:gd name="connsiteY2" fmla="*/ 72136 h 6462953"/>
              <a:gd name="connsiteX3" fmla="*/ 0 w 11578769"/>
              <a:gd name="connsiteY3" fmla="*/ 860747 h 6462953"/>
              <a:gd name="connsiteX4" fmla="*/ 4597 w 11578769"/>
              <a:gd name="connsiteY4" fmla="*/ 860747 h 6462953"/>
              <a:gd name="connsiteX5" fmla="*/ 8569 w 11578769"/>
              <a:gd name="connsiteY5" fmla="*/ 1393284 h 6462953"/>
              <a:gd name="connsiteX6" fmla="*/ 67470 w 11578769"/>
              <a:gd name="connsiteY6" fmla="*/ 4886549 h 6462953"/>
              <a:gd name="connsiteX7" fmla="*/ 148480 w 11578769"/>
              <a:gd name="connsiteY7" fmla="*/ 5882442 h 6462953"/>
              <a:gd name="connsiteX8" fmla="*/ 5484139 w 11578769"/>
              <a:gd name="connsiteY8" fmla="*/ 5874336 h 6462953"/>
              <a:gd name="connsiteX9" fmla="*/ 8071632 w 11578769"/>
              <a:gd name="connsiteY9" fmla="*/ 5853608 h 6462953"/>
              <a:gd name="connsiteX10" fmla="*/ 8314590 w 11578769"/>
              <a:gd name="connsiteY10" fmla="*/ 5877326 h 6462953"/>
              <a:gd name="connsiteX11" fmla="*/ 8469786 w 11578769"/>
              <a:gd name="connsiteY11" fmla="*/ 6462953 h 6462953"/>
              <a:gd name="connsiteX12" fmla="*/ 8926264 w 11578769"/>
              <a:gd name="connsiteY12" fmla="*/ 5864484 h 6462953"/>
              <a:gd name="connsiteX13" fmla="*/ 9774882 w 11578769"/>
              <a:gd name="connsiteY13" fmla="*/ 5851061 h 6462953"/>
              <a:gd name="connsiteX14" fmla="*/ 10927227 w 11578769"/>
              <a:gd name="connsiteY14" fmla="*/ 5873967 h 6462953"/>
              <a:gd name="connsiteX15" fmla="*/ 11562334 w 11578769"/>
              <a:gd name="connsiteY15" fmla="*/ 5869852 h 6462953"/>
              <a:gd name="connsiteX16" fmla="*/ 11571244 w 11578769"/>
              <a:gd name="connsiteY16" fmla="*/ 2573275 h 6462953"/>
              <a:gd name="connsiteX17" fmla="*/ 11572643 w 11578769"/>
              <a:gd name="connsiteY17" fmla="*/ 213068 h 6462953"/>
              <a:gd name="connsiteX18" fmla="*/ 11386303 w 11578769"/>
              <a:gd name="connsiteY18" fmla="*/ 34886 h 6462953"/>
              <a:gd name="connsiteX19" fmla="*/ 10689999 w 11578769"/>
              <a:gd name="connsiteY19" fmla="*/ 22192 h 6462953"/>
              <a:gd name="connsiteX20" fmla="*/ 7599878 w 11578769"/>
              <a:gd name="connsiteY20" fmla="*/ 27511 h 6462953"/>
              <a:gd name="connsiteX21" fmla="*/ 1999684 w 11578769"/>
              <a:gd name="connsiteY21" fmla="*/ 0 h 6462953"/>
              <a:gd name="connsiteX0" fmla="*/ 1999684 w 11578769"/>
              <a:gd name="connsiteY0" fmla="*/ 0 h 6654630"/>
              <a:gd name="connsiteX1" fmla="*/ 561320 w 11578769"/>
              <a:gd name="connsiteY1" fmla="*/ 10760 h 6654630"/>
              <a:gd name="connsiteX2" fmla="*/ 0 w 11578769"/>
              <a:gd name="connsiteY2" fmla="*/ 72136 h 6654630"/>
              <a:gd name="connsiteX3" fmla="*/ 0 w 11578769"/>
              <a:gd name="connsiteY3" fmla="*/ 860747 h 6654630"/>
              <a:gd name="connsiteX4" fmla="*/ 4597 w 11578769"/>
              <a:gd name="connsiteY4" fmla="*/ 860747 h 6654630"/>
              <a:gd name="connsiteX5" fmla="*/ 8569 w 11578769"/>
              <a:gd name="connsiteY5" fmla="*/ 1393284 h 6654630"/>
              <a:gd name="connsiteX6" fmla="*/ 67470 w 11578769"/>
              <a:gd name="connsiteY6" fmla="*/ 4886549 h 6654630"/>
              <a:gd name="connsiteX7" fmla="*/ 148480 w 11578769"/>
              <a:gd name="connsiteY7" fmla="*/ 5882442 h 6654630"/>
              <a:gd name="connsiteX8" fmla="*/ 5484139 w 11578769"/>
              <a:gd name="connsiteY8" fmla="*/ 5874336 h 6654630"/>
              <a:gd name="connsiteX9" fmla="*/ 8071632 w 11578769"/>
              <a:gd name="connsiteY9" fmla="*/ 5853608 h 6654630"/>
              <a:gd name="connsiteX10" fmla="*/ 8314590 w 11578769"/>
              <a:gd name="connsiteY10" fmla="*/ 5877326 h 6654630"/>
              <a:gd name="connsiteX11" fmla="*/ 8570471 w 11578769"/>
              <a:gd name="connsiteY11" fmla="*/ 6654630 h 6654630"/>
              <a:gd name="connsiteX12" fmla="*/ 8926264 w 11578769"/>
              <a:gd name="connsiteY12" fmla="*/ 5864484 h 6654630"/>
              <a:gd name="connsiteX13" fmla="*/ 9774882 w 11578769"/>
              <a:gd name="connsiteY13" fmla="*/ 5851061 h 6654630"/>
              <a:gd name="connsiteX14" fmla="*/ 10927227 w 11578769"/>
              <a:gd name="connsiteY14" fmla="*/ 5873967 h 6654630"/>
              <a:gd name="connsiteX15" fmla="*/ 11562334 w 11578769"/>
              <a:gd name="connsiteY15" fmla="*/ 5869852 h 6654630"/>
              <a:gd name="connsiteX16" fmla="*/ 11571244 w 11578769"/>
              <a:gd name="connsiteY16" fmla="*/ 2573275 h 6654630"/>
              <a:gd name="connsiteX17" fmla="*/ 11572643 w 11578769"/>
              <a:gd name="connsiteY17" fmla="*/ 213068 h 6654630"/>
              <a:gd name="connsiteX18" fmla="*/ 11386303 w 11578769"/>
              <a:gd name="connsiteY18" fmla="*/ 34886 h 6654630"/>
              <a:gd name="connsiteX19" fmla="*/ 10689999 w 11578769"/>
              <a:gd name="connsiteY19" fmla="*/ 22192 h 6654630"/>
              <a:gd name="connsiteX20" fmla="*/ 7599878 w 11578769"/>
              <a:gd name="connsiteY20" fmla="*/ 27511 h 6654630"/>
              <a:gd name="connsiteX21" fmla="*/ 1999684 w 11578769"/>
              <a:gd name="connsiteY21" fmla="*/ 0 h 6654630"/>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213068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135715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39624 w 11578769"/>
              <a:gd name="connsiteY4" fmla="*/ 860749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8569 w 11578769"/>
              <a:gd name="connsiteY4" fmla="*/ 1393284 h 6964048"/>
              <a:gd name="connsiteX5" fmla="*/ 67470 w 11578769"/>
              <a:gd name="connsiteY5" fmla="*/ 4886548 h 6964048"/>
              <a:gd name="connsiteX6" fmla="*/ 128464 w 11578769"/>
              <a:gd name="connsiteY6" fmla="*/ 5882443 h 6964048"/>
              <a:gd name="connsiteX7" fmla="*/ 5484139 w 11578769"/>
              <a:gd name="connsiteY7" fmla="*/ 5874336 h 6964048"/>
              <a:gd name="connsiteX8" fmla="*/ 8071632 w 11578769"/>
              <a:gd name="connsiteY8" fmla="*/ 5853608 h 6964048"/>
              <a:gd name="connsiteX9" fmla="*/ 8314590 w 11578769"/>
              <a:gd name="connsiteY9" fmla="*/ 5877326 h 6964048"/>
              <a:gd name="connsiteX10" fmla="*/ 8575475 w 11578769"/>
              <a:gd name="connsiteY10" fmla="*/ 6964048 h 6964048"/>
              <a:gd name="connsiteX11" fmla="*/ 8926264 w 11578769"/>
              <a:gd name="connsiteY11" fmla="*/ 5864484 h 6964048"/>
              <a:gd name="connsiteX12" fmla="*/ 9774882 w 11578769"/>
              <a:gd name="connsiteY12" fmla="*/ 5851061 h 6964048"/>
              <a:gd name="connsiteX13" fmla="*/ 10927227 w 11578769"/>
              <a:gd name="connsiteY13" fmla="*/ 5873967 h 6964048"/>
              <a:gd name="connsiteX14" fmla="*/ 11562334 w 11578769"/>
              <a:gd name="connsiteY14" fmla="*/ 5869852 h 6964048"/>
              <a:gd name="connsiteX15" fmla="*/ 11571244 w 11578769"/>
              <a:gd name="connsiteY15" fmla="*/ 2573275 h 6964048"/>
              <a:gd name="connsiteX16" fmla="*/ 11572643 w 11578769"/>
              <a:gd name="connsiteY16" fmla="*/ 135715 h 6964048"/>
              <a:gd name="connsiteX17" fmla="*/ 11386303 w 11578769"/>
              <a:gd name="connsiteY17" fmla="*/ 34886 h 6964048"/>
              <a:gd name="connsiteX18" fmla="*/ 10689999 w 11578769"/>
              <a:gd name="connsiteY18" fmla="*/ 22192 h 6964048"/>
              <a:gd name="connsiteX19" fmla="*/ 7599878 w 11578769"/>
              <a:gd name="connsiteY19" fmla="*/ 27511 h 6964048"/>
              <a:gd name="connsiteX20" fmla="*/ 1999684 w 11578769"/>
              <a:gd name="connsiteY20" fmla="*/ 0 h 6964048"/>
              <a:gd name="connsiteX0" fmla="*/ 1991115 w 11570200"/>
              <a:gd name="connsiteY0" fmla="*/ 0 h 6964048"/>
              <a:gd name="connsiteX1" fmla="*/ 552751 w 11570200"/>
              <a:gd name="connsiteY1" fmla="*/ 10760 h 6964048"/>
              <a:gd name="connsiteX2" fmla="*/ 11446 w 11570200"/>
              <a:gd name="connsiteY2" fmla="*/ 56664 h 6964048"/>
              <a:gd name="connsiteX3" fmla="*/ 6442 w 11570200"/>
              <a:gd name="connsiteY3" fmla="*/ 845281 h 6964048"/>
              <a:gd name="connsiteX4" fmla="*/ 0 w 11570200"/>
              <a:gd name="connsiteY4" fmla="*/ 1393284 h 6964048"/>
              <a:gd name="connsiteX5" fmla="*/ 58901 w 11570200"/>
              <a:gd name="connsiteY5" fmla="*/ 4886548 h 6964048"/>
              <a:gd name="connsiteX6" fmla="*/ 119895 w 11570200"/>
              <a:gd name="connsiteY6" fmla="*/ 5882443 h 6964048"/>
              <a:gd name="connsiteX7" fmla="*/ 5475570 w 11570200"/>
              <a:gd name="connsiteY7" fmla="*/ 5874336 h 6964048"/>
              <a:gd name="connsiteX8" fmla="*/ 8063063 w 11570200"/>
              <a:gd name="connsiteY8" fmla="*/ 5853608 h 6964048"/>
              <a:gd name="connsiteX9" fmla="*/ 8306021 w 11570200"/>
              <a:gd name="connsiteY9" fmla="*/ 5877326 h 6964048"/>
              <a:gd name="connsiteX10" fmla="*/ 8566906 w 11570200"/>
              <a:gd name="connsiteY10" fmla="*/ 6964048 h 6964048"/>
              <a:gd name="connsiteX11" fmla="*/ 8917695 w 11570200"/>
              <a:gd name="connsiteY11" fmla="*/ 5864484 h 6964048"/>
              <a:gd name="connsiteX12" fmla="*/ 9766313 w 11570200"/>
              <a:gd name="connsiteY12" fmla="*/ 5851061 h 6964048"/>
              <a:gd name="connsiteX13" fmla="*/ 10918658 w 11570200"/>
              <a:gd name="connsiteY13" fmla="*/ 5873967 h 6964048"/>
              <a:gd name="connsiteX14" fmla="*/ 11553765 w 11570200"/>
              <a:gd name="connsiteY14" fmla="*/ 5869852 h 6964048"/>
              <a:gd name="connsiteX15" fmla="*/ 11562675 w 11570200"/>
              <a:gd name="connsiteY15" fmla="*/ 2573275 h 6964048"/>
              <a:gd name="connsiteX16" fmla="*/ 11564074 w 11570200"/>
              <a:gd name="connsiteY16" fmla="*/ 135715 h 6964048"/>
              <a:gd name="connsiteX17" fmla="*/ 11377734 w 11570200"/>
              <a:gd name="connsiteY17" fmla="*/ 34886 h 6964048"/>
              <a:gd name="connsiteX18" fmla="*/ 10681430 w 11570200"/>
              <a:gd name="connsiteY18" fmla="*/ 22192 h 6964048"/>
              <a:gd name="connsiteX19" fmla="*/ 7591309 w 11570200"/>
              <a:gd name="connsiteY19" fmla="*/ 27511 h 6964048"/>
              <a:gd name="connsiteX20" fmla="*/ 1991115 w 11570200"/>
              <a:gd name="connsiteY20" fmla="*/ 0 h 6964048"/>
              <a:gd name="connsiteX0" fmla="*/ 1984916 w 11564001"/>
              <a:gd name="connsiteY0" fmla="*/ 0 h 6964048"/>
              <a:gd name="connsiteX1" fmla="*/ 546552 w 11564001"/>
              <a:gd name="connsiteY1" fmla="*/ 10760 h 6964048"/>
              <a:gd name="connsiteX2" fmla="*/ 5247 w 11564001"/>
              <a:gd name="connsiteY2" fmla="*/ 56664 h 6964048"/>
              <a:gd name="connsiteX3" fmla="*/ 243 w 11564001"/>
              <a:gd name="connsiteY3" fmla="*/ 845281 h 6964048"/>
              <a:gd name="connsiteX4" fmla="*/ 8812 w 11564001"/>
              <a:gd name="connsiteY4" fmla="*/ 1671759 h 6964048"/>
              <a:gd name="connsiteX5" fmla="*/ 52702 w 11564001"/>
              <a:gd name="connsiteY5" fmla="*/ 4886548 h 6964048"/>
              <a:gd name="connsiteX6" fmla="*/ 113696 w 11564001"/>
              <a:gd name="connsiteY6" fmla="*/ 5882443 h 6964048"/>
              <a:gd name="connsiteX7" fmla="*/ 5469371 w 11564001"/>
              <a:gd name="connsiteY7" fmla="*/ 5874336 h 6964048"/>
              <a:gd name="connsiteX8" fmla="*/ 8056864 w 11564001"/>
              <a:gd name="connsiteY8" fmla="*/ 5853608 h 6964048"/>
              <a:gd name="connsiteX9" fmla="*/ 8299822 w 11564001"/>
              <a:gd name="connsiteY9" fmla="*/ 5877326 h 6964048"/>
              <a:gd name="connsiteX10" fmla="*/ 8560707 w 11564001"/>
              <a:gd name="connsiteY10" fmla="*/ 6964048 h 6964048"/>
              <a:gd name="connsiteX11" fmla="*/ 8911496 w 11564001"/>
              <a:gd name="connsiteY11" fmla="*/ 5864484 h 6964048"/>
              <a:gd name="connsiteX12" fmla="*/ 9760114 w 11564001"/>
              <a:gd name="connsiteY12" fmla="*/ 5851061 h 6964048"/>
              <a:gd name="connsiteX13" fmla="*/ 10912459 w 11564001"/>
              <a:gd name="connsiteY13" fmla="*/ 5873967 h 6964048"/>
              <a:gd name="connsiteX14" fmla="*/ 11547566 w 11564001"/>
              <a:gd name="connsiteY14" fmla="*/ 5869852 h 6964048"/>
              <a:gd name="connsiteX15" fmla="*/ 11556476 w 11564001"/>
              <a:gd name="connsiteY15" fmla="*/ 2573275 h 6964048"/>
              <a:gd name="connsiteX16" fmla="*/ 11557875 w 11564001"/>
              <a:gd name="connsiteY16" fmla="*/ 135715 h 6964048"/>
              <a:gd name="connsiteX17" fmla="*/ 11371535 w 11564001"/>
              <a:gd name="connsiteY17" fmla="*/ 34886 h 6964048"/>
              <a:gd name="connsiteX18" fmla="*/ 10675231 w 11564001"/>
              <a:gd name="connsiteY18" fmla="*/ 22192 h 6964048"/>
              <a:gd name="connsiteX19" fmla="*/ 7585110 w 11564001"/>
              <a:gd name="connsiteY19" fmla="*/ 27511 h 6964048"/>
              <a:gd name="connsiteX20" fmla="*/ 1984916 w 11564001"/>
              <a:gd name="connsiteY20" fmla="*/ 0 h 6964048"/>
              <a:gd name="connsiteX0" fmla="*/ 1984673 w 11563758"/>
              <a:gd name="connsiteY0" fmla="*/ 0 h 6964048"/>
              <a:gd name="connsiteX1" fmla="*/ 546309 w 11563758"/>
              <a:gd name="connsiteY1" fmla="*/ 10760 h 6964048"/>
              <a:gd name="connsiteX2" fmla="*/ 5004 w 11563758"/>
              <a:gd name="connsiteY2" fmla="*/ 56664 h 6964048"/>
              <a:gd name="connsiteX3" fmla="*/ 0 w 11563758"/>
              <a:gd name="connsiteY3" fmla="*/ 845281 h 6964048"/>
              <a:gd name="connsiteX4" fmla="*/ 52459 w 11563758"/>
              <a:gd name="connsiteY4" fmla="*/ 4886548 h 6964048"/>
              <a:gd name="connsiteX5" fmla="*/ 113453 w 11563758"/>
              <a:gd name="connsiteY5" fmla="*/ 5882443 h 6964048"/>
              <a:gd name="connsiteX6" fmla="*/ 5469128 w 11563758"/>
              <a:gd name="connsiteY6" fmla="*/ 5874336 h 6964048"/>
              <a:gd name="connsiteX7" fmla="*/ 8056621 w 11563758"/>
              <a:gd name="connsiteY7" fmla="*/ 5853608 h 6964048"/>
              <a:gd name="connsiteX8" fmla="*/ 8299579 w 11563758"/>
              <a:gd name="connsiteY8" fmla="*/ 5877326 h 6964048"/>
              <a:gd name="connsiteX9" fmla="*/ 8560464 w 11563758"/>
              <a:gd name="connsiteY9" fmla="*/ 6964048 h 6964048"/>
              <a:gd name="connsiteX10" fmla="*/ 8911253 w 11563758"/>
              <a:gd name="connsiteY10" fmla="*/ 5864484 h 6964048"/>
              <a:gd name="connsiteX11" fmla="*/ 9759871 w 11563758"/>
              <a:gd name="connsiteY11" fmla="*/ 5851061 h 6964048"/>
              <a:gd name="connsiteX12" fmla="*/ 10912216 w 11563758"/>
              <a:gd name="connsiteY12" fmla="*/ 5873967 h 6964048"/>
              <a:gd name="connsiteX13" fmla="*/ 11547323 w 11563758"/>
              <a:gd name="connsiteY13" fmla="*/ 5869852 h 6964048"/>
              <a:gd name="connsiteX14" fmla="*/ 11556233 w 11563758"/>
              <a:gd name="connsiteY14" fmla="*/ 2573275 h 6964048"/>
              <a:gd name="connsiteX15" fmla="*/ 11557632 w 11563758"/>
              <a:gd name="connsiteY15" fmla="*/ 135715 h 6964048"/>
              <a:gd name="connsiteX16" fmla="*/ 11371292 w 11563758"/>
              <a:gd name="connsiteY16" fmla="*/ 34886 h 6964048"/>
              <a:gd name="connsiteX17" fmla="*/ 10674988 w 11563758"/>
              <a:gd name="connsiteY17" fmla="*/ 22192 h 6964048"/>
              <a:gd name="connsiteX18" fmla="*/ 7584867 w 11563758"/>
              <a:gd name="connsiteY18" fmla="*/ 27511 h 6964048"/>
              <a:gd name="connsiteX19" fmla="*/ 1984673 w 11563758"/>
              <a:gd name="connsiteY19" fmla="*/ 0 h 6964048"/>
              <a:gd name="connsiteX0" fmla="*/ 1979669 w 11558754"/>
              <a:gd name="connsiteY0" fmla="*/ 0 h 6964048"/>
              <a:gd name="connsiteX1" fmla="*/ 541305 w 11558754"/>
              <a:gd name="connsiteY1" fmla="*/ 10760 h 6964048"/>
              <a:gd name="connsiteX2" fmla="*/ 0 w 11558754"/>
              <a:gd name="connsiteY2" fmla="*/ 56664 h 6964048"/>
              <a:gd name="connsiteX3" fmla="*/ 10007 w 11558754"/>
              <a:gd name="connsiteY3" fmla="*/ 907167 h 6964048"/>
              <a:gd name="connsiteX4" fmla="*/ 47455 w 11558754"/>
              <a:gd name="connsiteY4" fmla="*/ 4886548 h 6964048"/>
              <a:gd name="connsiteX5" fmla="*/ 108449 w 11558754"/>
              <a:gd name="connsiteY5" fmla="*/ 5882443 h 6964048"/>
              <a:gd name="connsiteX6" fmla="*/ 5464124 w 11558754"/>
              <a:gd name="connsiteY6" fmla="*/ 5874336 h 6964048"/>
              <a:gd name="connsiteX7" fmla="*/ 8051617 w 11558754"/>
              <a:gd name="connsiteY7" fmla="*/ 5853608 h 6964048"/>
              <a:gd name="connsiteX8" fmla="*/ 8294575 w 11558754"/>
              <a:gd name="connsiteY8" fmla="*/ 5877326 h 6964048"/>
              <a:gd name="connsiteX9" fmla="*/ 8555460 w 11558754"/>
              <a:gd name="connsiteY9" fmla="*/ 6964048 h 6964048"/>
              <a:gd name="connsiteX10" fmla="*/ 8906249 w 11558754"/>
              <a:gd name="connsiteY10" fmla="*/ 5864484 h 6964048"/>
              <a:gd name="connsiteX11" fmla="*/ 9754867 w 11558754"/>
              <a:gd name="connsiteY11" fmla="*/ 5851061 h 6964048"/>
              <a:gd name="connsiteX12" fmla="*/ 10907212 w 11558754"/>
              <a:gd name="connsiteY12" fmla="*/ 5873967 h 6964048"/>
              <a:gd name="connsiteX13" fmla="*/ 11542319 w 11558754"/>
              <a:gd name="connsiteY13" fmla="*/ 5869852 h 6964048"/>
              <a:gd name="connsiteX14" fmla="*/ 11551229 w 11558754"/>
              <a:gd name="connsiteY14" fmla="*/ 2573275 h 6964048"/>
              <a:gd name="connsiteX15" fmla="*/ 11552628 w 11558754"/>
              <a:gd name="connsiteY15" fmla="*/ 135715 h 6964048"/>
              <a:gd name="connsiteX16" fmla="*/ 11366288 w 11558754"/>
              <a:gd name="connsiteY16" fmla="*/ 34886 h 6964048"/>
              <a:gd name="connsiteX17" fmla="*/ 10669984 w 11558754"/>
              <a:gd name="connsiteY17" fmla="*/ 22192 h 6964048"/>
              <a:gd name="connsiteX18" fmla="*/ 7579863 w 11558754"/>
              <a:gd name="connsiteY18" fmla="*/ 27511 h 6964048"/>
              <a:gd name="connsiteX19" fmla="*/ 1979669 w 11558754"/>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48747" h="6964048">
                <a:moveTo>
                  <a:pt x="1969662" y="0"/>
                </a:moveTo>
                <a:lnTo>
                  <a:pt x="531298" y="10760"/>
                </a:lnTo>
                <a:cubicBezTo>
                  <a:pt x="412076" y="17393"/>
                  <a:pt x="40889" y="-5755"/>
                  <a:pt x="10008" y="41197"/>
                </a:cubicBezTo>
                <a:lnTo>
                  <a:pt x="0" y="907167"/>
                </a:lnTo>
                <a:cubicBezTo>
                  <a:pt x="7909" y="1712148"/>
                  <a:pt x="18539" y="4047021"/>
                  <a:pt x="37448" y="4886548"/>
                </a:cubicBezTo>
                <a:cubicBezTo>
                  <a:pt x="53591" y="5571076"/>
                  <a:pt x="27300" y="5894554"/>
                  <a:pt x="98442" y="5882443"/>
                </a:cubicBezTo>
                <a:cubicBezTo>
                  <a:pt x="2272096" y="5944168"/>
                  <a:pt x="3839516" y="5905296"/>
                  <a:pt x="5454117" y="5874336"/>
                </a:cubicBezTo>
                <a:lnTo>
                  <a:pt x="8041610" y="5853608"/>
                </a:lnTo>
                <a:cubicBezTo>
                  <a:pt x="8097057" y="5853135"/>
                  <a:pt x="8260641" y="5816019"/>
                  <a:pt x="8284568" y="5877326"/>
                </a:cubicBezTo>
                <a:cubicBezTo>
                  <a:pt x="8358458" y="6066651"/>
                  <a:pt x="8505494" y="6819821"/>
                  <a:pt x="8545453" y="6964048"/>
                </a:cubicBezTo>
                <a:cubicBezTo>
                  <a:pt x="8592444" y="6853126"/>
                  <a:pt x="8717070" y="6190249"/>
                  <a:pt x="8896242" y="5864484"/>
                </a:cubicBezTo>
                <a:cubicBezTo>
                  <a:pt x="8983231" y="5861744"/>
                  <a:pt x="9383648" y="5857976"/>
                  <a:pt x="9744860" y="5851061"/>
                </a:cubicBezTo>
                <a:lnTo>
                  <a:pt x="10897205" y="5873967"/>
                </a:lnTo>
                <a:cubicBezTo>
                  <a:pt x="11154266" y="5864303"/>
                  <a:pt x="11330236" y="5889853"/>
                  <a:pt x="11532312" y="5869852"/>
                </a:cubicBezTo>
                <a:cubicBezTo>
                  <a:pt x="11570755" y="5664332"/>
                  <a:pt x="11527878" y="4358576"/>
                  <a:pt x="11541222" y="2573275"/>
                </a:cubicBezTo>
                <a:cubicBezTo>
                  <a:pt x="11557330" y="1394689"/>
                  <a:pt x="11525996" y="803887"/>
                  <a:pt x="11542621" y="135715"/>
                </a:cubicBezTo>
                <a:cubicBezTo>
                  <a:pt x="11545135" y="34675"/>
                  <a:pt x="11490844" y="52505"/>
                  <a:pt x="11356281" y="34886"/>
                </a:cubicBezTo>
                <a:cubicBezTo>
                  <a:pt x="11210966" y="17266"/>
                  <a:pt x="10860029" y="38111"/>
                  <a:pt x="10659977" y="22192"/>
                </a:cubicBezTo>
                <a:lnTo>
                  <a:pt x="7569856" y="27511"/>
                </a:lnTo>
                <a:lnTo>
                  <a:pt x="1969662"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AC7E5833-58EB-94BA-40A1-3D6C15DDC940}"/>
              </a:ext>
            </a:extLst>
          </p:cNvPr>
          <p:cNvSpPr>
            <a:spLocks noGrp="1"/>
          </p:cNvSpPr>
          <p:nvPr>
            <p:ph type="title"/>
          </p:nvPr>
        </p:nvSpPr>
        <p:spPr>
          <a:xfrm>
            <a:off x="1707687" y="4765780"/>
            <a:ext cx="8889663" cy="1235348"/>
          </a:xfrm>
        </p:spPr>
        <p:txBody>
          <a:bodyPr>
            <a:normAutofit/>
          </a:bodyPr>
          <a:lstStyle/>
          <a:p>
            <a:pPr algn="ctr"/>
            <a:r>
              <a:rPr lang="en-US" sz="4400"/>
              <a:t>More "typical" Examples of Mental Health Services</a:t>
            </a:r>
          </a:p>
        </p:txBody>
      </p:sp>
      <p:sp>
        <p:nvSpPr>
          <p:cNvPr id="14" name="Freeform: Shape 13">
            <a:extLst>
              <a:ext uri="{FF2B5EF4-FFF2-40B4-BE49-F238E27FC236}">
                <a16:creationId xmlns:a16="http://schemas.microsoft.com/office/drawing/2014/main" id="{B6FB7394-C898-4857-BD32-4D13183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8721" y="4309700"/>
            <a:ext cx="9614555" cy="18752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10007288 w 11603130"/>
              <a:gd name="connsiteY15" fmla="*/ 5914499 h 6362961"/>
              <a:gd name="connsiteX16" fmla="*/ 10927227 w 11603130"/>
              <a:gd name="connsiteY16" fmla="*/ 5922366 h 6362961"/>
              <a:gd name="connsiteX17" fmla="*/ 11562333 w 11603130"/>
              <a:gd name="connsiteY17" fmla="*/ 5906085 h 6362961"/>
              <a:gd name="connsiteX18" fmla="*/ 11571244 w 11603130"/>
              <a:gd name="connsiteY18" fmla="*/ 2621674 h 6362961"/>
              <a:gd name="connsiteX19" fmla="*/ 11561892 w 11603130"/>
              <a:gd name="connsiteY19" fmla="*/ 176313 h 6362961"/>
              <a:gd name="connsiteX20" fmla="*/ 11289537 w 11603130"/>
              <a:gd name="connsiteY20" fmla="*/ 107615 h 6362961"/>
              <a:gd name="connsiteX21" fmla="*/ 10689999 w 11603130"/>
              <a:gd name="connsiteY21" fmla="*/ 70591 h 6362961"/>
              <a:gd name="connsiteX22" fmla="*/ 7599878 w 11603130"/>
              <a:gd name="connsiteY22" fmla="*/ 75910 h 6362961"/>
              <a:gd name="connsiteX23" fmla="*/ 1892744 w 11603130"/>
              <a:gd name="connsiteY23" fmla="*/ 0 h 6362961"/>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0 w 11603130"/>
              <a:gd name="connsiteY10" fmla="*/ 5914173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143603 w 11603130"/>
              <a:gd name="connsiteY9" fmla="*/ 5913030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168401 w 11603130"/>
              <a:gd name="connsiteY10" fmla="*/ 5646549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3 w 11603130"/>
              <a:gd name="connsiteY17" fmla="*/ 5906085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007288 w 11603130"/>
              <a:gd name="connsiteY15" fmla="*/ 5914499 h 6472442"/>
              <a:gd name="connsiteX16" fmla="*/ 10927227 w 11603130"/>
              <a:gd name="connsiteY16" fmla="*/ 5922366 h 6472442"/>
              <a:gd name="connsiteX17" fmla="*/ 11562334 w 11603130"/>
              <a:gd name="connsiteY17" fmla="*/ 5918251 h 6472442"/>
              <a:gd name="connsiteX18" fmla="*/ 11571244 w 11603130"/>
              <a:gd name="connsiteY18" fmla="*/ 2621674 h 6472442"/>
              <a:gd name="connsiteX19" fmla="*/ 11561892 w 11603130"/>
              <a:gd name="connsiteY19" fmla="*/ 176313 h 6472442"/>
              <a:gd name="connsiteX20" fmla="*/ 11289537 w 11603130"/>
              <a:gd name="connsiteY20" fmla="*/ 107615 h 6472442"/>
              <a:gd name="connsiteX21" fmla="*/ 10689999 w 11603130"/>
              <a:gd name="connsiteY21" fmla="*/ 70591 h 6472442"/>
              <a:gd name="connsiteX22" fmla="*/ 7599878 w 11603130"/>
              <a:gd name="connsiteY22" fmla="*/ 75910 h 6472442"/>
              <a:gd name="connsiteX23" fmla="*/ 1892744 w 11603130"/>
              <a:gd name="connsiteY23"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10371 w 11603130"/>
              <a:gd name="connsiteY14" fmla="*/ 5911624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821045 w 11603130"/>
              <a:gd name="connsiteY9" fmla="*/ 5925196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7294199 w 11603130"/>
              <a:gd name="connsiteY9" fmla="*/ 5913031 h 6472442"/>
              <a:gd name="connsiteX10" fmla="*/ 8071632 w 11603130"/>
              <a:gd name="connsiteY10" fmla="*/ 5902007 h 6472442"/>
              <a:gd name="connsiteX11" fmla="*/ 8334742 w 11603130"/>
              <a:gd name="connsiteY11" fmla="*/ 5912754 h 6472442"/>
              <a:gd name="connsiteX12" fmla="*/ 8300328 w 11603130"/>
              <a:gd name="connsiteY12" fmla="*/ 6472442 h 6472442"/>
              <a:gd name="connsiteX13" fmla="*/ 8951337 w 11603130"/>
              <a:gd name="connsiteY13" fmla="*/ 5912879 h 6472442"/>
              <a:gd name="connsiteX14" fmla="*/ 9774882 w 11603130"/>
              <a:gd name="connsiteY14" fmla="*/ 5899460 h 6472442"/>
              <a:gd name="connsiteX15" fmla="*/ 10927227 w 11603130"/>
              <a:gd name="connsiteY15" fmla="*/ 5922366 h 6472442"/>
              <a:gd name="connsiteX16" fmla="*/ 11562334 w 11603130"/>
              <a:gd name="connsiteY16" fmla="*/ 5918251 h 6472442"/>
              <a:gd name="connsiteX17" fmla="*/ 11571244 w 11603130"/>
              <a:gd name="connsiteY17" fmla="*/ 2621674 h 6472442"/>
              <a:gd name="connsiteX18" fmla="*/ 11561892 w 11603130"/>
              <a:gd name="connsiteY18" fmla="*/ 176313 h 6472442"/>
              <a:gd name="connsiteX19" fmla="*/ 11289537 w 11603130"/>
              <a:gd name="connsiteY19" fmla="*/ 107615 h 6472442"/>
              <a:gd name="connsiteX20" fmla="*/ 10689999 w 11603130"/>
              <a:gd name="connsiteY20" fmla="*/ 70591 h 6472442"/>
              <a:gd name="connsiteX21" fmla="*/ 7599878 w 11603130"/>
              <a:gd name="connsiteY21" fmla="*/ 75910 h 6472442"/>
              <a:gd name="connsiteX22" fmla="*/ 1892744 w 11603130"/>
              <a:gd name="connsiteY22"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623915 w 11603130"/>
              <a:gd name="connsiteY8" fmla="*/ 5947064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603130"/>
              <a:gd name="connsiteY0" fmla="*/ 0 h 6472442"/>
              <a:gd name="connsiteX1" fmla="*/ 304663 w 11603130"/>
              <a:gd name="connsiteY1" fmla="*/ 10761 h 6472442"/>
              <a:gd name="connsiteX2" fmla="*/ 0 w 11603130"/>
              <a:gd name="connsiteY2" fmla="*/ 47942 h 6472442"/>
              <a:gd name="connsiteX3" fmla="*/ 0 w 11603130"/>
              <a:gd name="connsiteY3" fmla="*/ 909146 h 6472442"/>
              <a:gd name="connsiteX4" fmla="*/ 4597 w 11603130"/>
              <a:gd name="connsiteY4" fmla="*/ 909146 h 6472442"/>
              <a:gd name="connsiteX5" fmla="*/ 8568 w 11603130"/>
              <a:gd name="connsiteY5" fmla="*/ 1088908 h 6472442"/>
              <a:gd name="connsiteX6" fmla="*/ 88972 w 11603130"/>
              <a:gd name="connsiteY6" fmla="*/ 3523848 h 6472442"/>
              <a:gd name="connsiteX7" fmla="*/ 148480 w 11603130"/>
              <a:gd name="connsiteY7" fmla="*/ 5930841 h 6472442"/>
              <a:gd name="connsiteX8" fmla="*/ 5484139 w 11603130"/>
              <a:gd name="connsiteY8" fmla="*/ 5922735 h 6472442"/>
              <a:gd name="connsiteX9" fmla="*/ 8071632 w 11603130"/>
              <a:gd name="connsiteY9" fmla="*/ 5902007 h 6472442"/>
              <a:gd name="connsiteX10" fmla="*/ 8334742 w 11603130"/>
              <a:gd name="connsiteY10" fmla="*/ 5912754 h 6472442"/>
              <a:gd name="connsiteX11" fmla="*/ 8300328 w 11603130"/>
              <a:gd name="connsiteY11" fmla="*/ 6472442 h 6472442"/>
              <a:gd name="connsiteX12" fmla="*/ 8951337 w 11603130"/>
              <a:gd name="connsiteY12" fmla="*/ 5912879 h 6472442"/>
              <a:gd name="connsiteX13" fmla="*/ 9774882 w 11603130"/>
              <a:gd name="connsiteY13" fmla="*/ 5899460 h 6472442"/>
              <a:gd name="connsiteX14" fmla="*/ 10927227 w 11603130"/>
              <a:gd name="connsiteY14" fmla="*/ 5922366 h 6472442"/>
              <a:gd name="connsiteX15" fmla="*/ 11562334 w 11603130"/>
              <a:gd name="connsiteY15" fmla="*/ 5918251 h 6472442"/>
              <a:gd name="connsiteX16" fmla="*/ 11571244 w 11603130"/>
              <a:gd name="connsiteY16" fmla="*/ 2621674 h 6472442"/>
              <a:gd name="connsiteX17" fmla="*/ 11561892 w 11603130"/>
              <a:gd name="connsiteY17" fmla="*/ 176313 h 6472442"/>
              <a:gd name="connsiteX18" fmla="*/ 11289537 w 11603130"/>
              <a:gd name="connsiteY18" fmla="*/ 107615 h 6472442"/>
              <a:gd name="connsiteX19" fmla="*/ 10689999 w 11603130"/>
              <a:gd name="connsiteY19" fmla="*/ 70591 h 6472442"/>
              <a:gd name="connsiteX20" fmla="*/ 7599878 w 11603130"/>
              <a:gd name="connsiteY20" fmla="*/ 75910 h 6472442"/>
              <a:gd name="connsiteX21" fmla="*/ 1892744 w 11603130"/>
              <a:gd name="connsiteY21" fmla="*/ 0 h 6472442"/>
              <a:gd name="connsiteX0" fmla="*/ 1892744 w 11597724"/>
              <a:gd name="connsiteY0" fmla="*/ 34441 h 6506883"/>
              <a:gd name="connsiteX1" fmla="*/ 304663 w 11597724"/>
              <a:gd name="connsiteY1" fmla="*/ 45202 h 6506883"/>
              <a:gd name="connsiteX2" fmla="*/ 0 w 11597724"/>
              <a:gd name="connsiteY2" fmla="*/ 82383 h 6506883"/>
              <a:gd name="connsiteX3" fmla="*/ 0 w 11597724"/>
              <a:gd name="connsiteY3" fmla="*/ 943587 h 6506883"/>
              <a:gd name="connsiteX4" fmla="*/ 4597 w 11597724"/>
              <a:gd name="connsiteY4" fmla="*/ 943587 h 6506883"/>
              <a:gd name="connsiteX5" fmla="*/ 8568 w 11597724"/>
              <a:gd name="connsiteY5" fmla="*/ 1123349 h 6506883"/>
              <a:gd name="connsiteX6" fmla="*/ 88972 w 11597724"/>
              <a:gd name="connsiteY6" fmla="*/ 3558289 h 6506883"/>
              <a:gd name="connsiteX7" fmla="*/ 148480 w 11597724"/>
              <a:gd name="connsiteY7" fmla="*/ 5965282 h 6506883"/>
              <a:gd name="connsiteX8" fmla="*/ 5484139 w 11597724"/>
              <a:gd name="connsiteY8" fmla="*/ 5957176 h 6506883"/>
              <a:gd name="connsiteX9" fmla="*/ 8071632 w 11597724"/>
              <a:gd name="connsiteY9" fmla="*/ 5936448 h 6506883"/>
              <a:gd name="connsiteX10" fmla="*/ 8334742 w 11597724"/>
              <a:gd name="connsiteY10" fmla="*/ 5947195 h 6506883"/>
              <a:gd name="connsiteX11" fmla="*/ 8300328 w 11597724"/>
              <a:gd name="connsiteY11" fmla="*/ 6506883 h 6506883"/>
              <a:gd name="connsiteX12" fmla="*/ 8951337 w 11597724"/>
              <a:gd name="connsiteY12" fmla="*/ 5947320 h 6506883"/>
              <a:gd name="connsiteX13" fmla="*/ 9774882 w 11597724"/>
              <a:gd name="connsiteY13" fmla="*/ 5933901 h 6506883"/>
              <a:gd name="connsiteX14" fmla="*/ 10927227 w 11597724"/>
              <a:gd name="connsiteY14" fmla="*/ 5956807 h 6506883"/>
              <a:gd name="connsiteX15" fmla="*/ 11562334 w 11597724"/>
              <a:gd name="connsiteY15" fmla="*/ 5952692 h 6506883"/>
              <a:gd name="connsiteX16" fmla="*/ 11571244 w 11597724"/>
              <a:gd name="connsiteY16" fmla="*/ 2656115 h 6506883"/>
              <a:gd name="connsiteX17" fmla="*/ 11561892 w 11597724"/>
              <a:gd name="connsiteY17" fmla="*/ 210754 h 6506883"/>
              <a:gd name="connsiteX18" fmla="*/ 11386303 w 11597724"/>
              <a:gd name="connsiteY18" fmla="*/ 117726 h 6506883"/>
              <a:gd name="connsiteX19" fmla="*/ 10689999 w 11597724"/>
              <a:gd name="connsiteY19" fmla="*/ 105032 h 6506883"/>
              <a:gd name="connsiteX20" fmla="*/ 7599878 w 11597724"/>
              <a:gd name="connsiteY20" fmla="*/ 110351 h 6506883"/>
              <a:gd name="connsiteX21" fmla="*/ 1892744 w 11597724"/>
              <a:gd name="connsiteY21" fmla="*/ 34441 h 6506883"/>
              <a:gd name="connsiteX0" fmla="*/ 1892744 w 11597724"/>
              <a:gd name="connsiteY0" fmla="*/ 34443 h 6506885"/>
              <a:gd name="connsiteX1" fmla="*/ 304663 w 11597724"/>
              <a:gd name="connsiteY1" fmla="*/ 45204 h 6506885"/>
              <a:gd name="connsiteX2" fmla="*/ 0 w 11597724"/>
              <a:gd name="connsiteY2" fmla="*/ 82385 h 6506885"/>
              <a:gd name="connsiteX3" fmla="*/ 0 w 11597724"/>
              <a:gd name="connsiteY3" fmla="*/ 943589 h 6506885"/>
              <a:gd name="connsiteX4" fmla="*/ 4597 w 11597724"/>
              <a:gd name="connsiteY4" fmla="*/ 943589 h 6506885"/>
              <a:gd name="connsiteX5" fmla="*/ 8568 w 11597724"/>
              <a:gd name="connsiteY5" fmla="*/ 1123351 h 6506885"/>
              <a:gd name="connsiteX6" fmla="*/ 88972 w 11597724"/>
              <a:gd name="connsiteY6" fmla="*/ 3558291 h 6506885"/>
              <a:gd name="connsiteX7" fmla="*/ 148480 w 11597724"/>
              <a:gd name="connsiteY7" fmla="*/ 5965284 h 6506885"/>
              <a:gd name="connsiteX8" fmla="*/ 5484139 w 11597724"/>
              <a:gd name="connsiteY8" fmla="*/ 5957178 h 6506885"/>
              <a:gd name="connsiteX9" fmla="*/ 8071632 w 11597724"/>
              <a:gd name="connsiteY9" fmla="*/ 5936450 h 6506885"/>
              <a:gd name="connsiteX10" fmla="*/ 8334742 w 11597724"/>
              <a:gd name="connsiteY10" fmla="*/ 5947197 h 6506885"/>
              <a:gd name="connsiteX11" fmla="*/ 8300328 w 11597724"/>
              <a:gd name="connsiteY11" fmla="*/ 6506885 h 6506885"/>
              <a:gd name="connsiteX12" fmla="*/ 8951337 w 11597724"/>
              <a:gd name="connsiteY12" fmla="*/ 5947322 h 6506885"/>
              <a:gd name="connsiteX13" fmla="*/ 9774882 w 11597724"/>
              <a:gd name="connsiteY13" fmla="*/ 5933903 h 6506885"/>
              <a:gd name="connsiteX14" fmla="*/ 10927227 w 11597724"/>
              <a:gd name="connsiteY14" fmla="*/ 5956809 h 6506885"/>
              <a:gd name="connsiteX15" fmla="*/ 11562334 w 11597724"/>
              <a:gd name="connsiteY15" fmla="*/ 5952694 h 6506885"/>
              <a:gd name="connsiteX16" fmla="*/ 11571244 w 11597724"/>
              <a:gd name="connsiteY16" fmla="*/ 2656117 h 6506885"/>
              <a:gd name="connsiteX17" fmla="*/ 11561892 w 11597724"/>
              <a:gd name="connsiteY17" fmla="*/ 210756 h 6506885"/>
              <a:gd name="connsiteX18" fmla="*/ 11386303 w 11597724"/>
              <a:gd name="connsiteY18" fmla="*/ 117728 h 6506885"/>
              <a:gd name="connsiteX19" fmla="*/ 10689999 w 11597724"/>
              <a:gd name="connsiteY19" fmla="*/ 105034 h 6506885"/>
              <a:gd name="connsiteX20" fmla="*/ 7599878 w 11597724"/>
              <a:gd name="connsiteY20" fmla="*/ 110353 h 6506885"/>
              <a:gd name="connsiteX21" fmla="*/ 1892744 w 11597724"/>
              <a:gd name="connsiteY21" fmla="*/ 34443 h 6506885"/>
              <a:gd name="connsiteX0" fmla="*/ 1892744 w 11601890"/>
              <a:gd name="connsiteY0" fmla="*/ -1 h 6472441"/>
              <a:gd name="connsiteX1" fmla="*/ 304663 w 11601890"/>
              <a:gd name="connsiteY1" fmla="*/ 10760 h 6472441"/>
              <a:gd name="connsiteX2" fmla="*/ 0 w 11601890"/>
              <a:gd name="connsiteY2" fmla="*/ 47941 h 6472441"/>
              <a:gd name="connsiteX3" fmla="*/ 0 w 11601890"/>
              <a:gd name="connsiteY3" fmla="*/ 909145 h 6472441"/>
              <a:gd name="connsiteX4" fmla="*/ 4597 w 11601890"/>
              <a:gd name="connsiteY4" fmla="*/ 909145 h 6472441"/>
              <a:gd name="connsiteX5" fmla="*/ 8568 w 11601890"/>
              <a:gd name="connsiteY5" fmla="*/ 1088907 h 6472441"/>
              <a:gd name="connsiteX6" fmla="*/ 88972 w 11601890"/>
              <a:gd name="connsiteY6" fmla="*/ 3523847 h 6472441"/>
              <a:gd name="connsiteX7" fmla="*/ 148480 w 11601890"/>
              <a:gd name="connsiteY7" fmla="*/ 5930840 h 6472441"/>
              <a:gd name="connsiteX8" fmla="*/ 5484139 w 11601890"/>
              <a:gd name="connsiteY8" fmla="*/ 5922734 h 6472441"/>
              <a:gd name="connsiteX9" fmla="*/ 8071632 w 11601890"/>
              <a:gd name="connsiteY9" fmla="*/ 5902006 h 6472441"/>
              <a:gd name="connsiteX10" fmla="*/ 8334742 w 11601890"/>
              <a:gd name="connsiteY10" fmla="*/ 5912753 h 6472441"/>
              <a:gd name="connsiteX11" fmla="*/ 8300328 w 11601890"/>
              <a:gd name="connsiteY11" fmla="*/ 6472441 h 6472441"/>
              <a:gd name="connsiteX12" fmla="*/ 8951337 w 11601890"/>
              <a:gd name="connsiteY12" fmla="*/ 5912878 h 6472441"/>
              <a:gd name="connsiteX13" fmla="*/ 9774882 w 11601890"/>
              <a:gd name="connsiteY13" fmla="*/ 5899459 h 6472441"/>
              <a:gd name="connsiteX14" fmla="*/ 10927227 w 11601890"/>
              <a:gd name="connsiteY14" fmla="*/ 5922365 h 6472441"/>
              <a:gd name="connsiteX15" fmla="*/ 11562334 w 11601890"/>
              <a:gd name="connsiteY15" fmla="*/ 5918250 h 6472441"/>
              <a:gd name="connsiteX16" fmla="*/ 11571244 w 11601890"/>
              <a:gd name="connsiteY16" fmla="*/ 2621673 h 6472441"/>
              <a:gd name="connsiteX17" fmla="*/ 11572643 w 11601890"/>
              <a:gd name="connsiteY17" fmla="*/ 261466 h 6472441"/>
              <a:gd name="connsiteX18" fmla="*/ 11386303 w 11601890"/>
              <a:gd name="connsiteY18" fmla="*/ 83284 h 6472441"/>
              <a:gd name="connsiteX19" fmla="*/ 10689999 w 11601890"/>
              <a:gd name="connsiteY19" fmla="*/ 70590 h 6472441"/>
              <a:gd name="connsiteX20" fmla="*/ 7599878 w 11601890"/>
              <a:gd name="connsiteY20" fmla="*/ 75909 h 6472441"/>
              <a:gd name="connsiteX21" fmla="*/ 1892744 w 11601890"/>
              <a:gd name="connsiteY21" fmla="*/ -1 h 6472441"/>
              <a:gd name="connsiteX0" fmla="*/ 1892744 w 11592538"/>
              <a:gd name="connsiteY0" fmla="*/ -1 h 6472441"/>
              <a:gd name="connsiteX1" fmla="*/ 304663 w 11592538"/>
              <a:gd name="connsiteY1" fmla="*/ 10760 h 6472441"/>
              <a:gd name="connsiteX2" fmla="*/ 0 w 11592538"/>
              <a:gd name="connsiteY2" fmla="*/ 47941 h 6472441"/>
              <a:gd name="connsiteX3" fmla="*/ 0 w 11592538"/>
              <a:gd name="connsiteY3" fmla="*/ 909145 h 6472441"/>
              <a:gd name="connsiteX4" fmla="*/ 4597 w 11592538"/>
              <a:gd name="connsiteY4" fmla="*/ 909145 h 6472441"/>
              <a:gd name="connsiteX5" fmla="*/ 8568 w 11592538"/>
              <a:gd name="connsiteY5" fmla="*/ 1088907 h 6472441"/>
              <a:gd name="connsiteX6" fmla="*/ 88972 w 11592538"/>
              <a:gd name="connsiteY6" fmla="*/ 3523847 h 6472441"/>
              <a:gd name="connsiteX7" fmla="*/ 148480 w 11592538"/>
              <a:gd name="connsiteY7" fmla="*/ 5930840 h 6472441"/>
              <a:gd name="connsiteX8" fmla="*/ 5484139 w 11592538"/>
              <a:gd name="connsiteY8" fmla="*/ 5922734 h 6472441"/>
              <a:gd name="connsiteX9" fmla="*/ 8071632 w 11592538"/>
              <a:gd name="connsiteY9" fmla="*/ 5902006 h 6472441"/>
              <a:gd name="connsiteX10" fmla="*/ 8334742 w 11592538"/>
              <a:gd name="connsiteY10" fmla="*/ 5912753 h 6472441"/>
              <a:gd name="connsiteX11" fmla="*/ 8300328 w 11592538"/>
              <a:gd name="connsiteY11" fmla="*/ 6472441 h 6472441"/>
              <a:gd name="connsiteX12" fmla="*/ 8951337 w 11592538"/>
              <a:gd name="connsiteY12" fmla="*/ 5912878 h 6472441"/>
              <a:gd name="connsiteX13" fmla="*/ 9774882 w 11592538"/>
              <a:gd name="connsiteY13" fmla="*/ 5899459 h 6472441"/>
              <a:gd name="connsiteX14" fmla="*/ 10927227 w 11592538"/>
              <a:gd name="connsiteY14" fmla="*/ 5922365 h 6472441"/>
              <a:gd name="connsiteX15" fmla="*/ 11562334 w 11592538"/>
              <a:gd name="connsiteY15" fmla="*/ 5918250 h 6472441"/>
              <a:gd name="connsiteX16" fmla="*/ 11571244 w 11592538"/>
              <a:gd name="connsiteY16" fmla="*/ 2621673 h 6472441"/>
              <a:gd name="connsiteX17" fmla="*/ 11572643 w 11592538"/>
              <a:gd name="connsiteY17" fmla="*/ 261466 h 6472441"/>
              <a:gd name="connsiteX18" fmla="*/ 11386303 w 11592538"/>
              <a:gd name="connsiteY18" fmla="*/ 83284 h 6472441"/>
              <a:gd name="connsiteX19" fmla="*/ 10689999 w 11592538"/>
              <a:gd name="connsiteY19" fmla="*/ 70590 h 6472441"/>
              <a:gd name="connsiteX20" fmla="*/ 7599878 w 11592538"/>
              <a:gd name="connsiteY20" fmla="*/ 75909 h 6472441"/>
              <a:gd name="connsiteX21" fmla="*/ 1892744 w 11592538"/>
              <a:gd name="connsiteY21" fmla="*/ -1 h 6472441"/>
              <a:gd name="connsiteX0" fmla="*/ 1892744 w 11586991"/>
              <a:gd name="connsiteY0" fmla="*/ -1 h 6472441"/>
              <a:gd name="connsiteX1" fmla="*/ 304663 w 11586991"/>
              <a:gd name="connsiteY1" fmla="*/ 10760 h 6472441"/>
              <a:gd name="connsiteX2" fmla="*/ 0 w 11586991"/>
              <a:gd name="connsiteY2" fmla="*/ 47941 h 6472441"/>
              <a:gd name="connsiteX3" fmla="*/ 0 w 11586991"/>
              <a:gd name="connsiteY3" fmla="*/ 909145 h 6472441"/>
              <a:gd name="connsiteX4" fmla="*/ 4597 w 11586991"/>
              <a:gd name="connsiteY4" fmla="*/ 909145 h 6472441"/>
              <a:gd name="connsiteX5" fmla="*/ 8568 w 11586991"/>
              <a:gd name="connsiteY5" fmla="*/ 1088907 h 6472441"/>
              <a:gd name="connsiteX6" fmla="*/ 88972 w 11586991"/>
              <a:gd name="connsiteY6" fmla="*/ 3523847 h 6472441"/>
              <a:gd name="connsiteX7" fmla="*/ 148480 w 11586991"/>
              <a:gd name="connsiteY7" fmla="*/ 5930840 h 6472441"/>
              <a:gd name="connsiteX8" fmla="*/ 5484139 w 11586991"/>
              <a:gd name="connsiteY8" fmla="*/ 5922734 h 6472441"/>
              <a:gd name="connsiteX9" fmla="*/ 8071632 w 11586991"/>
              <a:gd name="connsiteY9" fmla="*/ 5902006 h 6472441"/>
              <a:gd name="connsiteX10" fmla="*/ 8334742 w 11586991"/>
              <a:gd name="connsiteY10" fmla="*/ 5912753 h 6472441"/>
              <a:gd name="connsiteX11" fmla="*/ 8300328 w 11586991"/>
              <a:gd name="connsiteY11" fmla="*/ 6472441 h 6472441"/>
              <a:gd name="connsiteX12" fmla="*/ 8951337 w 11586991"/>
              <a:gd name="connsiteY12" fmla="*/ 5912878 h 6472441"/>
              <a:gd name="connsiteX13" fmla="*/ 9774882 w 11586991"/>
              <a:gd name="connsiteY13" fmla="*/ 5899459 h 6472441"/>
              <a:gd name="connsiteX14" fmla="*/ 10927227 w 11586991"/>
              <a:gd name="connsiteY14" fmla="*/ 5922365 h 6472441"/>
              <a:gd name="connsiteX15" fmla="*/ 11562334 w 11586991"/>
              <a:gd name="connsiteY15" fmla="*/ 5918250 h 6472441"/>
              <a:gd name="connsiteX16" fmla="*/ 11571244 w 11586991"/>
              <a:gd name="connsiteY16" fmla="*/ 2621673 h 6472441"/>
              <a:gd name="connsiteX17" fmla="*/ 11572643 w 11586991"/>
              <a:gd name="connsiteY17" fmla="*/ 261466 h 6472441"/>
              <a:gd name="connsiteX18" fmla="*/ 11386303 w 11586991"/>
              <a:gd name="connsiteY18" fmla="*/ 83284 h 6472441"/>
              <a:gd name="connsiteX19" fmla="*/ 10689999 w 11586991"/>
              <a:gd name="connsiteY19" fmla="*/ 70590 h 6472441"/>
              <a:gd name="connsiteX20" fmla="*/ 7599878 w 11586991"/>
              <a:gd name="connsiteY20" fmla="*/ 75909 h 6472441"/>
              <a:gd name="connsiteX21" fmla="*/ 1892744 w 11586991"/>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88972 w 11578768"/>
              <a:gd name="connsiteY6" fmla="*/ 35238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56717 w 11578768"/>
              <a:gd name="connsiteY6" fmla="*/ 3876624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095586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78222 w 11578768"/>
              <a:gd name="connsiteY6" fmla="*/ 4679489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8 w 11578768"/>
              <a:gd name="connsiteY5" fmla="*/ 1088907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34742 w 11578768"/>
              <a:gd name="connsiteY10" fmla="*/ 5912753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47941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304663 w 11578768"/>
              <a:gd name="connsiteY1" fmla="*/ 10760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892744 w 11578768"/>
              <a:gd name="connsiteY0" fmla="*/ -1 h 6472441"/>
              <a:gd name="connsiteX1" fmla="*/ 432992 w 11578768"/>
              <a:gd name="connsiteY1" fmla="*/ 34958 h 6472441"/>
              <a:gd name="connsiteX2" fmla="*/ 0 w 11578768"/>
              <a:gd name="connsiteY2" fmla="*/ 120534 h 6472441"/>
              <a:gd name="connsiteX3" fmla="*/ 0 w 11578768"/>
              <a:gd name="connsiteY3" fmla="*/ 909145 h 6472441"/>
              <a:gd name="connsiteX4" fmla="*/ 4597 w 11578768"/>
              <a:gd name="connsiteY4" fmla="*/ 909145 h 6472441"/>
              <a:gd name="connsiteX5" fmla="*/ 8569 w 11578768"/>
              <a:gd name="connsiteY5" fmla="*/ 1441682 h 6472441"/>
              <a:gd name="connsiteX6" fmla="*/ 67470 w 11578768"/>
              <a:gd name="connsiteY6" fmla="*/ 4934947 h 6472441"/>
              <a:gd name="connsiteX7" fmla="*/ 148480 w 11578768"/>
              <a:gd name="connsiteY7" fmla="*/ 5930840 h 6472441"/>
              <a:gd name="connsiteX8" fmla="*/ 5484139 w 11578768"/>
              <a:gd name="connsiteY8" fmla="*/ 5922734 h 6472441"/>
              <a:gd name="connsiteX9" fmla="*/ 8071632 w 11578768"/>
              <a:gd name="connsiteY9" fmla="*/ 5902006 h 6472441"/>
              <a:gd name="connsiteX10" fmla="*/ 8302487 w 11578768"/>
              <a:gd name="connsiteY10" fmla="*/ 5912754 h 6472441"/>
              <a:gd name="connsiteX11" fmla="*/ 8300328 w 11578768"/>
              <a:gd name="connsiteY11" fmla="*/ 6472441 h 6472441"/>
              <a:gd name="connsiteX12" fmla="*/ 8951337 w 11578768"/>
              <a:gd name="connsiteY12" fmla="*/ 5912878 h 6472441"/>
              <a:gd name="connsiteX13" fmla="*/ 9774882 w 11578768"/>
              <a:gd name="connsiteY13" fmla="*/ 5899459 h 6472441"/>
              <a:gd name="connsiteX14" fmla="*/ 10927227 w 11578768"/>
              <a:gd name="connsiteY14" fmla="*/ 5922365 h 6472441"/>
              <a:gd name="connsiteX15" fmla="*/ 11562334 w 11578768"/>
              <a:gd name="connsiteY15" fmla="*/ 5918250 h 6472441"/>
              <a:gd name="connsiteX16" fmla="*/ 11571244 w 11578768"/>
              <a:gd name="connsiteY16" fmla="*/ 2621673 h 6472441"/>
              <a:gd name="connsiteX17" fmla="*/ 11572643 w 11578768"/>
              <a:gd name="connsiteY17" fmla="*/ 261466 h 6472441"/>
              <a:gd name="connsiteX18" fmla="*/ 11386303 w 11578768"/>
              <a:gd name="connsiteY18" fmla="*/ 83284 h 6472441"/>
              <a:gd name="connsiteX19" fmla="*/ 10689999 w 11578768"/>
              <a:gd name="connsiteY19" fmla="*/ 70590 h 6472441"/>
              <a:gd name="connsiteX20" fmla="*/ 7599878 w 11578768"/>
              <a:gd name="connsiteY20" fmla="*/ 75909 h 6472441"/>
              <a:gd name="connsiteX21" fmla="*/ 1892744 w 11578768"/>
              <a:gd name="connsiteY21" fmla="*/ -1 h 6472441"/>
              <a:gd name="connsiteX0" fmla="*/ 1999684 w 11578768"/>
              <a:gd name="connsiteY0" fmla="*/ 13440 h 6437483"/>
              <a:gd name="connsiteX1" fmla="*/ 432992 w 11578768"/>
              <a:gd name="connsiteY1" fmla="*/ 0 h 6437483"/>
              <a:gd name="connsiteX2" fmla="*/ 0 w 11578768"/>
              <a:gd name="connsiteY2" fmla="*/ 85576 h 6437483"/>
              <a:gd name="connsiteX3" fmla="*/ 0 w 11578768"/>
              <a:gd name="connsiteY3" fmla="*/ 874187 h 6437483"/>
              <a:gd name="connsiteX4" fmla="*/ 4597 w 11578768"/>
              <a:gd name="connsiteY4" fmla="*/ 874187 h 6437483"/>
              <a:gd name="connsiteX5" fmla="*/ 8569 w 11578768"/>
              <a:gd name="connsiteY5" fmla="*/ 1406724 h 6437483"/>
              <a:gd name="connsiteX6" fmla="*/ 67470 w 11578768"/>
              <a:gd name="connsiteY6" fmla="*/ 4899989 h 6437483"/>
              <a:gd name="connsiteX7" fmla="*/ 148480 w 11578768"/>
              <a:gd name="connsiteY7" fmla="*/ 5895882 h 6437483"/>
              <a:gd name="connsiteX8" fmla="*/ 5484139 w 11578768"/>
              <a:gd name="connsiteY8" fmla="*/ 5887776 h 6437483"/>
              <a:gd name="connsiteX9" fmla="*/ 8071632 w 11578768"/>
              <a:gd name="connsiteY9" fmla="*/ 5867048 h 6437483"/>
              <a:gd name="connsiteX10" fmla="*/ 8302487 w 11578768"/>
              <a:gd name="connsiteY10" fmla="*/ 5877796 h 6437483"/>
              <a:gd name="connsiteX11" fmla="*/ 8300328 w 11578768"/>
              <a:gd name="connsiteY11" fmla="*/ 6437483 h 6437483"/>
              <a:gd name="connsiteX12" fmla="*/ 8951337 w 11578768"/>
              <a:gd name="connsiteY12" fmla="*/ 5877920 h 6437483"/>
              <a:gd name="connsiteX13" fmla="*/ 9774882 w 11578768"/>
              <a:gd name="connsiteY13" fmla="*/ 5864501 h 6437483"/>
              <a:gd name="connsiteX14" fmla="*/ 10927227 w 11578768"/>
              <a:gd name="connsiteY14" fmla="*/ 5887407 h 6437483"/>
              <a:gd name="connsiteX15" fmla="*/ 11562334 w 11578768"/>
              <a:gd name="connsiteY15" fmla="*/ 5883292 h 6437483"/>
              <a:gd name="connsiteX16" fmla="*/ 11571244 w 11578768"/>
              <a:gd name="connsiteY16" fmla="*/ 2586715 h 6437483"/>
              <a:gd name="connsiteX17" fmla="*/ 11572643 w 11578768"/>
              <a:gd name="connsiteY17" fmla="*/ 226508 h 6437483"/>
              <a:gd name="connsiteX18" fmla="*/ 11386303 w 11578768"/>
              <a:gd name="connsiteY18" fmla="*/ 48326 h 6437483"/>
              <a:gd name="connsiteX19" fmla="*/ 10689999 w 11578768"/>
              <a:gd name="connsiteY19" fmla="*/ 35632 h 6437483"/>
              <a:gd name="connsiteX20" fmla="*/ 7599878 w 11578768"/>
              <a:gd name="connsiteY20" fmla="*/ 40951 h 6437483"/>
              <a:gd name="connsiteX21" fmla="*/ 1999684 w 11578768"/>
              <a:gd name="connsiteY21" fmla="*/ 13440 h 643748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8951337 w 11578768"/>
              <a:gd name="connsiteY12" fmla="*/ 5864480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24043"/>
              <a:gd name="connsiteX1" fmla="*/ 561320 w 11578768"/>
              <a:gd name="connsiteY1" fmla="*/ 10760 h 6424043"/>
              <a:gd name="connsiteX2" fmla="*/ 0 w 11578768"/>
              <a:gd name="connsiteY2" fmla="*/ 72136 h 6424043"/>
              <a:gd name="connsiteX3" fmla="*/ 0 w 11578768"/>
              <a:gd name="connsiteY3" fmla="*/ 860747 h 6424043"/>
              <a:gd name="connsiteX4" fmla="*/ 4597 w 11578768"/>
              <a:gd name="connsiteY4" fmla="*/ 860747 h 6424043"/>
              <a:gd name="connsiteX5" fmla="*/ 8569 w 11578768"/>
              <a:gd name="connsiteY5" fmla="*/ 1393284 h 6424043"/>
              <a:gd name="connsiteX6" fmla="*/ 67470 w 11578768"/>
              <a:gd name="connsiteY6" fmla="*/ 4886549 h 6424043"/>
              <a:gd name="connsiteX7" fmla="*/ 148480 w 11578768"/>
              <a:gd name="connsiteY7" fmla="*/ 5882442 h 6424043"/>
              <a:gd name="connsiteX8" fmla="*/ 5484139 w 11578768"/>
              <a:gd name="connsiteY8" fmla="*/ 5874336 h 6424043"/>
              <a:gd name="connsiteX9" fmla="*/ 8071632 w 11578768"/>
              <a:gd name="connsiteY9" fmla="*/ 5853608 h 6424043"/>
              <a:gd name="connsiteX10" fmla="*/ 8302487 w 11578768"/>
              <a:gd name="connsiteY10" fmla="*/ 5864356 h 6424043"/>
              <a:gd name="connsiteX11" fmla="*/ 8300328 w 11578768"/>
              <a:gd name="connsiteY11" fmla="*/ 6424043 h 6424043"/>
              <a:gd name="connsiteX12" fmla="*/ 9084484 w 11578768"/>
              <a:gd name="connsiteY12" fmla="*/ 5864482 h 6424043"/>
              <a:gd name="connsiteX13" fmla="*/ 9774882 w 11578768"/>
              <a:gd name="connsiteY13" fmla="*/ 5851061 h 6424043"/>
              <a:gd name="connsiteX14" fmla="*/ 10927227 w 11578768"/>
              <a:gd name="connsiteY14" fmla="*/ 5873967 h 6424043"/>
              <a:gd name="connsiteX15" fmla="*/ 11562334 w 11578768"/>
              <a:gd name="connsiteY15" fmla="*/ 5869852 h 6424043"/>
              <a:gd name="connsiteX16" fmla="*/ 11571244 w 11578768"/>
              <a:gd name="connsiteY16" fmla="*/ 2573275 h 6424043"/>
              <a:gd name="connsiteX17" fmla="*/ 11572643 w 11578768"/>
              <a:gd name="connsiteY17" fmla="*/ 213068 h 6424043"/>
              <a:gd name="connsiteX18" fmla="*/ 11386303 w 11578768"/>
              <a:gd name="connsiteY18" fmla="*/ 34886 h 6424043"/>
              <a:gd name="connsiteX19" fmla="*/ 10689999 w 11578768"/>
              <a:gd name="connsiteY19" fmla="*/ 22192 h 6424043"/>
              <a:gd name="connsiteX20" fmla="*/ 7599878 w 11578768"/>
              <a:gd name="connsiteY20" fmla="*/ 27511 h 6424043"/>
              <a:gd name="connsiteX21" fmla="*/ 1999684 w 11578768"/>
              <a:gd name="connsiteY21" fmla="*/ 0 h 642404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02487 w 11578768"/>
              <a:gd name="connsiteY10" fmla="*/ 586435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49983"/>
              <a:gd name="connsiteX1" fmla="*/ 561320 w 11578768"/>
              <a:gd name="connsiteY1" fmla="*/ 10760 h 6449983"/>
              <a:gd name="connsiteX2" fmla="*/ 0 w 11578768"/>
              <a:gd name="connsiteY2" fmla="*/ 72136 h 6449983"/>
              <a:gd name="connsiteX3" fmla="*/ 0 w 11578768"/>
              <a:gd name="connsiteY3" fmla="*/ 860747 h 6449983"/>
              <a:gd name="connsiteX4" fmla="*/ 4597 w 11578768"/>
              <a:gd name="connsiteY4" fmla="*/ 860747 h 6449983"/>
              <a:gd name="connsiteX5" fmla="*/ 8569 w 11578768"/>
              <a:gd name="connsiteY5" fmla="*/ 1393284 h 6449983"/>
              <a:gd name="connsiteX6" fmla="*/ 67470 w 11578768"/>
              <a:gd name="connsiteY6" fmla="*/ 4886549 h 6449983"/>
              <a:gd name="connsiteX7" fmla="*/ 148480 w 11578768"/>
              <a:gd name="connsiteY7" fmla="*/ 5882442 h 6449983"/>
              <a:gd name="connsiteX8" fmla="*/ 5484139 w 11578768"/>
              <a:gd name="connsiteY8" fmla="*/ 5874336 h 6449983"/>
              <a:gd name="connsiteX9" fmla="*/ 8071632 w 11578768"/>
              <a:gd name="connsiteY9" fmla="*/ 5853608 h 6449983"/>
              <a:gd name="connsiteX10" fmla="*/ 8314590 w 11578768"/>
              <a:gd name="connsiteY10" fmla="*/ 5877326 h 6449983"/>
              <a:gd name="connsiteX11" fmla="*/ 8409265 w 11578768"/>
              <a:gd name="connsiteY11" fmla="*/ 6449983 h 6449983"/>
              <a:gd name="connsiteX12" fmla="*/ 9084484 w 11578768"/>
              <a:gd name="connsiteY12" fmla="*/ 5864482 h 6449983"/>
              <a:gd name="connsiteX13" fmla="*/ 9774882 w 11578768"/>
              <a:gd name="connsiteY13" fmla="*/ 5851061 h 6449983"/>
              <a:gd name="connsiteX14" fmla="*/ 10927227 w 11578768"/>
              <a:gd name="connsiteY14" fmla="*/ 5873967 h 6449983"/>
              <a:gd name="connsiteX15" fmla="*/ 11562334 w 11578768"/>
              <a:gd name="connsiteY15" fmla="*/ 5869852 h 6449983"/>
              <a:gd name="connsiteX16" fmla="*/ 11571244 w 11578768"/>
              <a:gd name="connsiteY16" fmla="*/ 2573275 h 6449983"/>
              <a:gd name="connsiteX17" fmla="*/ 11572643 w 11578768"/>
              <a:gd name="connsiteY17" fmla="*/ 213068 h 6449983"/>
              <a:gd name="connsiteX18" fmla="*/ 11386303 w 11578768"/>
              <a:gd name="connsiteY18" fmla="*/ 34886 h 6449983"/>
              <a:gd name="connsiteX19" fmla="*/ 10689999 w 11578768"/>
              <a:gd name="connsiteY19" fmla="*/ 22192 h 6449983"/>
              <a:gd name="connsiteX20" fmla="*/ 7599878 w 11578768"/>
              <a:gd name="connsiteY20" fmla="*/ 27511 h 6449983"/>
              <a:gd name="connsiteX21" fmla="*/ 1999684 w 11578768"/>
              <a:gd name="connsiteY21" fmla="*/ 0 h 644998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8"/>
              <a:gd name="connsiteY0" fmla="*/ 0 h 6462953"/>
              <a:gd name="connsiteX1" fmla="*/ 561320 w 11578768"/>
              <a:gd name="connsiteY1" fmla="*/ 10760 h 6462953"/>
              <a:gd name="connsiteX2" fmla="*/ 0 w 11578768"/>
              <a:gd name="connsiteY2" fmla="*/ 72136 h 6462953"/>
              <a:gd name="connsiteX3" fmla="*/ 0 w 11578768"/>
              <a:gd name="connsiteY3" fmla="*/ 860747 h 6462953"/>
              <a:gd name="connsiteX4" fmla="*/ 4597 w 11578768"/>
              <a:gd name="connsiteY4" fmla="*/ 860747 h 6462953"/>
              <a:gd name="connsiteX5" fmla="*/ 8569 w 11578768"/>
              <a:gd name="connsiteY5" fmla="*/ 1393284 h 6462953"/>
              <a:gd name="connsiteX6" fmla="*/ 67470 w 11578768"/>
              <a:gd name="connsiteY6" fmla="*/ 4886549 h 6462953"/>
              <a:gd name="connsiteX7" fmla="*/ 148480 w 11578768"/>
              <a:gd name="connsiteY7" fmla="*/ 5882442 h 6462953"/>
              <a:gd name="connsiteX8" fmla="*/ 5484139 w 11578768"/>
              <a:gd name="connsiteY8" fmla="*/ 5874336 h 6462953"/>
              <a:gd name="connsiteX9" fmla="*/ 8071632 w 11578768"/>
              <a:gd name="connsiteY9" fmla="*/ 5853608 h 6462953"/>
              <a:gd name="connsiteX10" fmla="*/ 8314590 w 11578768"/>
              <a:gd name="connsiteY10" fmla="*/ 5877326 h 6462953"/>
              <a:gd name="connsiteX11" fmla="*/ 8469786 w 11578768"/>
              <a:gd name="connsiteY11" fmla="*/ 6462953 h 6462953"/>
              <a:gd name="connsiteX12" fmla="*/ 9084484 w 11578768"/>
              <a:gd name="connsiteY12" fmla="*/ 5864482 h 6462953"/>
              <a:gd name="connsiteX13" fmla="*/ 9774882 w 11578768"/>
              <a:gd name="connsiteY13" fmla="*/ 5851061 h 6462953"/>
              <a:gd name="connsiteX14" fmla="*/ 10927227 w 11578768"/>
              <a:gd name="connsiteY14" fmla="*/ 5873967 h 6462953"/>
              <a:gd name="connsiteX15" fmla="*/ 11562334 w 11578768"/>
              <a:gd name="connsiteY15" fmla="*/ 5869852 h 6462953"/>
              <a:gd name="connsiteX16" fmla="*/ 11571244 w 11578768"/>
              <a:gd name="connsiteY16" fmla="*/ 2573275 h 6462953"/>
              <a:gd name="connsiteX17" fmla="*/ 11572643 w 11578768"/>
              <a:gd name="connsiteY17" fmla="*/ 213068 h 6462953"/>
              <a:gd name="connsiteX18" fmla="*/ 11386303 w 11578768"/>
              <a:gd name="connsiteY18" fmla="*/ 34886 h 6462953"/>
              <a:gd name="connsiteX19" fmla="*/ 10689999 w 11578768"/>
              <a:gd name="connsiteY19" fmla="*/ 22192 h 6462953"/>
              <a:gd name="connsiteX20" fmla="*/ 7599878 w 11578768"/>
              <a:gd name="connsiteY20" fmla="*/ 27511 h 6462953"/>
              <a:gd name="connsiteX21" fmla="*/ 1999684 w 11578768"/>
              <a:gd name="connsiteY21" fmla="*/ 0 h 6462953"/>
              <a:gd name="connsiteX0" fmla="*/ 1999684 w 11578769"/>
              <a:gd name="connsiteY0" fmla="*/ 0 h 6462953"/>
              <a:gd name="connsiteX1" fmla="*/ 561320 w 11578769"/>
              <a:gd name="connsiteY1" fmla="*/ 10760 h 6462953"/>
              <a:gd name="connsiteX2" fmla="*/ 0 w 11578769"/>
              <a:gd name="connsiteY2" fmla="*/ 72136 h 6462953"/>
              <a:gd name="connsiteX3" fmla="*/ 0 w 11578769"/>
              <a:gd name="connsiteY3" fmla="*/ 860747 h 6462953"/>
              <a:gd name="connsiteX4" fmla="*/ 4597 w 11578769"/>
              <a:gd name="connsiteY4" fmla="*/ 860747 h 6462953"/>
              <a:gd name="connsiteX5" fmla="*/ 8569 w 11578769"/>
              <a:gd name="connsiteY5" fmla="*/ 1393284 h 6462953"/>
              <a:gd name="connsiteX6" fmla="*/ 67470 w 11578769"/>
              <a:gd name="connsiteY6" fmla="*/ 4886549 h 6462953"/>
              <a:gd name="connsiteX7" fmla="*/ 148480 w 11578769"/>
              <a:gd name="connsiteY7" fmla="*/ 5882442 h 6462953"/>
              <a:gd name="connsiteX8" fmla="*/ 5484139 w 11578769"/>
              <a:gd name="connsiteY8" fmla="*/ 5874336 h 6462953"/>
              <a:gd name="connsiteX9" fmla="*/ 8071632 w 11578769"/>
              <a:gd name="connsiteY9" fmla="*/ 5853608 h 6462953"/>
              <a:gd name="connsiteX10" fmla="*/ 8314590 w 11578769"/>
              <a:gd name="connsiteY10" fmla="*/ 5877326 h 6462953"/>
              <a:gd name="connsiteX11" fmla="*/ 8469786 w 11578769"/>
              <a:gd name="connsiteY11" fmla="*/ 6462953 h 6462953"/>
              <a:gd name="connsiteX12" fmla="*/ 8926264 w 11578769"/>
              <a:gd name="connsiteY12" fmla="*/ 5864484 h 6462953"/>
              <a:gd name="connsiteX13" fmla="*/ 9774882 w 11578769"/>
              <a:gd name="connsiteY13" fmla="*/ 5851061 h 6462953"/>
              <a:gd name="connsiteX14" fmla="*/ 10927227 w 11578769"/>
              <a:gd name="connsiteY14" fmla="*/ 5873967 h 6462953"/>
              <a:gd name="connsiteX15" fmla="*/ 11562334 w 11578769"/>
              <a:gd name="connsiteY15" fmla="*/ 5869852 h 6462953"/>
              <a:gd name="connsiteX16" fmla="*/ 11571244 w 11578769"/>
              <a:gd name="connsiteY16" fmla="*/ 2573275 h 6462953"/>
              <a:gd name="connsiteX17" fmla="*/ 11572643 w 11578769"/>
              <a:gd name="connsiteY17" fmla="*/ 213068 h 6462953"/>
              <a:gd name="connsiteX18" fmla="*/ 11386303 w 11578769"/>
              <a:gd name="connsiteY18" fmla="*/ 34886 h 6462953"/>
              <a:gd name="connsiteX19" fmla="*/ 10689999 w 11578769"/>
              <a:gd name="connsiteY19" fmla="*/ 22192 h 6462953"/>
              <a:gd name="connsiteX20" fmla="*/ 7599878 w 11578769"/>
              <a:gd name="connsiteY20" fmla="*/ 27511 h 6462953"/>
              <a:gd name="connsiteX21" fmla="*/ 1999684 w 11578769"/>
              <a:gd name="connsiteY21" fmla="*/ 0 h 6462953"/>
              <a:gd name="connsiteX0" fmla="*/ 1999684 w 11578769"/>
              <a:gd name="connsiteY0" fmla="*/ 0 h 6654630"/>
              <a:gd name="connsiteX1" fmla="*/ 561320 w 11578769"/>
              <a:gd name="connsiteY1" fmla="*/ 10760 h 6654630"/>
              <a:gd name="connsiteX2" fmla="*/ 0 w 11578769"/>
              <a:gd name="connsiteY2" fmla="*/ 72136 h 6654630"/>
              <a:gd name="connsiteX3" fmla="*/ 0 w 11578769"/>
              <a:gd name="connsiteY3" fmla="*/ 860747 h 6654630"/>
              <a:gd name="connsiteX4" fmla="*/ 4597 w 11578769"/>
              <a:gd name="connsiteY4" fmla="*/ 860747 h 6654630"/>
              <a:gd name="connsiteX5" fmla="*/ 8569 w 11578769"/>
              <a:gd name="connsiteY5" fmla="*/ 1393284 h 6654630"/>
              <a:gd name="connsiteX6" fmla="*/ 67470 w 11578769"/>
              <a:gd name="connsiteY6" fmla="*/ 4886549 h 6654630"/>
              <a:gd name="connsiteX7" fmla="*/ 148480 w 11578769"/>
              <a:gd name="connsiteY7" fmla="*/ 5882442 h 6654630"/>
              <a:gd name="connsiteX8" fmla="*/ 5484139 w 11578769"/>
              <a:gd name="connsiteY8" fmla="*/ 5874336 h 6654630"/>
              <a:gd name="connsiteX9" fmla="*/ 8071632 w 11578769"/>
              <a:gd name="connsiteY9" fmla="*/ 5853608 h 6654630"/>
              <a:gd name="connsiteX10" fmla="*/ 8314590 w 11578769"/>
              <a:gd name="connsiteY10" fmla="*/ 5877326 h 6654630"/>
              <a:gd name="connsiteX11" fmla="*/ 8570471 w 11578769"/>
              <a:gd name="connsiteY11" fmla="*/ 6654630 h 6654630"/>
              <a:gd name="connsiteX12" fmla="*/ 8926264 w 11578769"/>
              <a:gd name="connsiteY12" fmla="*/ 5864484 h 6654630"/>
              <a:gd name="connsiteX13" fmla="*/ 9774882 w 11578769"/>
              <a:gd name="connsiteY13" fmla="*/ 5851061 h 6654630"/>
              <a:gd name="connsiteX14" fmla="*/ 10927227 w 11578769"/>
              <a:gd name="connsiteY14" fmla="*/ 5873967 h 6654630"/>
              <a:gd name="connsiteX15" fmla="*/ 11562334 w 11578769"/>
              <a:gd name="connsiteY15" fmla="*/ 5869852 h 6654630"/>
              <a:gd name="connsiteX16" fmla="*/ 11571244 w 11578769"/>
              <a:gd name="connsiteY16" fmla="*/ 2573275 h 6654630"/>
              <a:gd name="connsiteX17" fmla="*/ 11572643 w 11578769"/>
              <a:gd name="connsiteY17" fmla="*/ 213068 h 6654630"/>
              <a:gd name="connsiteX18" fmla="*/ 11386303 w 11578769"/>
              <a:gd name="connsiteY18" fmla="*/ 34886 h 6654630"/>
              <a:gd name="connsiteX19" fmla="*/ 10689999 w 11578769"/>
              <a:gd name="connsiteY19" fmla="*/ 22192 h 6654630"/>
              <a:gd name="connsiteX20" fmla="*/ 7599878 w 11578769"/>
              <a:gd name="connsiteY20" fmla="*/ 27511 h 6654630"/>
              <a:gd name="connsiteX21" fmla="*/ 1999684 w 11578769"/>
              <a:gd name="connsiteY21" fmla="*/ 0 h 6654630"/>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809341"/>
              <a:gd name="connsiteX1" fmla="*/ 561320 w 11578769"/>
              <a:gd name="connsiteY1" fmla="*/ 10760 h 6809341"/>
              <a:gd name="connsiteX2" fmla="*/ 0 w 11578769"/>
              <a:gd name="connsiteY2" fmla="*/ 72136 h 6809341"/>
              <a:gd name="connsiteX3" fmla="*/ 0 w 11578769"/>
              <a:gd name="connsiteY3" fmla="*/ 860747 h 6809341"/>
              <a:gd name="connsiteX4" fmla="*/ 4597 w 11578769"/>
              <a:gd name="connsiteY4" fmla="*/ 860747 h 6809341"/>
              <a:gd name="connsiteX5" fmla="*/ 8569 w 11578769"/>
              <a:gd name="connsiteY5" fmla="*/ 1393284 h 6809341"/>
              <a:gd name="connsiteX6" fmla="*/ 67470 w 11578769"/>
              <a:gd name="connsiteY6" fmla="*/ 4886549 h 6809341"/>
              <a:gd name="connsiteX7" fmla="*/ 148480 w 11578769"/>
              <a:gd name="connsiteY7" fmla="*/ 5882442 h 6809341"/>
              <a:gd name="connsiteX8" fmla="*/ 5484139 w 11578769"/>
              <a:gd name="connsiteY8" fmla="*/ 5874336 h 6809341"/>
              <a:gd name="connsiteX9" fmla="*/ 8071632 w 11578769"/>
              <a:gd name="connsiteY9" fmla="*/ 5853608 h 6809341"/>
              <a:gd name="connsiteX10" fmla="*/ 8314590 w 11578769"/>
              <a:gd name="connsiteY10" fmla="*/ 5877326 h 6809341"/>
              <a:gd name="connsiteX11" fmla="*/ 8575475 w 11578769"/>
              <a:gd name="connsiteY11" fmla="*/ 6809341 h 6809341"/>
              <a:gd name="connsiteX12" fmla="*/ 8926264 w 11578769"/>
              <a:gd name="connsiteY12" fmla="*/ 5864484 h 6809341"/>
              <a:gd name="connsiteX13" fmla="*/ 9774882 w 11578769"/>
              <a:gd name="connsiteY13" fmla="*/ 5851061 h 6809341"/>
              <a:gd name="connsiteX14" fmla="*/ 10927227 w 11578769"/>
              <a:gd name="connsiteY14" fmla="*/ 5873967 h 6809341"/>
              <a:gd name="connsiteX15" fmla="*/ 11562334 w 11578769"/>
              <a:gd name="connsiteY15" fmla="*/ 5869852 h 6809341"/>
              <a:gd name="connsiteX16" fmla="*/ 11571244 w 11578769"/>
              <a:gd name="connsiteY16" fmla="*/ 2573275 h 6809341"/>
              <a:gd name="connsiteX17" fmla="*/ 11572643 w 11578769"/>
              <a:gd name="connsiteY17" fmla="*/ 213068 h 6809341"/>
              <a:gd name="connsiteX18" fmla="*/ 11386303 w 11578769"/>
              <a:gd name="connsiteY18" fmla="*/ 34886 h 6809341"/>
              <a:gd name="connsiteX19" fmla="*/ 10689999 w 11578769"/>
              <a:gd name="connsiteY19" fmla="*/ 22192 h 6809341"/>
              <a:gd name="connsiteX20" fmla="*/ 7599878 w 11578769"/>
              <a:gd name="connsiteY20" fmla="*/ 27511 h 6809341"/>
              <a:gd name="connsiteX21" fmla="*/ 1999684 w 11578769"/>
              <a:gd name="connsiteY21" fmla="*/ 0 h 6809341"/>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213068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213068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80739"/>
              <a:gd name="connsiteY0" fmla="*/ 0 h 6964048"/>
              <a:gd name="connsiteX1" fmla="*/ 561320 w 11580739"/>
              <a:gd name="connsiteY1" fmla="*/ 10760 h 6964048"/>
              <a:gd name="connsiteX2" fmla="*/ 0 w 11580739"/>
              <a:gd name="connsiteY2" fmla="*/ 72136 h 6964048"/>
              <a:gd name="connsiteX3" fmla="*/ 0 w 11580739"/>
              <a:gd name="connsiteY3" fmla="*/ 860747 h 6964048"/>
              <a:gd name="connsiteX4" fmla="*/ 4597 w 11580739"/>
              <a:gd name="connsiteY4" fmla="*/ 860747 h 6964048"/>
              <a:gd name="connsiteX5" fmla="*/ 8569 w 11580739"/>
              <a:gd name="connsiteY5" fmla="*/ 1393284 h 6964048"/>
              <a:gd name="connsiteX6" fmla="*/ 67470 w 11580739"/>
              <a:gd name="connsiteY6" fmla="*/ 4886549 h 6964048"/>
              <a:gd name="connsiteX7" fmla="*/ 148480 w 11580739"/>
              <a:gd name="connsiteY7" fmla="*/ 5882442 h 6964048"/>
              <a:gd name="connsiteX8" fmla="*/ 5484139 w 11580739"/>
              <a:gd name="connsiteY8" fmla="*/ 5874336 h 6964048"/>
              <a:gd name="connsiteX9" fmla="*/ 8071632 w 11580739"/>
              <a:gd name="connsiteY9" fmla="*/ 5853608 h 6964048"/>
              <a:gd name="connsiteX10" fmla="*/ 8314590 w 11580739"/>
              <a:gd name="connsiteY10" fmla="*/ 5877326 h 6964048"/>
              <a:gd name="connsiteX11" fmla="*/ 8575475 w 11580739"/>
              <a:gd name="connsiteY11" fmla="*/ 6964048 h 6964048"/>
              <a:gd name="connsiteX12" fmla="*/ 8926264 w 11580739"/>
              <a:gd name="connsiteY12" fmla="*/ 5864484 h 6964048"/>
              <a:gd name="connsiteX13" fmla="*/ 9774882 w 11580739"/>
              <a:gd name="connsiteY13" fmla="*/ 5851061 h 6964048"/>
              <a:gd name="connsiteX14" fmla="*/ 10927227 w 11580739"/>
              <a:gd name="connsiteY14" fmla="*/ 5873967 h 6964048"/>
              <a:gd name="connsiteX15" fmla="*/ 11562334 w 11580739"/>
              <a:gd name="connsiteY15" fmla="*/ 5869852 h 6964048"/>
              <a:gd name="connsiteX16" fmla="*/ 11571244 w 11580739"/>
              <a:gd name="connsiteY16" fmla="*/ 2573275 h 6964048"/>
              <a:gd name="connsiteX17" fmla="*/ 11572643 w 11580739"/>
              <a:gd name="connsiteY17" fmla="*/ 135715 h 6964048"/>
              <a:gd name="connsiteX18" fmla="*/ 11386303 w 11580739"/>
              <a:gd name="connsiteY18" fmla="*/ 34886 h 6964048"/>
              <a:gd name="connsiteX19" fmla="*/ 10689999 w 11580739"/>
              <a:gd name="connsiteY19" fmla="*/ 22192 h 6964048"/>
              <a:gd name="connsiteX20" fmla="*/ 7599878 w 11580739"/>
              <a:gd name="connsiteY20" fmla="*/ 27511 h 6964048"/>
              <a:gd name="connsiteX21" fmla="*/ 1999684 w 11580739"/>
              <a:gd name="connsiteY21" fmla="*/ 0 h 6964048"/>
              <a:gd name="connsiteX0" fmla="*/ 1999684 w 11578769"/>
              <a:gd name="connsiteY0" fmla="*/ 0 h 6964048"/>
              <a:gd name="connsiteX1" fmla="*/ 561320 w 11578769"/>
              <a:gd name="connsiteY1" fmla="*/ 10760 h 6964048"/>
              <a:gd name="connsiteX2" fmla="*/ 0 w 11578769"/>
              <a:gd name="connsiteY2" fmla="*/ 72136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48480 w 11578769"/>
              <a:gd name="connsiteY7" fmla="*/ 5882442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9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4597 w 11578769"/>
              <a:gd name="connsiteY4" fmla="*/ 860747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39624 w 11578769"/>
              <a:gd name="connsiteY4" fmla="*/ 860749 h 6964048"/>
              <a:gd name="connsiteX5" fmla="*/ 8569 w 11578769"/>
              <a:gd name="connsiteY5" fmla="*/ 1393284 h 6964048"/>
              <a:gd name="connsiteX6" fmla="*/ 67470 w 11578769"/>
              <a:gd name="connsiteY6" fmla="*/ 4886548 h 6964048"/>
              <a:gd name="connsiteX7" fmla="*/ 128464 w 11578769"/>
              <a:gd name="connsiteY7" fmla="*/ 5882443 h 6964048"/>
              <a:gd name="connsiteX8" fmla="*/ 5484139 w 11578769"/>
              <a:gd name="connsiteY8" fmla="*/ 5874336 h 6964048"/>
              <a:gd name="connsiteX9" fmla="*/ 8071632 w 11578769"/>
              <a:gd name="connsiteY9" fmla="*/ 5853608 h 6964048"/>
              <a:gd name="connsiteX10" fmla="*/ 8314590 w 11578769"/>
              <a:gd name="connsiteY10" fmla="*/ 5877326 h 6964048"/>
              <a:gd name="connsiteX11" fmla="*/ 8575475 w 11578769"/>
              <a:gd name="connsiteY11" fmla="*/ 6964048 h 6964048"/>
              <a:gd name="connsiteX12" fmla="*/ 8926264 w 11578769"/>
              <a:gd name="connsiteY12" fmla="*/ 5864484 h 6964048"/>
              <a:gd name="connsiteX13" fmla="*/ 9774882 w 11578769"/>
              <a:gd name="connsiteY13" fmla="*/ 5851061 h 6964048"/>
              <a:gd name="connsiteX14" fmla="*/ 10927227 w 11578769"/>
              <a:gd name="connsiteY14" fmla="*/ 5873967 h 6964048"/>
              <a:gd name="connsiteX15" fmla="*/ 11562334 w 11578769"/>
              <a:gd name="connsiteY15" fmla="*/ 5869852 h 6964048"/>
              <a:gd name="connsiteX16" fmla="*/ 11571244 w 11578769"/>
              <a:gd name="connsiteY16" fmla="*/ 2573275 h 6964048"/>
              <a:gd name="connsiteX17" fmla="*/ 11572643 w 11578769"/>
              <a:gd name="connsiteY17" fmla="*/ 135715 h 6964048"/>
              <a:gd name="connsiteX18" fmla="*/ 11386303 w 11578769"/>
              <a:gd name="connsiteY18" fmla="*/ 34886 h 6964048"/>
              <a:gd name="connsiteX19" fmla="*/ 10689999 w 11578769"/>
              <a:gd name="connsiteY19" fmla="*/ 22192 h 6964048"/>
              <a:gd name="connsiteX20" fmla="*/ 7599878 w 11578769"/>
              <a:gd name="connsiteY20" fmla="*/ 27511 h 6964048"/>
              <a:gd name="connsiteX21" fmla="*/ 1999684 w 11578769"/>
              <a:gd name="connsiteY21" fmla="*/ 0 h 6964048"/>
              <a:gd name="connsiteX0" fmla="*/ 1999684 w 11578769"/>
              <a:gd name="connsiteY0" fmla="*/ 0 h 6964048"/>
              <a:gd name="connsiteX1" fmla="*/ 561320 w 11578769"/>
              <a:gd name="connsiteY1" fmla="*/ 10760 h 6964048"/>
              <a:gd name="connsiteX2" fmla="*/ 20015 w 11578769"/>
              <a:gd name="connsiteY2" fmla="*/ 56664 h 6964048"/>
              <a:gd name="connsiteX3" fmla="*/ 0 w 11578769"/>
              <a:gd name="connsiteY3" fmla="*/ 860747 h 6964048"/>
              <a:gd name="connsiteX4" fmla="*/ 8569 w 11578769"/>
              <a:gd name="connsiteY4" fmla="*/ 1393284 h 6964048"/>
              <a:gd name="connsiteX5" fmla="*/ 67470 w 11578769"/>
              <a:gd name="connsiteY5" fmla="*/ 4886548 h 6964048"/>
              <a:gd name="connsiteX6" fmla="*/ 128464 w 11578769"/>
              <a:gd name="connsiteY6" fmla="*/ 5882443 h 6964048"/>
              <a:gd name="connsiteX7" fmla="*/ 5484139 w 11578769"/>
              <a:gd name="connsiteY7" fmla="*/ 5874336 h 6964048"/>
              <a:gd name="connsiteX8" fmla="*/ 8071632 w 11578769"/>
              <a:gd name="connsiteY8" fmla="*/ 5853608 h 6964048"/>
              <a:gd name="connsiteX9" fmla="*/ 8314590 w 11578769"/>
              <a:gd name="connsiteY9" fmla="*/ 5877326 h 6964048"/>
              <a:gd name="connsiteX10" fmla="*/ 8575475 w 11578769"/>
              <a:gd name="connsiteY10" fmla="*/ 6964048 h 6964048"/>
              <a:gd name="connsiteX11" fmla="*/ 8926264 w 11578769"/>
              <a:gd name="connsiteY11" fmla="*/ 5864484 h 6964048"/>
              <a:gd name="connsiteX12" fmla="*/ 9774882 w 11578769"/>
              <a:gd name="connsiteY12" fmla="*/ 5851061 h 6964048"/>
              <a:gd name="connsiteX13" fmla="*/ 10927227 w 11578769"/>
              <a:gd name="connsiteY13" fmla="*/ 5873967 h 6964048"/>
              <a:gd name="connsiteX14" fmla="*/ 11562334 w 11578769"/>
              <a:gd name="connsiteY14" fmla="*/ 5869852 h 6964048"/>
              <a:gd name="connsiteX15" fmla="*/ 11571244 w 11578769"/>
              <a:gd name="connsiteY15" fmla="*/ 2573275 h 6964048"/>
              <a:gd name="connsiteX16" fmla="*/ 11572643 w 11578769"/>
              <a:gd name="connsiteY16" fmla="*/ 135715 h 6964048"/>
              <a:gd name="connsiteX17" fmla="*/ 11386303 w 11578769"/>
              <a:gd name="connsiteY17" fmla="*/ 34886 h 6964048"/>
              <a:gd name="connsiteX18" fmla="*/ 10689999 w 11578769"/>
              <a:gd name="connsiteY18" fmla="*/ 22192 h 6964048"/>
              <a:gd name="connsiteX19" fmla="*/ 7599878 w 11578769"/>
              <a:gd name="connsiteY19" fmla="*/ 27511 h 6964048"/>
              <a:gd name="connsiteX20" fmla="*/ 1999684 w 11578769"/>
              <a:gd name="connsiteY20" fmla="*/ 0 h 6964048"/>
              <a:gd name="connsiteX0" fmla="*/ 1991115 w 11570200"/>
              <a:gd name="connsiteY0" fmla="*/ 0 h 6964048"/>
              <a:gd name="connsiteX1" fmla="*/ 552751 w 11570200"/>
              <a:gd name="connsiteY1" fmla="*/ 10760 h 6964048"/>
              <a:gd name="connsiteX2" fmla="*/ 11446 w 11570200"/>
              <a:gd name="connsiteY2" fmla="*/ 56664 h 6964048"/>
              <a:gd name="connsiteX3" fmla="*/ 6442 w 11570200"/>
              <a:gd name="connsiteY3" fmla="*/ 845281 h 6964048"/>
              <a:gd name="connsiteX4" fmla="*/ 0 w 11570200"/>
              <a:gd name="connsiteY4" fmla="*/ 1393284 h 6964048"/>
              <a:gd name="connsiteX5" fmla="*/ 58901 w 11570200"/>
              <a:gd name="connsiteY5" fmla="*/ 4886548 h 6964048"/>
              <a:gd name="connsiteX6" fmla="*/ 119895 w 11570200"/>
              <a:gd name="connsiteY6" fmla="*/ 5882443 h 6964048"/>
              <a:gd name="connsiteX7" fmla="*/ 5475570 w 11570200"/>
              <a:gd name="connsiteY7" fmla="*/ 5874336 h 6964048"/>
              <a:gd name="connsiteX8" fmla="*/ 8063063 w 11570200"/>
              <a:gd name="connsiteY8" fmla="*/ 5853608 h 6964048"/>
              <a:gd name="connsiteX9" fmla="*/ 8306021 w 11570200"/>
              <a:gd name="connsiteY9" fmla="*/ 5877326 h 6964048"/>
              <a:gd name="connsiteX10" fmla="*/ 8566906 w 11570200"/>
              <a:gd name="connsiteY10" fmla="*/ 6964048 h 6964048"/>
              <a:gd name="connsiteX11" fmla="*/ 8917695 w 11570200"/>
              <a:gd name="connsiteY11" fmla="*/ 5864484 h 6964048"/>
              <a:gd name="connsiteX12" fmla="*/ 9766313 w 11570200"/>
              <a:gd name="connsiteY12" fmla="*/ 5851061 h 6964048"/>
              <a:gd name="connsiteX13" fmla="*/ 10918658 w 11570200"/>
              <a:gd name="connsiteY13" fmla="*/ 5873967 h 6964048"/>
              <a:gd name="connsiteX14" fmla="*/ 11553765 w 11570200"/>
              <a:gd name="connsiteY14" fmla="*/ 5869852 h 6964048"/>
              <a:gd name="connsiteX15" fmla="*/ 11562675 w 11570200"/>
              <a:gd name="connsiteY15" fmla="*/ 2573275 h 6964048"/>
              <a:gd name="connsiteX16" fmla="*/ 11564074 w 11570200"/>
              <a:gd name="connsiteY16" fmla="*/ 135715 h 6964048"/>
              <a:gd name="connsiteX17" fmla="*/ 11377734 w 11570200"/>
              <a:gd name="connsiteY17" fmla="*/ 34886 h 6964048"/>
              <a:gd name="connsiteX18" fmla="*/ 10681430 w 11570200"/>
              <a:gd name="connsiteY18" fmla="*/ 22192 h 6964048"/>
              <a:gd name="connsiteX19" fmla="*/ 7591309 w 11570200"/>
              <a:gd name="connsiteY19" fmla="*/ 27511 h 6964048"/>
              <a:gd name="connsiteX20" fmla="*/ 1991115 w 11570200"/>
              <a:gd name="connsiteY20" fmla="*/ 0 h 6964048"/>
              <a:gd name="connsiteX0" fmla="*/ 1984916 w 11564001"/>
              <a:gd name="connsiteY0" fmla="*/ 0 h 6964048"/>
              <a:gd name="connsiteX1" fmla="*/ 546552 w 11564001"/>
              <a:gd name="connsiteY1" fmla="*/ 10760 h 6964048"/>
              <a:gd name="connsiteX2" fmla="*/ 5247 w 11564001"/>
              <a:gd name="connsiteY2" fmla="*/ 56664 h 6964048"/>
              <a:gd name="connsiteX3" fmla="*/ 243 w 11564001"/>
              <a:gd name="connsiteY3" fmla="*/ 845281 h 6964048"/>
              <a:gd name="connsiteX4" fmla="*/ 8812 w 11564001"/>
              <a:gd name="connsiteY4" fmla="*/ 1671759 h 6964048"/>
              <a:gd name="connsiteX5" fmla="*/ 52702 w 11564001"/>
              <a:gd name="connsiteY5" fmla="*/ 4886548 h 6964048"/>
              <a:gd name="connsiteX6" fmla="*/ 113696 w 11564001"/>
              <a:gd name="connsiteY6" fmla="*/ 5882443 h 6964048"/>
              <a:gd name="connsiteX7" fmla="*/ 5469371 w 11564001"/>
              <a:gd name="connsiteY7" fmla="*/ 5874336 h 6964048"/>
              <a:gd name="connsiteX8" fmla="*/ 8056864 w 11564001"/>
              <a:gd name="connsiteY8" fmla="*/ 5853608 h 6964048"/>
              <a:gd name="connsiteX9" fmla="*/ 8299822 w 11564001"/>
              <a:gd name="connsiteY9" fmla="*/ 5877326 h 6964048"/>
              <a:gd name="connsiteX10" fmla="*/ 8560707 w 11564001"/>
              <a:gd name="connsiteY10" fmla="*/ 6964048 h 6964048"/>
              <a:gd name="connsiteX11" fmla="*/ 8911496 w 11564001"/>
              <a:gd name="connsiteY11" fmla="*/ 5864484 h 6964048"/>
              <a:gd name="connsiteX12" fmla="*/ 9760114 w 11564001"/>
              <a:gd name="connsiteY12" fmla="*/ 5851061 h 6964048"/>
              <a:gd name="connsiteX13" fmla="*/ 10912459 w 11564001"/>
              <a:gd name="connsiteY13" fmla="*/ 5873967 h 6964048"/>
              <a:gd name="connsiteX14" fmla="*/ 11547566 w 11564001"/>
              <a:gd name="connsiteY14" fmla="*/ 5869852 h 6964048"/>
              <a:gd name="connsiteX15" fmla="*/ 11556476 w 11564001"/>
              <a:gd name="connsiteY15" fmla="*/ 2573275 h 6964048"/>
              <a:gd name="connsiteX16" fmla="*/ 11557875 w 11564001"/>
              <a:gd name="connsiteY16" fmla="*/ 135715 h 6964048"/>
              <a:gd name="connsiteX17" fmla="*/ 11371535 w 11564001"/>
              <a:gd name="connsiteY17" fmla="*/ 34886 h 6964048"/>
              <a:gd name="connsiteX18" fmla="*/ 10675231 w 11564001"/>
              <a:gd name="connsiteY18" fmla="*/ 22192 h 6964048"/>
              <a:gd name="connsiteX19" fmla="*/ 7585110 w 11564001"/>
              <a:gd name="connsiteY19" fmla="*/ 27511 h 6964048"/>
              <a:gd name="connsiteX20" fmla="*/ 1984916 w 11564001"/>
              <a:gd name="connsiteY20" fmla="*/ 0 h 6964048"/>
              <a:gd name="connsiteX0" fmla="*/ 1984673 w 11563758"/>
              <a:gd name="connsiteY0" fmla="*/ 0 h 6964048"/>
              <a:gd name="connsiteX1" fmla="*/ 546309 w 11563758"/>
              <a:gd name="connsiteY1" fmla="*/ 10760 h 6964048"/>
              <a:gd name="connsiteX2" fmla="*/ 5004 w 11563758"/>
              <a:gd name="connsiteY2" fmla="*/ 56664 h 6964048"/>
              <a:gd name="connsiteX3" fmla="*/ 0 w 11563758"/>
              <a:gd name="connsiteY3" fmla="*/ 845281 h 6964048"/>
              <a:gd name="connsiteX4" fmla="*/ 52459 w 11563758"/>
              <a:gd name="connsiteY4" fmla="*/ 4886548 h 6964048"/>
              <a:gd name="connsiteX5" fmla="*/ 113453 w 11563758"/>
              <a:gd name="connsiteY5" fmla="*/ 5882443 h 6964048"/>
              <a:gd name="connsiteX6" fmla="*/ 5469128 w 11563758"/>
              <a:gd name="connsiteY6" fmla="*/ 5874336 h 6964048"/>
              <a:gd name="connsiteX7" fmla="*/ 8056621 w 11563758"/>
              <a:gd name="connsiteY7" fmla="*/ 5853608 h 6964048"/>
              <a:gd name="connsiteX8" fmla="*/ 8299579 w 11563758"/>
              <a:gd name="connsiteY8" fmla="*/ 5877326 h 6964048"/>
              <a:gd name="connsiteX9" fmla="*/ 8560464 w 11563758"/>
              <a:gd name="connsiteY9" fmla="*/ 6964048 h 6964048"/>
              <a:gd name="connsiteX10" fmla="*/ 8911253 w 11563758"/>
              <a:gd name="connsiteY10" fmla="*/ 5864484 h 6964048"/>
              <a:gd name="connsiteX11" fmla="*/ 9759871 w 11563758"/>
              <a:gd name="connsiteY11" fmla="*/ 5851061 h 6964048"/>
              <a:gd name="connsiteX12" fmla="*/ 10912216 w 11563758"/>
              <a:gd name="connsiteY12" fmla="*/ 5873967 h 6964048"/>
              <a:gd name="connsiteX13" fmla="*/ 11547323 w 11563758"/>
              <a:gd name="connsiteY13" fmla="*/ 5869852 h 6964048"/>
              <a:gd name="connsiteX14" fmla="*/ 11556233 w 11563758"/>
              <a:gd name="connsiteY14" fmla="*/ 2573275 h 6964048"/>
              <a:gd name="connsiteX15" fmla="*/ 11557632 w 11563758"/>
              <a:gd name="connsiteY15" fmla="*/ 135715 h 6964048"/>
              <a:gd name="connsiteX16" fmla="*/ 11371292 w 11563758"/>
              <a:gd name="connsiteY16" fmla="*/ 34886 h 6964048"/>
              <a:gd name="connsiteX17" fmla="*/ 10674988 w 11563758"/>
              <a:gd name="connsiteY17" fmla="*/ 22192 h 6964048"/>
              <a:gd name="connsiteX18" fmla="*/ 7584867 w 11563758"/>
              <a:gd name="connsiteY18" fmla="*/ 27511 h 6964048"/>
              <a:gd name="connsiteX19" fmla="*/ 1984673 w 11563758"/>
              <a:gd name="connsiteY19" fmla="*/ 0 h 6964048"/>
              <a:gd name="connsiteX0" fmla="*/ 1979669 w 11558754"/>
              <a:gd name="connsiteY0" fmla="*/ 0 h 6964048"/>
              <a:gd name="connsiteX1" fmla="*/ 541305 w 11558754"/>
              <a:gd name="connsiteY1" fmla="*/ 10760 h 6964048"/>
              <a:gd name="connsiteX2" fmla="*/ 0 w 11558754"/>
              <a:gd name="connsiteY2" fmla="*/ 56664 h 6964048"/>
              <a:gd name="connsiteX3" fmla="*/ 10007 w 11558754"/>
              <a:gd name="connsiteY3" fmla="*/ 907167 h 6964048"/>
              <a:gd name="connsiteX4" fmla="*/ 47455 w 11558754"/>
              <a:gd name="connsiteY4" fmla="*/ 4886548 h 6964048"/>
              <a:gd name="connsiteX5" fmla="*/ 108449 w 11558754"/>
              <a:gd name="connsiteY5" fmla="*/ 5882443 h 6964048"/>
              <a:gd name="connsiteX6" fmla="*/ 5464124 w 11558754"/>
              <a:gd name="connsiteY6" fmla="*/ 5874336 h 6964048"/>
              <a:gd name="connsiteX7" fmla="*/ 8051617 w 11558754"/>
              <a:gd name="connsiteY7" fmla="*/ 5853608 h 6964048"/>
              <a:gd name="connsiteX8" fmla="*/ 8294575 w 11558754"/>
              <a:gd name="connsiteY8" fmla="*/ 5877326 h 6964048"/>
              <a:gd name="connsiteX9" fmla="*/ 8555460 w 11558754"/>
              <a:gd name="connsiteY9" fmla="*/ 6964048 h 6964048"/>
              <a:gd name="connsiteX10" fmla="*/ 8906249 w 11558754"/>
              <a:gd name="connsiteY10" fmla="*/ 5864484 h 6964048"/>
              <a:gd name="connsiteX11" fmla="*/ 9754867 w 11558754"/>
              <a:gd name="connsiteY11" fmla="*/ 5851061 h 6964048"/>
              <a:gd name="connsiteX12" fmla="*/ 10907212 w 11558754"/>
              <a:gd name="connsiteY12" fmla="*/ 5873967 h 6964048"/>
              <a:gd name="connsiteX13" fmla="*/ 11542319 w 11558754"/>
              <a:gd name="connsiteY13" fmla="*/ 5869852 h 6964048"/>
              <a:gd name="connsiteX14" fmla="*/ 11551229 w 11558754"/>
              <a:gd name="connsiteY14" fmla="*/ 2573275 h 6964048"/>
              <a:gd name="connsiteX15" fmla="*/ 11552628 w 11558754"/>
              <a:gd name="connsiteY15" fmla="*/ 135715 h 6964048"/>
              <a:gd name="connsiteX16" fmla="*/ 11366288 w 11558754"/>
              <a:gd name="connsiteY16" fmla="*/ 34886 h 6964048"/>
              <a:gd name="connsiteX17" fmla="*/ 10669984 w 11558754"/>
              <a:gd name="connsiteY17" fmla="*/ 22192 h 6964048"/>
              <a:gd name="connsiteX18" fmla="*/ 7579863 w 11558754"/>
              <a:gd name="connsiteY18" fmla="*/ 27511 h 6964048"/>
              <a:gd name="connsiteX19" fmla="*/ 1979669 w 11558754"/>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 name="connsiteX0" fmla="*/ 1969662 w 11548747"/>
              <a:gd name="connsiteY0" fmla="*/ 0 h 6964048"/>
              <a:gd name="connsiteX1" fmla="*/ 531298 w 11548747"/>
              <a:gd name="connsiteY1" fmla="*/ 10760 h 6964048"/>
              <a:gd name="connsiteX2" fmla="*/ 10008 w 11548747"/>
              <a:gd name="connsiteY2" fmla="*/ 41197 h 6964048"/>
              <a:gd name="connsiteX3" fmla="*/ 0 w 11548747"/>
              <a:gd name="connsiteY3" fmla="*/ 907167 h 6964048"/>
              <a:gd name="connsiteX4" fmla="*/ 37448 w 11548747"/>
              <a:gd name="connsiteY4" fmla="*/ 4886548 h 6964048"/>
              <a:gd name="connsiteX5" fmla="*/ 98442 w 11548747"/>
              <a:gd name="connsiteY5" fmla="*/ 5882443 h 6964048"/>
              <a:gd name="connsiteX6" fmla="*/ 5454117 w 11548747"/>
              <a:gd name="connsiteY6" fmla="*/ 5874336 h 6964048"/>
              <a:gd name="connsiteX7" fmla="*/ 8041610 w 11548747"/>
              <a:gd name="connsiteY7" fmla="*/ 5853608 h 6964048"/>
              <a:gd name="connsiteX8" fmla="*/ 8284568 w 11548747"/>
              <a:gd name="connsiteY8" fmla="*/ 5877326 h 6964048"/>
              <a:gd name="connsiteX9" fmla="*/ 8545453 w 11548747"/>
              <a:gd name="connsiteY9" fmla="*/ 6964048 h 6964048"/>
              <a:gd name="connsiteX10" fmla="*/ 8896242 w 11548747"/>
              <a:gd name="connsiteY10" fmla="*/ 5864484 h 6964048"/>
              <a:gd name="connsiteX11" fmla="*/ 9744860 w 11548747"/>
              <a:gd name="connsiteY11" fmla="*/ 5851061 h 6964048"/>
              <a:gd name="connsiteX12" fmla="*/ 10897205 w 11548747"/>
              <a:gd name="connsiteY12" fmla="*/ 5873967 h 6964048"/>
              <a:gd name="connsiteX13" fmla="*/ 11532312 w 11548747"/>
              <a:gd name="connsiteY13" fmla="*/ 5869852 h 6964048"/>
              <a:gd name="connsiteX14" fmla="*/ 11541222 w 11548747"/>
              <a:gd name="connsiteY14" fmla="*/ 2573275 h 6964048"/>
              <a:gd name="connsiteX15" fmla="*/ 11542621 w 11548747"/>
              <a:gd name="connsiteY15" fmla="*/ 135715 h 6964048"/>
              <a:gd name="connsiteX16" fmla="*/ 11356281 w 11548747"/>
              <a:gd name="connsiteY16" fmla="*/ 34886 h 6964048"/>
              <a:gd name="connsiteX17" fmla="*/ 10659977 w 11548747"/>
              <a:gd name="connsiteY17" fmla="*/ 22192 h 6964048"/>
              <a:gd name="connsiteX18" fmla="*/ 7569856 w 11548747"/>
              <a:gd name="connsiteY18" fmla="*/ 27511 h 6964048"/>
              <a:gd name="connsiteX19" fmla="*/ 1969662 w 11548747"/>
              <a:gd name="connsiteY19" fmla="*/ 0 h 69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48747" h="6964048">
                <a:moveTo>
                  <a:pt x="1969662" y="0"/>
                </a:moveTo>
                <a:lnTo>
                  <a:pt x="531298" y="10760"/>
                </a:lnTo>
                <a:cubicBezTo>
                  <a:pt x="412076" y="17393"/>
                  <a:pt x="40889" y="-5755"/>
                  <a:pt x="10008" y="41197"/>
                </a:cubicBezTo>
                <a:lnTo>
                  <a:pt x="0" y="907167"/>
                </a:lnTo>
                <a:cubicBezTo>
                  <a:pt x="7909" y="1712148"/>
                  <a:pt x="18539" y="4047021"/>
                  <a:pt x="37448" y="4886548"/>
                </a:cubicBezTo>
                <a:cubicBezTo>
                  <a:pt x="53591" y="5571076"/>
                  <a:pt x="27300" y="5894554"/>
                  <a:pt x="98442" y="5882443"/>
                </a:cubicBezTo>
                <a:cubicBezTo>
                  <a:pt x="2272096" y="5944168"/>
                  <a:pt x="3839516" y="5905296"/>
                  <a:pt x="5454117" y="5874336"/>
                </a:cubicBezTo>
                <a:lnTo>
                  <a:pt x="8041610" y="5853608"/>
                </a:lnTo>
                <a:cubicBezTo>
                  <a:pt x="8097057" y="5853135"/>
                  <a:pt x="8260641" y="5816019"/>
                  <a:pt x="8284568" y="5877326"/>
                </a:cubicBezTo>
                <a:cubicBezTo>
                  <a:pt x="8358458" y="6066651"/>
                  <a:pt x="8505494" y="6819821"/>
                  <a:pt x="8545453" y="6964048"/>
                </a:cubicBezTo>
                <a:cubicBezTo>
                  <a:pt x="8592444" y="6853126"/>
                  <a:pt x="8717070" y="6190249"/>
                  <a:pt x="8896242" y="5864484"/>
                </a:cubicBezTo>
                <a:cubicBezTo>
                  <a:pt x="8983231" y="5861744"/>
                  <a:pt x="9383648" y="5857976"/>
                  <a:pt x="9744860" y="5851061"/>
                </a:cubicBezTo>
                <a:lnTo>
                  <a:pt x="10897205" y="5873967"/>
                </a:lnTo>
                <a:cubicBezTo>
                  <a:pt x="11154266" y="5864303"/>
                  <a:pt x="11330236" y="5889853"/>
                  <a:pt x="11532312" y="5869852"/>
                </a:cubicBezTo>
                <a:cubicBezTo>
                  <a:pt x="11570755" y="5664332"/>
                  <a:pt x="11527878" y="4358576"/>
                  <a:pt x="11541222" y="2573275"/>
                </a:cubicBezTo>
                <a:cubicBezTo>
                  <a:pt x="11557330" y="1394689"/>
                  <a:pt x="11525996" y="803887"/>
                  <a:pt x="11542621" y="135715"/>
                </a:cubicBezTo>
                <a:cubicBezTo>
                  <a:pt x="11545135" y="34675"/>
                  <a:pt x="11490844" y="52505"/>
                  <a:pt x="11356281" y="34886"/>
                </a:cubicBezTo>
                <a:cubicBezTo>
                  <a:pt x="11210966" y="17266"/>
                  <a:pt x="10860029" y="38111"/>
                  <a:pt x="10659977" y="22192"/>
                </a:cubicBezTo>
                <a:lnTo>
                  <a:pt x="7569856" y="27511"/>
                </a:lnTo>
                <a:lnTo>
                  <a:pt x="1969662" y="0"/>
                </a:lnTo>
                <a:close/>
              </a:path>
            </a:pathLst>
          </a:custGeom>
          <a:noFill/>
          <a:ln w="19050" cap="flat">
            <a:solidFill>
              <a:schemeClr val="tx1"/>
            </a:solidFill>
            <a:prstDash val="solid"/>
            <a:miter/>
          </a:ln>
        </p:spPr>
        <p:txBody>
          <a:bodyPr wrap="square" rtlCol="0" anchor="ctr">
            <a:noAutofit/>
          </a:bodyPr>
          <a:lstStyle/>
          <a:p>
            <a:endParaRPr lang="en-US"/>
          </a:p>
        </p:txBody>
      </p:sp>
      <p:graphicFrame>
        <p:nvGraphicFramePr>
          <p:cNvPr id="5" name="Content Placeholder 2">
            <a:extLst>
              <a:ext uri="{FF2B5EF4-FFF2-40B4-BE49-F238E27FC236}">
                <a16:creationId xmlns:a16="http://schemas.microsoft.com/office/drawing/2014/main" id="{4AD7D1B4-4048-0575-5518-FB6D8419E8C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069738127"/>
              </p:ext>
            </p:extLst>
          </p:nvPr>
        </p:nvGraphicFramePr>
        <p:xfrm>
          <a:off x="929481" y="389468"/>
          <a:ext cx="10333037" cy="3827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3485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E3B49476-BACD-49C8-AABA-493B623CA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1E33827-D9B6-4139-8DC5-A4ADFD575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403" y="560386"/>
            <a:ext cx="6919656" cy="4575663"/>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8686" h="3905917">
                <a:moveTo>
                  <a:pt x="3063362" y="3429562"/>
                </a:moveTo>
                <a:cubicBezTo>
                  <a:pt x="3522907" y="3461392"/>
                  <a:pt x="4421742" y="3347987"/>
                  <a:pt x="4752173" y="3086315"/>
                </a:cubicBezTo>
                <a:cubicBezTo>
                  <a:pt x="5090322" y="2818580"/>
                  <a:pt x="5367565" y="2214901"/>
                  <a:pt x="5358470" y="1525101"/>
                </a:cubicBezTo>
                <a:cubicBezTo>
                  <a:pt x="5352407" y="1065281"/>
                  <a:pt x="5344552" y="716660"/>
                  <a:pt x="4960932" y="466701"/>
                </a:cubicBezTo>
                <a:cubicBezTo>
                  <a:pt x="4519163" y="262351"/>
                  <a:pt x="1981674" y="-86269"/>
                  <a:pt x="932230" y="19557"/>
                </a:cubicBezTo>
                <a:cubicBezTo>
                  <a:pt x="446779" y="83769"/>
                  <a:pt x="146249" y="410480"/>
                  <a:pt x="62745" y="783491"/>
                </a:cubicBezTo>
                <a:cubicBezTo>
                  <a:pt x="-52589" y="1298843"/>
                  <a:pt x="-15798" y="2680923"/>
                  <a:pt x="230579" y="2939564"/>
                </a:cubicBezTo>
                <a:cubicBezTo>
                  <a:pt x="501759" y="3224110"/>
                  <a:pt x="1191008" y="3475723"/>
                  <a:pt x="2493030" y="3459876"/>
                </a:cubicBezTo>
                <a:cubicBezTo>
                  <a:pt x="2556553" y="3579206"/>
                  <a:pt x="2569919" y="3721411"/>
                  <a:pt x="2539191" y="3905918"/>
                </a:cubicBezTo>
                <a:cubicBezTo>
                  <a:pt x="2769997" y="3713556"/>
                  <a:pt x="3063362" y="3429562"/>
                  <a:pt x="3063362" y="3429562"/>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907F25B-D671-478E-A1EE-5BA7DECE5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2294" y="606011"/>
            <a:ext cx="6919656" cy="4575663"/>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8686" h="3905917">
                <a:moveTo>
                  <a:pt x="3063362" y="3429562"/>
                </a:moveTo>
                <a:cubicBezTo>
                  <a:pt x="3522907" y="3461392"/>
                  <a:pt x="4421742" y="3347987"/>
                  <a:pt x="4752173" y="3086315"/>
                </a:cubicBezTo>
                <a:cubicBezTo>
                  <a:pt x="5090322" y="2818580"/>
                  <a:pt x="5367565" y="2214901"/>
                  <a:pt x="5358470" y="1525101"/>
                </a:cubicBezTo>
                <a:cubicBezTo>
                  <a:pt x="5352407" y="1065281"/>
                  <a:pt x="5344552" y="716660"/>
                  <a:pt x="4960932" y="466701"/>
                </a:cubicBezTo>
                <a:cubicBezTo>
                  <a:pt x="4519163" y="262351"/>
                  <a:pt x="1981674" y="-86269"/>
                  <a:pt x="932230" y="19557"/>
                </a:cubicBezTo>
                <a:cubicBezTo>
                  <a:pt x="446779" y="83769"/>
                  <a:pt x="146249" y="410480"/>
                  <a:pt x="62745" y="783491"/>
                </a:cubicBezTo>
                <a:cubicBezTo>
                  <a:pt x="-52589" y="1298843"/>
                  <a:pt x="-15798" y="2680923"/>
                  <a:pt x="230579" y="2939564"/>
                </a:cubicBezTo>
                <a:cubicBezTo>
                  <a:pt x="501759" y="3224110"/>
                  <a:pt x="1191008" y="3475723"/>
                  <a:pt x="2493030" y="3459876"/>
                </a:cubicBezTo>
                <a:cubicBezTo>
                  <a:pt x="2556553" y="3579206"/>
                  <a:pt x="2569919" y="3721411"/>
                  <a:pt x="2539191" y="3905918"/>
                </a:cubicBezTo>
                <a:cubicBezTo>
                  <a:pt x="2769997" y="3713556"/>
                  <a:pt x="3063362" y="3429562"/>
                  <a:pt x="3063362" y="3429562"/>
                </a:cubicBezTo>
                <a:close/>
              </a:path>
            </a:pathLst>
          </a:custGeom>
          <a:noFill/>
          <a:ln w="19050" cap="flat">
            <a:solidFill>
              <a:schemeClr val="tx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C75E7EF-2AD7-40CB-BC67-FA8F574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257268" y="2872071"/>
            <a:ext cx="4180515" cy="3301837"/>
          </a:xfrm>
          <a:custGeom>
            <a:avLst/>
            <a:gdLst>
              <a:gd name="connsiteX0" fmla="*/ 2787528 w 4712373"/>
              <a:gd name="connsiteY0" fmla="*/ 3676359 h 4068523"/>
              <a:gd name="connsiteX1" fmla="*/ 4687166 w 4712373"/>
              <a:gd name="connsiteY1" fmla="*/ 1907489 h 4068523"/>
              <a:gd name="connsiteX2" fmla="*/ 2172275 w 4712373"/>
              <a:gd name="connsiteY2" fmla="*/ 136 h 4068523"/>
              <a:gd name="connsiteX3" fmla="*/ 111143 w 4712373"/>
              <a:gd name="connsiteY3" fmla="*/ 1123024 h 4068523"/>
              <a:gd name="connsiteX4" fmla="*/ 2016292 w 4712373"/>
              <a:gd name="connsiteY4" fmla="*/ 3609943 h 4068523"/>
              <a:gd name="connsiteX5" fmla="*/ 1772395 w 4712373"/>
              <a:gd name="connsiteY5" fmla="*/ 4068523 h 4068523"/>
              <a:gd name="connsiteX6" fmla="*/ 2787528 w 4712373"/>
              <a:gd name="connsiteY6" fmla="*/ 3676359 h 40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373" h="4068523">
                <a:moveTo>
                  <a:pt x="2787528" y="3676359"/>
                </a:moveTo>
                <a:cubicBezTo>
                  <a:pt x="3711855" y="3636261"/>
                  <a:pt x="4464628" y="3196007"/>
                  <a:pt x="4687166" y="1907489"/>
                </a:cubicBezTo>
                <a:cubicBezTo>
                  <a:pt x="4825649" y="1015407"/>
                  <a:pt x="4448230" y="272693"/>
                  <a:pt x="2172275" y="136"/>
                </a:cubicBezTo>
                <a:cubicBezTo>
                  <a:pt x="1282673" y="-8132"/>
                  <a:pt x="341811" y="361571"/>
                  <a:pt x="111143" y="1123024"/>
                </a:cubicBezTo>
                <a:cubicBezTo>
                  <a:pt x="-63581" y="1699557"/>
                  <a:pt x="-340824" y="3171342"/>
                  <a:pt x="2016292" y="3609943"/>
                </a:cubicBezTo>
                <a:cubicBezTo>
                  <a:pt x="2000583" y="3847363"/>
                  <a:pt x="1926174" y="3976339"/>
                  <a:pt x="1772395" y="4068523"/>
                </a:cubicBezTo>
                <a:cubicBezTo>
                  <a:pt x="2353889" y="4067834"/>
                  <a:pt x="2787528" y="3676359"/>
                  <a:pt x="2787528" y="3676359"/>
                </a:cubicBezTo>
                <a:close/>
              </a:path>
            </a:pathLst>
          </a:custGeom>
          <a:solidFill>
            <a:schemeClr val="bg1"/>
          </a:solidFill>
          <a:ln w="190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B8B9B37-264C-4866-91BF-26A20D42B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235544" y="2827605"/>
            <a:ext cx="4180515" cy="3301837"/>
          </a:xfrm>
          <a:custGeom>
            <a:avLst/>
            <a:gdLst>
              <a:gd name="connsiteX0" fmla="*/ 2787528 w 4712373"/>
              <a:gd name="connsiteY0" fmla="*/ 3676359 h 4068523"/>
              <a:gd name="connsiteX1" fmla="*/ 4687166 w 4712373"/>
              <a:gd name="connsiteY1" fmla="*/ 1907489 h 4068523"/>
              <a:gd name="connsiteX2" fmla="*/ 2172275 w 4712373"/>
              <a:gd name="connsiteY2" fmla="*/ 136 h 4068523"/>
              <a:gd name="connsiteX3" fmla="*/ 111143 w 4712373"/>
              <a:gd name="connsiteY3" fmla="*/ 1123024 h 4068523"/>
              <a:gd name="connsiteX4" fmla="*/ 2016292 w 4712373"/>
              <a:gd name="connsiteY4" fmla="*/ 3609943 h 4068523"/>
              <a:gd name="connsiteX5" fmla="*/ 1772395 w 4712373"/>
              <a:gd name="connsiteY5" fmla="*/ 4068523 h 4068523"/>
              <a:gd name="connsiteX6" fmla="*/ 2787528 w 4712373"/>
              <a:gd name="connsiteY6" fmla="*/ 3676359 h 40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373" h="4068523">
                <a:moveTo>
                  <a:pt x="2787528" y="3676359"/>
                </a:moveTo>
                <a:cubicBezTo>
                  <a:pt x="3711855" y="3636261"/>
                  <a:pt x="4464628" y="3196007"/>
                  <a:pt x="4687166" y="1907489"/>
                </a:cubicBezTo>
                <a:cubicBezTo>
                  <a:pt x="4825649" y="1015407"/>
                  <a:pt x="4448230" y="272693"/>
                  <a:pt x="2172275" y="136"/>
                </a:cubicBezTo>
                <a:cubicBezTo>
                  <a:pt x="1282673" y="-8132"/>
                  <a:pt x="341811" y="361571"/>
                  <a:pt x="111143" y="1123024"/>
                </a:cubicBezTo>
                <a:cubicBezTo>
                  <a:pt x="-63581" y="1699557"/>
                  <a:pt x="-340824" y="3171342"/>
                  <a:pt x="2016292" y="3609943"/>
                </a:cubicBezTo>
                <a:cubicBezTo>
                  <a:pt x="2000583" y="3847363"/>
                  <a:pt x="1926174" y="3976339"/>
                  <a:pt x="1772395" y="4068523"/>
                </a:cubicBezTo>
                <a:cubicBezTo>
                  <a:pt x="2353889" y="4067834"/>
                  <a:pt x="2787528" y="3676359"/>
                  <a:pt x="2787528" y="367635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5E69371-6ED5-F56A-76A5-8143FDD1B8F5}"/>
              </a:ext>
            </a:extLst>
          </p:cNvPr>
          <p:cNvSpPr>
            <a:spLocks noGrp="1"/>
          </p:cNvSpPr>
          <p:nvPr>
            <p:ph type="title"/>
          </p:nvPr>
        </p:nvSpPr>
        <p:spPr>
          <a:xfrm>
            <a:off x="5067299" y="1224011"/>
            <a:ext cx="5422901" cy="2870791"/>
          </a:xfrm>
        </p:spPr>
        <p:txBody>
          <a:bodyPr vert="horz" lIns="91440" tIns="45720" rIns="91440" bIns="45720" rtlCol="0" anchor="ctr">
            <a:normAutofit/>
          </a:bodyPr>
          <a:lstStyle/>
          <a:p>
            <a:pPr algn="ctr"/>
            <a:r>
              <a:rPr lang="en-US" dirty="0"/>
              <a:t>Launch Poll 2</a:t>
            </a:r>
          </a:p>
        </p:txBody>
      </p:sp>
      <p:sp>
        <p:nvSpPr>
          <p:cNvPr id="3" name="Content Placeholder 2">
            <a:extLst>
              <a:ext uri="{FF2B5EF4-FFF2-40B4-BE49-F238E27FC236}">
                <a16:creationId xmlns:a16="http://schemas.microsoft.com/office/drawing/2014/main" id="{14B251FD-D801-554B-0244-07A02128893D}"/>
              </a:ext>
            </a:extLst>
          </p:cNvPr>
          <p:cNvSpPr>
            <a:spLocks noGrp="1"/>
          </p:cNvSpPr>
          <p:nvPr>
            <p:ph idx="1"/>
          </p:nvPr>
        </p:nvSpPr>
        <p:spPr>
          <a:xfrm>
            <a:off x="1763486" y="3766456"/>
            <a:ext cx="2983019" cy="1926773"/>
          </a:xfrm>
        </p:spPr>
        <p:txBody>
          <a:bodyPr vert="horz" lIns="91440" tIns="45720" rIns="91440" bIns="45720" rtlCol="0" anchor="ctr">
            <a:normAutofit/>
          </a:bodyPr>
          <a:lstStyle/>
          <a:p>
            <a:pPr algn="ctr"/>
            <a:r>
              <a:rPr lang="en-US" dirty="0"/>
              <a:t>-What kind of data might indicate that MH services are warranted?</a:t>
            </a:r>
            <a:endParaRPr lang="en-US"/>
          </a:p>
        </p:txBody>
      </p:sp>
    </p:spTree>
    <p:extLst>
      <p:ext uri="{BB962C8B-B14F-4D97-AF65-F5344CB8AC3E}">
        <p14:creationId xmlns:p14="http://schemas.microsoft.com/office/powerpoint/2010/main" val="4638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5" name="Rectangle 24">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FC662-2230-4DFD-0C31-172EC971F28A}"/>
              </a:ext>
            </a:extLst>
          </p:cNvPr>
          <p:cNvSpPr>
            <a:spLocks noGrp="1"/>
          </p:cNvSpPr>
          <p:nvPr>
            <p:ph type="title"/>
          </p:nvPr>
        </p:nvSpPr>
        <p:spPr>
          <a:xfrm>
            <a:off x="940904" y="1017768"/>
            <a:ext cx="3363687" cy="3069202"/>
          </a:xfrm>
        </p:spPr>
        <p:txBody>
          <a:bodyPr vert="horz" lIns="91440" tIns="45720" rIns="91440" bIns="45720" rtlCol="0" anchor="b">
            <a:normAutofit/>
          </a:bodyPr>
          <a:lstStyle/>
          <a:p>
            <a:pPr algn="ctr"/>
            <a:r>
              <a:rPr lang="en-US" dirty="0"/>
              <a:t>Student input</a:t>
            </a:r>
          </a:p>
        </p:txBody>
      </p:sp>
      <p:sp>
        <p:nvSpPr>
          <p:cNvPr id="27" name="Freeform: Shape 26">
            <a:extLst>
              <a:ext uri="{FF2B5EF4-FFF2-40B4-BE49-F238E27FC236}">
                <a16:creationId xmlns:a16="http://schemas.microsoft.com/office/drawing/2014/main" id="{1ED55459-2CBB-4DB7-B9D3-F43A3444A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394881" y="-55063"/>
            <a:ext cx="5563819" cy="67586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81054 w 12322347"/>
              <a:gd name="connsiteY8" fmla="*/ 5869057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9277333 w 12322347"/>
              <a:gd name="connsiteY11" fmla="*/ 5858811 h 6178324"/>
              <a:gd name="connsiteX12" fmla="*/ 10186235 w 12322347"/>
              <a:gd name="connsiteY12" fmla="*/ 5861686 h 6178324"/>
              <a:gd name="connsiteX13" fmla="*/ 11106174 w 12322347"/>
              <a:gd name="connsiteY13" fmla="*/ 5869553 h 6178324"/>
              <a:gd name="connsiteX14" fmla="*/ 12264257 w 12322347"/>
              <a:gd name="connsiteY14" fmla="*/ 5868507 h 6178324"/>
              <a:gd name="connsiteX15" fmla="*/ 12289901 w 12322347"/>
              <a:gd name="connsiteY15" fmla="*/ 2579572 h 6178324"/>
              <a:gd name="connsiteX16" fmla="*/ 12280552 w 12322347"/>
              <a:gd name="connsiteY16" fmla="*/ 123500 h 6178324"/>
              <a:gd name="connsiteX17" fmla="*/ 11824723 w 12322347"/>
              <a:gd name="connsiteY17" fmla="*/ 76222 h 6178324"/>
              <a:gd name="connsiteX18" fmla="*/ 10295765 w 12322347"/>
              <a:gd name="connsiteY18" fmla="*/ 69666 h 6178324"/>
              <a:gd name="connsiteX19" fmla="*/ 7778825 w 12322347"/>
              <a:gd name="connsiteY19" fmla="*/ 23097 h 6178324"/>
              <a:gd name="connsiteX20" fmla="*/ 2261685 w 12322347"/>
              <a:gd name="connsiteY20"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9206571 w 12322347"/>
              <a:gd name="connsiteY11" fmla="*/ 5885921 h 6178324"/>
              <a:gd name="connsiteX12" fmla="*/ 10186235 w 12322347"/>
              <a:gd name="connsiteY12" fmla="*/ 5861686 h 6178324"/>
              <a:gd name="connsiteX13" fmla="*/ 11106174 w 12322347"/>
              <a:gd name="connsiteY13" fmla="*/ 5869553 h 6178324"/>
              <a:gd name="connsiteX14" fmla="*/ 12264257 w 12322347"/>
              <a:gd name="connsiteY14" fmla="*/ 5868507 h 6178324"/>
              <a:gd name="connsiteX15" fmla="*/ 12289901 w 12322347"/>
              <a:gd name="connsiteY15" fmla="*/ 2579572 h 6178324"/>
              <a:gd name="connsiteX16" fmla="*/ 12280552 w 12322347"/>
              <a:gd name="connsiteY16" fmla="*/ 123500 h 6178324"/>
              <a:gd name="connsiteX17" fmla="*/ 11824723 w 12322347"/>
              <a:gd name="connsiteY17" fmla="*/ 76222 h 6178324"/>
              <a:gd name="connsiteX18" fmla="*/ 10295765 w 12322347"/>
              <a:gd name="connsiteY18" fmla="*/ 69666 h 6178324"/>
              <a:gd name="connsiteX19" fmla="*/ 7778825 w 12322347"/>
              <a:gd name="connsiteY19" fmla="*/ 23097 h 6178324"/>
              <a:gd name="connsiteX20" fmla="*/ 2261685 w 12322347"/>
              <a:gd name="connsiteY20"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5252353" y="5871365"/>
                </a:lnTo>
                <a:cubicBezTo>
                  <a:pt x="5546148" y="5993720"/>
                  <a:pt x="5704025" y="6096983"/>
                  <a:pt x="5877638" y="6178324"/>
                </a:cubicBezTo>
                <a:cubicBezTo>
                  <a:pt x="5954187" y="6102215"/>
                  <a:pt x="6155271" y="5978155"/>
                  <a:pt x="6291668" y="5855597"/>
                </a:cubicBezTo>
                <a:cubicBezTo>
                  <a:pt x="6997972" y="5816379"/>
                  <a:pt x="9383817" y="5859360"/>
                  <a:pt x="10186235" y="5861686"/>
                </a:cubicBez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pic>
        <p:nvPicPr>
          <p:cNvPr id="5" name="Picture 5" descr="Student in wheelchair studying">
            <a:extLst>
              <a:ext uri="{FF2B5EF4-FFF2-40B4-BE49-F238E27FC236}">
                <a16:creationId xmlns:a16="http://schemas.microsoft.com/office/drawing/2014/main" id="{4348FCCD-A7FD-0F9B-2A03-12F2D10534B7}"/>
              </a:ext>
            </a:extLst>
          </p:cNvPr>
          <p:cNvPicPr>
            <a:picLocks noChangeAspect="1"/>
          </p:cNvPicPr>
          <p:nvPr/>
        </p:nvPicPr>
        <p:blipFill>
          <a:blip r:embed="rId2"/>
          <a:stretch>
            <a:fillRect/>
          </a:stretch>
        </p:blipFill>
        <p:spPr>
          <a:xfrm>
            <a:off x="5588475" y="1213107"/>
            <a:ext cx="2636205" cy="1759666"/>
          </a:xfrm>
          <a:prstGeom prst="rect">
            <a:avLst/>
          </a:prstGeom>
        </p:spPr>
      </p:pic>
      <p:pic>
        <p:nvPicPr>
          <p:cNvPr id="4" name="Picture 4" descr="Curly haired student in classroom">
            <a:extLst>
              <a:ext uri="{FF2B5EF4-FFF2-40B4-BE49-F238E27FC236}">
                <a16:creationId xmlns:a16="http://schemas.microsoft.com/office/drawing/2014/main" id="{583DD71D-63E3-4F75-D4EA-319B181F542F}"/>
              </a:ext>
            </a:extLst>
          </p:cNvPr>
          <p:cNvPicPr>
            <a:picLocks noChangeAspect="1"/>
          </p:cNvPicPr>
          <p:nvPr/>
        </p:nvPicPr>
        <p:blipFill>
          <a:blip r:embed="rId3"/>
          <a:stretch>
            <a:fillRect/>
          </a:stretch>
        </p:blipFill>
        <p:spPr>
          <a:xfrm>
            <a:off x="8564058" y="1201006"/>
            <a:ext cx="2636204" cy="1759666"/>
          </a:xfrm>
          <a:prstGeom prst="rect">
            <a:avLst/>
          </a:prstGeom>
        </p:spPr>
      </p:pic>
      <p:pic>
        <p:nvPicPr>
          <p:cNvPr id="7" name="Picture 8" descr="Smiling student in a science class">
            <a:extLst>
              <a:ext uri="{FF2B5EF4-FFF2-40B4-BE49-F238E27FC236}">
                <a16:creationId xmlns:a16="http://schemas.microsoft.com/office/drawing/2014/main" id="{0F413312-857A-3A79-089C-B76241908ED9}"/>
              </a:ext>
            </a:extLst>
          </p:cNvPr>
          <p:cNvPicPr>
            <a:picLocks noChangeAspect="1"/>
          </p:cNvPicPr>
          <p:nvPr/>
        </p:nvPicPr>
        <p:blipFill>
          <a:blip r:embed="rId4"/>
          <a:stretch>
            <a:fillRect/>
          </a:stretch>
        </p:blipFill>
        <p:spPr>
          <a:xfrm>
            <a:off x="5604714" y="3739446"/>
            <a:ext cx="2636205" cy="1759666"/>
          </a:xfrm>
          <a:prstGeom prst="rect">
            <a:avLst/>
          </a:prstGeom>
        </p:spPr>
      </p:pic>
      <p:pic>
        <p:nvPicPr>
          <p:cNvPr id="6" name="Picture 6" descr="Young girl with space explorer aspirations">
            <a:extLst>
              <a:ext uri="{FF2B5EF4-FFF2-40B4-BE49-F238E27FC236}">
                <a16:creationId xmlns:a16="http://schemas.microsoft.com/office/drawing/2014/main" id="{E2F7EE9A-9654-B455-4E80-5606D083A80A}"/>
              </a:ext>
            </a:extLst>
          </p:cNvPr>
          <p:cNvPicPr>
            <a:picLocks noChangeAspect="1"/>
          </p:cNvPicPr>
          <p:nvPr/>
        </p:nvPicPr>
        <p:blipFill>
          <a:blip r:embed="rId5"/>
          <a:stretch>
            <a:fillRect/>
          </a:stretch>
        </p:blipFill>
        <p:spPr>
          <a:xfrm>
            <a:off x="8762791" y="3499910"/>
            <a:ext cx="2238738" cy="2238738"/>
          </a:xfrm>
          <a:prstGeom prst="rect">
            <a:avLst/>
          </a:prstGeom>
        </p:spPr>
      </p:pic>
      <p:sp>
        <p:nvSpPr>
          <p:cNvPr id="29" name="Freeform: Shape 28">
            <a:extLst>
              <a:ext uri="{FF2B5EF4-FFF2-40B4-BE49-F238E27FC236}">
                <a16:creationId xmlns:a16="http://schemas.microsoft.com/office/drawing/2014/main" id="{84C9F70B-092F-4EF1-9586-87429B97F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5460263" y="-6357"/>
            <a:ext cx="5563819" cy="675861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393880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92848 w 12322347"/>
              <a:gd name="connsiteY8" fmla="*/ 5860021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281054 w 12322347"/>
              <a:gd name="connsiteY8" fmla="*/ 5869057 h 6178324"/>
              <a:gd name="connsiteX9" fmla="*/ 5252353 w 12322347"/>
              <a:gd name="connsiteY9" fmla="*/ 5871365 h 6178324"/>
              <a:gd name="connsiteX10" fmla="*/ 5877638 w 12322347"/>
              <a:gd name="connsiteY10" fmla="*/ 6178324 h 6178324"/>
              <a:gd name="connsiteX11" fmla="*/ 6291668 w 12322347"/>
              <a:gd name="connsiteY11" fmla="*/ 5855597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9277333 w 12322347"/>
              <a:gd name="connsiteY11" fmla="*/ 5858811 h 6178324"/>
              <a:gd name="connsiteX12" fmla="*/ 10186235 w 12322347"/>
              <a:gd name="connsiteY12" fmla="*/ 5861686 h 6178324"/>
              <a:gd name="connsiteX13" fmla="*/ 11106174 w 12322347"/>
              <a:gd name="connsiteY13" fmla="*/ 5869553 h 6178324"/>
              <a:gd name="connsiteX14" fmla="*/ 12264257 w 12322347"/>
              <a:gd name="connsiteY14" fmla="*/ 5868507 h 6178324"/>
              <a:gd name="connsiteX15" fmla="*/ 12289901 w 12322347"/>
              <a:gd name="connsiteY15" fmla="*/ 2579572 h 6178324"/>
              <a:gd name="connsiteX16" fmla="*/ 12280552 w 12322347"/>
              <a:gd name="connsiteY16" fmla="*/ 123500 h 6178324"/>
              <a:gd name="connsiteX17" fmla="*/ 11824723 w 12322347"/>
              <a:gd name="connsiteY17" fmla="*/ 76222 h 6178324"/>
              <a:gd name="connsiteX18" fmla="*/ 10295765 w 12322347"/>
              <a:gd name="connsiteY18" fmla="*/ 69666 h 6178324"/>
              <a:gd name="connsiteX19" fmla="*/ 7778825 w 12322347"/>
              <a:gd name="connsiteY19" fmla="*/ 23097 h 6178324"/>
              <a:gd name="connsiteX20" fmla="*/ 2261685 w 12322347"/>
              <a:gd name="connsiteY20"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9206571 w 12322347"/>
              <a:gd name="connsiteY11" fmla="*/ 5885921 h 6178324"/>
              <a:gd name="connsiteX12" fmla="*/ 10186235 w 12322347"/>
              <a:gd name="connsiteY12" fmla="*/ 5861686 h 6178324"/>
              <a:gd name="connsiteX13" fmla="*/ 11106174 w 12322347"/>
              <a:gd name="connsiteY13" fmla="*/ 5869553 h 6178324"/>
              <a:gd name="connsiteX14" fmla="*/ 12264257 w 12322347"/>
              <a:gd name="connsiteY14" fmla="*/ 5868507 h 6178324"/>
              <a:gd name="connsiteX15" fmla="*/ 12289901 w 12322347"/>
              <a:gd name="connsiteY15" fmla="*/ 2579572 h 6178324"/>
              <a:gd name="connsiteX16" fmla="*/ 12280552 w 12322347"/>
              <a:gd name="connsiteY16" fmla="*/ 123500 h 6178324"/>
              <a:gd name="connsiteX17" fmla="*/ 11824723 w 12322347"/>
              <a:gd name="connsiteY17" fmla="*/ 76222 h 6178324"/>
              <a:gd name="connsiteX18" fmla="*/ 10295765 w 12322347"/>
              <a:gd name="connsiteY18" fmla="*/ 69666 h 6178324"/>
              <a:gd name="connsiteX19" fmla="*/ 7778825 w 12322347"/>
              <a:gd name="connsiteY19" fmla="*/ 23097 h 6178324"/>
              <a:gd name="connsiteX20" fmla="*/ 2261685 w 12322347"/>
              <a:gd name="connsiteY20"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5252353 w 12322347"/>
              <a:gd name="connsiteY8" fmla="*/ 5871365 h 6178324"/>
              <a:gd name="connsiteX9" fmla="*/ 5877638 w 12322347"/>
              <a:gd name="connsiteY9" fmla="*/ 6178324 h 6178324"/>
              <a:gd name="connsiteX10" fmla="*/ 6291668 w 12322347"/>
              <a:gd name="connsiteY10" fmla="*/ 5855597 h 6178324"/>
              <a:gd name="connsiteX11" fmla="*/ 10186235 w 12322347"/>
              <a:gd name="connsiteY11" fmla="*/ 5861686 h 6178324"/>
              <a:gd name="connsiteX12" fmla="*/ 11106174 w 12322347"/>
              <a:gd name="connsiteY12" fmla="*/ 5869553 h 6178324"/>
              <a:gd name="connsiteX13" fmla="*/ 12264257 w 12322347"/>
              <a:gd name="connsiteY13" fmla="*/ 5868507 h 6178324"/>
              <a:gd name="connsiteX14" fmla="*/ 12289901 w 12322347"/>
              <a:gd name="connsiteY14" fmla="*/ 2579572 h 6178324"/>
              <a:gd name="connsiteX15" fmla="*/ 12280552 w 12322347"/>
              <a:gd name="connsiteY15" fmla="*/ 123500 h 6178324"/>
              <a:gd name="connsiteX16" fmla="*/ 11824723 w 12322347"/>
              <a:gd name="connsiteY16" fmla="*/ 76222 h 6178324"/>
              <a:gd name="connsiteX17" fmla="*/ 10295765 w 12322347"/>
              <a:gd name="connsiteY17" fmla="*/ 69666 h 6178324"/>
              <a:gd name="connsiteX18" fmla="*/ 7778825 w 12322347"/>
              <a:gd name="connsiteY18" fmla="*/ 23097 h 6178324"/>
              <a:gd name="connsiteX19" fmla="*/ 2261685 w 12322347"/>
              <a:gd name="connsiteY19"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5252353" y="5871365"/>
                </a:lnTo>
                <a:cubicBezTo>
                  <a:pt x="5546148" y="5993720"/>
                  <a:pt x="5704025" y="6096983"/>
                  <a:pt x="5877638" y="6178324"/>
                </a:cubicBezTo>
                <a:cubicBezTo>
                  <a:pt x="5954187" y="6102215"/>
                  <a:pt x="6155271" y="5978155"/>
                  <a:pt x="6291668" y="5855597"/>
                </a:cubicBezTo>
                <a:cubicBezTo>
                  <a:pt x="6997972" y="5816379"/>
                  <a:pt x="9383817" y="5859360"/>
                  <a:pt x="10186235" y="5861686"/>
                </a:cubicBez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98264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6913-99B1-4CBE-FC3A-C4FB25064F88}"/>
              </a:ext>
            </a:extLst>
          </p:cNvPr>
          <p:cNvSpPr>
            <a:spLocks noGrp="1"/>
          </p:cNvSpPr>
          <p:nvPr>
            <p:ph type="title"/>
          </p:nvPr>
        </p:nvSpPr>
        <p:spPr/>
        <p:txBody>
          <a:bodyPr/>
          <a:lstStyle/>
          <a:p>
            <a:r>
              <a:rPr lang="en-US" dirty="0"/>
              <a:t>Sources of Mental Health Data</a:t>
            </a:r>
          </a:p>
        </p:txBody>
      </p:sp>
      <p:sp>
        <p:nvSpPr>
          <p:cNvPr id="4" name="Text Placeholder 3">
            <a:extLst>
              <a:ext uri="{FF2B5EF4-FFF2-40B4-BE49-F238E27FC236}">
                <a16:creationId xmlns:a16="http://schemas.microsoft.com/office/drawing/2014/main" id="{CE641DB5-D990-9D8B-4ACA-C658E88D02C8}"/>
              </a:ext>
            </a:extLst>
          </p:cNvPr>
          <p:cNvSpPr>
            <a:spLocks noGrp="1"/>
          </p:cNvSpPr>
          <p:nvPr>
            <p:ph type="body" idx="1"/>
          </p:nvPr>
        </p:nvSpPr>
        <p:spPr/>
        <p:txBody>
          <a:bodyPr/>
          <a:lstStyle/>
          <a:p>
            <a:r>
              <a:rPr lang="en-US" dirty="0"/>
              <a:t>Formal</a:t>
            </a:r>
          </a:p>
        </p:txBody>
      </p:sp>
      <p:sp>
        <p:nvSpPr>
          <p:cNvPr id="3" name="Content Placeholder 2">
            <a:extLst>
              <a:ext uri="{FF2B5EF4-FFF2-40B4-BE49-F238E27FC236}">
                <a16:creationId xmlns:a16="http://schemas.microsoft.com/office/drawing/2014/main" id="{BFF5498E-09CD-5EB4-9F67-6B4B9C6ED664}"/>
              </a:ext>
            </a:extLst>
          </p:cNvPr>
          <p:cNvSpPr>
            <a:spLocks noGrp="1"/>
          </p:cNvSpPr>
          <p:nvPr>
            <p:ph sz="half" idx="2"/>
          </p:nvPr>
        </p:nvSpPr>
        <p:spPr/>
        <p:txBody>
          <a:bodyPr vert="horz" lIns="91440" tIns="45720" rIns="91440" bIns="45720" rtlCol="0" anchor="t">
            <a:normAutofit lnSpcReduction="10000"/>
          </a:bodyPr>
          <a:lstStyle/>
          <a:p>
            <a:r>
              <a:rPr lang="en-US" dirty="0"/>
              <a:t>Assessment Data</a:t>
            </a:r>
          </a:p>
          <a:p>
            <a:pPr marL="457200" indent="-457200">
              <a:buFont typeface="Calibri"/>
              <a:buChar char="-"/>
            </a:pPr>
            <a:r>
              <a:rPr lang="en-US" dirty="0"/>
              <a:t>Self-Report</a:t>
            </a:r>
          </a:p>
          <a:p>
            <a:pPr marL="457200" indent="-457200">
              <a:buFont typeface="Calibri"/>
              <a:buChar char="-"/>
            </a:pPr>
            <a:r>
              <a:rPr lang="en-US" dirty="0" err="1"/>
              <a:t>Projectives</a:t>
            </a:r>
            <a:endParaRPr lang="en-US" dirty="0"/>
          </a:p>
          <a:p>
            <a:pPr marL="457200" indent="-457200">
              <a:buFont typeface="Calibri"/>
              <a:buChar char="-"/>
            </a:pPr>
            <a:r>
              <a:rPr lang="en-US" dirty="0"/>
              <a:t>Diagnostics</a:t>
            </a:r>
          </a:p>
          <a:p>
            <a:pPr marL="457200" indent="-457200">
              <a:buFont typeface="Calibri"/>
              <a:buChar char="-"/>
            </a:pPr>
            <a:r>
              <a:rPr lang="en-US" dirty="0"/>
              <a:t>Third-Party Report</a:t>
            </a:r>
          </a:p>
          <a:p>
            <a:pPr marL="457200" indent="-457200">
              <a:buFont typeface="Calibri"/>
              <a:buChar char="-"/>
            </a:pPr>
            <a:r>
              <a:rPr lang="en-US" dirty="0"/>
              <a:t>Behavioral</a:t>
            </a:r>
          </a:p>
        </p:txBody>
      </p:sp>
      <p:sp>
        <p:nvSpPr>
          <p:cNvPr id="5" name="Text Placeholder 4">
            <a:extLst>
              <a:ext uri="{FF2B5EF4-FFF2-40B4-BE49-F238E27FC236}">
                <a16:creationId xmlns:a16="http://schemas.microsoft.com/office/drawing/2014/main" id="{32CB94FF-6ACA-7208-8426-99DF3E0DF315}"/>
              </a:ext>
            </a:extLst>
          </p:cNvPr>
          <p:cNvSpPr>
            <a:spLocks noGrp="1"/>
          </p:cNvSpPr>
          <p:nvPr>
            <p:ph type="body" sz="quarter" idx="3"/>
          </p:nvPr>
        </p:nvSpPr>
        <p:spPr/>
        <p:txBody>
          <a:bodyPr/>
          <a:lstStyle/>
          <a:p>
            <a:r>
              <a:rPr lang="en-US" dirty="0"/>
              <a:t>Informal</a:t>
            </a:r>
          </a:p>
        </p:txBody>
      </p:sp>
      <p:sp>
        <p:nvSpPr>
          <p:cNvPr id="6" name="Content Placeholder 5">
            <a:extLst>
              <a:ext uri="{FF2B5EF4-FFF2-40B4-BE49-F238E27FC236}">
                <a16:creationId xmlns:a16="http://schemas.microsoft.com/office/drawing/2014/main" id="{8EE55986-52DC-E358-266E-B1F243721EC5}"/>
              </a:ext>
            </a:extLst>
          </p:cNvPr>
          <p:cNvSpPr>
            <a:spLocks noGrp="1"/>
          </p:cNvSpPr>
          <p:nvPr>
            <p:ph sz="quarter" idx="4"/>
          </p:nvPr>
        </p:nvSpPr>
        <p:spPr/>
        <p:txBody>
          <a:bodyPr vert="horz" lIns="91440" tIns="45720" rIns="91440" bIns="45720" rtlCol="0" anchor="t">
            <a:normAutofit lnSpcReduction="10000"/>
          </a:bodyPr>
          <a:lstStyle/>
          <a:p>
            <a:r>
              <a:rPr lang="en-US" dirty="0"/>
              <a:t>Observational</a:t>
            </a:r>
          </a:p>
          <a:p>
            <a:r>
              <a:rPr lang="en-US" dirty="0"/>
              <a:t>Symptom Tracking</a:t>
            </a:r>
          </a:p>
          <a:p>
            <a:r>
              <a:rPr lang="en-US" dirty="0"/>
              <a:t>Progress Monitoring</a:t>
            </a:r>
          </a:p>
          <a:p>
            <a:r>
              <a:rPr lang="en-US" dirty="0"/>
              <a:t>Visit Data</a:t>
            </a:r>
          </a:p>
        </p:txBody>
      </p:sp>
    </p:spTree>
    <p:extLst>
      <p:ext uri="{BB962C8B-B14F-4D97-AF65-F5344CB8AC3E}">
        <p14:creationId xmlns:p14="http://schemas.microsoft.com/office/powerpoint/2010/main" val="2089453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6913-99B1-4CBE-FC3A-C4FB25064F88}"/>
              </a:ext>
            </a:extLst>
          </p:cNvPr>
          <p:cNvSpPr>
            <a:spLocks noGrp="1"/>
          </p:cNvSpPr>
          <p:nvPr>
            <p:ph type="title"/>
          </p:nvPr>
        </p:nvSpPr>
        <p:spPr/>
        <p:txBody>
          <a:bodyPr/>
          <a:lstStyle/>
          <a:p>
            <a:r>
              <a:rPr lang="en-US" dirty="0"/>
              <a:t>Data, Student &amp; Strength-based Goals-example 1</a:t>
            </a:r>
          </a:p>
        </p:txBody>
      </p:sp>
      <p:sp>
        <p:nvSpPr>
          <p:cNvPr id="3" name="Content Placeholder 2">
            <a:extLst>
              <a:ext uri="{FF2B5EF4-FFF2-40B4-BE49-F238E27FC236}">
                <a16:creationId xmlns:a16="http://schemas.microsoft.com/office/drawing/2014/main" id="{BFF5498E-09CD-5EB4-9F67-6B4B9C6ED664}"/>
              </a:ext>
            </a:extLst>
          </p:cNvPr>
          <p:cNvSpPr>
            <a:spLocks noGrp="1"/>
          </p:cNvSpPr>
          <p:nvPr>
            <p:ph idx="1"/>
          </p:nvPr>
        </p:nvSpPr>
        <p:spPr/>
        <p:txBody>
          <a:bodyPr vert="horz" lIns="91440" tIns="45720" rIns="91440" bIns="45720" rtlCol="0" anchor="t">
            <a:normAutofit/>
          </a:bodyPr>
          <a:lstStyle/>
          <a:p>
            <a:r>
              <a:rPr lang="en-US" dirty="0"/>
              <a:t>Based on visit data and severity of distress data on the DSM-5 Level 2 Anxiety scale, student will be able to identify one panic attack trigger in four attempts of reconstruction with mental health provider after an occurrence of a panic attack by April 1st, 2023. Student's baseline data of being able to identify triggers for panic attacks is currently at a zero, whereas student's baseline data of distress and experienced symptoms are in the extremely elevated range.</a:t>
            </a:r>
          </a:p>
        </p:txBody>
      </p:sp>
    </p:spTree>
    <p:extLst>
      <p:ext uri="{BB962C8B-B14F-4D97-AF65-F5344CB8AC3E}">
        <p14:creationId xmlns:p14="http://schemas.microsoft.com/office/powerpoint/2010/main" val="3599513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6913-99B1-4CBE-FC3A-C4FB25064F88}"/>
              </a:ext>
            </a:extLst>
          </p:cNvPr>
          <p:cNvSpPr>
            <a:spLocks noGrp="1"/>
          </p:cNvSpPr>
          <p:nvPr>
            <p:ph type="title"/>
          </p:nvPr>
        </p:nvSpPr>
        <p:spPr/>
        <p:txBody>
          <a:bodyPr/>
          <a:lstStyle/>
          <a:p>
            <a:r>
              <a:rPr lang="en-US" dirty="0"/>
              <a:t>Data, Student &amp; Strength-based Goals-Example 2</a:t>
            </a:r>
          </a:p>
        </p:txBody>
      </p:sp>
      <p:sp>
        <p:nvSpPr>
          <p:cNvPr id="3" name="Content Placeholder 2">
            <a:extLst>
              <a:ext uri="{FF2B5EF4-FFF2-40B4-BE49-F238E27FC236}">
                <a16:creationId xmlns:a16="http://schemas.microsoft.com/office/drawing/2014/main" id="{BFF5498E-09CD-5EB4-9F67-6B4B9C6ED664}"/>
              </a:ext>
            </a:extLst>
          </p:cNvPr>
          <p:cNvSpPr>
            <a:spLocks noGrp="1"/>
          </p:cNvSpPr>
          <p:nvPr>
            <p:ph idx="1"/>
          </p:nvPr>
        </p:nvSpPr>
        <p:spPr/>
        <p:txBody>
          <a:bodyPr vert="horz" lIns="91440" tIns="45720" rIns="91440" bIns="45720" rtlCol="0" anchor="t">
            <a:normAutofit/>
          </a:bodyPr>
          <a:lstStyle/>
          <a:p>
            <a:r>
              <a:rPr lang="en-US" dirty="0"/>
              <a:t>Based on observational and behavioral data, student will practice one coping skill from a codeveloped list of 5 coping skills every day school is in session during their homeroom period with support from their paraprofessional 2 out of every 5 opportunities by April 1st, 2023. Student's baseline data of practicing coping skills is currently at 1 out of every 14 opportunities without support and has a list of 5 codeveloped coping skills.</a:t>
            </a:r>
          </a:p>
        </p:txBody>
      </p:sp>
    </p:spTree>
    <p:extLst>
      <p:ext uri="{BB962C8B-B14F-4D97-AF65-F5344CB8AC3E}">
        <p14:creationId xmlns:p14="http://schemas.microsoft.com/office/powerpoint/2010/main" val="1339818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6913-99B1-4CBE-FC3A-C4FB25064F88}"/>
              </a:ext>
            </a:extLst>
          </p:cNvPr>
          <p:cNvSpPr>
            <a:spLocks noGrp="1"/>
          </p:cNvSpPr>
          <p:nvPr>
            <p:ph type="title"/>
          </p:nvPr>
        </p:nvSpPr>
        <p:spPr/>
        <p:txBody>
          <a:bodyPr/>
          <a:lstStyle/>
          <a:p>
            <a:r>
              <a:rPr lang="en-US" dirty="0"/>
              <a:t>Caution</a:t>
            </a:r>
          </a:p>
        </p:txBody>
      </p:sp>
      <p:sp>
        <p:nvSpPr>
          <p:cNvPr id="3" name="Content Placeholder 2">
            <a:extLst>
              <a:ext uri="{FF2B5EF4-FFF2-40B4-BE49-F238E27FC236}">
                <a16:creationId xmlns:a16="http://schemas.microsoft.com/office/drawing/2014/main" id="{BFF5498E-09CD-5EB4-9F67-6B4B9C6ED664}"/>
              </a:ext>
            </a:extLst>
          </p:cNvPr>
          <p:cNvSpPr>
            <a:spLocks noGrp="1"/>
          </p:cNvSpPr>
          <p:nvPr>
            <p:ph idx="1"/>
          </p:nvPr>
        </p:nvSpPr>
        <p:spPr/>
        <p:txBody>
          <a:bodyPr vert="horz" lIns="91440" tIns="45720" rIns="91440" bIns="45720" rtlCol="0" anchor="t">
            <a:normAutofit fontScale="92500" lnSpcReduction="20000"/>
          </a:bodyPr>
          <a:lstStyle/>
          <a:p>
            <a:r>
              <a:rPr lang="en-US" dirty="0"/>
              <a:t>Be careful about making MH IEP goals that aim at changing something you've already decided as a team is a disabling condition.....</a:t>
            </a:r>
          </a:p>
          <a:p>
            <a:endParaRPr lang="en-US" dirty="0"/>
          </a:p>
          <a:p>
            <a:r>
              <a:rPr lang="en-US" dirty="0"/>
              <a:t>"student will experience fewer symptoms of depression as measured by a symptom measurement form"…....</a:t>
            </a:r>
          </a:p>
          <a:p>
            <a:endParaRPr lang="en-US" dirty="0"/>
          </a:p>
          <a:p>
            <a:r>
              <a:rPr lang="en-US" dirty="0"/>
              <a:t>I call these goals, "be less-disabled goals." Are we or the student in control of their symptoms? We can have more in control with skill-building.</a:t>
            </a:r>
          </a:p>
        </p:txBody>
      </p:sp>
    </p:spTree>
    <p:extLst>
      <p:ext uri="{BB962C8B-B14F-4D97-AF65-F5344CB8AC3E}">
        <p14:creationId xmlns:p14="http://schemas.microsoft.com/office/powerpoint/2010/main" val="3382126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0" name="Freeform: Shape 25">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51" name="Freeform: Shape 27">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52" name="Rectangle 29">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31">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33">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31C6913-99B1-4CBE-FC3A-C4FB25064F88}"/>
              </a:ext>
            </a:extLst>
          </p:cNvPr>
          <p:cNvSpPr>
            <a:spLocks noGrp="1"/>
          </p:cNvSpPr>
          <p:nvPr>
            <p:ph type="title"/>
          </p:nvPr>
        </p:nvSpPr>
        <p:spPr>
          <a:xfrm>
            <a:off x="8151549" y="1407381"/>
            <a:ext cx="3330106" cy="2904121"/>
          </a:xfrm>
        </p:spPr>
        <p:txBody>
          <a:bodyPr vert="horz" lIns="91440" tIns="45720" rIns="91440" bIns="45720" rtlCol="0" anchor="ctr">
            <a:normAutofit/>
          </a:bodyPr>
          <a:lstStyle/>
          <a:p>
            <a:pPr algn="ctr"/>
            <a:r>
              <a:rPr lang="en-US" dirty="0"/>
              <a:t>Let's try one together....</a:t>
            </a:r>
            <a:endParaRPr lang="en-US"/>
          </a:p>
        </p:txBody>
      </p:sp>
      <p:pic>
        <p:nvPicPr>
          <p:cNvPr id="5" name="Picture 4" descr="Hands holding each other's wrists and interlinked to form a circle">
            <a:extLst>
              <a:ext uri="{FF2B5EF4-FFF2-40B4-BE49-F238E27FC236}">
                <a16:creationId xmlns:a16="http://schemas.microsoft.com/office/drawing/2014/main" id="{9165D87D-BFCD-F20C-7BD9-CBB3FAC138FF}"/>
              </a:ext>
            </a:extLst>
          </p:cNvPr>
          <p:cNvPicPr>
            <a:picLocks noChangeAspect="1"/>
          </p:cNvPicPr>
          <p:nvPr/>
        </p:nvPicPr>
        <p:blipFill rotWithShape="1">
          <a:blip r:embed="rId3"/>
          <a:srcRect r="-2" b="15560"/>
          <a:stretch/>
        </p:blipFill>
        <p:spPr>
          <a:xfrm>
            <a:off x="710344" y="1361265"/>
            <a:ext cx="6917251" cy="3898739"/>
          </a:xfrm>
          <a:prstGeom prst="rect">
            <a:avLst/>
          </a:prstGeom>
        </p:spPr>
      </p:pic>
      <p:sp>
        <p:nvSpPr>
          <p:cNvPr id="55" name="Freeform: Shape 35">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203075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C5EC-AFA2-F6BA-2868-5283B53B15B5}"/>
              </a:ext>
            </a:extLst>
          </p:cNvPr>
          <p:cNvSpPr>
            <a:spLocks noGrp="1"/>
          </p:cNvSpPr>
          <p:nvPr>
            <p:ph type="title"/>
          </p:nvPr>
        </p:nvSpPr>
        <p:spPr/>
        <p:txBody>
          <a:bodyPr/>
          <a:lstStyle/>
          <a:p>
            <a:r>
              <a:rPr lang="en-US" dirty="0" err="1"/>
              <a:t>WHat</a:t>
            </a:r>
            <a:r>
              <a:rPr lang="en-US" dirty="0"/>
              <a:t> are Mental Health IEP Goals?</a:t>
            </a:r>
          </a:p>
        </p:txBody>
      </p:sp>
      <p:sp>
        <p:nvSpPr>
          <p:cNvPr id="3" name="Content Placeholder 2">
            <a:extLst>
              <a:ext uri="{FF2B5EF4-FFF2-40B4-BE49-F238E27FC236}">
                <a16:creationId xmlns:a16="http://schemas.microsoft.com/office/drawing/2014/main" id="{5818315A-15D8-33FF-84BB-7156C0835A04}"/>
              </a:ext>
            </a:extLst>
          </p:cNvPr>
          <p:cNvSpPr>
            <a:spLocks noGrp="1"/>
          </p:cNvSpPr>
          <p:nvPr>
            <p:ph idx="1"/>
          </p:nvPr>
        </p:nvSpPr>
        <p:spPr/>
        <p:txBody>
          <a:bodyPr vert="horz" lIns="91440" tIns="45720" rIns="91440" bIns="45720" rtlCol="0" anchor="t">
            <a:normAutofit/>
          </a:bodyPr>
          <a:lstStyle/>
          <a:p>
            <a:r>
              <a:rPr lang="en-US" dirty="0"/>
              <a:t>these are goals that address the:</a:t>
            </a:r>
          </a:p>
          <a:p>
            <a:r>
              <a:rPr lang="en-US" dirty="0"/>
              <a:t>-social emotional</a:t>
            </a:r>
          </a:p>
          <a:p>
            <a:r>
              <a:rPr lang="en-US" dirty="0"/>
              <a:t>-mental health</a:t>
            </a:r>
          </a:p>
          <a:p>
            <a:r>
              <a:rPr lang="en-US" dirty="0"/>
              <a:t>-interpersonal</a:t>
            </a:r>
          </a:p>
          <a:p>
            <a:r>
              <a:rPr lang="en-US" dirty="0"/>
              <a:t>-intrapersonal</a:t>
            </a:r>
          </a:p>
          <a:p>
            <a:r>
              <a:rPr lang="en-US" dirty="0"/>
              <a:t>Dynamics of a student with a disability</a:t>
            </a:r>
          </a:p>
        </p:txBody>
      </p:sp>
    </p:spTree>
    <p:extLst>
      <p:ext uri="{BB962C8B-B14F-4D97-AF65-F5344CB8AC3E}">
        <p14:creationId xmlns:p14="http://schemas.microsoft.com/office/powerpoint/2010/main" val="2913587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EA59-5E7A-160C-079F-B69BC55FD5E7}"/>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D4A89DCB-CE2A-F5B5-121E-37BD79810203}"/>
              </a:ext>
            </a:extLst>
          </p:cNvPr>
          <p:cNvSpPr>
            <a:spLocks noGrp="1"/>
          </p:cNvSpPr>
          <p:nvPr>
            <p:ph idx="1"/>
          </p:nvPr>
        </p:nvSpPr>
        <p:spPr/>
        <p:txBody>
          <a:bodyPr vert="horz" lIns="91440" tIns="45720" rIns="91440" bIns="45720" rtlCol="0" anchor="t">
            <a:normAutofit/>
          </a:bodyPr>
          <a:lstStyle/>
          <a:p>
            <a:r>
              <a:rPr lang="en-US" dirty="0"/>
              <a:t>-MH Services can only be provided by CDE licensed mental health providers (right now)</a:t>
            </a:r>
          </a:p>
          <a:p>
            <a:r>
              <a:rPr lang="en-US" dirty="0"/>
              <a:t>-MH goals should be tied to data &amp; should be designed for reasonable benefit to the student</a:t>
            </a:r>
          </a:p>
          <a:p>
            <a:r>
              <a:rPr lang="en-US" dirty="0"/>
              <a:t>-MH goals should be developed with input from the student</a:t>
            </a:r>
          </a:p>
          <a:p>
            <a:r>
              <a:rPr lang="en-US" dirty="0"/>
              <a:t>-MH goals should be strength-based</a:t>
            </a:r>
          </a:p>
        </p:txBody>
      </p:sp>
    </p:spTree>
    <p:extLst>
      <p:ext uri="{BB962C8B-B14F-4D97-AF65-F5344CB8AC3E}">
        <p14:creationId xmlns:p14="http://schemas.microsoft.com/office/powerpoint/2010/main" val="2008340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30EFE3-9611-4841-9BC3-E51D7A359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CB4EF8-E35E-4EE5-31D0-476FE74CB212}"/>
              </a:ext>
            </a:extLst>
          </p:cNvPr>
          <p:cNvSpPr>
            <a:spLocks noGrp="1"/>
          </p:cNvSpPr>
          <p:nvPr>
            <p:ph type="title"/>
          </p:nvPr>
        </p:nvSpPr>
        <p:spPr>
          <a:xfrm>
            <a:off x="1020723" y="732731"/>
            <a:ext cx="10000521" cy="1731909"/>
          </a:xfrm>
        </p:spPr>
        <p:txBody>
          <a:bodyPr>
            <a:normAutofit/>
          </a:bodyPr>
          <a:lstStyle/>
          <a:p>
            <a:pPr algn="ctr"/>
            <a:r>
              <a:rPr lang="en-US" dirty="0"/>
              <a:t>What are mental health IEP goals</a:t>
            </a:r>
            <a:endParaRPr lang="en-US"/>
          </a:p>
        </p:txBody>
      </p:sp>
      <p:graphicFrame>
        <p:nvGraphicFramePr>
          <p:cNvPr id="5" name="Content Placeholder 2">
            <a:extLst>
              <a:ext uri="{FF2B5EF4-FFF2-40B4-BE49-F238E27FC236}">
                <a16:creationId xmlns:a16="http://schemas.microsoft.com/office/drawing/2014/main" id="{1AF8F066-E392-7C44-9FA3-E764B224154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860771126"/>
              </p:ext>
            </p:extLst>
          </p:nvPr>
        </p:nvGraphicFramePr>
        <p:xfrm>
          <a:off x="763009" y="2658421"/>
          <a:ext cx="10723035" cy="3512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809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80331C3-DDF5-48A9-8947-D71EAAFFA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759171" y="-127077"/>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9FABCA3D-FF98-7B14-0671-6AE7B89F78F5}"/>
              </a:ext>
            </a:extLst>
          </p:cNvPr>
          <p:cNvSpPr>
            <a:spLocks noGrp="1"/>
          </p:cNvSpPr>
          <p:nvPr>
            <p:ph type="title"/>
          </p:nvPr>
        </p:nvSpPr>
        <p:spPr>
          <a:xfrm>
            <a:off x="848527" y="604801"/>
            <a:ext cx="5556425" cy="1531089"/>
          </a:xfrm>
        </p:spPr>
        <p:txBody>
          <a:bodyPr>
            <a:normAutofit/>
          </a:bodyPr>
          <a:lstStyle/>
          <a:p>
            <a:pPr algn="ctr"/>
            <a:r>
              <a:rPr lang="en-US" dirty="0"/>
              <a:t>Example 1</a:t>
            </a:r>
          </a:p>
        </p:txBody>
      </p:sp>
      <p:sp>
        <p:nvSpPr>
          <p:cNvPr id="3" name="Content Placeholder 2">
            <a:extLst>
              <a:ext uri="{FF2B5EF4-FFF2-40B4-BE49-F238E27FC236}">
                <a16:creationId xmlns:a16="http://schemas.microsoft.com/office/drawing/2014/main" id="{FAB911B7-4ABC-2E19-C562-00497D5EAB97}"/>
              </a:ext>
            </a:extLst>
          </p:cNvPr>
          <p:cNvSpPr>
            <a:spLocks noGrp="1"/>
          </p:cNvSpPr>
          <p:nvPr>
            <p:ph idx="1"/>
          </p:nvPr>
        </p:nvSpPr>
        <p:spPr>
          <a:xfrm>
            <a:off x="1025057" y="2311400"/>
            <a:ext cx="5218487" cy="3652212"/>
          </a:xfrm>
        </p:spPr>
        <p:txBody>
          <a:bodyPr vert="horz" lIns="91440" tIns="45720" rIns="91440" bIns="45720" rtlCol="0">
            <a:normAutofit/>
          </a:bodyPr>
          <a:lstStyle/>
          <a:p>
            <a:pPr algn="ctr">
              <a:lnSpc>
                <a:spcPct val="90000"/>
              </a:lnSpc>
            </a:pPr>
            <a:r>
              <a:rPr lang="en-US" sz="3000"/>
              <a:t>You receive an IEP from a transfer school with 120 minutes of MH services a month. In the evaluation, there is an academic, a cognitive and an executive functioning measurement. The student has two goals, one about numeracy, and another goal about using a graphic organizer.</a:t>
            </a:r>
          </a:p>
          <a:p>
            <a:pPr algn="ctr">
              <a:lnSpc>
                <a:spcPct val="90000"/>
              </a:lnSpc>
            </a:pPr>
            <a:endParaRPr lang="en-US" sz="3000"/>
          </a:p>
          <a:p>
            <a:pPr algn="ctr">
              <a:lnSpc>
                <a:spcPct val="90000"/>
              </a:lnSpc>
            </a:pPr>
            <a:r>
              <a:rPr lang="en-US" sz="3000"/>
              <a:t>Sound familiar?</a:t>
            </a:r>
          </a:p>
        </p:txBody>
      </p:sp>
      <p:pic>
        <p:nvPicPr>
          <p:cNvPr id="7" name="Graphic 6" descr="Classroom">
            <a:extLst>
              <a:ext uri="{FF2B5EF4-FFF2-40B4-BE49-F238E27FC236}">
                <a16:creationId xmlns:a16="http://schemas.microsoft.com/office/drawing/2014/main" id="{A4CDC63D-FBDD-6869-EABE-905C2B6E2C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3555" y="1373790"/>
            <a:ext cx="4110419" cy="4110419"/>
          </a:xfrm>
          <a:prstGeom prst="rect">
            <a:avLst/>
          </a:prstGeom>
        </p:spPr>
      </p:pic>
      <p:sp>
        <p:nvSpPr>
          <p:cNvPr id="14" name="Freeform: Shape 13">
            <a:extLst>
              <a:ext uri="{FF2B5EF4-FFF2-40B4-BE49-F238E27FC236}">
                <a16:creationId xmlns:a16="http://schemas.microsoft.com/office/drawing/2014/main" id="{C535A640-1948-4AFD-A0B7-19AFDA955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06735" y="-157114"/>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6156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erson holding green megaphone">
            <a:extLst>
              <a:ext uri="{FF2B5EF4-FFF2-40B4-BE49-F238E27FC236}">
                <a16:creationId xmlns:a16="http://schemas.microsoft.com/office/drawing/2014/main" id="{84486723-BBC2-B59C-561A-2853ADBE4222}"/>
              </a:ext>
            </a:extLst>
          </p:cNvPr>
          <p:cNvPicPr>
            <a:picLocks noChangeAspect="1"/>
          </p:cNvPicPr>
          <p:nvPr/>
        </p:nvPicPr>
        <p:blipFill rotWithShape="1">
          <a:blip r:embed="rId2"/>
          <a:srcRect l="10210" r="7269" b="2"/>
          <a:stretch/>
        </p:blipFill>
        <p:spPr>
          <a:xfrm>
            <a:off x="357120" y="391301"/>
            <a:ext cx="7228864" cy="5847184"/>
          </a:xfrm>
          <a:custGeom>
            <a:avLst/>
            <a:gdLst/>
            <a:ahLst/>
            <a:cxnLst/>
            <a:rect l="l" t="t" r="r" b="b"/>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p:spPr>
      </p:pic>
      <p:sp>
        <p:nvSpPr>
          <p:cNvPr id="21" name="Freeform: Shape 20">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57119" y="391300"/>
            <a:ext cx="7228863" cy="584718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1979858C-A26E-4B53-9728-5EC82E0E9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92712" flipH="1">
            <a:off x="6869718" y="475165"/>
            <a:ext cx="4895008" cy="5648873"/>
          </a:xfrm>
          <a:custGeom>
            <a:avLst/>
            <a:gdLst>
              <a:gd name="connsiteX0" fmla="*/ 1687022 w 4877237"/>
              <a:gd name="connsiteY0" fmla="*/ 50 h 5641553"/>
              <a:gd name="connsiteX1" fmla="*/ 3319184 w 4877237"/>
              <a:gd name="connsiteY1" fmla="*/ 163045 h 5641553"/>
              <a:gd name="connsiteX2" fmla="*/ 4549251 w 4877237"/>
              <a:gd name="connsiteY2" fmla="*/ 744232 h 5641553"/>
              <a:gd name="connsiteX3" fmla="*/ 4808645 w 4877237"/>
              <a:gd name="connsiteY3" fmla="*/ 1661203 h 5641553"/>
              <a:gd name="connsiteX4" fmla="*/ 4706820 w 4877237"/>
              <a:gd name="connsiteY4" fmla="*/ 4241530 h 5641553"/>
              <a:gd name="connsiteX5" fmla="*/ 3928223 w 4877237"/>
              <a:gd name="connsiteY5" fmla="*/ 5181317 h 5641553"/>
              <a:gd name="connsiteX6" fmla="*/ 3872846 w 4877237"/>
              <a:gd name="connsiteY6" fmla="*/ 5198795 h 5641553"/>
              <a:gd name="connsiteX7" fmla="*/ 3581829 w 4877237"/>
              <a:gd name="connsiteY7" fmla="*/ 5221985 h 5641553"/>
              <a:gd name="connsiteX8" fmla="*/ 3570634 w 4877237"/>
              <a:gd name="connsiteY8" fmla="*/ 5225757 h 5641553"/>
              <a:gd name="connsiteX9" fmla="*/ 3515258 w 4877237"/>
              <a:gd name="connsiteY9" fmla="*/ 5243754 h 5641553"/>
              <a:gd name="connsiteX10" fmla="*/ 3510127 w 4877237"/>
              <a:gd name="connsiteY10" fmla="*/ 5288400 h 5641553"/>
              <a:gd name="connsiteX11" fmla="*/ 3658238 w 4877237"/>
              <a:gd name="connsiteY11" fmla="*/ 5641549 h 5641553"/>
              <a:gd name="connsiteX12" fmla="*/ 2845674 w 4877237"/>
              <a:gd name="connsiteY12" fmla="*/ 5290843 h 5641553"/>
              <a:gd name="connsiteX13" fmla="*/ 2820308 w 4877237"/>
              <a:gd name="connsiteY13" fmla="*/ 5261823 h 5641553"/>
              <a:gd name="connsiteX14" fmla="*/ 2722542 w 4877237"/>
              <a:gd name="connsiteY14" fmla="*/ 5265294 h 5641553"/>
              <a:gd name="connsiteX15" fmla="*/ 1770504 w 4877237"/>
              <a:gd name="connsiteY15" fmla="*/ 5261011 h 5641553"/>
              <a:gd name="connsiteX16" fmla="*/ 815940 w 4877237"/>
              <a:gd name="connsiteY16" fmla="*/ 5009663 h 5641553"/>
              <a:gd name="connsiteX17" fmla="*/ 117267 w 4877237"/>
              <a:gd name="connsiteY17" fmla="*/ 3779919 h 5641553"/>
              <a:gd name="connsiteX18" fmla="*/ 1702 w 4877237"/>
              <a:gd name="connsiteY18" fmla="*/ 1784971 h 5641553"/>
              <a:gd name="connsiteX19" fmla="*/ 336804 w 4877237"/>
              <a:gd name="connsiteY19" fmla="*/ 369690 h 5641553"/>
              <a:gd name="connsiteX20" fmla="*/ 1687022 w 4877237"/>
              <a:gd name="connsiteY20" fmla="*/ 50 h 5641553"/>
              <a:gd name="connsiteX0" fmla="*/ 1687022 w 4877237"/>
              <a:gd name="connsiteY0" fmla="*/ 50 h 5641553"/>
              <a:gd name="connsiteX1" fmla="*/ 3319184 w 4877237"/>
              <a:gd name="connsiteY1" fmla="*/ 163045 h 5641553"/>
              <a:gd name="connsiteX2" fmla="*/ 4549251 w 4877237"/>
              <a:gd name="connsiteY2" fmla="*/ 744232 h 5641553"/>
              <a:gd name="connsiteX3" fmla="*/ 4808645 w 4877237"/>
              <a:gd name="connsiteY3" fmla="*/ 1661203 h 5641553"/>
              <a:gd name="connsiteX4" fmla="*/ 4706820 w 4877237"/>
              <a:gd name="connsiteY4" fmla="*/ 4241530 h 5641553"/>
              <a:gd name="connsiteX5" fmla="*/ 3928223 w 4877237"/>
              <a:gd name="connsiteY5" fmla="*/ 5181317 h 5641553"/>
              <a:gd name="connsiteX6" fmla="*/ 3872846 w 4877237"/>
              <a:gd name="connsiteY6" fmla="*/ 5198795 h 5641553"/>
              <a:gd name="connsiteX7" fmla="*/ 3581829 w 4877237"/>
              <a:gd name="connsiteY7" fmla="*/ 5221985 h 5641553"/>
              <a:gd name="connsiteX8" fmla="*/ 3515258 w 4877237"/>
              <a:gd name="connsiteY8" fmla="*/ 5243754 h 5641553"/>
              <a:gd name="connsiteX9" fmla="*/ 3510127 w 4877237"/>
              <a:gd name="connsiteY9" fmla="*/ 5288400 h 5641553"/>
              <a:gd name="connsiteX10" fmla="*/ 3658238 w 4877237"/>
              <a:gd name="connsiteY10" fmla="*/ 5641549 h 5641553"/>
              <a:gd name="connsiteX11" fmla="*/ 2845674 w 4877237"/>
              <a:gd name="connsiteY11" fmla="*/ 5290843 h 5641553"/>
              <a:gd name="connsiteX12" fmla="*/ 2820308 w 4877237"/>
              <a:gd name="connsiteY12" fmla="*/ 5261823 h 5641553"/>
              <a:gd name="connsiteX13" fmla="*/ 2722542 w 4877237"/>
              <a:gd name="connsiteY13" fmla="*/ 5265294 h 5641553"/>
              <a:gd name="connsiteX14" fmla="*/ 1770504 w 4877237"/>
              <a:gd name="connsiteY14" fmla="*/ 5261011 h 5641553"/>
              <a:gd name="connsiteX15" fmla="*/ 815940 w 4877237"/>
              <a:gd name="connsiteY15" fmla="*/ 5009663 h 5641553"/>
              <a:gd name="connsiteX16" fmla="*/ 117267 w 4877237"/>
              <a:gd name="connsiteY16" fmla="*/ 3779919 h 5641553"/>
              <a:gd name="connsiteX17" fmla="*/ 1702 w 4877237"/>
              <a:gd name="connsiteY17" fmla="*/ 1784971 h 5641553"/>
              <a:gd name="connsiteX18" fmla="*/ 336804 w 4877237"/>
              <a:gd name="connsiteY18" fmla="*/ 369690 h 5641553"/>
              <a:gd name="connsiteX19" fmla="*/ 1687022 w 4877237"/>
              <a:gd name="connsiteY19" fmla="*/ 50 h 5641553"/>
              <a:gd name="connsiteX0" fmla="*/ 1687022 w 4877237"/>
              <a:gd name="connsiteY0" fmla="*/ 50 h 5641553"/>
              <a:gd name="connsiteX1" fmla="*/ 3319184 w 4877237"/>
              <a:gd name="connsiteY1" fmla="*/ 163045 h 5641553"/>
              <a:gd name="connsiteX2" fmla="*/ 4549251 w 4877237"/>
              <a:gd name="connsiteY2" fmla="*/ 744232 h 5641553"/>
              <a:gd name="connsiteX3" fmla="*/ 4808645 w 4877237"/>
              <a:gd name="connsiteY3" fmla="*/ 1661203 h 5641553"/>
              <a:gd name="connsiteX4" fmla="*/ 4706820 w 4877237"/>
              <a:gd name="connsiteY4" fmla="*/ 4241530 h 5641553"/>
              <a:gd name="connsiteX5" fmla="*/ 3928223 w 4877237"/>
              <a:gd name="connsiteY5" fmla="*/ 5181317 h 5641553"/>
              <a:gd name="connsiteX6" fmla="*/ 3872846 w 4877237"/>
              <a:gd name="connsiteY6" fmla="*/ 5198795 h 5641553"/>
              <a:gd name="connsiteX7" fmla="*/ 3515258 w 4877237"/>
              <a:gd name="connsiteY7" fmla="*/ 5243754 h 5641553"/>
              <a:gd name="connsiteX8" fmla="*/ 3510127 w 4877237"/>
              <a:gd name="connsiteY8" fmla="*/ 5288400 h 5641553"/>
              <a:gd name="connsiteX9" fmla="*/ 3658238 w 4877237"/>
              <a:gd name="connsiteY9" fmla="*/ 5641549 h 5641553"/>
              <a:gd name="connsiteX10" fmla="*/ 2845674 w 4877237"/>
              <a:gd name="connsiteY10" fmla="*/ 5290843 h 5641553"/>
              <a:gd name="connsiteX11" fmla="*/ 2820308 w 4877237"/>
              <a:gd name="connsiteY11" fmla="*/ 5261823 h 5641553"/>
              <a:gd name="connsiteX12" fmla="*/ 2722542 w 4877237"/>
              <a:gd name="connsiteY12" fmla="*/ 5265294 h 5641553"/>
              <a:gd name="connsiteX13" fmla="*/ 1770504 w 4877237"/>
              <a:gd name="connsiteY13" fmla="*/ 5261011 h 5641553"/>
              <a:gd name="connsiteX14" fmla="*/ 815940 w 4877237"/>
              <a:gd name="connsiteY14" fmla="*/ 5009663 h 5641553"/>
              <a:gd name="connsiteX15" fmla="*/ 117267 w 4877237"/>
              <a:gd name="connsiteY15" fmla="*/ 3779919 h 5641553"/>
              <a:gd name="connsiteX16" fmla="*/ 1702 w 4877237"/>
              <a:gd name="connsiteY16" fmla="*/ 1784971 h 5641553"/>
              <a:gd name="connsiteX17" fmla="*/ 336804 w 4877237"/>
              <a:gd name="connsiteY17" fmla="*/ 369690 h 5641553"/>
              <a:gd name="connsiteX18" fmla="*/ 1687022 w 4877237"/>
              <a:gd name="connsiteY18" fmla="*/ 50 h 5641553"/>
              <a:gd name="connsiteX0" fmla="*/ 1687022 w 4877237"/>
              <a:gd name="connsiteY0" fmla="*/ 50 h 5641553"/>
              <a:gd name="connsiteX1" fmla="*/ 3319184 w 4877237"/>
              <a:gd name="connsiteY1" fmla="*/ 163045 h 5641553"/>
              <a:gd name="connsiteX2" fmla="*/ 4549251 w 4877237"/>
              <a:gd name="connsiteY2" fmla="*/ 744232 h 5641553"/>
              <a:gd name="connsiteX3" fmla="*/ 4808645 w 4877237"/>
              <a:gd name="connsiteY3" fmla="*/ 1661203 h 5641553"/>
              <a:gd name="connsiteX4" fmla="*/ 4706820 w 4877237"/>
              <a:gd name="connsiteY4" fmla="*/ 4241530 h 5641553"/>
              <a:gd name="connsiteX5" fmla="*/ 3928223 w 4877237"/>
              <a:gd name="connsiteY5" fmla="*/ 5181317 h 5641553"/>
              <a:gd name="connsiteX6" fmla="*/ 3515258 w 4877237"/>
              <a:gd name="connsiteY6" fmla="*/ 5243754 h 5641553"/>
              <a:gd name="connsiteX7" fmla="*/ 3510127 w 4877237"/>
              <a:gd name="connsiteY7" fmla="*/ 5288400 h 5641553"/>
              <a:gd name="connsiteX8" fmla="*/ 3658238 w 4877237"/>
              <a:gd name="connsiteY8" fmla="*/ 5641549 h 5641553"/>
              <a:gd name="connsiteX9" fmla="*/ 2845674 w 4877237"/>
              <a:gd name="connsiteY9" fmla="*/ 5290843 h 5641553"/>
              <a:gd name="connsiteX10" fmla="*/ 2820308 w 4877237"/>
              <a:gd name="connsiteY10" fmla="*/ 5261823 h 5641553"/>
              <a:gd name="connsiteX11" fmla="*/ 2722542 w 4877237"/>
              <a:gd name="connsiteY11" fmla="*/ 5265294 h 5641553"/>
              <a:gd name="connsiteX12" fmla="*/ 1770504 w 4877237"/>
              <a:gd name="connsiteY12" fmla="*/ 5261011 h 5641553"/>
              <a:gd name="connsiteX13" fmla="*/ 815940 w 4877237"/>
              <a:gd name="connsiteY13" fmla="*/ 5009663 h 5641553"/>
              <a:gd name="connsiteX14" fmla="*/ 117267 w 4877237"/>
              <a:gd name="connsiteY14" fmla="*/ 3779919 h 5641553"/>
              <a:gd name="connsiteX15" fmla="*/ 1702 w 4877237"/>
              <a:gd name="connsiteY15" fmla="*/ 1784971 h 5641553"/>
              <a:gd name="connsiteX16" fmla="*/ 336804 w 4877237"/>
              <a:gd name="connsiteY16" fmla="*/ 369690 h 5641553"/>
              <a:gd name="connsiteX17" fmla="*/ 1687022 w 4877237"/>
              <a:gd name="connsiteY17" fmla="*/ 50 h 564155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2722039 w 4876734"/>
              <a:gd name="connsiteY11" fmla="*/ 5272614 h 5648873"/>
              <a:gd name="connsiteX12" fmla="*/ 1770001 w 4876734"/>
              <a:gd name="connsiteY12" fmla="*/ 5268331 h 5648873"/>
              <a:gd name="connsiteX13" fmla="*/ 815437 w 4876734"/>
              <a:gd name="connsiteY13" fmla="*/ 5016983 h 5648873"/>
              <a:gd name="connsiteX14" fmla="*/ 116764 w 4876734"/>
              <a:gd name="connsiteY14" fmla="*/ 3787239 h 5648873"/>
              <a:gd name="connsiteX15" fmla="*/ 1199 w 4876734"/>
              <a:gd name="connsiteY15" fmla="*/ 1792291 h 5648873"/>
              <a:gd name="connsiteX16" fmla="*/ 445748 w 4876734"/>
              <a:gd name="connsiteY16" fmla="*/ 411323 h 5648873"/>
              <a:gd name="connsiteX17" fmla="*/ 1686519 w 4876734"/>
              <a:gd name="connsiteY17"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2722039 w 4876734"/>
              <a:gd name="connsiteY11" fmla="*/ 5272614 h 5648873"/>
              <a:gd name="connsiteX12" fmla="*/ 1770001 w 4876734"/>
              <a:gd name="connsiteY12" fmla="*/ 5268331 h 5648873"/>
              <a:gd name="connsiteX13" fmla="*/ 815437 w 4876734"/>
              <a:gd name="connsiteY13" fmla="*/ 5016983 h 5648873"/>
              <a:gd name="connsiteX14" fmla="*/ 91972 w 4876734"/>
              <a:gd name="connsiteY14" fmla="*/ 3785123 h 5648873"/>
              <a:gd name="connsiteX15" fmla="*/ 1199 w 4876734"/>
              <a:gd name="connsiteY15" fmla="*/ 1792291 h 5648873"/>
              <a:gd name="connsiteX16" fmla="*/ 445748 w 4876734"/>
              <a:gd name="connsiteY16" fmla="*/ 411323 h 5648873"/>
              <a:gd name="connsiteX17" fmla="*/ 1686519 w 4876734"/>
              <a:gd name="connsiteY17"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2722039 w 4876734"/>
              <a:gd name="connsiteY11" fmla="*/ 5272614 h 5648873"/>
              <a:gd name="connsiteX12" fmla="*/ 1770001 w 4876734"/>
              <a:gd name="connsiteY12" fmla="*/ 5268331 h 5648873"/>
              <a:gd name="connsiteX13" fmla="*/ 815437 w 4876734"/>
              <a:gd name="connsiteY13" fmla="*/ 5016983 h 5648873"/>
              <a:gd name="connsiteX14" fmla="*/ 91972 w 4876734"/>
              <a:gd name="connsiteY14" fmla="*/ 3785123 h 5648873"/>
              <a:gd name="connsiteX15" fmla="*/ 1199 w 4876734"/>
              <a:gd name="connsiteY15" fmla="*/ 1792291 h 5648873"/>
              <a:gd name="connsiteX16" fmla="*/ 445748 w 4876734"/>
              <a:gd name="connsiteY16" fmla="*/ 411323 h 5648873"/>
              <a:gd name="connsiteX17" fmla="*/ 1686519 w 4876734"/>
              <a:gd name="connsiteY17"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2722039 w 4876734"/>
              <a:gd name="connsiteY11" fmla="*/ 5272614 h 5648873"/>
              <a:gd name="connsiteX12" fmla="*/ 1770001 w 4876734"/>
              <a:gd name="connsiteY12" fmla="*/ 5268331 h 5648873"/>
              <a:gd name="connsiteX13" fmla="*/ 815437 w 4876734"/>
              <a:gd name="connsiteY13" fmla="*/ 5016983 h 5648873"/>
              <a:gd name="connsiteX14" fmla="*/ 91972 w 4876734"/>
              <a:gd name="connsiteY14" fmla="*/ 3785123 h 5648873"/>
              <a:gd name="connsiteX15" fmla="*/ 1199 w 4876734"/>
              <a:gd name="connsiteY15" fmla="*/ 1792291 h 5648873"/>
              <a:gd name="connsiteX16" fmla="*/ 445748 w 4876734"/>
              <a:gd name="connsiteY16" fmla="*/ 411323 h 5648873"/>
              <a:gd name="connsiteX17" fmla="*/ 1686519 w 4876734"/>
              <a:gd name="connsiteY17"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1770001 w 4876734"/>
              <a:gd name="connsiteY11" fmla="*/ 5268331 h 5648873"/>
              <a:gd name="connsiteX12" fmla="*/ 815437 w 4876734"/>
              <a:gd name="connsiteY12" fmla="*/ 5016983 h 5648873"/>
              <a:gd name="connsiteX13" fmla="*/ 91972 w 4876734"/>
              <a:gd name="connsiteY13" fmla="*/ 3785123 h 5648873"/>
              <a:gd name="connsiteX14" fmla="*/ 1199 w 4876734"/>
              <a:gd name="connsiteY14" fmla="*/ 1792291 h 5648873"/>
              <a:gd name="connsiteX15" fmla="*/ 445748 w 4876734"/>
              <a:gd name="connsiteY15" fmla="*/ 411323 h 5648873"/>
              <a:gd name="connsiteX16" fmla="*/ 1686519 w 4876734"/>
              <a:gd name="connsiteY16"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1868109 w 4876734"/>
              <a:gd name="connsiteY11" fmla="*/ 5289191 h 5648873"/>
              <a:gd name="connsiteX12" fmla="*/ 815437 w 4876734"/>
              <a:gd name="connsiteY12" fmla="*/ 5016983 h 5648873"/>
              <a:gd name="connsiteX13" fmla="*/ 91972 w 4876734"/>
              <a:gd name="connsiteY13" fmla="*/ 3785123 h 5648873"/>
              <a:gd name="connsiteX14" fmla="*/ 1199 w 4876734"/>
              <a:gd name="connsiteY14" fmla="*/ 1792291 h 5648873"/>
              <a:gd name="connsiteX15" fmla="*/ 445748 w 4876734"/>
              <a:gd name="connsiteY15" fmla="*/ 411323 h 5648873"/>
              <a:gd name="connsiteX16" fmla="*/ 1686519 w 4876734"/>
              <a:gd name="connsiteY16"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1868109 w 4876734"/>
              <a:gd name="connsiteY11" fmla="*/ 5289191 h 5648873"/>
              <a:gd name="connsiteX12" fmla="*/ 808332 w 4876734"/>
              <a:gd name="connsiteY12" fmla="*/ 4953947 h 5648873"/>
              <a:gd name="connsiteX13" fmla="*/ 91972 w 4876734"/>
              <a:gd name="connsiteY13" fmla="*/ 3785123 h 5648873"/>
              <a:gd name="connsiteX14" fmla="*/ 1199 w 4876734"/>
              <a:gd name="connsiteY14" fmla="*/ 1792291 h 5648873"/>
              <a:gd name="connsiteX15" fmla="*/ 445748 w 4876734"/>
              <a:gd name="connsiteY15" fmla="*/ 411323 h 5648873"/>
              <a:gd name="connsiteX16" fmla="*/ 1686519 w 4876734"/>
              <a:gd name="connsiteY16" fmla="*/ 7370 h 5648873"/>
              <a:gd name="connsiteX0" fmla="*/ 1686519 w 4895008"/>
              <a:gd name="connsiteY0" fmla="*/ 7370 h 5648873"/>
              <a:gd name="connsiteX1" fmla="*/ 3318681 w 4895008"/>
              <a:gd name="connsiteY1" fmla="*/ 170365 h 5648873"/>
              <a:gd name="connsiteX2" fmla="*/ 4548748 w 4895008"/>
              <a:gd name="connsiteY2" fmla="*/ 751552 h 5648873"/>
              <a:gd name="connsiteX3" fmla="*/ 4808142 w 4895008"/>
              <a:gd name="connsiteY3" fmla="*/ 1668523 h 5648873"/>
              <a:gd name="connsiteX4" fmla="*/ 4706317 w 4895008"/>
              <a:gd name="connsiteY4" fmla="*/ 4248850 h 5648873"/>
              <a:gd name="connsiteX5" fmla="*/ 3514755 w 4895008"/>
              <a:gd name="connsiteY5" fmla="*/ 5251074 h 5648873"/>
              <a:gd name="connsiteX6" fmla="*/ 3509624 w 4895008"/>
              <a:gd name="connsiteY6" fmla="*/ 5295720 h 5648873"/>
              <a:gd name="connsiteX7" fmla="*/ 3657735 w 4895008"/>
              <a:gd name="connsiteY7" fmla="*/ 5648869 h 5648873"/>
              <a:gd name="connsiteX8" fmla="*/ 2845171 w 4895008"/>
              <a:gd name="connsiteY8" fmla="*/ 5298163 h 5648873"/>
              <a:gd name="connsiteX9" fmla="*/ 2819805 w 4895008"/>
              <a:gd name="connsiteY9" fmla="*/ 5269143 h 5648873"/>
              <a:gd name="connsiteX10" fmla="*/ 1868109 w 4895008"/>
              <a:gd name="connsiteY10" fmla="*/ 5289191 h 5648873"/>
              <a:gd name="connsiteX11" fmla="*/ 808332 w 4895008"/>
              <a:gd name="connsiteY11" fmla="*/ 4953947 h 5648873"/>
              <a:gd name="connsiteX12" fmla="*/ 91972 w 4895008"/>
              <a:gd name="connsiteY12" fmla="*/ 3785123 h 5648873"/>
              <a:gd name="connsiteX13" fmla="*/ 1199 w 4895008"/>
              <a:gd name="connsiteY13" fmla="*/ 1792291 h 5648873"/>
              <a:gd name="connsiteX14" fmla="*/ 445748 w 4895008"/>
              <a:gd name="connsiteY14" fmla="*/ 411323 h 5648873"/>
              <a:gd name="connsiteX15" fmla="*/ 1686519 w 4895008"/>
              <a:gd name="connsiteY15" fmla="*/ 7370 h 56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008" h="5648873">
                <a:moveTo>
                  <a:pt x="1686519" y="7370"/>
                </a:moveTo>
                <a:cubicBezTo>
                  <a:pt x="2165341" y="-32790"/>
                  <a:pt x="2948273" y="101042"/>
                  <a:pt x="3318681" y="170365"/>
                </a:cubicBezTo>
                <a:cubicBezTo>
                  <a:pt x="4323032" y="354108"/>
                  <a:pt x="4382005" y="411920"/>
                  <a:pt x="4548748" y="751552"/>
                </a:cubicBezTo>
                <a:cubicBezTo>
                  <a:pt x="4697049" y="1163453"/>
                  <a:pt x="4708493" y="1199701"/>
                  <a:pt x="4808142" y="1668523"/>
                </a:cubicBezTo>
                <a:cubicBezTo>
                  <a:pt x="4948374" y="2755090"/>
                  <a:pt x="4921881" y="3651758"/>
                  <a:pt x="4706317" y="4248850"/>
                </a:cubicBezTo>
                <a:cubicBezTo>
                  <a:pt x="4490753" y="4845942"/>
                  <a:pt x="3714204" y="5076596"/>
                  <a:pt x="3514755" y="5251074"/>
                </a:cubicBezTo>
                <a:lnTo>
                  <a:pt x="3509624" y="5295720"/>
                </a:lnTo>
                <a:cubicBezTo>
                  <a:pt x="3554663" y="5575558"/>
                  <a:pt x="3702470" y="5648392"/>
                  <a:pt x="3657735" y="5648869"/>
                </a:cubicBezTo>
                <a:cubicBezTo>
                  <a:pt x="3549823" y="5650021"/>
                  <a:pt x="3002334" y="5450329"/>
                  <a:pt x="2845171" y="5298163"/>
                </a:cubicBezTo>
                <a:lnTo>
                  <a:pt x="2819805" y="5269143"/>
                </a:lnTo>
                <a:cubicBezTo>
                  <a:pt x="2502573" y="5275826"/>
                  <a:pt x="2203354" y="5341724"/>
                  <a:pt x="1868109" y="5289191"/>
                </a:cubicBezTo>
                <a:cubicBezTo>
                  <a:pt x="1532864" y="5236658"/>
                  <a:pt x="1104355" y="5204625"/>
                  <a:pt x="808332" y="4953947"/>
                </a:cubicBezTo>
                <a:cubicBezTo>
                  <a:pt x="512309" y="4703269"/>
                  <a:pt x="308594" y="4469411"/>
                  <a:pt x="91972" y="3785123"/>
                </a:cubicBezTo>
                <a:cubicBezTo>
                  <a:pt x="-34378" y="3125130"/>
                  <a:pt x="8985" y="2549529"/>
                  <a:pt x="1199" y="1792291"/>
                </a:cubicBezTo>
                <a:cubicBezTo>
                  <a:pt x="-23043" y="890799"/>
                  <a:pt x="327087" y="612546"/>
                  <a:pt x="445748" y="411323"/>
                </a:cubicBezTo>
                <a:cubicBezTo>
                  <a:pt x="628194" y="125556"/>
                  <a:pt x="1207697" y="47530"/>
                  <a:pt x="1686519" y="737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3F73B9C9-A160-4E92-89A0-667A53CD7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92712" flipH="1">
            <a:off x="6891488" y="428517"/>
            <a:ext cx="4895008" cy="5648873"/>
          </a:xfrm>
          <a:custGeom>
            <a:avLst/>
            <a:gdLst>
              <a:gd name="connsiteX0" fmla="*/ 1687022 w 4877237"/>
              <a:gd name="connsiteY0" fmla="*/ 50 h 5641553"/>
              <a:gd name="connsiteX1" fmla="*/ 3319184 w 4877237"/>
              <a:gd name="connsiteY1" fmla="*/ 163045 h 5641553"/>
              <a:gd name="connsiteX2" fmla="*/ 4549251 w 4877237"/>
              <a:gd name="connsiteY2" fmla="*/ 744232 h 5641553"/>
              <a:gd name="connsiteX3" fmla="*/ 4808645 w 4877237"/>
              <a:gd name="connsiteY3" fmla="*/ 1661203 h 5641553"/>
              <a:gd name="connsiteX4" fmla="*/ 4706820 w 4877237"/>
              <a:gd name="connsiteY4" fmla="*/ 4241530 h 5641553"/>
              <a:gd name="connsiteX5" fmla="*/ 3928223 w 4877237"/>
              <a:gd name="connsiteY5" fmla="*/ 5181317 h 5641553"/>
              <a:gd name="connsiteX6" fmla="*/ 3872846 w 4877237"/>
              <a:gd name="connsiteY6" fmla="*/ 5198795 h 5641553"/>
              <a:gd name="connsiteX7" fmla="*/ 3581829 w 4877237"/>
              <a:gd name="connsiteY7" fmla="*/ 5221985 h 5641553"/>
              <a:gd name="connsiteX8" fmla="*/ 3570634 w 4877237"/>
              <a:gd name="connsiteY8" fmla="*/ 5225757 h 5641553"/>
              <a:gd name="connsiteX9" fmla="*/ 3515258 w 4877237"/>
              <a:gd name="connsiteY9" fmla="*/ 5243754 h 5641553"/>
              <a:gd name="connsiteX10" fmla="*/ 3510127 w 4877237"/>
              <a:gd name="connsiteY10" fmla="*/ 5288400 h 5641553"/>
              <a:gd name="connsiteX11" fmla="*/ 3658238 w 4877237"/>
              <a:gd name="connsiteY11" fmla="*/ 5641549 h 5641553"/>
              <a:gd name="connsiteX12" fmla="*/ 2845674 w 4877237"/>
              <a:gd name="connsiteY12" fmla="*/ 5290843 h 5641553"/>
              <a:gd name="connsiteX13" fmla="*/ 2820308 w 4877237"/>
              <a:gd name="connsiteY13" fmla="*/ 5261823 h 5641553"/>
              <a:gd name="connsiteX14" fmla="*/ 2722542 w 4877237"/>
              <a:gd name="connsiteY14" fmla="*/ 5265294 h 5641553"/>
              <a:gd name="connsiteX15" fmla="*/ 1770504 w 4877237"/>
              <a:gd name="connsiteY15" fmla="*/ 5261011 h 5641553"/>
              <a:gd name="connsiteX16" fmla="*/ 815940 w 4877237"/>
              <a:gd name="connsiteY16" fmla="*/ 5009663 h 5641553"/>
              <a:gd name="connsiteX17" fmla="*/ 117267 w 4877237"/>
              <a:gd name="connsiteY17" fmla="*/ 3779919 h 5641553"/>
              <a:gd name="connsiteX18" fmla="*/ 1702 w 4877237"/>
              <a:gd name="connsiteY18" fmla="*/ 1784971 h 5641553"/>
              <a:gd name="connsiteX19" fmla="*/ 336804 w 4877237"/>
              <a:gd name="connsiteY19" fmla="*/ 369690 h 5641553"/>
              <a:gd name="connsiteX20" fmla="*/ 1687022 w 4877237"/>
              <a:gd name="connsiteY20" fmla="*/ 50 h 5641553"/>
              <a:gd name="connsiteX0" fmla="*/ 1687022 w 4877237"/>
              <a:gd name="connsiteY0" fmla="*/ 50 h 5641553"/>
              <a:gd name="connsiteX1" fmla="*/ 3319184 w 4877237"/>
              <a:gd name="connsiteY1" fmla="*/ 163045 h 5641553"/>
              <a:gd name="connsiteX2" fmla="*/ 4549251 w 4877237"/>
              <a:gd name="connsiteY2" fmla="*/ 744232 h 5641553"/>
              <a:gd name="connsiteX3" fmla="*/ 4808645 w 4877237"/>
              <a:gd name="connsiteY3" fmla="*/ 1661203 h 5641553"/>
              <a:gd name="connsiteX4" fmla="*/ 4706820 w 4877237"/>
              <a:gd name="connsiteY4" fmla="*/ 4241530 h 5641553"/>
              <a:gd name="connsiteX5" fmla="*/ 3928223 w 4877237"/>
              <a:gd name="connsiteY5" fmla="*/ 5181317 h 5641553"/>
              <a:gd name="connsiteX6" fmla="*/ 3872846 w 4877237"/>
              <a:gd name="connsiteY6" fmla="*/ 5198795 h 5641553"/>
              <a:gd name="connsiteX7" fmla="*/ 3581829 w 4877237"/>
              <a:gd name="connsiteY7" fmla="*/ 5221985 h 5641553"/>
              <a:gd name="connsiteX8" fmla="*/ 3515258 w 4877237"/>
              <a:gd name="connsiteY8" fmla="*/ 5243754 h 5641553"/>
              <a:gd name="connsiteX9" fmla="*/ 3510127 w 4877237"/>
              <a:gd name="connsiteY9" fmla="*/ 5288400 h 5641553"/>
              <a:gd name="connsiteX10" fmla="*/ 3658238 w 4877237"/>
              <a:gd name="connsiteY10" fmla="*/ 5641549 h 5641553"/>
              <a:gd name="connsiteX11" fmla="*/ 2845674 w 4877237"/>
              <a:gd name="connsiteY11" fmla="*/ 5290843 h 5641553"/>
              <a:gd name="connsiteX12" fmla="*/ 2820308 w 4877237"/>
              <a:gd name="connsiteY12" fmla="*/ 5261823 h 5641553"/>
              <a:gd name="connsiteX13" fmla="*/ 2722542 w 4877237"/>
              <a:gd name="connsiteY13" fmla="*/ 5265294 h 5641553"/>
              <a:gd name="connsiteX14" fmla="*/ 1770504 w 4877237"/>
              <a:gd name="connsiteY14" fmla="*/ 5261011 h 5641553"/>
              <a:gd name="connsiteX15" fmla="*/ 815940 w 4877237"/>
              <a:gd name="connsiteY15" fmla="*/ 5009663 h 5641553"/>
              <a:gd name="connsiteX16" fmla="*/ 117267 w 4877237"/>
              <a:gd name="connsiteY16" fmla="*/ 3779919 h 5641553"/>
              <a:gd name="connsiteX17" fmla="*/ 1702 w 4877237"/>
              <a:gd name="connsiteY17" fmla="*/ 1784971 h 5641553"/>
              <a:gd name="connsiteX18" fmla="*/ 336804 w 4877237"/>
              <a:gd name="connsiteY18" fmla="*/ 369690 h 5641553"/>
              <a:gd name="connsiteX19" fmla="*/ 1687022 w 4877237"/>
              <a:gd name="connsiteY19" fmla="*/ 50 h 5641553"/>
              <a:gd name="connsiteX0" fmla="*/ 1687022 w 4877237"/>
              <a:gd name="connsiteY0" fmla="*/ 50 h 5641553"/>
              <a:gd name="connsiteX1" fmla="*/ 3319184 w 4877237"/>
              <a:gd name="connsiteY1" fmla="*/ 163045 h 5641553"/>
              <a:gd name="connsiteX2" fmla="*/ 4549251 w 4877237"/>
              <a:gd name="connsiteY2" fmla="*/ 744232 h 5641553"/>
              <a:gd name="connsiteX3" fmla="*/ 4808645 w 4877237"/>
              <a:gd name="connsiteY3" fmla="*/ 1661203 h 5641553"/>
              <a:gd name="connsiteX4" fmla="*/ 4706820 w 4877237"/>
              <a:gd name="connsiteY4" fmla="*/ 4241530 h 5641553"/>
              <a:gd name="connsiteX5" fmla="*/ 3928223 w 4877237"/>
              <a:gd name="connsiteY5" fmla="*/ 5181317 h 5641553"/>
              <a:gd name="connsiteX6" fmla="*/ 3872846 w 4877237"/>
              <a:gd name="connsiteY6" fmla="*/ 5198795 h 5641553"/>
              <a:gd name="connsiteX7" fmla="*/ 3515258 w 4877237"/>
              <a:gd name="connsiteY7" fmla="*/ 5243754 h 5641553"/>
              <a:gd name="connsiteX8" fmla="*/ 3510127 w 4877237"/>
              <a:gd name="connsiteY8" fmla="*/ 5288400 h 5641553"/>
              <a:gd name="connsiteX9" fmla="*/ 3658238 w 4877237"/>
              <a:gd name="connsiteY9" fmla="*/ 5641549 h 5641553"/>
              <a:gd name="connsiteX10" fmla="*/ 2845674 w 4877237"/>
              <a:gd name="connsiteY10" fmla="*/ 5290843 h 5641553"/>
              <a:gd name="connsiteX11" fmla="*/ 2820308 w 4877237"/>
              <a:gd name="connsiteY11" fmla="*/ 5261823 h 5641553"/>
              <a:gd name="connsiteX12" fmla="*/ 2722542 w 4877237"/>
              <a:gd name="connsiteY12" fmla="*/ 5265294 h 5641553"/>
              <a:gd name="connsiteX13" fmla="*/ 1770504 w 4877237"/>
              <a:gd name="connsiteY13" fmla="*/ 5261011 h 5641553"/>
              <a:gd name="connsiteX14" fmla="*/ 815940 w 4877237"/>
              <a:gd name="connsiteY14" fmla="*/ 5009663 h 5641553"/>
              <a:gd name="connsiteX15" fmla="*/ 117267 w 4877237"/>
              <a:gd name="connsiteY15" fmla="*/ 3779919 h 5641553"/>
              <a:gd name="connsiteX16" fmla="*/ 1702 w 4877237"/>
              <a:gd name="connsiteY16" fmla="*/ 1784971 h 5641553"/>
              <a:gd name="connsiteX17" fmla="*/ 336804 w 4877237"/>
              <a:gd name="connsiteY17" fmla="*/ 369690 h 5641553"/>
              <a:gd name="connsiteX18" fmla="*/ 1687022 w 4877237"/>
              <a:gd name="connsiteY18" fmla="*/ 50 h 5641553"/>
              <a:gd name="connsiteX0" fmla="*/ 1687022 w 4877237"/>
              <a:gd name="connsiteY0" fmla="*/ 50 h 5641553"/>
              <a:gd name="connsiteX1" fmla="*/ 3319184 w 4877237"/>
              <a:gd name="connsiteY1" fmla="*/ 163045 h 5641553"/>
              <a:gd name="connsiteX2" fmla="*/ 4549251 w 4877237"/>
              <a:gd name="connsiteY2" fmla="*/ 744232 h 5641553"/>
              <a:gd name="connsiteX3" fmla="*/ 4808645 w 4877237"/>
              <a:gd name="connsiteY3" fmla="*/ 1661203 h 5641553"/>
              <a:gd name="connsiteX4" fmla="*/ 4706820 w 4877237"/>
              <a:gd name="connsiteY4" fmla="*/ 4241530 h 5641553"/>
              <a:gd name="connsiteX5" fmla="*/ 3928223 w 4877237"/>
              <a:gd name="connsiteY5" fmla="*/ 5181317 h 5641553"/>
              <a:gd name="connsiteX6" fmla="*/ 3515258 w 4877237"/>
              <a:gd name="connsiteY6" fmla="*/ 5243754 h 5641553"/>
              <a:gd name="connsiteX7" fmla="*/ 3510127 w 4877237"/>
              <a:gd name="connsiteY7" fmla="*/ 5288400 h 5641553"/>
              <a:gd name="connsiteX8" fmla="*/ 3658238 w 4877237"/>
              <a:gd name="connsiteY8" fmla="*/ 5641549 h 5641553"/>
              <a:gd name="connsiteX9" fmla="*/ 2845674 w 4877237"/>
              <a:gd name="connsiteY9" fmla="*/ 5290843 h 5641553"/>
              <a:gd name="connsiteX10" fmla="*/ 2820308 w 4877237"/>
              <a:gd name="connsiteY10" fmla="*/ 5261823 h 5641553"/>
              <a:gd name="connsiteX11" fmla="*/ 2722542 w 4877237"/>
              <a:gd name="connsiteY11" fmla="*/ 5265294 h 5641553"/>
              <a:gd name="connsiteX12" fmla="*/ 1770504 w 4877237"/>
              <a:gd name="connsiteY12" fmla="*/ 5261011 h 5641553"/>
              <a:gd name="connsiteX13" fmla="*/ 815940 w 4877237"/>
              <a:gd name="connsiteY13" fmla="*/ 5009663 h 5641553"/>
              <a:gd name="connsiteX14" fmla="*/ 117267 w 4877237"/>
              <a:gd name="connsiteY14" fmla="*/ 3779919 h 5641553"/>
              <a:gd name="connsiteX15" fmla="*/ 1702 w 4877237"/>
              <a:gd name="connsiteY15" fmla="*/ 1784971 h 5641553"/>
              <a:gd name="connsiteX16" fmla="*/ 336804 w 4877237"/>
              <a:gd name="connsiteY16" fmla="*/ 369690 h 5641553"/>
              <a:gd name="connsiteX17" fmla="*/ 1687022 w 4877237"/>
              <a:gd name="connsiteY17" fmla="*/ 50 h 564155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2722039 w 4876734"/>
              <a:gd name="connsiteY11" fmla="*/ 5272614 h 5648873"/>
              <a:gd name="connsiteX12" fmla="*/ 1770001 w 4876734"/>
              <a:gd name="connsiteY12" fmla="*/ 5268331 h 5648873"/>
              <a:gd name="connsiteX13" fmla="*/ 815437 w 4876734"/>
              <a:gd name="connsiteY13" fmla="*/ 5016983 h 5648873"/>
              <a:gd name="connsiteX14" fmla="*/ 116764 w 4876734"/>
              <a:gd name="connsiteY14" fmla="*/ 3787239 h 5648873"/>
              <a:gd name="connsiteX15" fmla="*/ 1199 w 4876734"/>
              <a:gd name="connsiteY15" fmla="*/ 1792291 h 5648873"/>
              <a:gd name="connsiteX16" fmla="*/ 445748 w 4876734"/>
              <a:gd name="connsiteY16" fmla="*/ 411323 h 5648873"/>
              <a:gd name="connsiteX17" fmla="*/ 1686519 w 4876734"/>
              <a:gd name="connsiteY17"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2722039 w 4876734"/>
              <a:gd name="connsiteY11" fmla="*/ 5272614 h 5648873"/>
              <a:gd name="connsiteX12" fmla="*/ 1770001 w 4876734"/>
              <a:gd name="connsiteY12" fmla="*/ 5268331 h 5648873"/>
              <a:gd name="connsiteX13" fmla="*/ 815437 w 4876734"/>
              <a:gd name="connsiteY13" fmla="*/ 5016983 h 5648873"/>
              <a:gd name="connsiteX14" fmla="*/ 91972 w 4876734"/>
              <a:gd name="connsiteY14" fmla="*/ 3785123 h 5648873"/>
              <a:gd name="connsiteX15" fmla="*/ 1199 w 4876734"/>
              <a:gd name="connsiteY15" fmla="*/ 1792291 h 5648873"/>
              <a:gd name="connsiteX16" fmla="*/ 445748 w 4876734"/>
              <a:gd name="connsiteY16" fmla="*/ 411323 h 5648873"/>
              <a:gd name="connsiteX17" fmla="*/ 1686519 w 4876734"/>
              <a:gd name="connsiteY17"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2722039 w 4876734"/>
              <a:gd name="connsiteY11" fmla="*/ 5272614 h 5648873"/>
              <a:gd name="connsiteX12" fmla="*/ 1770001 w 4876734"/>
              <a:gd name="connsiteY12" fmla="*/ 5268331 h 5648873"/>
              <a:gd name="connsiteX13" fmla="*/ 815437 w 4876734"/>
              <a:gd name="connsiteY13" fmla="*/ 5016983 h 5648873"/>
              <a:gd name="connsiteX14" fmla="*/ 91972 w 4876734"/>
              <a:gd name="connsiteY14" fmla="*/ 3785123 h 5648873"/>
              <a:gd name="connsiteX15" fmla="*/ 1199 w 4876734"/>
              <a:gd name="connsiteY15" fmla="*/ 1792291 h 5648873"/>
              <a:gd name="connsiteX16" fmla="*/ 445748 w 4876734"/>
              <a:gd name="connsiteY16" fmla="*/ 411323 h 5648873"/>
              <a:gd name="connsiteX17" fmla="*/ 1686519 w 4876734"/>
              <a:gd name="connsiteY17"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2722039 w 4876734"/>
              <a:gd name="connsiteY11" fmla="*/ 5272614 h 5648873"/>
              <a:gd name="connsiteX12" fmla="*/ 1770001 w 4876734"/>
              <a:gd name="connsiteY12" fmla="*/ 5268331 h 5648873"/>
              <a:gd name="connsiteX13" fmla="*/ 815437 w 4876734"/>
              <a:gd name="connsiteY13" fmla="*/ 5016983 h 5648873"/>
              <a:gd name="connsiteX14" fmla="*/ 91972 w 4876734"/>
              <a:gd name="connsiteY14" fmla="*/ 3785123 h 5648873"/>
              <a:gd name="connsiteX15" fmla="*/ 1199 w 4876734"/>
              <a:gd name="connsiteY15" fmla="*/ 1792291 h 5648873"/>
              <a:gd name="connsiteX16" fmla="*/ 445748 w 4876734"/>
              <a:gd name="connsiteY16" fmla="*/ 411323 h 5648873"/>
              <a:gd name="connsiteX17" fmla="*/ 1686519 w 4876734"/>
              <a:gd name="connsiteY17"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1770001 w 4876734"/>
              <a:gd name="connsiteY11" fmla="*/ 5268331 h 5648873"/>
              <a:gd name="connsiteX12" fmla="*/ 815437 w 4876734"/>
              <a:gd name="connsiteY12" fmla="*/ 5016983 h 5648873"/>
              <a:gd name="connsiteX13" fmla="*/ 91972 w 4876734"/>
              <a:gd name="connsiteY13" fmla="*/ 3785123 h 5648873"/>
              <a:gd name="connsiteX14" fmla="*/ 1199 w 4876734"/>
              <a:gd name="connsiteY14" fmla="*/ 1792291 h 5648873"/>
              <a:gd name="connsiteX15" fmla="*/ 445748 w 4876734"/>
              <a:gd name="connsiteY15" fmla="*/ 411323 h 5648873"/>
              <a:gd name="connsiteX16" fmla="*/ 1686519 w 4876734"/>
              <a:gd name="connsiteY16"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1868109 w 4876734"/>
              <a:gd name="connsiteY11" fmla="*/ 5289191 h 5648873"/>
              <a:gd name="connsiteX12" fmla="*/ 815437 w 4876734"/>
              <a:gd name="connsiteY12" fmla="*/ 5016983 h 5648873"/>
              <a:gd name="connsiteX13" fmla="*/ 91972 w 4876734"/>
              <a:gd name="connsiteY13" fmla="*/ 3785123 h 5648873"/>
              <a:gd name="connsiteX14" fmla="*/ 1199 w 4876734"/>
              <a:gd name="connsiteY14" fmla="*/ 1792291 h 5648873"/>
              <a:gd name="connsiteX15" fmla="*/ 445748 w 4876734"/>
              <a:gd name="connsiteY15" fmla="*/ 411323 h 5648873"/>
              <a:gd name="connsiteX16" fmla="*/ 1686519 w 4876734"/>
              <a:gd name="connsiteY16" fmla="*/ 7370 h 5648873"/>
              <a:gd name="connsiteX0" fmla="*/ 1686519 w 4876734"/>
              <a:gd name="connsiteY0" fmla="*/ 7370 h 5648873"/>
              <a:gd name="connsiteX1" fmla="*/ 3318681 w 4876734"/>
              <a:gd name="connsiteY1" fmla="*/ 170365 h 5648873"/>
              <a:gd name="connsiteX2" fmla="*/ 4548748 w 4876734"/>
              <a:gd name="connsiteY2" fmla="*/ 751552 h 5648873"/>
              <a:gd name="connsiteX3" fmla="*/ 4808142 w 4876734"/>
              <a:gd name="connsiteY3" fmla="*/ 1668523 h 5648873"/>
              <a:gd name="connsiteX4" fmla="*/ 4706317 w 4876734"/>
              <a:gd name="connsiteY4" fmla="*/ 4248850 h 5648873"/>
              <a:gd name="connsiteX5" fmla="*/ 3927720 w 4876734"/>
              <a:gd name="connsiteY5" fmla="*/ 5188637 h 5648873"/>
              <a:gd name="connsiteX6" fmla="*/ 3514755 w 4876734"/>
              <a:gd name="connsiteY6" fmla="*/ 5251074 h 5648873"/>
              <a:gd name="connsiteX7" fmla="*/ 3509624 w 4876734"/>
              <a:gd name="connsiteY7" fmla="*/ 5295720 h 5648873"/>
              <a:gd name="connsiteX8" fmla="*/ 3657735 w 4876734"/>
              <a:gd name="connsiteY8" fmla="*/ 5648869 h 5648873"/>
              <a:gd name="connsiteX9" fmla="*/ 2845171 w 4876734"/>
              <a:gd name="connsiteY9" fmla="*/ 5298163 h 5648873"/>
              <a:gd name="connsiteX10" fmla="*/ 2819805 w 4876734"/>
              <a:gd name="connsiteY10" fmla="*/ 5269143 h 5648873"/>
              <a:gd name="connsiteX11" fmla="*/ 1868109 w 4876734"/>
              <a:gd name="connsiteY11" fmla="*/ 5289191 h 5648873"/>
              <a:gd name="connsiteX12" fmla="*/ 808332 w 4876734"/>
              <a:gd name="connsiteY12" fmla="*/ 4953947 h 5648873"/>
              <a:gd name="connsiteX13" fmla="*/ 91972 w 4876734"/>
              <a:gd name="connsiteY13" fmla="*/ 3785123 h 5648873"/>
              <a:gd name="connsiteX14" fmla="*/ 1199 w 4876734"/>
              <a:gd name="connsiteY14" fmla="*/ 1792291 h 5648873"/>
              <a:gd name="connsiteX15" fmla="*/ 445748 w 4876734"/>
              <a:gd name="connsiteY15" fmla="*/ 411323 h 5648873"/>
              <a:gd name="connsiteX16" fmla="*/ 1686519 w 4876734"/>
              <a:gd name="connsiteY16" fmla="*/ 7370 h 5648873"/>
              <a:gd name="connsiteX0" fmla="*/ 1686519 w 4895008"/>
              <a:gd name="connsiteY0" fmla="*/ 7370 h 5648873"/>
              <a:gd name="connsiteX1" fmla="*/ 3318681 w 4895008"/>
              <a:gd name="connsiteY1" fmla="*/ 170365 h 5648873"/>
              <a:gd name="connsiteX2" fmla="*/ 4548748 w 4895008"/>
              <a:gd name="connsiteY2" fmla="*/ 751552 h 5648873"/>
              <a:gd name="connsiteX3" fmla="*/ 4808142 w 4895008"/>
              <a:gd name="connsiteY3" fmla="*/ 1668523 h 5648873"/>
              <a:gd name="connsiteX4" fmla="*/ 4706317 w 4895008"/>
              <a:gd name="connsiteY4" fmla="*/ 4248850 h 5648873"/>
              <a:gd name="connsiteX5" fmla="*/ 3514755 w 4895008"/>
              <a:gd name="connsiteY5" fmla="*/ 5251074 h 5648873"/>
              <a:gd name="connsiteX6" fmla="*/ 3509624 w 4895008"/>
              <a:gd name="connsiteY6" fmla="*/ 5295720 h 5648873"/>
              <a:gd name="connsiteX7" fmla="*/ 3657735 w 4895008"/>
              <a:gd name="connsiteY7" fmla="*/ 5648869 h 5648873"/>
              <a:gd name="connsiteX8" fmla="*/ 2845171 w 4895008"/>
              <a:gd name="connsiteY8" fmla="*/ 5298163 h 5648873"/>
              <a:gd name="connsiteX9" fmla="*/ 2819805 w 4895008"/>
              <a:gd name="connsiteY9" fmla="*/ 5269143 h 5648873"/>
              <a:gd name="connsiteX10" fmla="*/ 1868109 w 4895008"/>
              <a:gd name="connsiteY10" fmla="*/ 5289191 h 5648873"/>
              <a:gd name="connsiteX11" fmla="*/ 808332 w 4895008"/>
              <a:gd name="connsiteY11" fmla="*/ 4953947 h 5648873"/>
              <a:gd name="connsiteX12" fmla="*/ 91972 w 4895008"/>
              <a:gd name="connsiteY12" fmla="*/ 3785123 h 5648873"/>
              <a:gd name="connsiteX13" fmla="*/ 1199 w 4895008"/>
              <a:gd name="connsiteY13" fmla="*/ 1792291 h 5648873"/>
              <a:gd name="connsiteX14" fmla="*/ 445748 w 4895008"/>
              <a:gd name="connsiteY14" fmla="*/ 411323 h 5648873"/>
              <a:gd name="connsiteX15" fmla="*/ 1686519 w 4895008"/>
              <a:gd name="connsiteY15" fmla="*/ 7370 h 56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008" h="5648873">
                <a:moveTo>
                  <a:pt x="1686519" y="7370"/>
                </a:moveTo>
                <a:cubicBezTo>
                  <a:pt x="2165341" y="-32790"/>
                  <a:pt x="2948273" y="101042"/>
                  <a:pt x="3318681" y="170365"/>
                </a:cubicBezTo>
                <a:cubicBezTo>
                  <a:pt x="4323032" y="354108"/>
                  <a:pt x="4382005" y="411920"/>
                  <a:pt x="4548748" y="751552"/>
                </a:cubicBezTo>
                <a:cubicBezTo>
                  <a:pt x="4697049" y="1163453"/>
                  <a:pt x="4708493" y="1199701"/>
                  <a:pt x="4808142" y="1668523"/>
                </a:cubicBezTo>
                <a:cubicBezTo>
                  <a:pt x="4948374" y="2755090"/>
                  <a:pt x="4921881" y="3651758"/>
                  <a:pt x="4706317" y="4248850"/>
                </a:cubicBezTo>
                <a:cubicBezTo>
                  <a:pt x="4490753" y="4845942"/>
                  <a:pt x="3714204" y="5076596"/>
                  <a:pt x="3514755" y="5251074"/>
                </a:cubicBezTo>
                <a:lnTo>
                  <a:pt x="3509624" y="5295720"/>
                </a:lnTo>
                <a:cubicBezTo>
                  <a:pt x="3554663" y="5575558"/>
                  <a:pt x="3702470" y="5648392"/>
                  <a:pt x="3657735" y="5648869"/>
                </a:cubicBezTo>
                <a:cubicBezTo>
                  <a:pt x="3549823" y="5650021"/>
                  <a:pt x="3002334" y="5450329"/>
                  <a:pt x="2845171" y="5298163"/>
                </a:cubicBezTo>
                <a:lnTo>
                  <a:pt x="2819805" y="5269143"/>
                </a:lnTo>
                <a:cubicBezTo>
                  <a:pt x="2502573" y="5275826"/>
                  <a:pt x="2203354" y="5341724"/>
                  <a:pt x="1868109" y="5289191"/>
                </a:cubicBezTo>
                <a:cubicBezTo>
                  <a:pt x="1532864" y="5236658"/>
                  <a:pt x="1104355" y="5204625"/>
                  <a:pt x="808332" y="4953947"/>
                </a:cubicBezTo>
                <a:cubicBezTo>
                  <a:pt x="512309" y="4703269"/>
                  <a:pt x="308594" y="4469411"/>
                  <a:pt x="91972" y="3785123"/>
                </a:cubicBezTo>
                <a:cubicBezTo>
                  <a:pt x="-34378" y="3125130"/>
                  <a:pt x="8985" y="2549529"/>
                  <a:pt x="1199" y="1792291"/>
                </a:cubicBezTo>
                <a:cubicBezTo>
                  <a:pt x="-23043" y="890799"/>
                  <a:pt x="327087" y="612546"/>
                  <a:pt x="445748" y="411323"/>
                </a:cubicBezTo>
                <a:cubicBezTo>
                  <a:pt x="628194" y="125556"/>
                  <a:pt x="1207697" y="47530"/>
                  <a:pt x="1686519" y="737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FABCA3D-FF98-7B14-0671-6AE7B89F78F5}"/>
              </a:ext>
            </a:extLst>
          </p:cNvPr>
          <p:cNvSpPr>
            <a:spLocks noGrp="1"/>
          </p:cNvSpPr>
          <p:nvPr>
            <p:ph type="title"/>
          </p:nvPr>
        </p:nvSpPr>
        <p:spPr>
          <a:xfrm>
            <a:off x="7301630" y="1052938"/>
            <a:ext cx="4085972" cy="1635235"/>
          </a:xfrm>
        </p:spPr>
        <p:txBody>
          <a:bodyPr>
            <a:normAutofit/>
          </a:bodyPr>
          <a:lstStyle/>
          <a:p>
            <a:pPr algn="ctr"/>
            <a:r>
              <a:rPr lang="en-US" dirty="0"/>
              <a:t>Example 2</a:t>
            </a:r>
          </a:p>
        </p:txBody>
      </p:sp>
      <p:sp>
        <p:nvSpPr>
          <p:cNvPr id="3" name="Content Placeholder 2">
            <a:extLst>
              <a:ext uri="{FF2B5EF4-FFF2-40B4-BE49-F238E27FC236}">
                <a16:creationId xmlns:a16="http://schemas.microsoft.com/office/drawing/2014/main" id="{FAB911B7-4ABC-2E19-C562-00497D5EAB97}"/>
              </a:ext>
            </a:extLst>
          </p:cNvPr>
          <p:cNvSpPr>
            <a:spLocks noGrp="1"/>
          </p:cNvSpPr>
          <p:nvPr>
            <p:ph idx="1"/>
          </p:nvPr>
        </p:nvSpPr>
        <p:spPr>
          <a:xfrm>
            <a:off x="7488107" y="2731305"/>
            <a:ext cx="3713019" cy="2692891"/>
          </a:xfrm>
        </p:spPr>
        <p:txBody>
          <a:bodyPr vert="horz" lIns="91440" tIns="45720" rIns="91440" bIns="45720" rtlCol="0">
            <a:normAutofit/>
          </a:bodyPr>
          <a:lstStyle/>
          <a:p>
            <a:pPr algn="ctr">
              <a:lnSpc>
                <a:spcPct val="90000"/>
              </a:lnSpc>
            </a:pPr>
            <a:r>
              <a:rPr lang="en-US" sz="2200"/>
              <a:t>You pull a new kiddo to serve their mental health service minutes and ask about how they are doing on their goal. They tell you that they don't know what their goals are and tell you that they never had any say in whatever their goal. They also tell you that they don't want to see you anymore.</a:t>
            </a:r>
          </a:p>
          <a:p>
            <a:pPr algn="ctr">
              <a:lnSpc>
                <a:spcPct val="90000"/>
              </a:lnSpc>
            </a:pPr>
            <a:r>
              <a:rPr lang="en-US" sz="2200"/>
              <a:t>Sound familiar?</a:t>
            </a:r>
          </a:p>
        </p:txBody>
      </p:sp>
    </p:spTree>
    <p:extLst>
      <p:ext uri="{BB962C8B-B14F-4D97-AF65-F5344CB8AC3E}">
        <p14:creationId xmlns:p14="http://schemas.microsoft.com/office/powerpoint/2010/main" val="7875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CA3D-FF98-7B14-0671-6AE7B89F78F5}"/>
              </a:ext>
            </a:extLst>
          </p:cNvPr>
          <p:cNvSpPr>
            <a:spLocks noGrp="1"/>
          </p:cNvSpPr>
          <p:nvPr>
            <p:ph type="title"/>
          </p:nvPr>
        </p:nvSpPr>
        <p:spPr/>
        <p:txBody>
          <a:bodyPr/>
          <a:lstStyle/>
          <a:p>
            <a:r>
              <a:rPr lang="en-US" dirty="0"/>
              <a:t>Who serves mental health services?</a:t>
            </a:r>
          </a:p>
        </p:txBody>
      </p:sp>
      <p:sp>
        <p:nvSpPr>
          <p:cNvPr id="3" name="Content Placeholder 2">
            <a:extLst>
              <a:ext uri="{FF2B5EF4-FFF2-40B4-BE49-F238E27FC236}">
                <a16:creationId xmlns:a16="http://schemas.microsoft.com/office/drawing/2014/main" id="{FAB911B7-4ABC-2E19-C562-00497D5EAB97}"/>
              </a:ext>
            </a:extLst>
          </p:cNvPr>
          <p:cNvSpPr>
            <a:spLocks noGrp="1"/>
          </p:cNvSpPr>
          <p:nvPr>
            <p:ph idx="1"/>
          </p:nvPr>
        </p:nvSpPr>
        <p:spPr/>
        <p:txBody>
          <a:bodyPr vert="horz" lIns="91440" tIns="45720" rIns="91440" bIns="45720" rtlCol="0" anchor="t">
            <a:normAutofit/>
          </a:bodyPr>
          <a:lstStyle/>
          <a:p>
            <a:r>
              <a:rPr lang="en-US" dirty="0"/>
              <a:t>A recent 13 state audit of IEP services showed that Mental Health services were the least likely:</a:t>
            </a:r>
          </a:p>
          <a:p>
            <a:endParaRPr lang="en-US" dirty="0"/>
          </a:p>
          <a:p>
            <a:r>
              <a:rPr lang="en-US" dirty="0"/>
              <a:t>-to be noted on an IEP</a:t>
            </a:r>
          </a:p>
          <a:p>
            <a:r>
              <a:rPr lang="en-US" dirty="0"/>
              <a:t>-to be served by a mental health professional</a:t>
            </a:r>
          </a:p>
          <a:p>
            <a:r>
              <a:rPr lang="en-US" dirty="0"/>
              <a:t>-to be carried out</a:t>
            </a:r>
          </a:p>
        </p:txBody>
      </p:sp>
    </p:spTree>
    <p:extLst>
      <p:ext uri="{BB962C8B-B14F-4D97-AF65-F5344CB8AC3E}">
        <p14:creationId xmlns:p14="http://schemas.microsoft.com/office/powerpoint/2010/main" val="3907385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E3B49476-BACD-49C8-AABA-493B623CA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1E33827-D9B6-4139-8DC5-A4ADFD575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403" y="560386"/>
            <a:ext cx="6919656" cy="4575663"/>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8686" h="3905917">
                <a:moveTo>
                  <a:pt x="3063362" y="3429562"/>
                </a:moveTo>
                <a:cubicBezTo>
                  <a:pt x="3522907" y="3461392"/>
                  <a:pt x="4421742" y="3347987"/>
                  <a:pt x="4752173" y="3086315"/>
                </a:cubicBezTo>
                <a:cubicBezTo>
                  <a:pt x="5090322" y="2818580"/>
                  <a:pt x="5367565" y="2214901"/>
                  <a:pt x="5358470" y="1525101"/>
                </a:cubicBezTo>
                <a:cubicBezTo>
                  <a:pt x="5352407" y="1065281"/>
                  <a:pt x="5344552" y="716660"/>
                  <a:pt x="4960932" y="466701"/>
                </a:cubicBezTo>
                <a:cubicBezTo>
                  <a:pt x="4519163" y="262351"/>
                  <a:pt x="1981674" y="-86269"/>
                  <a:pt x="932230" y="19557"/>
                </a:cubicBezTo>
                <a:cubicBezTo>
                  <a:pt x="446779" y="83769"/>
                  <a:pt x="146249" y="410480"/>
                  <a:pt x="62745" y="783491"/>
                </a:cubicBezTo>
                <a:cubicBezTo>
                  <a:pt x="-52589" y="1298843"/>
                  <a:pt x="-15798" y="2680923"/>
                  <a:pt x="230579" y="2939564"/>
                </a:cubicBezTo>
                <a:cubicBezTo>
                  <a:pt x="501759" y="3224110"/>
                  <a:pt x="1191008" y="3475723"/>
                  <a:pt x="2493030" y="3459876"/>
                </a:cubicBezTo>
                <a:cubicBezTo>
                  <a:pt x="2556553" y="3579206"/>
                  <a:pt x="2569919" y="3721411"/>
                  <a:pt x="2539191" y="3905918"/>
                </a:cubicBezTo>
                <a:cubicBezTo>
                  <a:pt x="2769997" y="3713556"/>
                  <a:pt x="3063362" y="3429562"/>
                  <a:pt x="3063362" y="3429562"/>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907F25B-D671-478E-A1EE-5BA7DECE5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2294" y="606011"/>
            <a:ext cx="6919656" cy="4575663"/>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8686" h="3905917">
                <a:moveTo>
                  <a:pt x="3063362" y="3429562"/>
                </a:moveTo>
                <a:cubicBezTo>
                  <a:pt x="3522907" y="3461392"/>
                  <a:pt x="4421742" y="3347987"/>
                  <a:pt x="4752173" y="3086315"/>
                </a:cubicBezTo>
                <a:cubicBezTo>
                  <a:pt x="5090322" y="2818580"/>
                  <a:pt x="5367565" y="2214901"/>
                  <a:pt x="5358470" y="1525101"/>
                </a:cubicBezTo>
                <a:cubicBezTo>
                  <a:pt x="5352407" y="1065281"/>
                  <a:pt x="5344552" y="716660"/>
                  <a:pt x="4960932" y="466701"/>
                </a:cubicBezTo>
                <a:cubicBezTo>
                  <a:pt x="4519163" y="262351"/>
                  <a:pt x="1981674" y="-86269"/>
                  <a:pt x="932230" y="19557"/>
                </a:cubicBezTo>
                <a:cubicBezTo>
                  <a:pt x="446779" y="83769"/>
                  <a:pt x="146249" y="410480"/>
                  <a:pt x="62745" y="783491"/>
                </a:cubicBezTo>
                <a:cubicBezTo>
                  <a:pt x="-52589" y="1298843"/>
                  <a:pt x="-15798" y="2680923"/>
                  <a:pt x="230579" y="2939564"/>
                </a:cubicBezTo>
                <a:cubicBezTo>
                  <a:pt x="501759" y="3224110"/>
                  <a:pt x="1191008" y="3475723"/>
                  <a:pt x="2493030" y="3459876"/>
                </a:cubicBezTo>
                <a:cubicBezTo>
                  <a:pt x="2556553" y="3579206"/>
                  <a:pt x="2569919" y="3721411"/>
                  <a:pt x="2539191" y="3905918"/>
                </a:cubicBezTo>
                <a:cubicBezTo>
                  <a:pt x="2769997" y="3713556"/>
                  <a:pt x="3063362" y="3429562"/>
                  <a:pt x="3063362" y="3429562"/>
                </a:cubicBezTo>
                <a:close/>
              </a:path>
            </a:pathLst>
          </a:custGeom>
          <a:noFill/>
          <a:ln w="19050" cap="flat">
            <a:solidFill>
              <a:schemeClr val="tx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C75E7EF-2AD7-40CB-BC67-FA8F574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257268" y="2872071"/>
            <a:ext cx="4180515" cy="3301837"/>
          </a:xfrm>
          <a:custGeom>
            <a:avLst/>
            <a:gdLst>
              <a:gd name="connsiteX0" fmla="*/ 2787528 w 4712373"/>
              <a:gd name="connsiteY0" fmla="*/ 3676359 h 4068523"/>
              <a:gd name="connsiteX1" fmla="*/ 4687166 w 4712373"/>
              <a:gd name="connsiteY1" fmla="*/ 1907489 h 4068523"/>
              <a:gd name="connsiteX2" fmla="*/ 2172275 w 4712373"/>
              <a:gd name="connsiteY2" fmla="*/ 136 h 4068523"/>
              <a:gd name="connsiteX3" fmla="*/ 111143 w 4712373"/>
              <a:gd name="connsiteY3" fmla="*/ 1123024 h 4068523"/>
              <a:gd name="connsiteX4" fmla="*/ 2016292 w 4712373"/>
              <a:gd name="connsiteY4" fmla="*/ 3609943 h 4068523"/>
              <a:gd name="connsiteX5" fmla="*/ 1772395 w 4712373"/>
              <a:gd name="connsiteY5" fmla="*/ 4068523 h 4068523"/>
              <a:gd name="connsiteX6" fmla="*/ 2787528 w 4712373"/>
              <a:gd name="connsiteY6" fmla="*/ 3676359 h 40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373" h="4068523">
                <a:moveTo>
                  <a:pt x="2787528" y="3676359"/>
                </a:moveTo>
                <a:cubicBezTo>
                  <a:pt x="3711855" y="3636261"/>
                  <a:pt x="4464628" y="3196007"/>
                  <a:pt x="4687166" y="1907489"/>
                </a:cubicBezTo>
                <a:cubicBezTo>
                  <a:pt x="4825649" y="1015407"/>
                  <a:pt x="4448230" y="272693"/>
                  <a:pt x="2172275" y="136"/>
                </a:cubicBezTo>
                <a:cubicBezTo>
                  <a:pt x="1282673" y="-8132"/>
                  <a:pt x="341811" y="361571"/>
                  <a:pt x="111143" y="1123024"/>
                </a:cubicBezTo>
                <a:cubicBezTo>
                  <a:pt x="-63581" y="1699557"/>
                  <a:pt x="-340824" y="3171342"/>
                  <a:pt x="2016292" y="3609943"/>
                </a:cubicBezTo>
                <a:cubicBezTo>
                  <a:pt x="2000583" y="3847363"/>
                  <a:pt x="1926174" y="3976339"/>
                  <a:pt x="1772395" y="4068523"/>
                </a:cubicBezTo>
                <a:cubicBezTo>
                  <a:pt x="2353889" y="4067834"/>
                  <a:pt x="2787528" y="3676359"/>
                  <a:pt x="2787528" y="3676359"/>
                </a:cubicBezTo>
                <a:close/>
              </a:path>
            </a:pathLst>
          </a:custGeom>
          <a:solidFill>
            <a:schemeClr val="bg1"/>
          </a:solidFill>
          <a:ln w="190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B8B9B37-264C-4866-91BF-26A20D42B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235544" y="2827605"/>
            <a:ext cx="4180515" cy="3301837"/>
          </a:xfrm>
          <a:custGeom>
            <a:avLst/>
            <a:gdLst>
              <a:gd name="connsiteX0" fmla="*/ 2787528 w 4712373"/>
              <a:gd name="connsiteY0" fmla="*/ 3676359 h 4068523"/>
              <a:gd name="connsiteX1" fmla="*/ 4687166 w 4712373"/>
              <a:gd name="connsiteY1" fmla="*/ 1907489 h 4068523"/>
              <a:gd name="connsiteX2" fmla="*/ 2172275 w 4712373"/>
              <a:gd name="connsiteY2" fmla="*/ 136 h 4068523"/>
              <a:gd name="connsiteX3" fmla="*/ 111143 w 4712373"/>
              <a:gd name="connsiteY3" fmla="*/ 1123024 h 4068523"/>
              <a:gd name="connsiteX4" fmla="*/ 2016292 w 4712373"/>
              <a:gd name="connsiteY4" fmla="*/ 3609943 h 4068523"/>
              <a:gd name="connsiteX5" fmla="*/ 1772395 w 4712373"/>
              <a:gd name="connsiteY5" fmla="*/ 4068523 h 4068523"/>
              <a:gd name="connsiteX6" fmla="*/ 2787528 w 4712373"/>
              <a:gd name="connsiteY6" fmla="*/ 3676359 h 40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373" h="4068523">
                <a:moveTo>
                  <a:pt x="2787528" y="3676359"/>
                </a:moveTo>
                <a:cubicBezTo>
                  <a:pt x="3711855" y="3636261"/>
                  <a:pt x="4464628" y="3196007"/>
                  <a:pt x="4687166" y="1907489"/>
                </a:cubicBezTo>
                <a:cubicBezTo>
                  <a:pt x="4825649" y="1015407"/>
                  <a:pt x="4448230" y="272693"/>
                  <a:pt x="2172275" y="136"/>
                </a:cubicBezTo>
                <a:cubicBezTo>
                  <a:pt x="1282673" y="-8132"/>
                  <a:pt x="341811" y="361571"/>
                  <a:pt x="111143" y="1123024"/>
                </a:cubicBezTo>
                <a:cubicBezTo>
                  <a:pt x="-63581" y="1699557"/>
                  <a:pt x="-340824" y="3171342"/>
                  <a:pt x="2016292" y="3609943"/>
                </a:cubicBezTo>
                <a:cubicBezTo>
                  <a:pt x="2000583" y="3847363"/>
                  <a:pt x="1926174" y="3976339"/>
                  <a:pt x="1772395" y="4068523"/>
                </a:cubicBezTo>
                <a:cubicBezTo>
                  <a:pt x="2353889" y="4067834"/>
                  <a:pt x="2787528" y="3676359"/>
                  <a:pt x="2787528" y="367635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F7CA3ED-1122-8364-231A-3800865A36FC}"/>
              </a:ext>
            </a:extLst>
          </p:cNvPr>
          <p:cNvSpPr>
            <a:spLocks noGrp="1"/>
          </p:cNvSpPr>
          <p:nvPr>
            <p:ph type="title"/>
          </p:nvPr>
        </p:nvSpPr>
        <p:spPr>
          <a:xfrm>
            <a:off x="5067299" y="1224011"/>
            <a:ext cx="5422901" cy="2870791"/>
          </a:xfrm>
        </p:spPr>
        <p:txBody>
          <a:bodyPr vert="horz" lIns="91440" tIns="45720" rIns="91440" bIns="45720" rtlCol="0" anchor="ctr">
            <a:normAutofit/>
          </a:bodyPr>
          <a:lstStyle/>
          <a:p>
            <a:pPr algn="ctr"/>
            <a:r>
              <a:rPr lang="en-US" dirty="0"/>
              <a:t>What Does This mean</a:t>
            </a:r>
            <a:endParaRPr lang="en-US"/>
          </a:p>
        </p:txBody>
      </p:sp>
      <p:sp>
        <p:nvSpPr>
          <p:cNvPr id="3" name="Content Placeholder 2">
            <a:extLst>
              <a:ext uri="{FF2B5EF4-FFF2-40B4-BE49-F238E27FC236}">
                <a16:creationId xmlns:a16="http://schemas.microsoft.com/office/drawing/2014/main" id="{1E1B1ED5-3BE4-8E8E-B1E3-A81FA623CD89}"/>
              </a:ext>
            </a:extLst>
          </p:cNvPr>
          <p:cNvSpPr>
            <a:spLocks noGrp="1"/>
          </p:cNvSpPr>
          <p:nvPr>
            <p:ph idx="1"/>
          </p:nvPr>
        </p:nvSpPr>
        <p:spPr>
          <a:xfrm>
            <a:off x="1763486" y="3766456"/>
            <a:ext cx="2983019" cy="1926773"/>
          </a:xfrm>
        </p:spPr>
        <p:txBody>
          <a:bodyPr vert="horz" lIns="91440" tIns="45720" rIns="91440" bIns="45720" rtlCol="0" anchor="ctr">
            <a:normAutofit/>
          </a:bodyPr>
          <a:lstStyle/>
          <a:p>
            <a:pPr algn="ctr"/>
            <a:r>
              <a:rPr lang="en-US" dirty="0"/>
              <a:t>You're not the only one struggling to do this correctly</a:t>
            </a:r>
            <a:endParaRPr lang="en-US"/>
          </a:p>
        </p:txBody>
      </p:sp>
    </p:spTree>
    <p:extLst>
      <p:ext uri="{BB962C8B-B14F-4D97-AF65-F5344CB8AC3E}">
        <p14:creationId xmlns:p14="http://schemas.microsoft.com/office/powerpoint/2010/main" val="279554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B1A8-A780-329D-D4FA-E2B0DA03C6F2}"/>
              </a:ext>
            </a:extLst>
          </p:cNvPr>
          <p:cNvSpPr>
            <a:spLocks noGrp="1"/>
          </p:cNvSpPr>
          <p:nvPr>
            <p:ph type="title"/>
          </p:nvPr>
        </p:nvSpPr>
        <p:spPr/>
        <p:txBody>
          <a:bodyPr/>
          <a:lstStyle/>
          <a:p>
            <a:r>
              <a:rPr lang="en-US" dirty="0"/>
              <a:t>Best practices</a:t>
            </a:r>
          </a:p>
        </p:txBody>
      </p:sp>
      <p:sp>
        <p:nvSpPr>
          <p:cNvPr id="3" name="Content Placeholder 2">
            <a:extLst>
              <a:ext uri="{FF2B5EF4-FFF2-40B4-BE49-F238E27FC236}">
                <a16:creationId xmlns:a16="http://schemas.microsoft.com/office/drawing/2014/main" id="{11C68C8B-79DC-5309-90C1-10173BADE0CA}"/>
              </a:ext>
            </a:extLst>
          </p:cNvPr>
          <p:cNvSpPr>
            <a:spLocks noGrp="1"/>
          </p:cNvSpPr>
          <p:nvPr>
            <p:ph idx="1"/>
          </p:nvPr>
        </p:nvSpPr>
        <p:spPr/>
        <p:txBody>
          <a:bodyPr vert="horz" lIns="91440" tIns="45720" rIns="91440" bIns="45720" rtlCol="0" anchor="t">
            <a:normAutofit fontScale="92500" lnSpcReduction="20000"/>
          </a:bodyPr>
          <a:lstStyle/>
          <a:p>
            <a:r>
              <a:rPr lang="en-US" dirty="0"/>
              <a:t>Let's level set for a minute......</a:t>
            </a:r>
          </a:p>
          <a:p>
            <a:endParaRPr lang="en-US" dirty="0"/>
          </a:p>
          <a:p>
            <a:r>
              <a:rPr lang="en-US" dirty="0"/>
              <a:t>Mental Health Services should be tied to data from an evaluation, </a:t>
            </a:r>
            <a:r>
              <a:rPr lang="en-US" dirty="0" err="1"/>
              <a:t>RtI</a:t>
            </a:r>
            <a:r>
              <a:rPr lang="en-US" dirty="0"/>
              <a:t> and/or progress monitoring</a:t>
            </a:r>
          </a:p>
          <a:p>
            <a:endParaRPr lang="en-US" dirty="0"/>
          </a:p>
          <a:p>
            <a:r>
              <a:rPr lang="en-US" dirty="0"/>
              <a:t>Mental Health Services should be tied to appropriate goals that are individually tailored for reasonable benefit</a:t>
            </a:r>
          </a:p>
          <a:p>
            <a:endParaRPr lang="en-US" dirty="0"/>
          </a:p>
          <a:p>
            <a:r>
              <a:rPr lang="en-US" dirty="0"/>
              <a:t>Mental Health Services should be served by a licensed school mental health professional</a:t>
            </a:r>
          </a:p>
          <a:p>
            <a:endParaRPr lang="en-US" dirty="0"/>
          </a:p>
        </p:txBody>
      </p:sp>
    </p:spTree>
    <p:extLst>
      <p:ext uri="{BB962C8B-B14F-4D97-AF65-F5344CB8AC3E}">
        <p14:creationId xmlns:p14="http://schemas.microsoft.com/office/powerpoint/2010/main" val="401667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95E2AC-53C4-48AB-A681-BAF4A9F98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81A9CD8-5D8E-48DD-B6AE-196C15A21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5204" y="682072"/>
            <a:ext cx="4609183" cy="3976940"/>
          </a:xfrm>
          <a:custGeom>
            <a:avLst/>
            <a:gdLst>
              <a:gd name="connsiteX0" fmla="*/ 1211353 w 6205126"/>
              <a:gd name="connsiteY0" fmla="*/ 5255358 h 5353967"/>
              <a:gd name="connsiteX1" fmla="*/ 5756648 w 6205126"/>
              <a:gd name="connsiteY1" fmla="*/ 4182489 h 5353967"/>
              <a:gd name="connsiteX2" fmla="*/ 5825821 w 6205126"/>
              <a:gd name="connsiteY2" fmla="*/ 1344608 h 5353967"/>
              <a:gd name="connsiteX3" fmla="*/ 3184022 w 6205126"/>
              <a:gd name="connsiteY3" fmla="*/ 52507 h 5353967"/>
              <a:gd name="connsiteX4" fmla="*/ 0 w 6205126"/>
              <a:gd name="connsiteY4" fmla="*/ 2452064 h 5353967"/>
              <a:gd name="connsiteX5" fmla="*/ 1938082 w 6205126"/>
              <a:gd name="connsiteY5" fmla="*/ 4966954 h 5353967"/>
              <a:gd name="connsiteX6" fmla="*/ 1211353 w 6205126"/>
              <a:gd name="connsiteY6" fmla="*/ 5255358 h 53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5126" h="5353967">
                <a:moveTo>
                  <a:pt x="1211353" y="5255358"/>
                </a:moveTo>
                <a:cubicBezTo>
                  <a:pt x="2053554" y="5463015"/>
                  <a:pt x="5113009" y="5442759"/>
                  <a:pt x="5756648" y="4182489"/>
                </a:cubicBezTo>
                <a:cubicBezTo>
                  <a:pt x="6066135" y="3581429"/>
                  <a:pt x="6552688" y="2278993"/>
                  <a:pt x="5825821" y="1344608"/>
                </a:cubicBezTo>
                <a:cubicBezTo>
                  <a:pt x="5354563" y="738725"/>
                  <a:pt x="4240355" y="214554"/>
                  <a:pt x="3184022" y="52507"/>
                </a:cubicBezTo>
                <a:cubicBezTo>
                  <a:pt x="1913555" y="-151291"/>
                  <a:pt x="23150" y="156267"/>
                  <a:pt x="0" y="2452064"/>
                </a:cubicBezTo>
                <a:cubicBezTo>
                  <a:pt x="413" y="3449559"/>
                  <a:pt x="783501" y="4588157"/>
                  <a:pt x="1938082" y="4966954"/>
                </a:cubicBezTo>
                <a:cubicBezTo>
                  <a:pt x="1834185" y="5251638"/>
                  <a:pt x="1211353" y="5255358"/>
                  <a:pt x="1211353" y="5255358"/>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5E69371-6ED5-F56A-76A5-8143FDD1B8F5}"/>
              </a:ext>
            </a:extLst>
          </p:cNvPr>
          <p:cNvSpPr>
            <a:spLocks noGrp="1"/>
          </p:cNvSpPr>
          <p:nvPr>
            <p:ph type="title"/>
          </p:nvPr>
        </p:nvSpPr>
        <p:spPr>
          <a:xfrm>
            <a:off x="1057469" y="1181878"/>
            <a:ext cx="3844213" cy="2985795"/>
          </a:xfrm>
        </p:spPr>
        <p:txBody>
          <a:bodyPr>
            <a:normAutofit/>
          </a:bodyPr>
          <a:lstStyle/>
          <a:p>
            <a:pPr algn="ctr"/>
            <a:r>
              <a:rPr lang="en-US" dirty="0"/>
              <a:t>Launch Poll 1</a:t>
            </a:r>
          </a:p>
        </p:txBody>
      </p:sp>
      <p:sp>
        <p:nvSpPr>
          <p:cNvPr id="12" name="Freeform: Shape 11">
            <a:extLst>
              <a:ext uri="{FF2B5EF4-FFF2-40B4-BE49-F238E27FC236}">
                <a16:creationId xmlns:a16="http://schemas.microsoft.com/office/drawing/2014/main" id="{4D4029AB-A2F8-4F5D-BC7C-A0F1F6659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916" y="629755"/>
            <a:ext cx="4609183" cy="3976940"/>
          </a:xfrm>
          <a:custGeom>
            <a:avLst/>
            <a:gdLst>
              <a:gd name="connsiteX0" fmla="*/ 1211353 w 6205126"/>
              <a:gd name="connsiteY0" fmla="*/ 5255358 h 5353967"/>
              <a:gd name="connsiteX1" fmla="*/ 5756648 w 6205126"/>
              <a:gd name="connsiteY1" fmla="*/ 4182489 h 5353967"/>
              <a:gd name="connsiteX2" fmla="*/ 5825821 w 6205126"/>
              <a:gd name="connsiteY2" fmla="*/ 1344608 h 5353967"/>
              <a:gd name="connsiteX3" fmla="*/ 3184022 w 6205126"/>
              <a:gd name="connsiteY3" fmla="*/ 52507 h 5353967"/>
              <a:gd name="connsiteX4" fmla="*/ 0 w 6205126"/>
              <a:gd name="connsiteY4" fmla="*/ 2452064 h 5353967"/>
              <a:gd name="connsiteX5" fmla="*/ 1938082 w 6205126"/>
              <a:gd name="connsiteY5" fmla="*/ 4966954 h 5353967"/>
              <a:gd name="connsiteX6" fmla="*/ 1211353 w 6205126"/>
              <a:gd name="connsiteY6" fmla="*/ 5255358 h 53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5126" h="5353967">
                <a:moveTo>
                  <a:pt x="1211353" y="5255358"/>
                </a:moveTo>
                <a:cubicBezTo>
                  <a:pt x="2053554" y="5463015"/>
                  <a:pt x="5113009" y="5442759"/>
                  <a:pt x="5756648" y="4182489"/>
                </a:cubicBezTo>
                <a:cubicBezTo>
                  <a:pt x="6066135" y="3581429"/>
                  <a:pt x="6552688" y="2278993"/>
                  <a:pt x="5825821" y="1344608"/>
                </a:cubicBezTo>
                <a:cubicBezTo>
                  <a:pt x="5354563" y="738725"/>
                  <a:pt x="4240355" y="214554"/>
                  <a:pt x="3184022" y="52507"/>
                </a:cubicBezTo>
                <a:cubicBezTo>
                  <a:pt x="1913555" y="-151291"/>
                  <a:pt x="23150" y="156267"/>
                  <a:pt x="0" y="2452064"/>
                </a:cubicBezTo>
                <a:cubicBezTo>
                  <a:pt x="413" y="3449559"/>
                  <a:pt x="783501" y="4588157"/>
                  <a:pt x="1938082" y="4966954"/>
                </a:cubicBezTo>
                <a:cubicBezTo>
                  <a:pt x="1834185" y="5251638"/>
                  <a:pt x="1211353" y="5255358"/>
                  <a:pt x="1211353" y="5255358"/>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14B251FD-D801-554B-0244-07A02128893D}"/>
              </a:ext>
            </a:extLst>
          </p:cNvPr>
          <p:cNvSpPr>
            <a:spLocks noGrp="1"/>
          </p:cNvSpPr>
          <p:nvPr>
            <p:ph idx="1"/>
          </p:nvPr>
        </p:nvSpPr>
        <p:spPr>
          <a:xfrm>
            <a:off x="6277970" y="944283"/>
            <a:ext cx="5008729" cy="4944726"/>
          </a:xfrm>
        </p:spPr>
        <p:txBody>
          <a:bodyPr vert="horz" lIns="91440" tIns="45720" rIns="91440" bIns="45720" rtlCol="0" anchor="b">
            <a:normAutofit/>
          </a:bodyPr>
          <a:lstStyle/>
          <a:p>
            <a:r>
              <a:rPr lang="en-US" dirty="0"/>
              <a:t>-What kind of eligibility categories might have MH services attached to them?</a:t>
            </a:r>
          </a:p>
        </p:txBody>
      </p:sp>
    </p:spTree>
    <p:extLst>
      <p:ext uri="{BB962C8B-B14F-4D97-AF65-F5344CB8AC3E}">
        <p14:creationId xmlns:p14="http://schemas.microsoft.com/office/powerpoint/2010/main" val="362008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itchatVTI">
  <a:themeElements>
    <a:clrScheme name="AnalogousFromLightSeedLeftStep">
      <a:dk1>
        <a:srgbClr val="000000"/>
      </a:dk1>
      <a:lt1>
        <a:srgbClr val="FFFFFF"/>
      </a:lt1>
      <a:dk2>
        <a:srgbClr val="24393F"/>
      </a:dk2>
      <a:lt2>
        <a:srgbClr val="E8E8E2"/>
      </a:lt2>
      <a:accent1>
        <a:srgbClr val="8985D7"/>
      </a:accent1>
      <a:accent2>
        <a:srgbClr val="6A90CE"/>
      </a:accent2>
      <a:accent3>
        <a:srgbClr val="5AAEC3"/>
      </a:accent3>
      <a:accent4>
        <a:srgbClr val="5DB4A2"/>
      </a:accent4>
      <a:accent5>
        <a:srgbClr val="68B484"/>
      </a:accent5>
      <a:accent6>
        <a:srgbClr val="62B65E"/>
      </a:accent6>
      <a:hlink>
        <a:srgbClr val="848651"/>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TotalTime>
  <Words>897</Words>
  <Application>Microsoft Office PowerPoint</Application>
  <PresentationFormat>Widescreen</PresentationFormat>
  <Paragraphs>87</Paragraphs>
  <Slides>20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The Hand</vt:lpstr>
      <vt:lpstr>The Serif Hand</vt:lpstr>
      <vt:lpstr>ChitchatVTI</vt:lpstr>
      <vt:lpstr>Working with Mental health IEP Goals</vt:lpstr>
      <vt:lpstr>WHat are Mental Health IEP Goals?</vt:lpstr>
      <vt:lpstr>What are mental health IEP goals</vt:lpstr>
      <vt:lpstr>Example 1</vt:lpstr>
      <vt:lpstr>Example 2</vt:lpstr>
      <vt:lpstr>Who serves mental health services?</vt:lpstr>
      <vt:lpstr>What Does This mean</vt:lpstr>
      <vt:lpstr>Best practices</vt:lpstr>
      <vt:lpstr>Launch Poll 1</vt:lpstr>
      <vt:lpstr>Beyond Examples of Mental Health Services</vt:lpstr>
      <vt:lpstr>What Eligibility categories might have MH services attached?</vt:lpstr>
      <vt:lpstr>More "typical" Examples of Mental Health Services</vt:lpstr>
      <vt:lpstr>Launch Poll 2</vt:lpstr>
      <vt:lpstr>Student input</vt:lpstr>
      <vt:lpstr>Sources of Mental Health Data</vt:lpstr>
      <vt:lpstr>Data, Student &amp; Strength-based Goals-example 1</vt:lpstr>
      <vt:lpstr>Data, Student &amp; Strength-based Goals-Example 2</vt:lpstr>
      <vt:lpstr>Caution</vt:lpstr>
      <vt:lpstr>Let's try one together....</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Basch, Betsy</dc:creator>
  <cp:lastModifiedBy>Basch, Betsy</cp:lastModifiedBy>
  <cp:revision>444</cp:revision>
  <dcterms:created xsi:type="dcterms:W3CDTF">2023-03-14T14:19:13Z</dcterms:created>
  <dcterms:modified xsi:type="dcterms:W3CDTF">2023-11-06T20:26:02Z</dcterms:modified>
</cp:coreProperties>
</file>