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notesMasterIdLst>
    <p:notesMasterId r:id="rId21"/>
  </p:notesMasterIdLst>
  <p:sldIdLst>
    <p:sldId id="256" r:id="rId2"/>
    <p:sldId id="302" r:id="rId3"/>
    <p:sldId id="334" r:id="rId4"/>
    <p:sldId id="257" r:id="rId5"/>
    <p:sldId id="338" r:id="rId6"/>
    <p:sldId id="336" r:id="rId7"/>
    <p:sldId id="313" r:id="rId8"/>
    <p:sldId id="337" r:id="rId9"/>
    <p:sldId id="314" r:id="rId10"/>
    <p:sldId id="327" r:id="rId11"/>
    <p:sldId id="315" r:id="rId12"/>
    <p:sldId id="328" r:id="rId13"/>
    <p:sldId id="316" r:id="rId14"/>
    <p:sldId id="329" r:id="rId15"/>
    <p:sldId id="330" r:id="rId16"/>
    <p:sldId id="331" r:id="rId17"/>
    <p:sldId id="332" r:id="rId18"/>
    <p:sldId id="333" r:id="rId19"/>
    <p:sldId id="335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Slide" id="{DD44E7B2-51D8-DF42-9AA5-D0AAFD85FF03}">
          <p14:sldIdLst>
            <p14:sldId id="256"/>
          </p14:sldIdLst>
        </p14:section>
        <p14:section name="504 Plan Review Process" id="{F645A556-FFE8-450F-8B2A-BA6AD2604EC3}">
          <p14:sldIdLst>
            <p14:sldId id="302"/>
            <p14:sldId id="334"/>
            <p14:sldId id="257"/>
            <p14:sldId id="338"/>
            <p14:sldId id="336"/>
            <p14:sldId id="313"/>
            <p14:sldId id="337"/>
            <p14:sldId id="314"/>
            <p14:sldId id="327"/>
            <p14:sldId id="315"/>
            <p14:sldId id="328"/>
            <p14:sldId id="316"/>
            <p14:sldId id="329"/>
            <p14:sldId id="330"/>
            <p14:sldId id="331"/>
          </p14:sldIdLst>
        </p14:section>
        <p14:section name="Other 504 Program Components" id="{108E9FAD-D20D-2647-9B3D-878FAEF50154}">
          <p14:sldIdLst>
            <p14:sldId id="332"/>
            <p14:sldId id="333"/>
            <p14:sldId id="33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5FA9"/>
    <a:srgbClr val="008CA0"/>
    <a:srgbClr val="C63F28"/>
    <a:srgbClr val="EFAA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3AA6D78-D42C-43AB-958C-144FD7D0A849}" v="32" dt="2023-10-31T21:04:57.441"/>
  </p1510:revLst>
</p1510:revInfo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40" autoAdjust="0"/>
    <p:restoredTop sz="92585" autoAdjust="0"/>
  </p:normalViewPr>
  <p:slideViewPr>
    <p:cSldViewPr snapToGrid="0">
      <p:cViewPr varScale="1">
        <p:scale>
          <a:sx n="114" d="100"/>
          <a:sy n="114" d="100"/>
        </p:scale>
        <p:origin x="1344" y="1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6A1E0D-45C2-4250-B6A2-3C09A37F611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41D168-35A7-4711-871C-E304A54A87EC}">
      <dgm:prSet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en-US" b="1" i="0" dirty="0"/>
            <a:t>Notice of Meeting (NOM) includes: </a:t>
          </a:r>
          <a:endParaRPr lang="en-US" dirty="0"/>
        </a:p>
      </dgm:t>
    </dgm:pt>
    <dgm:pt modelId="{234DC766-8803-4A75-90AB-1ECBEFDB8023}" type="parTrans" cxnId="{BA2D9BD0-351F-44AD-B598-34EF923DC918}">
      <dgm:prSet/>
      <dgm:spPr/>
      <dgm:t>
        <a:bodyPr/>
        <a:lstStyle/>
        <a:p>
          <a:endParaRPr lang="en-US"/>
        </a:p>
      </dgm:t>
    </dgm:pt>
    <dgm:pt modelId="{07D30143-A74C-48E2-88D0-7B8E085DA5F9}" type="sibTrans" cxnId="{BA2D9BD0-351F-44AD-B598-34EF923DC918}">
      <dgm:prSet/>
      <dgm:spPr/>
      <dgm:t>
        <a:bodyPr/>
        <a:lstStyle/>
        <a:p>
          <a:endParaRPr lang="en-US"/>
        </a:p>
      </dgm:t>
    </dgm:pt>
    <dgm:pt modelId="{FB9E0308-9685-428B-837D-5CDB552F56E4}">
      <dgm:prSet/>
      <dgm:spPr/>
      <dgm:t>
        <a:bodyPr/>
        <a:lstStyle/>
        <a:p>
          <a:r>
            <a:rPr lang="en-US" b="0" i="0"/>
            <a:t>Parent contact information</a:t>
          </a:r>
          <a:endParaRPr lang="en-US"/>
        </a:p>
      </dgm:t>
    </dgm:pt>
    <dgm:pt modelId="{9DD5638B-A7F4-4AD6-8B31-87A5E4508867}" type="parTrans" cxnId="{965DE6CC-F0B4-4A56-BF75-DF04F1F9E297}">
      <dgm:prSet/>
      <dgm:spPr/>
      <dgm:t>
        <a:bodyPr/>
        <a:lstStyle/>
        <a:p>
          <a:endParaRPr lang="en-US"/>
        </a:p>
      </dgm:t>
    </dgm:pt>
    <dgm:pt modelId="{BFD5DD49-25F8-4CE0-9439-6A59C8A2E3A2}" type="sibTrans" cxnId="{965DE6CC-F0B4-4A56-BF75-DF04F1F9E297}">
      <dgm:prSet/>
      <dgm:spPr/>
      <dgm:t>
        <a:bodyPr/>
        <a:lstStyle/>
        <a:p>
          <a:endParaRPr lang="en-US"/>
        </a:p>
      </dgm:t>
    </dgm:pt>
    <dgm:pt modelId="{E5D0F047-C4F6-4E08-960E-99CCAC481629}">
      <dgm:prSet/>
      <dgm:spPr/>
      <dgm:t>
        <a:bodyPr/>
        <a:lstStyle/>
        <a:p>
          <a:r>
            <a:rPr lang="en-US" b="0" i="0"/>
            <a:t>The reason for the meeting</a:t>
          </a:r>
          <a:r>
            <a:rPr lang="en-US" b="0" i="0" baseline="0"/>
            <a:t> and/or school action(s)</a:t>
          </a:r>
          <a:endParaRPr lang="en-US"/>
        </a:p>
      </dgm:t>
    </dgm:pt>
    <dgm:pt modelId="{17FE0391-466F-4657-BF1E-51186B6063DA}" type="parTrans" cxnId="{50E9CF7E-7E1D-4E35-A38A-5952DD090764}">
      <dgm:prSet/>
      <dgm:spPr/>
      <dgm:t>
        <a:bodyPr/>
        <a:lstStyle/>
        <a:p>
          <a:endParaRPr lang="en-US"/>
        </a:p>
      </dgm:t>
    </dgm:pt>
    <dgm:pt modelId="{AF9F3CFA-01B3-4D29-968B-A3801EE462A4}" type="sibTrans" cxnId="{50E9CF7E-7E1D-4E35-A38A-5952DD090764}">
      <dgm:prSet/>
      <dgm:spPr/>
      <dgm:t>
        <a:bodyPr/>
        <a:lstStyle/>
        <a:p>
          <a:endParaRPr lang="en-US"/>
        </a:p>
      </dgm:t>
    </dgm:pt>
    <dgm:pt modelId="{F5B1599F-8EE1-4905-85F9-F5E2392356FA}">
      <dgm:prSet/>
      <dgm:spPr/>
      <dgm:t>
        <a:bodyPr/>
        <a:lstStyle/>
        <a:p>
          <a:r>
            <a:rPr lang="en-US" b="0" i="0" dirty="0"/>
            <a:t>Date of the meeting</a:t>
          </a:r>
          <a:endParaRPr lang="en-US" dirty="0"/>
        </a:p>
      </dgm:t>
    </dgm:pt>
    <dgm:pt modelId="{EC03FFDC-A000-4FB8-811C-251AB37D2D5A}" type="parTrans" cxnId="{3966AB35-293E-4511-BECB-ABBC4673F6AD}">
      <dgm:prSet/>
      <dgm:spPr/>
      <dgm:t>
        <a:bodyPr/>
        <a:lstStyle/>
        <a:p>
          <a:endParaRPr lang="en-US"/>
        </a:p>
      </dgm:t>
    </dgm:pt>
    <dgm:pt modelId="{A44E78CA-EA77-4D2A-9006-5556ECE7A30F}" type="sibTrans" cxnId="{3966AB35-293E-4511-BECB-ABBC4673F6AD}">
      <dgm:prSet/>
      <dgm:spPr/>
      <dgm:t>
        <a:bodyPr/>
        <a:lstStyle/>
        <a:p>
          <a:endParaRPr lang="en-US"/>
        </a:p>
      </dgm:t>
    </dgm:pt>
    <dgm:pt modelId="{FD7B07F2-08D2-1A49-916C-B4B488E902F0}" type="pres">
      <dgm:prSet presAssocID="{E86A1E0D-45C2-4250-B6A2-3C09A37F611B}" presName="linear" presStyleCnt="0">
        <dgm:presLayoutVars>
          <dgm:animLvl val="lvl"/>
          <dgm:resizeHandles val="exact"/>
        </dgm:presLayoutVars>
      </dgm:prSet>
      <dgm:spPr/>
    </dgm:pt>
    <dgm:pt modelId="{B34F0886-7004-8C44-B216-1EDC355B95F1}" type="pres">
      <dgm:prSet presAssocID="{A941D168-35A7-4711-871C-E304A54A87EC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0704EA2B-BA21-2841-8D91-87FC30A2918C}" type="pres">
      <dgm:prSet presAssocID="{07D30143-A74C-48E2-88D0-7B8E085DA5F9}" presName="spacer" presStyleCnt="0"/>
      <dgm:spPr/>
    </dgm:pt>
    <dgm:pt modelId="{3D9C25A0-3605-ED4A-8C86-EF4828365928}" type="pres">
      <dgm:prSet presAssocID="{FB9E0308-9685-428B-837D-5CDB552F56E4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A54CF34B-FD53-AB4A-B381-C866A02E5E9D}" type="pres">
      <dgm:prSet presAssocID="{BFD5DD49-25F8-4CE0-9439-6A59C8A2E3A2}" presName="spacer" presStyleCnt="0"/>
      <dgm:spPr/>
    </dgm:pt>
    <dgm:pt modelId="{DC3F52FB-32FF-954B-9236-9296742FA33F}" type="pres">
      <dgm:prSet presAssocID="{E5D0F047-C4F6-4E08-960E-99CCAC481629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302C659E-97EB-DE4F-BA84-F5ACB6E0DCAE}" type="pres">
      <dgm:prSet presAssocID="{AF9F3CFA-01B3-4D29-968B-A3801EE462A4}" presName="spacer" presStyleCnt="0"/>
      <dgm:spPr/>
    </dgm:pt>
    <dgm:pt modelId="{CBC9737C-F02B-E74E-A069-BBB163FCFE15}" type="pres">
      <dgm:prSet presAssocID="{F5B1599F-8EE1-4905-85F9-F5E2392356FA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1A2ED326-08E7-B94C-8647-66C20E93C676}" type="presOf" srcId="{FB9E0308-9685-428B-837D-5CDB552F56E4}" destId="{3D9C25A0-3605-ED4A-8C86-EF4828365928}" srcOrd="0" destOrd="0" presId="urn:microsoft.com/office/officeart/2005/8/layout/vList2"/>
    <dgm:cxn modelId="{3966AB35-293E-4511-BECB-ABBC4673F6AD}" srcId="{E86A1E0D-45C2-4250-B6A2-3C09A37F611B}" destId="{F5B1599F-8EE1-4905-85F9-F5E2392356FA}" srcOrd="3" destOrd="0" parTransId="{EC03FFDC-A000-4FB8-811C-251AB37D2D5A}" sibTransId="{A44E78CA-EA77-4D2A-9006-5556ECE7A30F}"/>
    <dgm:cxn modelId="{9CBB966B-E5CE-AC41-91BD-7B83C0AF2BC8}" type="presOf" srcId="{E86A1E0D-45C2-4250-B6A2-3C09A37F611B}" destId="{FD7B07F2-08D2-1A49-916C-B4B488E902F0}" srcOrd="0" destOrd="0" presId="urn:microsoft.com/office/officeart/2005/8/layout/vList2"/>
    <dgm:cxn modelId="{06EF6773-FF4D-E746-840B-B0A5B0CA4E38}" type="presOf" srcId="{F5B1599F-8EE1-4905-85F9-F5E2392356FA}" destId="{CBC9737C-F02B-E74E-A069-BBB163FCFE15}" srcOrd="0" destOrd="0" presId="urn:microsoft.com/office/officeart/2005/8/layout/vList2"/>
    <dgm:cxn modelId="{473C1475-E9A4-254C-BFFD-0238A7576D2B}" type="presOf" srcId="{E5D0F047-C4F6-4E08-960E-99CCAC481629}" destId="{DC3F52FB-32FF-954B-9236-9296742FA33F}" srcOrd="0" destOrd="0" presId="urn:microsoft.com/office/officeart/2005/8/layout/vList2"/>
    <dgm:cxn modelId="{50E9CF7E-7E1D-4E35-A38A-5952DD090764}" srcId="{E86A1E0D-45C2-4250-B6A2-3C09A37F611B}" destId="{E5D0F047-C4F6-4E08-960E-99CCAC481629}" srcOrd="2" destOrd="0" parTransId="{17FE0391-466F-4657-BF1E-51186B6063DA}" sibTransId="{AF9F3CFA-01B3-4D29-968B-A3801EE462A4}"/>
    <dgm:cxn modelId="{965DE6CC-F0B4-4A56-BF75-DF04F1F9E297}" srcId="{E86A1E0D-45C2-4250-B6A2-3C09A37F611B}" destId="{FB9E0308-9685-428B-837D-5CDB552F56E4}" srcOrd="1" destOrd="0" parTransId="{9DD5638B-A7F4-4AD6-8B31-87A5E4508867}" sibTransId="{BFD5DD49-25F8-4CE0-9439-6A59C8A2E3A2}"/>
    <dgm:cxn modelId="{68886FCE-1A96-F746-A12E-064D8EC58514}" type="presOf" srcId="{A941D168-35A7-4711-871C-E304A54A87EC}" destId="{B34F0886-7004-8C44-B216-1EDC355B95F1}" srcOrd="0" destOrd="0" presId="urn:microsoft.com/office/officeart/2005/8/layout/vList2"/>
    <dgm:cxn modelId="{BA2D9BD0-351F-44AD-B598-34EF923DC918}" srcId="{E86A1E0D-45C2-4250-B6A2-3C09A37F611B}" destId="{A941D168-35A7-4711-871C-E304A54A87EC}" srcOrd="0" destOrd="0" parTransId="{234DC766-8803-4A75-90AB-1ECBEFDB8023}" sibTransId="{07D30143-A74C-48E2-88D0-7B8E085DA5F9}"/>
    <dgm:cxn modelId="{8632A744-182A-1642-BADA-FA5A0D54AE7D}" type="presParOf" srcId="{FD7B07F2-08D2-1A49-916C-B4B488E902F0}" destId="{B34F0886-7004-8C44-B216-1EDC355B95F1}" srcOrd="0" destOrd="0" presId="urn:microsoft.com/office/officeart/2005/8/layout/vList2"/>
    <dgm:cxn modelId="{B0023CA9-E432-8942-8E9A-21374A5D37CD}" type="presParOf" srcId="{FD7B07F2-08D2-1A49-916C-B4B488E902F0}" destId="{0704EA2B-BA21-2841-8D91-87FC30A2918C}" srcOrd="1" destOrd="0" presId="urn:microsoft.com/office/officeart/2005/8/layout/vList2"/>
    <dgm:cxn modelId="{271727EB-241C-874B-9877-9FA4514F4CB2}" type="presParOf" srcId="{FD7B07F2-08D2-1A49-916C-B4B488E902F0}" destId="{3D9C25A0-3605-ED4A-8C86-EF4828365928}" srcOrd="2" destOrd="0" presId="urn:microsoft.com/office/officeart/2005/8/layout/vList2"/>
    <dgm:cxn modelId="{FCBCA5E2-3E8E-E94C-8B1F-C76716782FD7}" type="presParOf" srcId="{FD7B07F2-08D2-1A49-916C-B4B488E902F0}" destId="{A54CF34B-FD53-AB4A-B381-C866A02E5E9D}" srcOrd="3" destOrd="0" presId="urn:microsoft.com/office/officeart/2005/8/layout/vList2"/>
    <dgm:cxn modelId="{10EFCFD9-B625-0348-A5B1-7568872F3919}" type="presParOf" srcId="{FD7B07F2-08D2-1A49-916C-B4B488E902F0}" destId="{DC3F52FB-32FF-954B-9236-9296742FA33F}" srcOrd="4" destOrd="0" presId="urn:microsoft.com/office/officeart/2005/8/layout/vList2"/>
    <dgm:cxn modelId="{8B26AAE2-8E46-404A-80DC-E087177DA8DD}" type="presParOf" srcId="{FD7B07F2-08D2-1A49-916C-B4B488E902F0}" destId="{302C659E-97EB-DE4F-BA84-F5ACB6E0DCAE}" srcOrd="5" destOrd="0" presId="urn:microsoft.com/office/officeart/2005/8/layout/vList2"/>
    <dgm:cxn modelId="{FC8B46A4-F779-AC49-B435-328529FC878A}" type="presParOf" srcId="{FD7B07F2-08D2-1A49-916C-B4B488E902F0}" destId="{CBC9737C-F02B-E74E-A069-BBB163FCFE15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6A1E0D-45C2-4250-B6A2-3C09A37F611B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41D168-35A7-4711-871C-E304A54A87EC}">
      <dgm:prSet/>
      <dgm:spPr/>
      <dgm:t>
        <a:bodyPr/>
        <a:lstStyle/>
        <a:p>
          <a:r>
            <a:rPr lang="en-US" b="0" i="0" dirty="0"/>
            <a:t>Consent for Evaluation for initials and reevaluations</a:t>
          </a:r>
          <a:endParaRPr lang="en-US" b="0" dirty="0"/>
        </a:p>
      </dgm:t>
    </dgm:pt>
    <dgm:pt modelId="{234DC766-8803-4A75-90AB-1ECBEFDB8023}" type="parTrans" cxnId="{BA2D9BD0-351F-44AD-B598-34EF923DC918}">
      <dgm:prSet/>
      <dgm:spPr/>
      <dgm:t>
        <a:bodyPr/>
        <a:lstStyle/>
        <a:p>
          <a:endParaRPr lang="en-US"/>
        </a:p>
      </dgm:t>
    </dgm:pt>
    <dgm:pt modelId="{07D30143-A74C-48E2-88D0-7B8E085DA5F9}" type="sibTrans" cxnId="{BA2D9BD0-351F-44AD-B598-34EF923DC918}">
      <dgm:prSet/>
      <dgm:spPr/>
      <dgm:t>
        <a:bodyPr/>
        <a:lstStyle/>
        <a:p>
          <a:endParaRPr lang="en-US"/>
        </a:p>
      </dgm:t>
    </dgm:pt>
    <dgm:pt modelId="{FB9E0308-9685-428B-837D-5CDB552F56E4}">
      <dgm:prSet/>
      <dgm:spPr/>
      <dgm:t>
        <a:bodyPr/>
        <a:lstStyle/>
        <a:p>
          <a:r>
            <a:rPr lang="en-US" b="0" i="0" dirty="0"/>
            <a:t>NOMs for Eligibility Meetings, Annual Plan Meetings, Manifestation Determination Reviews</a:t>
          </a:r>
          <a:endParaRPr lang="en-US" dirty="0"/>
        </a:p>
      </dgm:t>
    </dgm:pt>
    <dgm:pt modelId="{9DD5638B-A7F4-4AD6-8B31-87A5E4508867}" type="parTrans" cxnId="{965DE6CC-F0B4-4A56-BF75-DF04F1F9E297}">
      <dgm:prSet/>
      <dgm:spPr/>
      <dgm:t>
        <a:bodyPr/>
        <a:lstStyle/>
        <a:p>
          <a:endParaRPr lang="en-US"/>
        </a:p>
      </dgm:t>
    </dgm:pt>
    <dgm:pt modelId="{BFD5DD49-25F8-4CE0-9439-6A59C8A2E3A2}" type="sibTrans" cxnId="{965DE6CC-F0B4-4A56-BF75-DF04F1F9E297}">
      <dgm:prSet/>
      <dgm:spPr/>
      <dgm:t>
        <a:bodyPr/>
        <a:lstStyle/>
        <a:p>
          <a:endParaRPr lang="en-US"/>
        </a:p>
      </dgm:t>
    </dgm:pt>
    <dgm:pt modelId="{E5D0F047-C4F6-4E08-960E-99CCAC481629}">
      <dgm:prSet/>
      <dgm:spPr/>
      <dgm:t>
        <a:bodyPr/>
        <a:lstStyle/>
        <a:p>
          <a:r>
            <a:rPr lang="en-US" dirty="0"/>
            <a:t>Placement into 504 program/changes of placement (covered by Eligibility Determination and Accommodation Plan forms)</a:t>
          </a:r>
        </a:p>
      </dgm:t>
    </dgm:pt>
    <dgm:pt modelId="{17FE0391-466F-4657-BF1E-51186B6063DA}" type="parTrans" cxnId="{50E9CF7E-7E1D-4E35-A38A-5952DD090764}">
      <dgm:prSet/>
      <dgm:spPr/>
      <dgm:t>
        <a:bodyPr/>
        <a:lstStyle/>
        <a:p>
          <a:endParaRPr lang="en-US"/>
        </a:p>
      </dgm:t>
    </dgm:pt>
    <dgm:pt modelId="{AF9F3CFA-01B3-4D29-968B-A3801EE462A4}" type="sibTrans" cxnId="{50E9CF7E-7E1D-4E35-A38A-5952DD090764}">
      <dgm:prSet/>
      <dgm:spPr/>
      <dgm:t>
        <a:bodyPr/>
        <a:lstStyle/>
        <a:p>
          <a:endParaRPr lang="en-US"/>
        </a:p>
      </dgm:t>
    </dgm:pt>
    <dgm:pt modelId="{AE01F507-2364-C142-9905-6AB086FF14AE}">
      <dgm:prSet/>
      <dgm:spPr/>
      <dgm:t>
        <a:bodyPr/>
        <a:lstStyle/>
        <a:p>
          <a:r>
            <a:rPr lang="en-US" dirty="0"/>
            <a:t>Yearly</a:t>
          </a:r>
          <a:r>
            <a:rPr lang="en-US" baseline="0" dirty="0"/>
            <a:t> notification regarding parental rights</a:t>
          </a:r>
          <a:endParaRPr lang="en-US" dirty="0"/>
        </a:p>
      </dgm:t>
    </dgm:pt>
    <dgm:pt modelId="{077DAE39-1703-7E41-A07B-8B4EF5757273}" type="parTrans" cxnId="{F18127E1-C9D6-9344-ADDD-F88B44A9F3EB}">
      <dgm:prSet/>
      <dgm:spPr/>
      <dgm:t>
        <a:bodyPr/>
        <a:lstStyle/>
        <a:p>
          <a:endParaRPr lang="en-US"/>
        </a:p>
      </dgm:t>
    </dgm:pt>
    <dgm:pt modelId="{B1284CE5-6567-2440-B6DA-EF4E62ECF734}" type="sibTrans" cxnId="{F18127E1-C9D6-9344-ADDD-F88B44A9F3EB}">
      <dgm:prSet/>
      <dgm:spPr/>
      <dgm:t>
        <a:bodyPr/>
        <a:lstStyle/>
        <a:p>
          <a:endParaRPr lang="en-US"/>
        </a:p>
      </dgm:t>
    </dgm:pt>
    <dgm:pt modelId="{FD7B07F2-08D2-1A49-916C-B4B488E902F0}" type="pres">
      <dgm:prSet presAssocID="{E86A1E0D-45C2-4250-B6A2-3C09A37F611B}" presName="linear" presStyleCnt="0">
        <dgm:presLayoutVars>
          <dgm:animLvl val="lvl"/>
          <dgm:resizeHandles val="exact"/>
        </dgm:presLayoutVars>
      </dgm:prSet>
      <dgm:spPr/>
    </dgm:pt>
    <dgm:pt modelId="{B34F0886-7004-8C44-B216-1EDC355B95F1}" type="pres">
      <dgm:prSet presAssocID="{A941D168-35A7-4711-871C-E304A54A87EC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0704EA2B-BA21-2841-8D91-87FC30A2918C}" type="pres">
      <dgm:prSet presAssocID="{07D30143-A74C-48E2-88D0-7B8E085DA5F9}" presName="spacer" presStyleCnt="0"/>
      <dgm:spPr/>
    </dgm:pt>
    <dgm:pt modelId="{3D9C25A0-3605-ED4A-8C86-EF4828365928}" type="pres">
      <dgm:prSet presAssocID="{FB9E0308-9685-428B-837D-5CDB552F56E4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A54CF34B-FD53-AB4A-B381-C866A02E5E9D}" type="pres">
      <dgm:prSet presAssocID="{BFD5DD49-25F8-4CE0-9439-6A59C8A2E3A2}" presName="spacer" presStyleCnt="0"/>
      <dgm:spPr/>
    </dgm:pt>
    <dgm:pt modelId="{DC3F52FB-32FF-954B-9236-9296742FA33F}" type="pres">
      <dgm:prSet presAssocID="{E5D0F047-C4F6-4E08-960E-99CCAC481629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302C659E-97EB-DE4F-BA84-F5ACB6E0DCAE}" type="pres">
      <dgm:prSet presAssocID="{AF9F3CFA-01B3-4D29-968B-A3801EE462A4}" presName="spacer" presStyleCnt="0"/>
      <dgm:spPr/>
    </dgm:pt>
    <dgm:pt modelId="{043D1F3B-7646-B04A-A7A5-7575BD849F1B}" type="pres">
      <dgm:prSet presAssocID="{AE01F507-2364-C142-9905-6AB086FF14AE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1A2ED326-08E7-B94C-8647-66C20E93C676}" type="presOf" srcId="{FB9E0308-9685-428B-837D-5CDB552F56E4}" destId="{3D9C25A0-3605-ED4A-8C86-EF4828365928}" srcOrd="0" destOrd="0" presId="urn:microsoft.com/office/officeart/2005/8/layout/vList2"/>
    <dgm:cxn modelId="{9CBB966B-E5CE-AC41-91BD-7B83C0AF2BC8}" type="presOf" srcId="{E86A1E0D-45C2-4250-B6A2-3C09A37F611B}" destId="{FD7B07F2-08D2-1A49-916C-B4B488E902F0}" srcOrd="0" destOrd="0" presId="urn:microsoft.com/office/officeart/2005/8/layout/vList2"/>
    <dgm:cxn modelId="{473C1475-E9A4-254C-BFFD-0238A7576D2B}" type="presOf" srcId="{E5D0F047-C4F6-4E08-960E-99CCAC481629}" destId="{DC3F52FB-32FF-954B-9236-9296742FA33F}" srcOrd="0" destOrd="0" presId="urn:microsoft.com/office/officeart/2005/8/layout/vList2"/>
    <dgm:cxn modelId="{50E9CF7E-7E1D-4E35-A38A-5952DD090764}" srcId="{E86A1E0D-45C2-4250-B6A2-3C09A37F611B}" destId="{E5D0F047-C4F6-4E08-960E-99CCAC481629}" srcOrd="2" destOrd="0" parTransId="{17FE0391-466F-4657-BF1E-51186B6063DA}" sibTransId="{AF9F3CFA-01B3-4D29-968B-A3801EE462A4}"/>
    <dgm:cxn modelId="{0E3201A8-71E2-5E49-8921-84ABAB8E8664}" type="presOf" srcId="{AE01F507-2364-C142-9905-6AB086FF14AE}" destId="{043D1F3B-7646-B04A-A7A5-7575BD849F1B}" srcOrd="0" destOrd="0" presId="urn:microsoft.com/office/officeart/2005/8/layout/vList2"/>
    <dgm:cxn modelId="{965DE6CC-F0B4-4A56-BF75-DF04F1F9E297}" srcId="{E86A1E0D-45C2-4250-B6A2-3C09A37F611B}" destId="{FB9E0308-9685-428B-837D-5CDB552F56E4}" srcOrd="1" destOrd="0" parTransId="{9DD5638B-A7F4-4AD6-8B31-87A5E4508867}" sibTransId="{BFD5DD49-25F8-4CE0-9439-6A59C8A2E3A2}"/>
    <dgm:cxn modelId="{68886FCE-1A96-F746-A12E-064D8EC58514}" type="presOf" srcId="{A941D168-35A7-4711-871C-E304A54A87EC}" destId="{B34F0886-7004-8C44-B216-1EDC355B95F1}" srcOrd="0" destOrd="0" presId="urn:microsoft.com/office/officeart/2005/8/layout/vList2"/>
    <dgm:cxn modelId="{BA2D9BD0-351F-44AD-B598-34EF923DC918}" srcId="{E86A1E0D-45C2-4250-B6A2-3C09A37F611B}" destId="{A941D168-35A7-4711-871C-E304A54A87EC}" srcOrd="0" destOrd="0" parTransId="{234DC766-8803-4A75-90AB-1ECBEFDB8023}" sibTransId="{07D30143-A74C-48E2-88D0-7B8E085DA5F9}"/>
    <dgm:cxn modelId="{F18127E1-C9D6-9344-ADDD-F88B44A9F3EB}" srcId="{E86A1E0D-45C2-4250-B6A2-3C09A37F611B}" destId="{AE01F507-2364-C142-9905-6AB086FF14AE}" srcOrd="3" destOrd="0" parTransId="{077DAE39-1703-7E41-A07B-8B4EF5757273}" sibTransId="{B1284CE5-6567-2440-B6DA-EF4E62ECF734}"/>
    <dgm:cxn modelId="{8632A744-182A-1642-BADA-FA5A0D54AE7D}" type="presParOf" srcId="{FD7B07F2-08D2-1A49-916C-B4B488E902F0}" destId="{B34F0886-7004-8C44-B216-1EDC355B95F1}" srcOrd="0" destOrd="0" presId="urn:microsoft.com/office/officeart/2005/8/layout/vList2"/>
    <dgm:cxn modelId="{B0023CA9-E432-8942-8E9A-21374A5D37CD}" type="presParOf" srcId="{FD7B07F2-08D2-1A49-916C-B4B488E902F0}" destId="{0704EA2B-BA21-2841-8D91-87FC30A2918C}" srcOrd="1" destOrd="0" presId="urn:microsoft.com/office/officeart/2005/8/layout/vList2"/>
    <dgm:cxn modelId="{271727EB-241C-874B-9877-9FA4514F4CB2}" type="presParOf" srcId="{FD7B07F2-08D2-1A49-916C-B4B488E902F0}" destId="{3D9C25A0-3605-ED4A-8C86-EF4828365928}" srcOrd="2" destOrd="0" presId="urn:microsoft.com/office/officeart/2005/8/layout/vList2"/>
    <dgm:cxn modelId="{FCBCA5E2-3E8E-E94C-8B1F-C76716782FD7}" type="presParOf" srcId="{FD7B07F2-08D2-1A49-916C-B4B488E902F0}" destId="{A54CF34B-FD53-AB4A-B381-C866A02E5E9D}" srcOrd="3" destOrd="0" presId="urn:microsoft.com/office/officeart/2005/8/layout/vList2"/>
    <dgm:cxn modelId="{10EFCFD9-B625-0348-A5B1-7568872F3919}" type="presParOf" srcId="{FD7B07F2-08D2-1A49-916C-B4B488E902F0}" destId="{DC3F52FB-32FF-954B-9236-9296742FA33F}" srcOrd="4" destOrd="0" presId="urn:microsoft.com/office/officeart/2005/8/layout/vList2"/>
    <dgm:cxn modelId="{8B26AAE2-8E46-404A-80DC-E087177DA8DD}" type="presParOf" srcId="{FD7B07F2-08D2-1A49-916C-B4B488E902F0}" destId="{302C659E-97EB-DE4F-BA84-F5ACB6E0DCAE}" srcOrd="5" destOrd="0" presId="urn:microsoft.com/office/officeart/2005/8/layout/vList2"/>
    <dgm:cxn modelId="{809DB35C-C01D-834A-99FF-7C859C4D35B9}" type="presParOf" srcId="{FD7B07F2-08D2-1A49-916C-B4B488E902F0}" destId="{043D1F3B-7646-B04A-A7A5-7575BD849F1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968B470-50F3-41CE-9EBE-A71F5595479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73EC8BC-6006-4DDA-B31E-B81E1C559E78}">
      <dgm:prSet/>
      <dgm:spPr/>
      <dgm:t>
        <a:bodyPr/>
        <a:lstStyle/>
        <a:p>
          <a:r>
            <a:rPr lang="en-US" b="0" i="0" dirty="0"/>
            <a:t>Team members were </a:t>
          </a:r>
          <a:r>
            <a:rPr lang="en-US" b="1" i="0" dirty="0"/>
            <a:t>multidisciplinary</a:t>
          </a:r>
          <a:r>
            <a:rPr lang="en-US" b="0" i="0" dirty="0"/>
            <a:t> and includes parents, teachers, students (when appropriate), and other necessary personnel.</a:t>
          </a:r>
          <a:endParaRPr lang="en-US" dirty="0"/>
        </a:p>
      </dgm:t>
    </dgm:pt>
    <dgm:pt modelId="{F62D63EE-E318-417C-8DF4-32E53B9822AA}" type="parTrans" cxnId="{7A539FB4-B5E6-4D0C-B7D5-B14C84C7D394}">
      <dgm:prSet/>
      <dgm:spPr/>
      <dgm:t>
        <a:bodyPr/>
        <a:lstStyle/>
        <a:p>
          <a:endParaRPr lang="en-US"/>
        </a:p>
      </dgm:t>
    </dgm:pt>
    <dgm:pt modelId="{FA2B6100-C48E-4D8B-8164-BA3699078411}" type="sibTrans" cxnId="{7A539FB4-B5E6-4D0C-B7D5-B14C84C7D394}">
      <dgm:prSet/>
      <dgm:spPr/>
      <dgm:t>
        <a:bodyPr/>
        <a:lstStyle/>
        <a:p>
          <a:endParaRPr lang="en-US"/>
        </a:p>
      </dgm:t>
    </dgm:pt>
    <dgm:pt modelId="{0449272D-F948-4CDF-8AC8-F34E5C316DB0}">
      <dgm:prSet/>
      <dgm:spPr/>
      <dgm:t>
        <a:bodyPr/>
        <a:lstStyle/>
        <a:p>
          <a:r>
            <a:rPr lang="en-US" b="0" i="0" dirty="0"/>
            <a:t>The eligibility team was made up of a group </a:t>
          </a:r>
          <a:r>
            <a:rPr lang="en-US" b="1" i="0" dirty="0"/>
            <a:t>knowledgeable persons </a:t>
          </a:r>
          <a:r>
            <a:rPr lang="en-US" b="0" i="0" dirty="0"/>
            <a:t>about the child, the meaning of the evaluation data, and</a:t>
          </a:r>
          <a:r>
            <a:rPr lang="en-US" b="0" i="0" baseline="0" dirty="0"/>
            <a:t> </a:t>
          </a:r>
          <a:r>
            <a:rPr lang="en-US" b="0" i="0" dirty="0"/>
            <a:t>the placement options.</a:t>
          </a:r>
          <a:endParaRPr lang="en-US" dirty="0"/>
        </a:p>
      </dgm:t>
    </dgm:pt>
    <dgm:pt modelId="{D56AD494-2B76-42B2-9CD5-9B9D0202E600}" type="parTrans" cxnId="{BD23BD04-1B0C-453C-8FEF-5167E82D5457}">
      <dgm:prSet/>
      <dgm:spPr/>
      <dgm:t>
        <a:bodyPr/>
        <a:lstStyle/>
        <a:p>
          <a:endParaRPr lang="en-US"/>
        </a:p>
      </dgm:t>
    </dgm:pt>
    <dgm:pt modelId="{EA090904-6117-49E9-8D0B-A002DF0B73AD}" type="sibTrans" cxnId="{BD23BD04-1B0C-453C-8FEF-5167E82D5457}">
      <dgm:prSet/>
      <dgm:spPr/>
      <dgm:t>
        <a:bodyPr/>
        <a:lstStyle/>
        <a:p>
          <a:endParaRPr lang="en-US"/>
        </a:p>
      </dgm:t>
    </dgm:pt>
    <dgm:pt modelId="{2495FAE0-1BB5-47EC-BE1C-0FA5933649ED}">
      <dgm:prSet/>
      <dgm:spPr/>
      <dgm:t>
        <a:bodyPr/>
        <a:lstStyle/>
        <a:p>
          <a:r>
            <a:rPr lang="en-US" b="0" i="0" dirty="0"/>
            <a:t>The evaluations drew from a </a:t>
          </a:r>
          <a:r>
            <a:rPr lang="en-US" b="1" i="0" dirty="0"/>
            <a:t>variety of sources </a:t>
          </a:r>
          <a:r>
            <a:rPr lang="en-US" b="0" i="0" dirty="0"/>
            <a:t>so that the possibility of error in determination was minimized and sources of evaluative </a:t>
          </a:r>
          <a:r>
            <a:rPr lang="en-US" b="0" i="0" baseline="0" dirty="0"/>
            <a:t> </a:t>
          </a:r>
          <a:r>
            <a:rPr lang="en-US" b="0" i="0" dirty="0"/>
            <a:t>information were listed.</a:t>
          </a:r>
          <a:endParaRPr lang="en-US" dirty="0"/>
        </a:p>
      </dgm:t>
    </dgm:pt>
    <dgm:pt modelId="{5D63385E-C769-4CF7-8D48-1D5D791CEBF1}" type="parTrans" cxnId="{6C53737A-FFC6-40A0-B96A-DB486C62819D}">
      <dgm:prSet/>
      <dgm:spPr/>
      <dgm:t>
        <a:bodyPr/>
        <a:lstStyle/>
        <a:p>
          <a:endParaRPr lang="en-US"/>
        </a:p>
      </dgm:t>
    </dgm:pt>
    <dgm:pt modelId="{85AB3CB9-3E13-48C2-9ABA-5628870487B7}" type="sibTrans" cxnId="{6C53737A-FFC6-40A0-B96A-DB486C62819D}">
      <dgm:prSet/>
      <dgm:spPr/>
      <dgm:t>
        <a:bodyPr/>
        <a:lstStyle/>
        <a:p>
          <a:endParaRPr lang="en-US"/>
        </a:p>
      </dgm:t>
    </dgm:pt>
    <dgm:pt modelId="{DC60C523-E6B9-4944-A2EC-97BCC6E03877}">
      <dgm:prSet/>
      <dgm:spPr/>
      <dgm:t>
        <a:bodyPr/>
        <a:lstStyle/>
        <a:p>
          <a:r>
            <a:rPr lang="en-US" b="1" i="0" dirty="0"/>
            <a:t>Tests and other evaluation materials included those tailored </a:t>
          </a:r>
          <a:r>
            <a:rPr lang="en-US" b="0" i="0" dirty="0"/>
            <a:t>to evaluate specific areas of educational need and not those merely designed to provide a single intelligent quotient.</a:t>
          </a:r>
          <a:endParaRPr lang="en-US" dirty="0"/>
        </a:p>
      </dgm:t>
    </dgm:pt>
    <dgm:pt modelId="{78A2AD64-67A0-4304-B8B2-78922208DFCF}" type="parTrans" cxnId="{7FF40F4C-1DD6-4BEA-B839-6D0BCC40D08E}">
      <dgm:prSet/>
      <dgm:spPr/>
      <dgm:t>
        <a:bodyPr/>
        <a:lstStyle/>
        <a:p>
          <a:endParaRPr lang="en-US"/>
        </a:p>
      </dgm:t>
    </dgm:pt>
    <dgm:pt modelId="{DCFC30D9-D40E-4AEE-8145-337A7E702ED6}" type="sibTrans" cxnId="{7FF40F4C-1DD6-4BEA-B839-6D0BCC40D08E}">
      <dgm:prSet/>
      <dgm:spPr/>
      <dgm:t>
        <a:bodyPr/>
        <a:lstStyle/>
        <a:p>
          <a:endParaRPr lang="en-US"/>
        </a:p>
      </dgm:t>
    </dgm:pt>
    <dgm:pt modelId="{BC467C63-3463-2747-9FEB-FBBE6195D67F}" type="pres">
      <dgm:prSet presAssocID="{2968B470-50F3-41CE-9EBE-A71F55954793}" presName="linear" presStyleCnt="0">
        <dgm:presLayoutVars>
          <dgm:animLvl val="lvl"/>
          <dgm:resizeHandles val="exact"/>
        </dgm:presLayoutVars>
      </dgm:prSet>
      <dgm:spPr/>
    </dgm:pt>
    <dgm:pt modelId="{6E744346-A044-4A4F-8328-ECB43A1CA5A2}" type="pres">
      <dgm:prSet presAssocID="{373EC8BC-6006-4DDA-B31E-B81E1C559E78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6A7FDF55-74BA-8E42-962D-AB57007E7614}" type="pres">
      <dgm:prSet presAssocID="{FA2B6100-C48E-4D8B-8164-BA3699078411}" presName="spacer" presStyleCnt="0"/>
      <dgm:spPr/>
    </dgm:pt>
    <dgm:pt modelId="{CA9CD3AC-748B-F14C-9053-AB6990E3D19B}" type="pres">
      <dgm:prSet presAssocID="{0449272D-F948-4CDF-8AC8-F34E5C316DB0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89046B2F-B40D-FD46-AF92-219BF51AFDD7}" type="pres">
      <dgm:prSet presAssocID="{EA090904-6117-49E9-8D0B-A002DF0B73AD}" presName="spacer" presStyleCnt="0"/>
      <dgm:spPr/>
    </dgm:pt>
    <dgm:pt modelId="{41014C12-8E2B-C348-9340-E99989711DE7}" type="pres">
      <dgm:prSet presAssocID="{2495FAE0-1BB5-47EC-BE1C-0FA5933649ED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1B494DA9-5FD9-5545-8159-E373975980EC}" type="pres">
      <dgm:prSet presAssocID="{85AB3CB9-3E13-48C2-9ABA-5628870487B7}" presName="spacer" presStyleCnt="0"/>
      <dgm:spPr/>
    </dgm:pt>
    <dgm:pt modelId="{8DE52B83-603F-F341-847A-60442CD47190}" type="pres">
      <dgm:prSet presAssocID="{DC60C523-E6B9-4944-A2EC-97BCC6E03877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BD23BD04-1B0C-453C-8FEF-5167E82D5457}" srcId="{2968B470-50F3-41CE-9EBE-A71F55954793}" destId="{0449272D-F948-4CDF-8AC8-F34E5C316DB0}" srcOrd="1" destOrd="0" parTransId="{D56AD494-2B76-42B2-9CD5-9B9D0202E600}" sibTransId="{EA090904-6117-49E9-8D0B-A002DF0B73AD}"/>
    <dgm:cxn modelId="{36A5D827-884C-4F4F-B3E1-E59875335AD8}" type="presOf" srcId="{0449272D-F948-4CDF-8AC8-F34E5C316DB0}" destId="{CA9CD3AC-748B-F14C-9053-AB6990E3D19B}" srcOrd="0" destOrd="0" presId="urn:microsoft.com/office/officeart/2005/8/layout/vList2"/>
    <dgm:cxn modelId="{58366244-A20A-7348-85CB-78C76456E83E}" type="presOf" srcId="{DC60C523-E6B9-4944-A2EC-97BCC6E03877}" destId="{8DE52B83-603F-F341-847A-60442CD47190}" srcOrd="0" destOrd="0" presId="urn:microsoft.com/office/officeart/2005/8/layout/vList2"/>
    <dgm:cxn modelId="{7FF40F4C-1DD6-4BEA-B839-6D0BCC40D08E}" srcId="{2968B470-50F3-41CE-9EBE-A71F55954793}" destId="{DC60C523-E6B9-4944-A2EC-97BCC6E03877}" srcOrd="3" destOrd="0" parTransId="{78A2AD64-67A0-4304-B8B2-78922208DFCF}" sibTransId="{DCFC30D9-D40E-4AEE-8145-337A7E702ED6}"/>
    <dgm:cxn modelId="{574C545E-90BD-0842-B736-34BDE88074FD}" type="presOf" srcId="{373EC8BC-6006-4DDA-B31E-B81E1C559E78}" destId="{6E744346-A044-4A4F-8328-ECB43A1CA5A2}" srcOrd="0" destOrd="0" presId="urn:microsoft.com/office/officeart/2005/8/layout/vList2"/>
    <dgm:cxn modelId="{6C53737A-FFC6-40A0-B96A-DB486C62819D}" srcId="{2968B470-50F3-41CE-9EBE-A71F55954793}" destId="{2495FAE0-1BB5-47EC-BE1C-0FA5933649ED}" srcOrd="2" destOrd="0" parTransId="{5D63385E-C769-4CF7-8D48-1D5D791CEBF1}" sibTransId="{85AB3CB9-3E13-48C2-9ABA-5628870487B7}"/>
    <dgm:cxn modelId="{9815349B-B6B1-9243-9A61-E6EA1A6772F9}" type="presOf" srcId="{2968B470-50F3-41CE-9EBE-A71F55954793}" destId="{BC467C63-3463-2747-9FEB-FBBE6195D67F}" srcOrd="0" destOrd="0" presId="urn:microsoft.com/office/officeart/2005/8/layout/vList2"/>
    <dgm:cxn modelId="{7A539FB4-B5E6-4D0C-B7D5-B14C84C7D394}" srcId="{2968B470-50F3-41CE-9EBE-A71F55954793}" destId="{373EC8BC-6006-4DDA-B31E-B81E1C559E78}" srcOrd="0" destOrd="0" parTransId="{F62D63EE-E318-417C-8DF4-32E53B9822AA}" sibTransId="{FA2B6100-C48E-4D8B-8164-BA3699078411}"/>
    <dgm:cxn modelId="{23C406C1-7578-AF4E-A72D-7BEDF5A1E191}" type="presOf" srcId="{2495FAE0-1BB5-47EC-BE1C-0FA5933649ED}" destId="{41014C12-8E2B-C348-9340-E99989711DE7}" srcOrd="0" destOrd="0" presId="urn:microsoft.com/office/officeart/2005/8/layout/vList2"/>
    <dgm:cxn modelId="{96B6CC01-8AA3-1C4B-9EA2-2AA02A662833}" type="presParOf" srcId="{BC467C63-3463-2747-9FEB-FBBE6195D67F}" destId="{6E744346-A044-4A4F-8328-ECB43A1CA5A2}" srcOrd="0" destOrd="0" presId="urn:microsoft.com/office/officeart/2005/8/layout/vList2"/>
    <dgm:cxn modelId="{93124D87-7605-7B46-9536-633A7D4D3746}" type="presParOf" srcId="{BC467C63-3463-2747-9FEB-FBBE6195D67F}" destId="{6A7FDF55-74BA-8E42-962D-AB57007E7614}" srcOrd="1" destOrd="0" presId="urn:microsoft.com/office/officeart/2005/8/layout/vList2"/>
    <dgm:cxn modelId="{967B2C3F-0406-6D4A-9E44-ED122A383613}" type="presParOf" srcId="{BC467C63-3463-2747-9FEB-FBBE6195D67F}" destId="{CA9CD3AC-748B-F14C-9053-AB6990E3D19B}" srcOrd="2" destOrd="0" presId="urn:microsoft.com/office/officeart/2005/8/layout/vList2"/>
    <dgm:cxn modelId="{74ECBC25-838E-D042-8D8D-BDF98529E1BF}" type="presParOf" srcId="{BC467C63-3463-2747-9FEB-FBBE6195D67F}" destId="{89046B2F-B40D-FD46-AF92-219BF51AFDD7}" srcOrd="3" destOrd="0" presId="urn:microsoft.com/office/officeart/2005/8/layout/vList2"/>
    <dgm:cxn modelId="{9638BA69-BDC5-2A4D-9EF5-45CA8B85D330}" type="presParOf" srcId="{BC467C63-3463-2747-9FEB-FBBE6195D67F}" destId="{41014C12-8E2B-C348-9340-E99989711DE7}" srcOrd="4" destOrd="0" presId="urn:microsoft.com/office/officeart/2005/8/layout/vList2"/>
    <dgm:cxn modelId="{4A2F540D-8987-CA4F-BF8D-3FFE0714F7F2}" type="presParOf" srcId="{BC467C63-3463-2747-9FEB-FBBE6195D67F}" destId="{1B494DA9-5FD9-5545-8159-E373975980EC}" srcOrd="5" destOrd="0" presId="urn:microsoft.com/office/officeart/2005/8/layout/vList2"/>
    <dgm:cxn modelId="{89DF5707-1FD7-6345-9E09-D2CE1DBE1656}" type="presParOf" srcId="{BC467C63-3463-2747-9FEB-FBBE6195D67F}" destId="{8DE52B83-603F-F341-847A-60442CD47190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968B470-50F3-41CE-9EBE-A71F5595479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04F1B69-2755-4012-8FD0-CEA709581DC2}">
      <dgm:prSet/>
      <dgm:spPr/>
      <dgm:t>
        <a:bodyPr/>
        <a:lstStyle/>
        <a:p>
          <a:r>
            <a:rPr lang="en-US" b="0" i="0"/>
            <a:t>The information obtained from the evaluations was documented and considers all significant factors related to the student's </a:t>
          </a:r>
          <a:r>
            <a:rPr lang="en-US" b="0" i="0" baseline="0"/>
            <a:t> </a:t>
          </a:r>
          <a:r>
            <a:rPr lang="en-US" b="0" i="0"/>
            <a:t>disability.</a:t>
          </a:r>
          <a:endParaRPr lang="en-US"/>
        </a:p>
      </dgm:t>
    </dgm:pt>
    <dgm:pt modelId="{88719DE4-9D5C-4650-A184-B56EBF6E8DB0}" type="parTrans" cxnId="{734ECE59-F85D-4F10-B2D0-E17E7A51CBED}">
      <dgm:prSet/>
      <dgm:spPr/>
      <dgm:t>
        <a:bodyPr/>
        <a:lstStyle/>
        <a:p>
          <a:endParaRPr lang="en-US"/>
        </a:p>
      </dgm:t>
    </dgm:pt>
    <dgm:pt modelId="{A3751B98-4FFE-4E46-92C9-7E5C56F8A568}" type="sibTrans" cxnId="{734ECE59-F85D-4F10-B2D0-E17E7A51CBED}">
      <dgm:prSet/>
      <dgm:spPr/>
      <dgm:t>
        <a:bodyPr/>
        <a:lstStyle/>
        <a:p>
          <a:endParaRPr lang="en-US"/>
        </a:p>
      </dgm:t>
    </dgm:pt>
    <dgm:pt modelId="{9DB0A65D-4D57-426C-9431-63E4BF32B964}">
      <dgm:prSet/>
      <dgm:spPr/>
      <dgm:t>
        <a:bodyPr/>
        <a:lstStyle/>
        <a:p>
          <a:r>
            <a:rPr lang="en-US" b="0" i="0"/>
            <a:t>The identified area of difficulty represents a substantial limitation on a major life activity.</a:t>
          </a:r>
          <a:endParaRPr lang="en-US"/>
        </a:p>
      </dgm:t>
    </dgm:pt>
    <dgm:pt modelId="{30AF8D5B-58BD-4B78-BE3E-C5C2E0C1A6FA}" type="parTrans" cxnId="{237E6BFC-D3BA-4504-A279-83F6C33153EA}">
      <dgm:prSet/>
      <dgm:spPr/>
      <dgm:t>
        <a:bodyPr/>
        <a:lstStyle/>
        <a:p>
          <a:endParaRPr lang="en-US"/>
        </a:p>
      </dgm:t>
    </dgm:pt>
    <dgm:pt modelId="{14F5680C-CDF4-47DE-BC63-2992C5A68167}" type="sibTrans" cxnId="{237E6BFC-D3BA-4504-A279-83F6C33153EA}">
      <dgm:prSet/>
      <dgm:spPr/>
      <dgm:t>
        <a:bodyPr/>
        <a:lstStyle/>
        <a:p>
          <a:endParaRPr lang="en-US"/>
        </a:p>
      </dgm:t>
    </dgm:pt>
    <dgm:pt modelId="{CEA8B429-8012-432D-BDDF-4525D7025E2B}">
      <dgm:prSet/>
      <dgm:spPr/>
      <dgm:t>
        <a:bodyPr/>
        <a:lstStyle/>
        <a:p>
          <a:r>
            <a:rPr lang="en-US" b="1" i="0"/>
            <a:t>A summary of evaluation was included and captures results from all evaluation sources.</a:t>
          </a:r>
          <a:endParaRPr lang="en-US"/>
        </a:p>
      </dgm:t>
    </dgm:pt>
    <dgm:pt modelId="{6D9CD6B2-AD6D-4D58-ADF2-15E96FE4EB31}" type="parTrans" cxnId="{AC13F9C2-B494-4838-BA22-93DAFE652929}">
      <dgm:prSet/>
      <dgm:spPr/>
      <dgm:t>
        <a:bodyPr/>
        <a:lstStyle/>
        <a:p>
          <a:endParaRPr lang="en-US"/>
        </a:p>
      </dgm:t>
    </dgm:pt>
    <dgm:pt modelId="{524A493C-FCCF-4EB0-B9AD-5E7DB272C422}" type="sibTrans" cxnId="{AC13F9C2-B494-4838-BA22-93DAFE652929}">
      <dgm:prSet/>
      <dgm:spPr/>
      <dgm:t>
        <a:bodyPr/>
        <a:lstStyle/>
        <a:p>
          <a:endParaRPr lang="en-US"/>
        </a:p>
      </dgm:t>
    </dgm:pt>
    <dgm:pt modelId="{5A99FED7-85D6-4C11-A318-A34EC3C3390D}">
      <dgm:prSet/>
      <dgm:spPr/>
      <dgm:t>
        <a:bodyPr/>
        <a:lstStyle/>
        <a:p>
          <a:r>
            <a:rPr lang="en-US" b="0" i="0"/>
            <a:t>A determination of protection of rights under Section 504 was included.</a:t>
          </a:r>
          <a:endParaRPr lang="en-US"/>
        </a:p>
      </dgm:t>
    </dgm:pt>
    <dgm:pt modelId="{D6B63FC5-0FD5-4286-90DD-253BE18D31DB}" type="parTrans" cxnId="{B288DBA0-232C-4222-8919-D124612BB9D4}">
      <dgm:prSet/>
      <dgm:spPr/>
      <dgm:t>
        <a:bodyPr/>
        <a:lstStyle/>
        <a:p>
          <a:endParaRPr lang="en-US"/>
        </a:p>
      </dgm:t>
    </dgm:pt>
    <dgm:pt modelId="{298E8944-2C78-41C9-8163-FE8E20245D82}" type="sibTrans" cxnId="{B288DBA0-232C-4222-8919-D124612BB9D4}">
      <dgm:prSet/>
      <dgm:spPr/>
      <dgm:t>
        <a:bodyPr/>
        <a:lstStyle/>
        <a:p>
          <a:endParaRPr lang="en-US"/>
        </a:p>
      </dgm:t>
    </dgm:pt>
    <dgm:pt modelId="{BC467C63-3463-2747-9FEB-FBBE6195D67F}" type="pres">
      <dgm:prSet presAssocID="{2968B470-50F3-41CE-9EBE-A71F55954793}" presName="linear" presStyleCnt="0">
        <dgm:presLayoutVars>
          <dgm:animLvl val="lvl"/>
          <dgm:resizeHandles val="exact"/>
        </dgm:presLayoutVars>
      </dgm:prSet>
      <dgm:spPr/>
    </dgm:pt>
    <dgm:pt modelId="{CC365196-5E17-3D41-B9EC-71175BCF3EC0}" type="pres">
      <dgm:prSet presAssocID="{104F1B69-2755-4012-8FD0-CEA709581DC2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5DB4C5F5-5CE0-F746-89B3-C82A55B7400B}" type="pres">
      <dgm:prSet presAssocID="{A3751B98-4FFE-4E46-92C9-7E5C56F8A568}" presName="spacer" presStyleCnt="0"/>
      <dgm:spPr/>
    </dgm:pt>
    <dgm:pt modelId="{E8B232DC-4C27-7E4B-A0F3-F3864F3F1962}" type="pres">
      <dgm:prSet presAssocID="{9DB0A65D-4D57-426C-9431-63E4BF32B964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9FA4741E-6A01-584B-B436-AB63A86A5F1F}" type="pres">
      <dgm:prSet presAssocID="{14F5680C-CDF4-47DE-BC63-2992C5A68167}" presName="spacer" presStyleCnt="0"/>
      <dgm:spPr/>
    </dgm:pt>
    <dgm:pt modelId="{E88A33BB-FA13-824F-A568-BBE697CB266F}" type="pres">
      <dgm:prSet presAssocID="{CEA8B429-8012-432D-BDDF-4525D7025E2B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1924DA4A-AF9C-AB45-95F7-EE92541A17A8}" type="pres">
      <dgm:prSet presAssocID="{524A493C-FCCF-4EB0-B9AD-5E7DB272C422}" presName="spacer" presStyleCnt="0"/>
      <dgm:spPr/>
    </dgm:pt>
    <dgm:pt modelId="{FD14C0CB-E78D-F04F-B3DD-670047C468E2}" type="pres">
      <dgm:prSet presAssocID="{5A99FED7-85D6-4C11-A318-A34EC3C3390D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CC2B2C51-508A-7449-AF4C-1C578879BCB7}" type="presOf" srcId="{104F1B69-2755-4012-8FD0-CEA709581DC2}" destId="{CC365196-5E17-3D41-B9EC-71175BCF3EC0}" srcOrd="0" destOrd="0" presId="urn:microsoft.com/office/officeart/2005/8/layout/vList2"/>
    <dgm:cxn modelId="{734ECE59-F85D-4F10-B2D0-E17E7A51CBED}" srcId="{2968B470-50F3-41CE-9EBE-A71F55954793}" destId="{104F1B69-2755-4012-8FD0-CEA709581DC2}" srcOrd="0" destOrd="0" parTransId="{88719DE4-9D5C-4650-A184-B56EBF6E8DB0}" sibTransId="{A3751B98-4FFE-4E46-92C9-7E5C56F8A568}"/>
    <dgm:cxn modelId="{D2EEA46A-D697-7948-8DF3-DF941490746E}" type="presOf" srcId="{5A99FED7-85D6-4C11-A318-A34EC3C3390D}" destId="{FD14C0CB-E78D-F04F-B3DD-670047C468E2}" srcOrd="0" destOrd="0" presId="urn:microsoft.com/office/officeart/2005/8/layout/vList2"/>
    <dgm:cxn modelId="{9815349B-B6B1-9243-9A61-E6EA1A6772F9}" type="presOf" srcId="{2968B470-50F3-41CE-9EBE-A71F55954793}" destId="{BC467C63-3463-2747-9FEB-FBBE6195D67F}" srcOrd="0" destOrd="0" presId="urn:microsoft.com/office/officeart/2005/8/layout/vList2"/>
    <dgm:cxn modelId="{B288DBA0-232C-4222-8919-D124612BB9D4}" srcId="{2968B470-50F3-41CE-9EBE-A71F55954793}" destId="{5A99FED7-85D6-4C11-A318-A34EC3C3390D}" srcOrd="3" destOrd="0" parTransId="{D6B63FC5-0FD5-4286-90DD-253BE18D31DB}" sibTransId="{298E8944-2C78-41C9-8163-FE8E20245D82}"/>
    <dgm:cxn modelId="{11C26CB1-9C10-444B-B19A-6AFD6D6BDEDC}" type="presOf" srcId="{9DB0A65D-4D57-426C-9431-63E4BF32B964}" destId="{E8B232DC-4C27-7E4B-A0F3-F3864F3F1962}" srcOrd="0" destOrd="0" presId="urn:microsoft.com/office/officeart/2005/8/layout/vList2"/>
    <dgm:cxn modelId="{AC13F9C2-B494-4838-BA22-93DAFE652929}" srcId="{2968B470-50F3-41CE-9EBE-A71F55954793}" destId="{CEA8B429-8012-432D-BDDF-4525D7025E2B}" srcOrd="2" destOrd="0" parTransId="{6D9CD6B2-AD6D-4D58-ADF2-15E96FE4EB31}" sibTransId="{524A493C-FCCF-4EB0-B9AD-5E7DB272C422}"/>
    <dgm:cxn modelId="{AF3D80CB-2B22-7549-A1C1-03641F9E8113}" type="presOf" srcId="{CEA8B429-8012-432D-BDDF-4525D7025E2B}" destId="{E88A33BB-FA13-824F-A568-BBE697CB266F}" srcOrd="0" destOrd="0" presId="urn:microsoft.com/office/officeart/2005/8/layout/vList2"/>
    <dgm:cxn modelId="{237E6BFC-D3BA-4504-A279-83F6C33153EA}" srcId="{2968B470-50F3-41CE-9EBE-A71F55954793}" destId="{9DB0A65D-4D57-426C-9431-63E4BF32B964}" srcOrd="1" destOrd="0" parTransId="{30AF8D5B-58BD-4B78-BE3E-C5C2E0C1A6FA}" sibTransId="{14F5680C-CDF4-47DE-BC63-2992C5A68167}"/>
    <dgm:cxn modelId="{2CB255AB-0E1B-B141-8473-3E8637D22DB5}" type="presParOf" srcId="{BC467C63-3463-2747-9FEB-FBBE6195D67F}" destId="{CC365196-5E17-3D41-B9EC-71175BCF3EC0}" srcOrd="0" destOrd="0" presId="urn:microsoft.com/office/officeart/2005/8/layout/vList2"/>
    <dgm:cxn modelId="{00B3E6B3-F7E4-9048-BA23-C0BF58824385}" type="presParOf" srcId="{BC467C63-3463-2747-9FEB-FBBE6195D67F}" destId="{5DB4C5F5-5CE0-F746-89B3-C82A55B7400B}" srcOrd="1" destOrd="0" presId="urn:microsoft.com/office/officeart/2005/8/layout/vList2"/>
    <dgm:cxn modelId="{A5830ED9-C0CF-8645-B29E-67C415ABCFE5}" type="presParOf" srcId="{BC467C63-3463-2747-9FEB-FBBE6195D67F}" destId="{E8B232DC-4C27-7E4B-A0F3-F3864F3F1962}" srcOrd="2" destOrd="0" presId="urn:microsoft.com/office/officeart/2005/8/layout/vList2"/>
    <dgm:cxn modelId="{F8122A10-F16B-4C4D-8796-2A11E52A6E1C}" type="presParOf" srcId="{BC467C63-3463-2747-9FEB-FBBE6195D67F}" destId="{9FA4741E-6A01-584B-B436-AB63A86A5F1F}" srcOrd="3" destOrd="0" presId="urn:microsoft.com/office/officeart/2005/8/layout/vList2"/>
    <dgm:cxn modelId="{75359B94-4F07-E540-888C-B268B0FEF594}" type="presParOf" srcId="{BC467C63-3463-2747-9FEB-FBBE6195D67F}" destId="{E88A33BB-FA13-824F-A568-BBE697CB266F}" srcOrd="4" destOrd="0" presId="urn:microsoft.com/office/officeart/2005/8/layout/vList2"/>
    <dgm:cxn modelId="{759BC6F6-94AB-C047-8391-AE59F5F691EA}" type="presParOf" srcId="{BC467C63-3463-2747-9FEB-FBBE6195D67F}" destId="{1924DA4A-AF9C-AB45-95F7-EE92541A17A8}" srcOrd="5" destOrd="0" presId="urn:microsoft.com/office/officeart/2005/8/layout/vList2"/>
    <dgm:cxn modelId="{B4FB6DA5-B163-964E-91D8-E6E5A32E3C48}" type="presParOf" srcId="{BC467C63-3463-2747-9FEB-FBBE6195D67F}" destId="{FD14C0CB-E78D-F04F-B3DD-670047C468E2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D8EA09D-455A-4740-AC2D-BE4E911C6BC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4180DF4-A158-430A-87C2-F95D371A5677}">
      <dgm:prSet/>
      <dgm:spPr/>
      <dgm:t>
        <a:bodyPr/>
        <a:lstStyle/>
        <a:p>
          <a:r>
            <a:rPr lang="en-US" b="0" i="0"/>
            <a:t>The duration of services and accommodations were listed.</a:t>
          </a:r>
          <a:endParaRPr lang="en-US"/>
        </a:p>
      </dgm:t>
    </dgm:pt>
    <dgm:pt modelId="{68AAAD0A-C874-4351-9AD0-AB7CFE09E333}" type="parTrans" cxnId="{7BD439EA-105D-41F0-9437-55B034D09DA7}">
      <dgm:prSet/>
      <dgm:spPr/>
      <dgm:t>
        <a:bodyPr/>
        <a:lstStyle/>
        <a:p>
          <a:endParaRPr lang="en-US"/>
        </a:p>
      </dgm:t>
    </dgm:pt>
    <dgm:pt modelId="{0383C1CD-A7B1-44C8-8995-DA3ACEFC9876}" type="sibTrans" cxnId="{7BD439EA-105D-41F0-9437-55B034D09DA7}">
      <dgm:prSet/>
      <dgm:spPr/>
      <dgm:t>
        <a:bodyPr/>
        <a:lstStyle/>
        <a:p>
          <a:endParaRPr lang="en-US"/>
        </a:p>
      </dgm:t>
    </dgm:pt>
    <dgm:pt modelId="{AFC3A124-994D-4DCB-865C-12AE420E946C}">
      <dgm:prSet/>
      <dgm:spPr/>
      <dgm:t>
        <a:bodyPr/>
        <a:lstStyle/>
        <a:p>
          <a:r>
            <a:rPr lang="en-US" b="0" i="0"/>
            <a:t>A periodic review/assessment occurred at least annually, and the date of the next review was listed.</a:t>
          </a:r>
          <a:endParaRPr lang="en-US"/>
        </a:p>
      </dgm:t>
    </dgm:pt>
    <dgm:pt modelId="{5378C88F-3B8A-4C75-8391-8A8D747F6B92}" type="parTrans" cxnId="{73355FEA-256A-4354-AEFC-61BB241C5301}">
      <dgm:prSet/>
      <dgm:spPr/>
      <dgm:t>
        <a:bodyPr/>
        <a:lstStyle/>
        <a:p>
          <a:endParaRPr lang="en-US"/>
        </a:p>
      </dgm:t>
    </dgm:pt>
    <dgm:pt modelId="{A9EB50DB-A67A-4AB1-9B19-69DCE7D3301D}" type="sibTrans" cxnId="{73355FEA-256A-4354-AEFC-61BB241C5301}">
      <dgm:prSet/>
      <dgm:spPr/>
      <dgm:t>
        <a:bodyPr/>
        <a:lstStyle/>
        <a:p>
          <a:endParaRPr lang="en-US"/>
        </a:p>
      </dgm:t>
    </dgm:pt>
    <dgm:pt modelId="{08280100-5505-4707-B382-E38565E35E07}">
      <dgm:prSet/>
      <dgm:spPr/>
      <dgm:t>
        <a:bodyPr/>
        <a:lstStyle/>
        <a:p>
          <a:r>
            <a:rPr lang="en-US" b="0" i="0" dirty="0"/>
            <a:t>The accommodations and services provided were clearly explained.</a:t>
          </a:r>
          <a:endParaRPr lang="en-US" dirty="0"/>
        </a:p>
      </dgm:t>
    </dgm:pt>
    <dgm:pt modelId="{3901A45D-B645-494C-9429-EA2780CA12AD}" type="parTrans" cxnId="{6D42A19D-AC8C-44A3-B8C2-41A5E03B1753}">
      <dgm:prSet/>
      <dgm:spPr/>
      <dgm:t>
        <a:bodyPr/>
        <a:lstStyle/>
        <a:p>
          <a:endParaRPr lang="en-US"/>
        </a:p>
      </dgm:t>
    </dgm:pt>
    <dgm:pt modelId="{5FE95EEB-00D2-45C8-96F4-F8137E174DF4}" type="sibTrans" cxnId="{6D42A19D-AC8C-44A3-B8C2-41A5E03B1753}">
      <dgm:prSet/>
      <dgm:spPr/>
      <dgm:t>
        <a:bodyPr/>
        <a:lstStyle/>
        <a:p>
          <a:endParaRPr lang="en-US"/>
        </a:p>
      </dgm:t>
    </dgm:pt>
    <dgm:pt modelId="{09AD8552-8024-41A1-9411-C8B515A5421E}">
      <dgm:prSet/>
      <dgm:spPr/>
      <dgm:t>
        <a:bodyPr/>
        <a:lstStyle/>
        <a:p>
          <a:r>
            <a:rPr lang="en-US" b="0" i="0"/>
            <a:t>The accommodations and services provided address the student's identified area of difficulty and needs.</a:t>
          </a:r>
          <a:endParaRPr lang="en-US"/>
        </a:p>
      </dgm:t>
    </dgm:pt>
    <dgm:pt modelId="{263ADD7F-7E06-4DFD-87B9-D3CB85B1385F}" type="parTrans" cxnId="{75FCABDB-422E-4332-97C0-F5946B48C172}">
      <dgm:prSet/>
      <dgm:spPr/>
      <dgm:t>
        <a:bodyPr/>
        <a:lstStyle/>
        <a:p>
          <a:endParaRPr lang="en-US"/>
        </a:p>
      </dgm:t>
    </dgm:pt>
    <dgm:pt modelId="{471F717A-9DEA-40BA-B887-DC7908C36696}" type="sibTrans" cxnId="{75FCABDB-422E-4332-97C0-F5946B48C172}">
      <dgm:prSet/>
      <dgm:spPr/>
      <dgm:t>
        <a:bodyPr/>
        <a:lstStyle/>
        <a:p>
          <a:endParaRPr lang="en-US"/>
        </a:p>
      </dgm:t>
    </dgm:pt>
    <dgm:pt modelId="{59C0B721-FC08-EA4A-AC8D-05578914FE11}" type="pres">
      <dgm:prSet presAssocID="{6D8EA09D-455A-4740-AC2D-BE4E911C6BCE}" presName="linear" presStyleCnt="0">
        <dgm:presLayoutVars>
          <dgm:animLvl val="lvl"/>
          <dgm:resizeHandles val="exact"/>
        </dgm:presLayoutVars>
      </dgm:prSet>
      <dgm:spPr/>
    </dgm:pt>
    <dgm:pt modelId="{6E4CF06A-F26B-3A42-9085-30F79801DD59}" type="pres">
      <dgm:prSet presAssocID="{54180DF4-A158-430A-87C2-F95D371A5677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46B56926-60D3-824A-ADAA-7364E0A9991E}" type="pres">
      <dgm:prSet presAssocID="{0383C1CD-A7B1-44C8-8995-DA3ACEFC9876}" presName="spacer" presStyleCnt="0"/>
      <dgm:spPr/>
    </dgm:pt>
    <dgm:pt modelId="{8B745E1D-6C05-6543-A210-9497F30641C5}" type="pres">
      <dgm:prSet presAssocID="{AFC3A124-994D-4DCB-865C-12AE420E946C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8C40E4F0-C033-834B-866D-DCAE22129610}" type="pres">
      <dgm:prSet presAssocID="{A9EB50DB-A67A-4AB1-9B19-69DCE7D3301D}" presName="spacer" presStyleCnt="0"/>
      <dgm:spPr/>
    </dgm:pt>
    <dgm:pt modelId="{78AB81FE-FA14-F442-9EDC-8BFC23F296DE}" type="pres">
      <dgm:prSet presAssocID="{08280100-5505-4707-B382-E38565E35E07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C4206925-9CEF-924C-841F-1CCFB562CF71}" type="pres">
      <dgm:prSet presAssocID="{5FE95EEB-00D2-45C8-96F4-F8137E174DF4}" presName="spacer" presStyleCnt="0"/>
      <dgm:spPr/>
    </dgm:pt>
    <dgm:pt modelId="{479C3804-6617-F040-A61F-F5006AF3882F}" type="pres">
      <dgm:prSet presAssocID="{09AD8552-8024-41A1-9411-C8B515A5421E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1D2A2C0A-A4AC-3F4C-A9CB-9943BC41EF2B}" type="presOf" srcId="{09AD8552-8024-41A1-9411-C8B515A5421E}" destId="{479C3804-6617-F040-A61F-F5006AF3882F}" srcOrd="0" destOrd="0" presId="urn:microsoft.com/office/officeart/2005/8/layout/vList2"/>
    <dgm:cxn modelId="{B6AD6C0C-589C-374C-9868-3BD74A1B063E}" type="presOf" srcId="{08280100-5505-4707-B382-E38565E35E07}" destId="{78AB81FE-FA14-F442-9EDC-8BFC23F296DE}" srcOrd="0" destOrd="0" presId="urn:microsoft.com/office/officeart/2005/8/layout/vList2"/>
    <dgm:cxn modelId="{3770DC3A-6B68-A94A-92DF-54C89F9271FD}" type="presOf" srcId="{AFC3A124-994D-4DCB-865C-12AE420E946C}" destId="{8B745E1D-6C05-6543-A210-9497F30641C5}" srcOrd="0" destOrd="0" presId="urn:microsoft.com/office/officeart/2005/8/layout/vList2"/>
    <dgm:cxn modelId="{9F7F996D-C94C-2D43-B7CB-9E051099741A}" type="presOf" srcId="{6D8EA09D-455A-4740-AC2D-BE4E911C6BCE}" destId="{59C0B721-FC08-EA4A-AC8D-05578914FE11}" srcOrd="0" destOrd="0" presId="urn:microsoft.com/office/officeart/2005/8/layout/vList2"/>
    <dgm:cxn modelId="{23E94E6E-79E5-6D46-9898-638EE8C8731A}" type="presOf" srcId="{54180DF4-A158-430A-87C2-F95D371A5677}" destId="{6E4CF06A-F26B-3A42-9085-30F79801DD59}" srcOrd="0" destOrd="0" presId="urn:microsoft.com/office/officeart/2005/8/layout/vList2"/>
    <dgm:cxn modelId="{6D42A19D-AC8C-44A3-B8C2-41A5E03B1753}" srcId="{6D8EA09D-455A-4740-AC2D-BE4E911C6BCE}" destId="{08280100-5505-4707-B382-E38565E35E07}" srcOrd="2" destOrd="0" parTransId="{3901A45D-B645-494C-9429-EA2780CA12AD}" sibTransId="{5FE95EEB-00D2-45C8-96F4-F8137E174DF4}"/>
    <dgm:cxn modelId="{75FCABDB-422E-4332-97C0-F5946B48C172}" srcId="{6D8EA09D-455A-4740-AC2D-BE4E911C6BCE}" destId="{09AD8552-8024-41A1-9411-C8B515A5421E}" srcOrd="3" destOrd="0" parTransId="{263ADD7F-7E06-4DFD-87B9-D3CB85B1385F}" sibTransId="{471F717A-9DEA-40BA-B887-DC7908C36696}"/>
    <dgm:cxn modelId="{7BD439EA-105D-41F0-9437-55B034D09DA7}" srcId="{6D8EA09D-455A-4740-AC2D-BE4E911C6BCE}" destId="{54180DF4-A158-430A-87C2-F95D371A5677}" srcOrd="0" destOrd="0" parTransId="{68AAAD0A-C874-4351-9AD0-AB7CFE09E333}" sibTransId="{0383C1CD-A7B1-44C8-8995-DA3ACEFC9876}"/>
    <dgm:cxn modelId="{73355FEA-256A-4354-AEFC-61BB241C5301}" srcId="{6D8EA09D-455A-4740-AC2D-BE4E911C6BCE}" destId="{AFC3A124-994D-4DCB-865C-12AE420E946C}" srcOrd="1" destOrd="0" parTransId="{5378C88F-3B8A-4C75-8391-8A8D747F6B92}" sibTransId="{A9EB50DB-A67A-4AB1-9B19-69DCE7D3301D}"/>
    <dgm:cxn modelId="{4C203138-9C99-5147-8388-30DD28C9298C}" type="presParOf" srcId="{59C0B721-FC08-EA4A-AC8D-05578914FE11}" destId="{6E4CF06A-F26B-3A42-9085-30F79801DD59}" srcOrd="0" destOrd="0" presId="urn:microsoft.com/office/officeart/2005/8/layout/vList2"/>
    <dgm:cxn modelId="{5ADB1FF8-FDC0-8B4C-B945-1926AAB532B2}" type="presParOf" srcId="{59C0B721-FC08-EA4A-AC8D-05578914FE11}" destId="{46B56926-60D3-824A-ADAA-7364E0A9991E}" srcOrd="1" destOrd="0" presId="urn:microsoft.com/office/officeart/2005/8/layout/vList2"/>
    <dgm:cxn modelId="{1D86F6A3-DE61-C747-9235-E594254DC90B}" type="presParOf" srcId="{59C0B721-FC08-EA4A-AC8D-05578914FE11}" destId="{8B745E1D-6C05-6543-A210-9497F30641C5}" srcOrd="2" destOrd="0" presId="urn:microsoft.com/office/officeart/2005/8/layout/vList2"/>
    <dgm:cxn modelId="{A053A5E4-15E9-3648-A4B8-FC709F322FFE}" type="presParOf" srcId="{59C0B721-FC08-EA4A-AC8D-05578914FE11}" destId="{8C40E4F0-C033-834B-866D-DCAE22129610}" srcOrd="3" destOrd="0" presId="urn:microsoft.com/office/officeart/2005/8/layout/vList2"/>
    <dgm:cxn modelId="{717C32F8-A182-A741-9F9F-391D93627390}" type="presParOf" srcId="{59C0B721-FC08-EA4A-AC8D-05578914FE11}" destId="{78AB81FE-FA14-F442-9EDC-8BFC23F296DE}" srcOrd="4" destOrd="0" presId="urn:microsoft.com/office/officeart/2005/8/layout/vList2"/>
    <dgm:cxn modelId="{7E38E9ED-5726-094B-8B6D-2EC3BC7349E8}" type="presParOf" srcId="{59C0B721-FC08-EA4A-AC8D-05578914FE11}" destId="{C4206925-9CEF-924C-841F-1CCFB562CF71}" srcOrd="5" destOrd="0" presId="urn:microsoft.com/office/officeart/2005/8/layout/vList2"/>
    <dgm:cxn modelId="{2065AD3C-7915-884B-8C35-CF0508DFCE7F}" type="presParOf" srcId="{59C0B721-FC08-EA4A-AC8D-05578914FE11}" destId="{479C3804-6617-F040-A61F-F5006AF3882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D8EA09D-455A-4740-AC2D-BE4E911C6BC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84C9878-CE33-4478-B386-7920C4791CF7}">
      <dgm:prSet/>
      <dgm:spPr/>
      <dgm:t>
        <a:bodyPr/>
        <a:lstStyle/>
        <a:p>
          <a:r>
            <a:rPr lang="en-US" b="0" i="0"/>
            <a:t>The plan identifies the area of physical and/or mental impairment that substantially limits one or more major life activities.</a:t>
          </a:r>
          <a:endParaRPr lang="en-US"/>
        </a:p>
      </dgm:t>
    </dgm:pt>
    <dgm:pt modelId="{19DA6B92-773F-4B4F-BDC3-CC310B72AA98}" type="parTrans" cxnId="{FA7A4719-5E12-4A6F-9547-54890C8DEAC1}">
      <dgm:prSet/>
      <dgm:spPr/>
      <dgm:t>
        <a:bodyPr/>
        <a:lstStyle/>
        <a:p>
          <a:endParaRPr lang="en-US"/>
        </a:p>
      </dgm:t>
    </dgm:pt>
    <dgm:pt modelId="{49F3AF44-CC8D-46EC-B294-A7BCAF4E7B68}" type="sibTrans" cxnId="{FA7A4719-5E12-4A6F-9547-54890C8DEAC1}">
      <dgm:prSet/>
      <dgm:spPr/>
      <dgm:t>
        <a:bodyPr/>
        <a:lstStyle/>
        <a:p>
          <a:endParaRPr lang="en-US"/>
        </a:p>
      </dgm:t>
    </dgm:pt>
    <dgm:pt modelId="{E67B3164-B02A-4AB5-81D8-2F21DBCA032D}">
      <dgm:prSet/>
      <dgm:spPr/>
      <dgm:t>
        <a:bodyPr/>
        <a:lstStyle/>
        <a:p>
          <a:r>
            <a:rPr lang="en-US" b="0" i="0"/>
            <a:t>Parent permission for service provision was obtained before services were provided.</a:t>
          </a:r>
          <a:endParaRPr lang="en-US"/>
        </a:p>
      </dgm:t>
    </dgm:pt>
    <dgm:pt modelId="{419F357C-A9B2-45DD-AA1D-DF6415711AFD}" type="parTrans" cxnId="{138C2DAC-E711-4632-932B-352B6F8B121F}">
      <dgm:prSet/>
      <dgm:spPr/>
      <dgm:t>
        <a:bodyPr/>
        <a:lstStyle/>
        <a:p>
          <a:endParaRPr lang="en-US"/>
        </a:p>
      </dgm:t>
    </dgm:pt>
    <dgm:pt modelId="{FFF2A74B-A12B-4C25-8831-EFE781BF110A}" type="sibTrans" cxnId="{138C2DAC-E711-4632-932B-352B6F8B121F}">
      <dgm:prSet/>
      <dgm:spPr/>
      <dgm:t>
        <a:bodyPr/>
        <a:lstStyle/>
        <a:p>
          <a:endParaRPr lang="en-US"/>
        </a:p>
      </dgm:t>
    </dgm:pt>
    <dgm:pt modelId="{6E1F3A47-E188-40E1-92D4-FE056229B8B7}">
      <dgm:prSet/>
      <dgm:spPr/>
      <dgm:t>
        <a:bodyPr/>
        <a:lstStyle/>
        <a:p>
          <a:r>
            <a:rPr lang="en-US" b="0" i="0"/>
            <a:t>The provision of services decision was made by a multidisciplinary committee.</a:t>
          </a:r>
          <a:endParaRPr lang="en-US"/>
        </a:p>
      </dgm:t>
    </dgm:pt>
    <dgm:pt modelId="{72220FC1-DB89-4FCB-A2E7-75FBAB67D826}" type="parTrans" cxnId="{EB54D49E-62B8-4863-A533-51CB9E69FD25}">
      <dgm:prSet/>
      <dgm:spPr/>
      <dgm:t>
        <a:bodyPr/>
        <a:lstStyle/>
        <a:p>
          <a:endParaRPr lang="en-US"/>
        </a:p>
      </dgm:t>
    </dgm:pt>
    <dgm:pt modelId="{1E69444F-1448-420D-837B-F68DD88B28F3}" type="sibTrans" cxnId="{EB54D49E-62B8-4863-A533-51CB9E69FD25}">
      <dgm:prSet/>
      <dgm:spPr/>
      <dgm:t>
        <a:bodyPr/>
        <a:lstStyle/>
        <a:p>
          <a:endParaRPr lang="en-US"/>
        </a:p>
      </dgm:t>
    </dgm:pt>
    <dgm:pt modelId="{F46ED379-4234-4CFC-B7ED-8AC10C1CA28A}">
      <dgm:prSet/>
      <dgm:spPr/>
      <dgm:t>
        <a:bodyPr/>
        <a:lstStyle/>
        <a:p>
          <a:r>
            <a:rPr lang="en-US" b="0" i="0"/>
            <a:t>The Section 504 team was made up of a group knowledgeable persons about the child, the meaning of the evaluation data, and the placement options.</a:t>
          </a:r>
          <a:endParaRPr lang="en-US"/>
        </a:p>
      </dgm:t>
    </dgm:pt>
    <dgm:pt modelId="{B137DE7C-0DCF-4ABD-A4C8-9EEA98BA651C}" type="parTrans" cxnId="{7D81C6B1-799A-4A1D-B9C4-CAF9411BD29F}">
      <dgm:prSet/>
      <dgm:spPr/>
      <dgm:t>
        <a:bodyPr/>
        <a:lstStyle/>
        <a:p>
          <a:endParaRPr lang="en-US"/>
        </a:p>
      </dgm:t>
    </dgm:pt>
    <dgm:pt modelId="{ED1B797A-EC6D-4ED8-90AD-08B4A4373C3C}" type="sibTrans" cxnId="{7D81C6B1-799A-4A1D-B9C4-CAF9411BD29F}">
      <dgm:prSet/>
      <dgm:spPr/>
      <dgm:t>
        <a:bodyPr/>
        <a:lstStyle/>
        <a:p>
          <a:endParaRPr lang="en-US"/>
        </a:p>
      </dgm:t>
    </dgm:pt>
    <dgm:pt modelId="{59C0B721-FC08-EA4A-AC8D-05578914FE11}" type="pres">
      <dgm:prSet presAssocID="{6D8EA09D-455A-4740-AC2D-BE4E911C6BCE}" presName="linear" presStyleCnt="0">
        <dgm:presLayoutVars>
          <dgm:animLvl val="lvl"/>
          <dgm:resizeHandles val="exact"/>
        </dgm:presLayoutVars>
      </dgm:prSet>
      <dgm:spPr/>
    </dgm:pt>
    <dgm:pt modelId="{9AD35DAA-39A4-A244-808E-ADC3014D3F4D}" type="pres">
      <dgm:prSet presAssocID="{E84C9878-CE33-4478-B386-7920C4791CF7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4377A3A3-4E19-CF43-9D25-B442D37C9179}" type="pres">
      <dgm:prSet presAssocID="{49F3AF44-CC8D-46EC-B294-A7BCAF4E7B68}" presName="spacer" presStyleCnt="0"/>
      <dgm:spPr/>
    </dgm:pt>
    <dgm:pt modelId="{E2B58CBD-EB6F-744E-9DEE-8ADD5A1284D6}" type="pres">
      <dgm:prSet presAssocID="{E67B3164-B02A-4AB5-81D8-2F21DBCA032D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280C2A80-286A-9E44-9006-9DB2C77EDFB7}" type="pres">
      <dgm:prSet presAssocID="{FFF2A74B-A12B-4C25-8831-EFE781BF110A}" presName="spacer" presStyleCnt="0"/>
      <dgm:spPr/>
    </dgm:pt>
    <dgm:pt modelId="{3490270A-BAC0-D743-B0D6-9D2DF7827A66}" type="pres">
      <dgm:prSet presAssocID="{6E1F3A47-E188-40E1-92D4-FE056229B8B7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3DBDE127-C6E3-F644-8F8F-05B40BAE3E4D}" type="pres">
      <dgm:prSet presAssocID="{1E69444F-1448-420D-837B-F68DD88B28F3}" presName="spacer" presStyleCnt="0"/>
      <dgm:spPr/>
    </dgm:pt>
    <dgm:pt modelId="{8FF5F737-4A97-1149-8020-602BDE0C3827}" type="pres">
      <dgm:prSet presAssocID="{F46ED379-4234-4CFC-B7ED-8AC10C1CA28A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FA7A4719-5E12-4A6F-9547-54890C8DEAC1}" srcId="{6D8EA09D-455A-4740-AC2D-BE4E911C6BCE}" destId="{E84C9878-CE33-4478-B386-7920C4791CF7}" srcOrd="0" destOrd="0" parTransId="{19DA6B92-773F-4B4F-BDC3-CC310B72AA98}" sibTransId="{49F3AF44-CC8D-46EC-B294-A7BCAF4E7B68}"/>
    <dgm:cxn modelId="{9BD48264-937E-524C-9FC3-22DCB54B3027}" type="presOf" srcId="{F46ED379-4234-4CFC-B7ED-8AC10C1CA28A}" destId="{8FF5F737-4A97-1149-8020-602BDE0C3827}" srcOrd="0" destOrd="0" presId="urn:microsoft.com/office/officeart/2005/8/layout/vList2"/>
    <dgm:cxn modelId="{9F7F996D-C94C-2D43-B7CB-9E051099741A}" type="presOf" srcId="{6D8EA09D-455A-4740-AC2D-BE4E911C6BCE}" destId="{59C0B721-FC08-EA4A-AC8D-05578914FE11}" srcOrd="0" destOrd="0" presId="urn:microsoft.com/office/officeart/2005/8/layout/vList2"/>
    <dgm:cxn modelId="{EB54D49E-62B8-4863-A533-51CB9E69FD25}" srcId="{6D8EA09D-455A-4740-AC2D-BE4E911C6BCE}" destId="{6E1F3A47-E188-40E1-92D4-FE056229B8B7}" srcOrd="2" destOrd="0" parTransId="{72220FC1-DB89-4FCB-A2E7-75FBAB67D826}" sibTransId="{1E69444F-1448-420D-837B-F68DD88B28F3}"/>
    <dgm:cxn modelId="{138C2DAC-E711-4632-932B-352B6F8B121F}" srcId="{6D8EA09D-455A-4740-AC2D-BE4E911C6BCE}" destId="{E67B3164-B02A-4AB5-81D8-2F21DBCA032D}" srcOrd="1" destOrd="0" parTransId="{419F357C-A9B2-45DD-AA1D-DF6415711AFD}" sibTransId="{FFF2A74B-A12B-4C25-8831-EFE781BF110A}"/>
    <dgm:cxn modelId="{7D81C6B1-799A-4A1D-B9C4-CAF9411BD29F}" srcId="{6D8EA09D-455A-4740-AC2D-BE4E911C6BCE}" destId="{F46ED379-4234-4CFC-B7ED-8AC10C1CA28A}" srcOrd="3" destOrd="0" parTransId="{B137DE7C-0DCF-4ABD-A4C8-9EEA98BA651C}" sibTransId="{ED1B797A-EC6D-4ED8-90AD-08B4A4373C3C}"/>
    <dgm:cxn modelId="{C24B8FBC-B748-9E49-AB77-16DF0B21D16B}" type="presOf" srcId="{E67B3164-B02A-4AB5-81D8-2F21DBCA032D}" destId="{E2B58CBD-EB6F-744E-9DEE-8ADD5A1284D6}" srcOrd="0" destOrd="0" presId="urn:microsoft.com/office/officeart/2005/8/layout/vList2"/>
    <dgm:cxn modelId="{D19BB4D3-E3E4-2541-B5E6-9E33D37C8487}" type="presOf" srcId="{6E1F3A47-E188-40E1-92D4-FE056229B8B7}" destId="{3490270A-BAC0-D743-B0D6-9D2DF7827A66}" srcOrd="0" destOrd="0" presId="urn:microsoft.com/office/officeart/2005/8/layout/vList2"/>
    <dgm:cxn modelId="{773A69E8-0591-0F4A-9361-F996E4D3E5D5}" type="presOf" srcId="{E84C9878-CE33-4478-B386-7920C4791CF7}" destId="{9AD35DAA-39A4-A244-808E-ADC3014D3F4D}" srcOrd="0" destOrd="0" presId="urn:microsoft.com/office/officeart/2005/8/layout/vList2"/>
    <dgm:cxn modelId="{ECFA2FE5-EB01-624A-90BF-721AB309EE14}" type="presParOf" srcId="{59C0B721-FC08-EA4A-AC8D-05578914FE11}" destId="{9AD35DAA-39A4-A244-808E-ADC3014D3F4D}" srcOrd="0" destOrd="0" presId="urn:microsoft.com/office/officeart/2005/8/layout/vList2"/>
    <dgm:cxn modelId="{063E1C2D-3574-674C-8F1E-2DE4FFA41FC8}" type="presParOf" srcId="{59C0B721-FC08-EA4A-AC8D-05578914FE11}" destId="{4377A3A3-4E19-CF43-9D25-B442D37C9179}" srcOrd="1" destOrd="0" presId="urn:microsoft.com/office/officeart/2005/8/layout/vList2"/>
    <dgm:cxn modelId="{6C6AE908-D772-9740-8E5F-C030397B452D}" type="presParOf" srcId="{59C0B721-FC08-EA4A-AC8D-05578914FE11}" destId="{E2B58CBD-EB6F-744E-9DEE-8ADD5A1284D6}" srcOrd="2" destOrd="0" presId="urn:microsoft.com/office/officeart/2005/8/layout/vList2"/>
    <dgm:cxn modelId="{AE444F23-5307-6045-A52B-A246B8782CC4}" type="presParOf" srcId="{59C0B721-FC08-EA4A-AC8D-05578914FE11}" destId="{280C2A80-286A-9E44-9006-9DB2C77EDFB7}" srcOrd="3" destOrd="0" presId="urn:microsoft.com/office/officeart/2005/8/layout/vList2"/>
    <dgm:cxn modelId="{B40DCBCB-BF3A-1D45-8C23-5C66532DA4C1}" type="presParOf" srcId="{59C0B721-FC08-EA4A-AC8D-05578914FE11}" destId="{3490270A-BAC0-D743-B0D6-9D2DF7827A66}" srcOrd="4" destOrd="0" presId="urn:microsoft.com/office/officeart/2005/8/layout/vList2"/>
    <dgm:cxn modelId="{18F2029C-ED86-4049-AB65-08933048D6CC}" type="presParOf" srcId="{59C0B721-FC08-EA4A-AC8D-05578914FE11}" destId="{3DBDE127-C6E3-F644-8F8F-05B40BAE3E4D}" srcOrd="5" destOrd="0" presId="urn:microsoft.com/office/officeart/2005/8/layout/vList2"/>
    <dgm:cxn modelId="{F02A1EF7-8EA4-B04A-9C36-ADA8BB9B5B04}" type="presParOf" srcId="{59C0B721-FC08-EA4A-AC8D-05578914FE11}" destId="{8FF5F737-4A97-1149-8020-602BDE0C382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513CEC1-6453-4C37-AFAD-E445A9FDC6C3}" type="doc">
      <dgm:prSet loTypeId="urn:microsoft.com/office/officeart/2005/8/layout/default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53CECD6-4F3B-432F-8237-6751053A618A}">
      <dgm:prSet/>
      <dgm:spPr/>
      <dgm:t>
        <a:bodyPr/>
        <a:lstStyle/>
        <a:p>
          <a:r>
            <a:rPr lang="en-US" dirty="0"/>
            <a:t>How has your school team assessed the students on 504 plans; their access and progress this school year? </a:t>
          </a:r>
        </a:p>
      </dgm:t>
    </dgm:pt>
    <dgm:pt modelId="{4E8B1585-3078-4D6C-A3DC-EE2030EAC4CE}" type="parTrans" cxnId="{FC322F0A-4C11-46EA-9589-D76A423C2694}">
      <dgm:prSet/>
      <dgm:spPr/>
      <dgm:t>
        <a:bodyPr/>
        <a:lstStyle/>
        <a:p>
          <a:endParaRPr lang="en-US"/>
        </a:p>
      </dgm:t>
    </dgm:pt>
    <dgm:pt modelId="{6C2EAB9B-B1A5-4893-927C-F4B2D3DB0629}" type="sibTrans" cxnId="{FC322F0A-4C11-46EA-9589-D76A423C2694}">
      <dgm:prSet/>
      <dgm:spPr/>
      <dgm:t>
        <a:bodyPr/>
        <a:lstStyle/>
        <a:p>
          <a:endParaRPr lang="en-US"/>
        </a:p>
      </dgm:t>
    </dgm:pt>
    <dgm:pt modelId="{C7BE6C20-E3FD-4DB6-A71B-638450E25BCE}">
      <dgm:prSet/>
      <dgm:spPr/>
      <dgm:t>
        <a:bodyPr/>
        <a:lstStyle/>
        <a:p>
          <a:r>
            <a:rPr lang="en-US" dirty="0"/>
            <a:t>Have the students on Section 504 plans consistently accessed their education while online? (What evidence and/or documentation do you have for this?) </a:t>
          </a:r>
        </a:p>
      </dgm:t>
    </dgm:pt>
    <dgm:pt modelId="{A59EDFB1-62A5-4C35-93A4-1689BA77591C}" type="parTrans" cxnId="{3B7E8525-8301-404D-83F2-D90E26E8C710}">
      <dgm:prSet/>
      <dgm:spPr/>
      <dgm:t>
        <a:bodyPr/>
        <a:lstStyle/>
        <a:p>
          <a:endParaRPr lang="en-US"/>
        </a:p>
      </dgm:t>
    </dgm:pt>
    <dgm:pt modelId="{71A514D0-EA8F-48BF-8451-98ED491D4182}" type="sibTrans" cxnId="{3B7E8525-8301-404D-83F2-D90E26E8C710}">
      <dgm:prSet/>
      <dgm:spPr/>
      <dgm:t>
        <a:bodyPr/>
        <a:lstStyle/>
        <a:p>
          <a:endParaRPr lang="en-US"/>
        </a:p>
      </dgm:t>
    </dgm:pt>
    <dgm:pt modelId="{8993410B-DEBE-4DD7-9246-688048DA9EF3}">
      <dgm:prSet/>
      <dgm:spPr/>
      <dgm:t>
        <a:bodyPr/>
        <a:lstStyle/>
        <a:p>
          <a:r>
            <a:rPr lang="en-US" dirty="0"/>
            <a:t>How is the school documenting implementation of accommodations and services along with tracking school communication with parents? </a:t>
          </a:r>
        </a:p>
      </dgm:t>
    </dgm:pt>
    <dgm:pt modelId="{4B2BB699-6A9F-4895-8BC2-DCB9B504E437}" type="parTrans" cxnId="{BDF351D3-AF72-4DB7-8034-73227854978E}">
      <dgm:prSet/>
      <dgm:spPr/>
      <dgm:t>
        <a:bodyPr/>
        <a:lstStyle/>
        <a:p>
          <a:endParaRPr lang="en-US"/>
        </a:p>
      </dgm:t>
    </dgm:pt>
    <dgm:pt modelId="{9B00692C-949F-4F04-87B2-C24234FB33D2}" type="sibTrans" cxnId="{BDF351D3-AF72-4DB7-8034-73227854978E}">
      <dgm:prSet/>
      <dgm:spPr/>
      <dgm:t>
        <a:bodyPr/>
        <a:lstStyle/>
        <a:p>
          <a:endParaRPr lang="en-US"/>
        </a:p>
      </dgm:t>
    </dgm:pt>
    <dgm:pt modelId="{1F23AA2C-7618-482F-8FC1-9EDA0903FE2E}">
      <dgm:prSet/>
      <dgm:spPr/>
      <dgm:t>
        <a:bodyPr/>
        <a:lstStyle/>
        <a:p>
          <a:r>
            <a:rPr lang="en-US" dirty="0"/>
            <a:t>How have teachers been made aware of each student’s 504 accommodations?</a:t>
          </a:r>
        </a:p>
      </dgm:t>
    </dgm:pt>
    <dgm:pt modelId="{876FAB7E-D725-4CC0-82AB-6ADD5237CF02}" type="parTrans" cxnId="{6859FC07-DA21-4A8D-9068-1F13748AEBEC}">
      <dgm:prSet/>
      <dgm:spPr/>
      <dgm:t>
        <a:bodyPr/>
        <a:lstStyle/>
        <a:p>
          <a:endParaRPr lang="en-US"/>
        </a:p>
      </dgm:t>
    </dgm:pt>
    <dgm:pt modelId="{AB183406-05D8-4BE2-801B-0FB46C1DC69A}" type="sibTrans" cxnId="{6859FC07-DA21-4A8D-9068-1F13748AEBEC}">
      <dgm:prSet/>
      <dgm:spPr/>
      <dgm:t>
        <a:bodyPr/>
        <a:lstStyle/>
        <a:p>
          <a:endParaRPr lang="en-US"/>
        </a:p>
      </dgm:t>
    </dgm:pt>
    <dgm:pt modelId="{31D7ADED-BD75-4CC0-9238-8A50AE366732}" type="pres">
      <dgm:prSet presAssocID="{B513CEC1-6453-4C37-AFAD-E445A9FDC6C3}" presName="diagram" presStyleCnt="0">
        <dgm:presLayoutVars>
          <dgm:dir/>
          <dgm:resizeHandles val="exact"/>
        </dgm:presLayoutVars>
      </dgm:prSet>
      <dgm:spPr/>
    </dgm:pt>
    <dgm:pt modelId="{4BB0C0B6-A6C2-4802-BF65-99C0BD76958A}" type="pres">
      <dgm:prSet presAssocID="{D53CECD6-4F3B-432F-8237-6751053A618A}" presName="node" presStyleLbl="node1" presStyleIdx="0" presStyleCnt="4">
        <dgm:presLayoutVars>
          <dgm:bulletEnabled val="1"/>
        </dgm:presLayoutVars>
      </dgm:prSet>
      <dgm:spPr/>
    </dgm:pt>
    <dgm:pt modelId="{FACFE428-FA86-4608-8C2B-8A043C67AE95}" type="pres">
      <dgm:prSet presAssocID="{6C2EAB9B-B1A5-4893-927C-F4B2D3DB0629}" presName="sibTrans" presStyleCnt="0"/>
      <dgm:spPr/>
    </dgm:pt>
    <dgm:pt modelId="{D3D23456-FA39-47A3-A1E7-1E57F2ACDB8B}" type="pres">
      <dgm:prSet presAssocID="{C7BE6C20-E3FD-4DB6-A71B-638450E25BCE}" presName="node" presStyleLbl="node1" presStyleIdx="1" presStyleCnt="4" custLinFactY="15518" custLinFactNeighborX="1999" custLinFactNeighborY="100000">
        <dgm:presLayoutVars>
          <dgm:bulletEnabled val="1"/>
        </dgm:presLayoutVars>
      </dgm:prSet>
      <dgm:spPr/>
    </dgm:pt>
    <dgm:pt modelId="{B75FF40A-2C1F-4DC7-94CF-4C76872C1301}" type="pres">
      <dgm:prSet presAssocID="{71A514D0-EA8F-48BF-8451-98ED491D4182}" presName="sibTrans" presStyleCnt="0"/>
      <dgm:spPr/>
    </dgm:pt>
    <dgm:pt modelId="{389F5F1D-70F0-41E6-A29A-9FF376E9B6F8}" type="pres">
      <dgm:prSet presAssocID="{8993410B-DEBE-4DD7-9246-688048DA9EF3}" presName="node" presStyleLbl="node1" presStyleIdx="2" presStyleCnt="4">
        <dgm:presLayoutVars>
          <dgm:bulletEnabled val="1"/>
        </dgm:presLayoutVars>
      </dgm:prSet>
      <dgm:spPr/>
    </dgm:pt>
    <dgm:pt modelId="{E491C541-A8FC-42C8-8DF9-C9048CAA50F0}" type="pres">
      <dgm:prSet presAssocID="{9B00692C-949F-4F04-87B2-C24234FB33D2}" presName="sibTrans" presStyleCnt="0"/>
      <dgm:spPr/>
    </dgm:pt>
    <dgm:pt modelId="{676DD4B6-C9A1-4E50-A04F-219BE9BB81B1}" type="pres">
      <dgm:prSet presAssocID="{1F23AA2C-7618-482F-8FC1-9EDA0903FE2E}" presName="node" presStyleLbl="node1" presStyleIdx="3" presStyleCnt="4" custLinFactY="-13358" custLinFactNeighborX="1667" custLinFactNeighborY="-100000">
        <dgm:presLayoutVars>
          <dgm:bulletEnabled val="1"/>
        </dgm:presLayoutVars>
      </dgm:prSet>
      <dgm:spPr/>
    </dgm:pt>
  </dgm:ptLst>
  <dgm:cxnLst>
    <dgm:cxn modelId="{6859FC07-DA21-4A8D-9068-1F13748AEBEC}" srcId="{B513CEC1-6453-4C37-AFAD-E445A9FDC6C3}" destId="{1F23AA2C-7618-482F-8FC1-9EDA0903FE2E}" srcOrd="3" destOrd="0" parTransId="{876FAB7E-D725-4CC0-82AB-6ADD5237CF02}" sibTransId="{AB183406-05D8-4BE2-801B-0FB46C1DC69A}"/>
    <dgm:cxn modelId="{FC322F0A-4C11-46EA-9589-D76A423C2694}" srcId="{B513CEC1-6453-4C37-AFAD-E445A9FDC6C3}" destId="{D53CECD6-4F3B-432F-8237-6751053A618A}" srcOrd="0" destOrd="0" parTransId="{4E8B1585-3078-4D6C-A3DC-EE2030EAC4CE}" sibTransId="{6C2EAB9B-B1A5-4893-927C-F4B2D3DB0629}"/>
    <dgm:cxn modelId="{3B7E8525-8301-404D-83F2-D90E26E8C710}" srcId="{B513CEC1-6453-4C37-AFAD-E445A9FDC6C3}" destId="{C7BE6C20-E3FD-4DB6-A71B-638450E25BCE}" srcOrd="1" destOrd="0" parTransId="{A59EDFB1-62A5-4C35-93A4-1689BA77591C}" sibTransId="{71A514D0-EA8F-48BF-8451-98ED491D4182}"/>
    <dgm:cxn modelId="{0C7E162A-92AA-45B6-9289-AC6FCA45501E}" type="presOf" srcId="{B513CEC1-6453-4C37-AFAD-E445A9FDC6C3}" destId="{31D7ADED-BD75-4CC0-9238-8A50AE366732}" srcOrd="0" destOrd="0" presId="urn:microsoft.com/office/officeart/2005/8/layout/default"/>
    <dgm:cxn modelId="{BC22E043-B301-4025-9C1B-562690364DDE}" type="presOf" srcId="{D53CECD6-4F3B-432F-8237-6751053A618A}" destId="{4BB0C0B6-A6C2-4802-BF65-99C0BD76958A}" srcOrd="0" destOrd="0" presId="urn:microsoft.com/office/officeart/2005/8/layout/default"/>
    <dgm:cxn modelId="{CEA4C184-E3BF-42D9-A6D4-978E4F6DF5C5}" type="presOf" srcId="{C7BE6C20-E3FD-4DB6-A71B-638450E25BCE}" destId="{D3D23456-FA39-47A3-A1E7-1E57F2ACDB8B}" srcOrd="0" destOrd="0" presId="urn:microsoft.com/office/officeart/2005/8/layout/default"/>
    <dgm:cxn modelId="{BDF351D3-AF72-4DB7-8034-73227854978E}" srcId="{B513CEC1-6453-4C37-AFAD-E445A9FDC6C3}" destId="{8993410B-DEBE-4DD7-9246-688048DA9EF3}" srcOrd="2" destOrd="0" parTransId="{4B2BB699-6A9F-4895-8BC2-DCB9B504E437}" sibTransId="{9B00692C-949F-4F04-87B2-C24234FB33D2}"/>
    <dgm:cxn modelId="{763692D9-DB50-4912-9C4A-86091D46AA48}" type="presOf" srcId="{1F23AA2C-7618-482F-8FC1-9EDA0903FE2E}" destId="{676DD4B6-C9A1-4E50-A04F-219BE9BB81B1}" srcOrd="0" destOrd="0" presId="urn:microsoft.com/office/officeart/2005/8/layout/default"/>
    <dgm:cxn modelId="{6A5005EF-8CBE-4177-8979-AF98FE39A00A}" type="presOf" srcId="{8993410B-DEBE-4DD7-9246-688048DA9EF3}" destId="{389F5F1D-70F0-41E6-A29A-9FF376E9B6F8}" srcOrd="0" destOrd="0" presId="urn:microsoft.com/office/officeart/2005/8/layout/default"/>
    <dgm:cxn modelId="{0867ADB0-7641-4B84-BCD8-0352F3AA7F2A}" type="presParOf" srcId="{31D7ADED-BD75-4CC0-9238-8A50AE366732}" destId="{4BB0C0B6-A6C2-4802-BF65-99C0BD76958A}" srcOrd="0" destOrd="0" presId="urn:microsoft.com/office/officeart/2005/8/layout/default"/>
    <dgm:cxn modelId="{8B2BFBC9-AF8B-47B3-AF20-C00350043B23}" type="presParOf" srcId="{31D7ADED-BD75-4CC0-9238-8A50AE366732}" destId="{FACFE428-FA86-4608-8C2B-8A043C67AE95}" srcOrd="1" destOrd="0" presId="urn:microsoft.com/office/officeart/2005/8/layout/default"/>
    <dgm:cxn modelId="{3AEA42C6-FBD6-4EA7-93BE-981BF82625F3}" type="presParOf" srcId="{31D7ADED-BD75-4CC0-9238-8A50AE366732}" destId="{D3D23456-FA39-47A3-A1E7-1E57F2ACDB8B}" srcOrd="2" destOrd="0" presId="urn:microsoft.com/office/officeart/2005/8/layout/default"/>
    <dgm:cxn modelId="{61221CFE-BEC0-4C92-B3D1-B5D7FFA6A98D}" type="presParOf" srcId="{31D7ADED-BD75-4CC0-9238-8A50AE366732}" destId="{B75FF40A-2C1F-4DC7-94CF-4C76872C1301}" srcOrd="3" destOrd="0" presId="urn:microsoft.com/office/officeart/2005/8/layout/default"/>
    <dgm:cxn modelId="{940A782D-27CC-4A87-B6B9-D260F9E5FB73}" type="presParOf" srcId="{31D7ADED-BD75-4CC0-9238-8A50AE366732}" destId="{389F5F1D-70F0-41E6-A29A-9FF376E9B6F8}" srcOrd="4" destOrd="0" presId="urn:microsoft.com/office/officeart/2005/8/layout/default"/>
    <dgm:cxn modelId="{61127A59-B447-4418-8F13-6B735B79C901}" type="presParOf" srcId="{31D7ADED-BD75-4CC0-9238-8A50AE366732}" destId="{E491C541-A8FC-42C8-8DF9-C9048CAA50F0}" srcOrd="5" destOrd="0" presId="urn:microsoft.com/office/officeart/2005/8/layout/default"/>
    <dgm:cxn modelId="{7F810ED5-F503-415E-A954-72B77E7CDD2D}" type="presParOf" srcId="{31D7ADED-BD75-4CC0-9238-8A50AE366732}" destId="{676DD4B6-C9A1-4E50-A04F-219BE9BB81B1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4F0886-7004-8C44-B216-1EDC355B95F1}">
      <dsp:nvSpPr>
        <dsp:cNvPr id="0" name=""/>
        <dsp:cNvSpPr/>
      </dsp:nvSpPr>
      <dsp:spPr>
        <a:xfrm>
          <a:off x="0" y="711549"/>
          <a:ext cx="7886700" cy="671580"/>
        </a:xfrm>
        <a:prstGeom prst="roundRect">
          <a:avLst/>
        </a:prstGeom>
        <a:solidFill>
          <a:schemeClr val="tx1">
            <a:lumMod val="50000"/>
            <a:lumOff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i="0" kern="1200" dirty="0"/>
            <a:t>Notice of Meeting (NOM) includes: </a:t>
          </a:r>
          <a:endParaRPr lang="en-US" sz="2800" kern="1200" dirty="0"/>
        </a:p>
      </dsp:txBody>
      <dsp:txXfrm>
        <a:off x="32784" y="744333"/>
        <a:ext cx="7821132" cy="606012"/>
      </dsp:txXfrm>
    </dsp:sp>
    <dsp:sp modelId="{3D9C25A0-3605-ED4A-8C86-EF4828365928}">
      <dsp:nvSpPr>
        <dsp:cNvPr id="0" name=""/>
        <dsp:cNvSpPr/>
      </dsp:nvSpPr>
      <dsp:spPr>
        <a:xfrm>
          <a:off x="0" y="1463769"/>
          <a:ext cx="7886700" cy="671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i="0" kern="1200"/>
            <a:t>Parent contact information</a:t>
          </a:r>
          <a:endParaRPr lang="en-US" sz="2800" kern="1200"/>
        </a:p>
      </dsp:txBody>
      <dsp:txXfrm>
        <a:off x="32784" y="1496553"/>
        <a:ext cx="7821132" cy="606012"/>
      </dsp:txXfrm>
    </dsp:sp>
    <dsp:sp modelId="{DC3F52FB-32FF-954B-9236-9296742FA33F}">
      <dsp:nvSpPr>
        <dsp:cNvPr id="0" name=""/>
        <dsp:cNvSpPr/>
      </dsp:nvSpPr>
      <dsp:spPr>
        <a:xfrm>
          <a:off x="0" y="2215989"/>
          <a:ext cx="7886700" cy="671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i="0" kern="1200"/>
            <a:t>The reason for the meeting</a:t>
          </a:r>
          <a:r>
            <a:rPr lang="en-US" sz="2800" b="0" i="0" kern="1200" baseline="0"/>
            <a:t> and/or school action(s)</a:t>
          </a:r>
          <a:endParaRPr lang="en-US" sz="2800" kern="1200"/>
        </a:p>
      </dsp:txBody>
      <dsp:txXfrm>
        <a:off x="32784" y="2248773"/>
        <a:ext cx="7821132" cy="606012"/>
      </dsp:txXfrm>
    </dsp:sp>
    <dsp:sp modelId="{CBC9737C-F02B-E74E-A069-BBB163FCFE15}">
      <dsp:nvSpPr>
        <dsp:cNvPr id="0" name=""/>
        <dsp:cNvSpPr/>
      </dsp:nvSpPr>
      <dsp:spPr>
        <a:xfrm>
          <a:off x="0" y="2968209"/>
          <a:ext cx="7886700" cy="671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i="0" kern="1200" dirty="0"/>
            <a:t>Date of the meeting</a:t>
          </a:r>
          <a:endParaRPr lang="en-US" sz="2800" kern="1200" dirty="0"/>
        </a:p>
      </dsp:txBody>
      <dsp:txXfrm>
        <a:off x="32784" y="3000993"/>
        <a:ext cx="7821132" cy="6060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4F0886-7004-8C44-B216-1EDC355B95F1}">
      <dsp:nvSpPr>
        <dsp:cNvPr id="0" name=""/>
        <dsp:cNvSpPr/>
      </dsp:nvSpPr>
      <dsp:spPr>
        <a:xfrm>
          <a:off x="0" y="165181"/>
          <a:ext cx="7886700" cy="95340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/>
            <a:t>Consent for Evaluation for initials and reevaluations</a:t>
          </a:r>
          <a:endParaRPr lang="en-US" sz="2400" b="0" kern="1200" dirty="0"/>
        </a:p>
      </dsp:txBody>
      <dsp:txXfrm>
        <a:off x="46541" y="211722"/>
        <a:ext cx="7793618" cy="860321"/>
      </dsp:txXfrm>
    </dsp:sp>
    <dsp:sp modelId="{3D9C25A0-3605-ED4A-8C86-EF4828365928}">
      <dsp:nvSpPr>
        <dsp:cNvPr id="0" name=""/>
        <dsp:cNvSpPr/>
      </dsp:nvSpPr>
      <dsp:spPr>
        <a:xfrm>
          <a:off x="0" y="1187705"/>
          <a:ext cx="7886700" cy="95340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/>
            <a:t>NOMs for Eligibility Meetings, Annual Plan Meetings, Manifestation Determination Reviews</a:t>
          </a:r>
          <a:endParaRPr lang="en-US" sz="2400" kern="1200" dirty="0"/>
        </a:p>
      </dsp:txBody>
      <dsp:txXfrm>
        <a:off x="46541" y="1234246"/>
        <a:ext cx="7793618" cy="860321"/>
      </dsp:txXfrm>
    </dsp:sp>
    <dsp:sp modelId="{DC3F52FB-32FF-954B-9236-9296742FA33F}">
      <dsp:nvSpPr>
        <dsp:cNvPr id="0" name=""/>
        <dsp:cNvSpPr/>
      </dsp:nvSpPr>
      <dsp:spPr>
        <a:xfrm>
          <a:off x="0" y="2210229"/>
          <a:ext cx="7886700" cy="95340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Placement into 504 program/changes of placement (covered by Eligibility Determination and Accommodation Plan forms)</a:t>
          </a:r>
        </a:p>
      </dsp:txBody>
      <dsp:txXfrm>
        <a:off x="46541" y="2256770"/>
        <a:ext cx="7793618" cy="860321"/>
      </dsp:txXfrm>
    </dsp:sp>
    <dsp:sp modelId="{043D1F3B-7646-B04A-A7A5-7575BD849F1B}">
      <dsp:nvSpPr>
        <dsp:cNvPr id="0" name=""/>
        <dsp:cNvSpPr/>
      </dsp:nvSpPr>
      <dsp:spPr>
        <a:xfrm>
          <a:off x="0" y="3232752"/>
          <a:ext cx="7886700" cy="95340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Yearly</a:t>
          </a:r>
          <a:r>
            <a:rPr lang="en-US" sz="2400" kern="1200" baseline="0" dirty="0"/>
            <a:t> notification regarding parental rights</a:t>
          </a:r>
          <a:endParaRPr lang="en-US" sz="2400" kern="1200" dirty="0"/>
        </a:p>
      </dsp:txBody>
      <dsp:txXfrm>
        <a:off x="46541" y="3279293"/>
        <a:ext cx="7793618" cy="86032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744346-A044-4A4F-8328-ECB43A1CA5A2}">
      <dsp:nvSpPr>
        <dsp:cNvPr id="0" name=""/>
        <dsp:cNvSpPr/>
      </dsp:nvSpPr>
      <dsp:spPr>
        <a:xfrm>
          <a:off x="0" y="84046"/>
          <a:ext cx="7886700" cy="10069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/>
            <a:t>Team members were </a:t>
          </a:r>
          <a:r>
            <a:rPr lang="en-US" sz="1800" b="1" i="0" kern="1200" dirty="0"/>
            <a:t>multidisciplinary</a:t>
          </a:r>
          <a:r>
            <a:rPr lang="en-US" sz="1800" b="0" i="0" kern="1200" dirty="0"/>
            <a:t> and includes parents, teachers, students (when appropriate), and other necessary personnel.</a:t>
          </a:r>
          <a:endParaRPr lang="en-US" sz="1800" kern="1200" dirty="0"/>
        </a:p>
      </dsp:txBody>
      <dsp:txXfrm>
        <a:off x="49154" y="133200"/>
        <a:ext cx="7788392" cy="908623"/>
      </dsp:txXfrm>
    </dsp:sp>
    <dsp:sp modelId="{CA9CD3AC-748B-F14C-9053-AB6990E3D19B}">
      <dsp:nvSpPr>
        <dsp:cNvPr id="0" name=""/>
        <dsp:cNvSpPr/>
      </dsp:nvSpPr>
      <dsp:spPr>
        <a:xfrm>
          <a:off x="0" y="1142817"/>
          <a:ext cx="7886700" cy="10069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/>
            <a:t>The eligibility team was made up of a group </a:t>
          </a:r>
          <a:r>
            <a:rPr lang="en-US" sz="1800" b="1" i="0" kern="1200" dirty="0"/>
            <a:t>knowledgeable persons </a:t>
          </a:r>
          <a:r>
            <a:rPr lang="en-US" sz="1800" b="0" i="0" kern="1200" dirty="0"/>
            <a:t>about the child, the meaning of the evaluation data, and</a:t>
          </a:r>
          <a:r>
            <a:rPr lang="en-US" sz="1800" b="0" i="0" kern="1200" baseline="0" dirty="0"/>
            <a:t> </a:t>
          </a:r>
          <a:r>
            <a:rPr lang="en-US" sz="1800" b="0" i="0" kern="1200" dirty="0"/>
            <a:t>the placement options.</a:t>
          </a:r>
          <a:endParaRPr lang="en-US" sz="1800" kern="1200" dirty="0"/>
        </a:p>
      </dsp:txBody>
      <dsp:txXfrm>
        <a:off x="49154" y="1191971"/>
        <a:ext cx="7788392" cy="908623"/>
      </dsp:txXfrm>
    </dsp:sp>
    <dsp:sp modelId="{41014C12-8E2B-C348-9340-E99989711DE7}">
      <dsp:nvSpPr>
        <dsp:cNvPr id="0" name=""/>
        <dsp:cNvSpPr/>
      </dsp:nvSpPr>
      <dsp:spPr>
        <a:xfrm>
          <a:off x="0" y="2201589"/>
          <a:ext cx="7886700" cy="10069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/>
            <a:t>The evaluations drew from a </a:t>
          </a:r>
          <a:r>
            <a:rPr lang="en-US" sz="1800" b="1" i="0" kern="1200" dirty="0"/>
            <a:t>variety of sources </a:t>
          </a:r>
          <a:r>
            <a:rPr lang="en-US" sz="1800" b="0" i="0" kern="1200" dirty="0"/>
            <a:t>so that the possibility of error in determination was minimized and sources of evaluative </a:t>
          </a:r>
          <a:r>
            <a:rPr lang="en-US" sz="1800" b="0" i="0" kern="1200" baseline="0" dirty="0"/>
            <a:t> </a:t>
          </a:r>
          <a:r>
            <a:rPr lang="en-US" sz="1800" b="0" i="0" kern="1200" dirty="0"/>
            <a:t>information were listed.</a:t>
          </a:r>
          <a:endParaRPr lang="en-US" sz="1800" kern="1200" dirty="0"/>
        </a:p>
      </dsp:txBody>
      <dsp:txXfrm>
        <a:off x="49154" y="2250743"/>
        <a:ext cx="7788392" cy="908623"/>
      </dsp:txXfrm>
    </dsp:sp>
    <dsp:sp modelId="{8DE52B83-603F-F341-847A-60442CD47190}">
      <dsp:nvSpPr>
        <dsp:cNvPr id="0" name=""/>
        <dsp:cNvSpPr/>
      </dsp:nvSpPr>
      <dsp:spPr>
        <a:xfrm>
          <a:off x="0" y="3260360"/>
          <a:ext cx="7886700" cy="10069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dirty="0"/>
            <a:t>Tests and other evaluation materials included those tailored </a:t>
          </a:r>
          <a:r>
            <a:rPr lang="en-US" sz="1800" b="0" i="0" kern="1200" dirty="0"/>
            <a:t>to evaluate specific areas of educational need and not those merely designed to provide a single intelligent quotient.</a:t>
          </a:r>
          <a:endParaRPr lang="en-US" sz="1800" kern="1200" dirty="0"/>
        </a:p>
      </dsp:txBody>
      <dsp:txXfrm>
        <a:off x="49154" y="3309514"/>
        <a:ext cx="7788392" cy="90862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365196-5E17-3D41-B9EC-71175BCF3EC0}">
      <dsp:nvSpPr>
        <dsp:cNvPr id="0" name=""/>
        <dsp:cNvSpPr/>
      </dsp:nvSpPr>
      <dsp:spPr>
        <a:xfrm>
          <a:off x="0" y="414189"/>
          <a:ext cx="7886700" cy="8353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/>
            <a:t>The information obtained from the evaluations was documented and considers all significant factors related to the student's </a:t>
          </a:r>
          <a:r>
            <a:rPr lang="en-US" sz="2100" b="0" i="0" kern="1200" baseline="0"/>
            <a:t> </a:t>
          </a:r>
          <a:r>
            <a:rPr lang="en-US" sz="2100" b="0" i="0" kern="1200"/>
            <a:t>disability.</a:t>
          </a:r>
          <a:endParaRPr lang="en-US" sz="2100" kern="1200"/>
        </a:p>
      </dsp:txBody>
      <dsp:txXfrm>
        <a:off x="40780" y="454969"/>
        <a:ext cx="7805140" cy="753819"/>
      </dsp:txXfrm>
    </dsp:sp>
    <dsp:sp modelId="{E8B232DC-4C27-7E4B-A0F3-F3864F3F1962}">
      <dsp:nvSpPr>
        <dsp:cNvPr id="0" name=""/>
        <dsp:cNvSpPr/>
      </dsp:nvSpPr>
      <dsp:spPr>
        <a:xfrm>
          <a:off x="0" y="1310049"/>
          <a:ext cx="7886700" cy="8353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/>
            <a:t>The identified area of difficulty represents a substantial limitation on a major life activity.</a:t>
          </a:r>
          <a:endParaRPr lang="en-US" sz="2100" kern="1200"/>
        </a:p>
      </dsp:txBody>
      <dsp:txXfrm>
        <a:off x="40780" y="1350829"/>
        <a:ext cx="7805140" cy="753819"/>
      </dsp:txXfrm>
    </dsp:sp>
    <dsp:sp modelId="{E88A33BB-FA13-824F-A568-BBE697CB266F}">
      <dsp:nvSpPr>
        <dsp:cNvPr id="0" name=""/>
        <dsp:cNvSpPr/>
      </dsp:nvSpPr>
      <dsp:spPr>
        <a:xfrm>
          <a:off x="0" y="2205909"/>
          <a:ext cx="7886700" cy="8353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i="0" kern="1200"/>
            <a:t>A summary of evaluation was included and captures results from all evaluation sources.</a:t>
          </a:r>
          <a:endParaRPr lang="en-US" sz="2100" kern="1200"/>
        </a:p>
      </dsp:txBody>
      <dsp:txXfrm>
        <a:off x="40780" y="2246689"/>
        <a:ext cx="7805140" cy="753819"/>
      </dsp:txXfrm>
    </dsp:sp>
    <dsp:sp modelId="{FD14C0CB-E78D-F04F-B3DD-670047C468E2}">
      <dsp:nvSpPr>
        <dsp:cNvPr id="0" name=""/>
        <dsp:cNvSpPr/>
      </dsp:nvSpPr>
      <dsp:spPr>
        <a:xfrm>
          <a:off x="0" y="3101769"/>
          <a:ext cx="7886700" cy="8353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/>
            <a:t>A determination of protection of rights under Section 504 was included.</a:t>
          </a:r>
          <a:endParaRPr lang="en-US" sz="2100" kern="1200"/>
        </a:p>
      </dsp:txBody>
      <dsp:txXfrm>
        <a:off x="40780" y="3142549"/>
        <a:ext cx="7805140" cy="75381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4CF06A-F26B-3A42-9085-30F79801DD59}">
      <dsp:nvSpPr>
        <dsp:cNvPr id="0" name=""/>
        <dsp:cNvSpPr/>
      </dsp:nvSpPr>
      <dsp:spPr>
        <a:xfrm>
          <a:off x="0" y="81411"/>
          <a:ext cx="7886700" cy="9931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i="0" kern="1200"/>
            <a:t>The duration of services and accommodations were listed.</a:t>
          </a:r>
          <a:endParaRPr lang="en-US" sz="2500" kern="1200"/>
        </a:p>
      </dsp:txBody>
      <dsp:txXfrm>
        <a:off x="48481" y="129892"/>
        <a:ext cx="7789738" cy="896166"/>
      </dsp:txXfrm>
    </dsp:sp>
    <dsp:sp modelId="{8B745E1D-6C05-6543-A210-9497F30641C5}">
      <dsp:nvSpPr>
        <dsp:cNvPr id="0" name=""/>
        <dsp:cNvSpPr/>
      </dsp:nvSpPr>
      <dsp:spPr>
        <a:xfrm>
          <a:off x="0" y="1146540"/>
          <a:ext cx="7886700" cy="9931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i="0" kern="1200"/>
            <a:t>A periodic review/assessment occurred at least annually, and the date of the next review was listed.</a:t>
          </a:r>
          <a:endParaRPr lang="en-US" sz="2500" kern="1200"/>
        </a:p>
      </dsp:txBody>
      <dsp:txXfrm>
        <a:off x="48481" y="1195021"/>
        <a:ext cx="7789738" cy="896166"/>
      </dsp:txXfrm>
    </dsp:sp>
    <dsp:sp modelId="{78AB81FE-FA14-F442-9EDC-8BFC23F296DE}">
      <dsp:nvSpPr>
        <dsp:cNvPr id="0" name=""/>
        <dsp:cNvSpPr/>
      </dsp:nvSpPr>
      <dsp:spPr>
        <a:xfrm>
          <a:off x="0" y="2211669"/>
          <a:ext cx="7886700" cy="9931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i="0" kern="1200" dirty="0"/>
            <a:t>The accommodations and services provided were clearly explained.</a:t>
          </a:r>
          <a:endParaRPr lang="en-US" sz="2500" kern="1200" dirty="0"/>
        </a:p>
      </dsp:txBody>
      <dsp:txXfrm>
        <a:off x="48481" y="2260150"/>
        <a:ext cx="7789738" cy="896166"/>
      </dsp:txXfrm>
    </dsp:sp>
    <dsp:sp modelId="{479C3804-6617-F040-A61F-F5006AF3882F}">
      <dsp:nvSpPr>
        <dsp:cNvPr id="0" name=""/>
        <dsp:cNvSpPr/>
      </dsp:nvSpPr>
      <dsp:spPr>
        <a:xfrm>
          <a:off x="0" y="3276797"/>
          <a:ext cx="7886700" cy="9931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i="0" kern="1200"/>
            <a:t>The accommodations and services provided address the student's identified area of difficulty and needs.</a:t>
          </a:r>
          <a:endParaRPr lang="en-US" sz="2500" kern="1200"/>
        </a:p>
      </dsp:txBody>
      <dsp:txXfrm>
        <a:off x="48481" y="3325278"/>
        <a:ext cx="7789738" cy="89616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D35DAA-39A4-A244-808E-ADC3014D3F4D}">
      <dsp:nvSpPr>
        <dsp:cNvPr id="0" name=""/>
        <dsp:cNvSpPr/>
      </dsp:nvSpPr>
      <dsp:spPr>
        <a:xfrm>
          <a:off x="0" y="581949"/>
          <a:ext cx="7886700" cy="7558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/>
            <a:t>The plan identifies the area of physical and/or mental impairment that substantially limits one or more major life activities.</a:t>
          </a:r>
          <a:endParaRPr lang="en-US" sz="1900" kern="1200"/>
        </a:p>
      </dsp:txBody>
      <dsp:txXfrm>
        <a:off x="36896" y="618845"/>
        <a:ext cx="7812908" cy="682028"/>
      </dsp:txXfrm>
    </dsp:sp>
    <dsp:sp modelId="{E2B58CBD-EB6F-744E-9DEE-8ADD5A1284D6}">
      <dsp:nvSpPr>
        <dsp:cNvPr id="0" name=""/>
        <dsp:cNvSpPr/>
      </dsp:nvSpPr>
      <dsp:spPr>
        <a:xfrm>
          <a:off x="0" y="1392489"/>
          <a:ext cx="7886700" cy="7558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/>
            <a:t>Parent permission for service provision was obtained before services were provided.</a:t>
          </a:r>
          <a:endParaRPr lang="en-US" sz="1900" kern="1200"/>
        </a:p>
      </dsp:txBody>
      <dsp:txXfrm>
        <a:off x="36896" y="1429385"/>
        <a:ext cx="7812908" cy="682028"/>
      </dsp:txXfrm>
    </dsp:sp>
    <dsp:sp modelId="{3490270A-BAC0-D743-B0D6-9D2DF7827A66}">
      <dsp:nvSpPr>
        <dsp:cNvPr id="0" name=""/>
        <dsp:cNvSpPr/>
      </dsp:nvSpPr>
      <dsp:spPr>
        <a:xfrm>
          <a:off x="0" y="2203029"/>
          <a:ext cx="7886700" cy="7558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/>
            <a:t>The provision of services decision was made by a multidisciplinary committee.</a:t>
          </a:r>
          <a:endParaRPr lang="en-US" sz="1900" kern="1200"/>
        </a:p>
      </dsp:txBody>
      <dsp:txXfrm>
        <a:off x="36896" y="2239925"/>
        <a:ext cx="7812908" cy="682028"/>
      </dsp:txXfrm>
    </dsp:sp>
    <dsp:sp modelId="{8FF5F737-4A97-1149-8020-602BDE0C3827}">
      <dsp:nvSpPr>
        <dsp:cNvPr id="0" name=""/>
        <dsp:cNvSpPr/>
      </dsp:nvSpPr>
      <dsp:spPr>
        <a:xfrm>
          <a:off x="0" y="3013569"/>
          <a:ext cx="7886700" cy="7558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/>
            <a:t>The Section 504 team was made up of a group knowledgeable persons about the child, the meaning of the evaluation data, and the placement options.</a:t>
          </a:r>
          <a:endParaRPr lang="en-US" sz="1900" kern="1200"/>
        </a:p>
      </dsp:txBody>
      <dsp:txXfrm>
        <a:off x="36896" y="3050465"/>
        <a:ext cx="7812908" cy="68202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B0C0B6-A6C2-4802-BF65-99C0BD76958A}">
      <dsp:nvSpPr>
        <dsp:cNvPr id="0" name=""/>
        <dsp:cNvSpPr/>
      </dsp:nvSpPr>
      <dsp:spPr>
        <a:xfrm>
          <a:off x="429570" y="472"/>
          <a:ext cx="3346456" cy="200787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How has your school team assessed the students on 504 plans; their access and progress this school year? </a:t>
          </a:r>
        </a:p>
      </dsp:txBody>
      <dsp:txXfrm>
        <a:off x="429570" y="472"/>
        <a:ext cx="3346456" cy="2007873"/>
      </dsp:txXfrm>
    </dsp:sp>
    <dsp:sp modelId="{D3D23456-FA39-47A3-A1E7-1E57F2ACDB8B}">
      <dsp:nvSpPr>
        <dsp:cNvPr id="0" name=""/>
        <dsp:cNvSpPr/>
      </dsp:nvSpPr>
      <dsp:spPr>
        <a:xfrm>
          <a:off x="4177568" y="2319928"/>
          <a:ext cx="3346456" cy="200787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Have the students on Section 504 plans consistently accessed their education while online? (What evidence and/or documentation do you have for this?) </a:t>
          </a:r>
        </a:p>
      </dsp:txBody>
      <dsp:txXfrm>
        <a:off x="4177568" y="2319928"/>
        <a:ext cx="3346456" cy="2007873"/>
      </dsp:txXfrm>
    </dsp:sp>
    <dsp:sp modelId="{389F5F1D-70F0-41E6-A29A-9FF376E9B6F8}">
      <dsp:nvSpPr>
        <dsp:cNvPr id="0" name=""/>
        <dsp:cNvSpPr/>
      </dsp:nvSpPr>
      <dsp:spPr>
        <a:xfrm>
          <a:off x="429570" y="2342991"/>
          <a:ext cx="3346456" cy="200787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How is the school documenting implementation of accommodations and services along with tracking school communication with parents? </a:t>
          </a:r>
        </a:p>
      </dsp:txBody>
      <dsp:txXfrm>
        <a:off x="429570" y="2342991"/>
        <a:ext cx="3346456" cy="2007873"/>
      </dsp:txXfrm>
    </dsp:sp>
    <dsp:sp modelId="{676DD4B6-C9A1-4E50-A04F-219BE9BB81B1}">
      <dsp:nvSpPr>
        <dsp:cNvPr id="0" name=""/>
        <dsp:cNvSpPr/>
      </dsp:nvSpPr>
      <dsp:spPr>
        <a:xfrm>
          <a:off x="4166458" y="66906"/>
          <a:ext cx="3346456" cy="200787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How have teachers been made aware of each student’s 504 accommodations?</a:t>
          </a:r>
        </a:p>
      </dsp:txBody>
      <dsp:txXfrm>
        <a:off x="4166458" y="66906"/>
        <a:ext cx="3346456" cy="20078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5CCA0B-7EA4-4C45-B424-F55137C125FE}" type="datetimeFigureOut">
              <a:rPr lang="en-US" smtClean="0"/>
              <a:t>11/1/23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4B306F-3785-E64C-8E5E-C8D96A6F6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582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4B306F-3785-E64C-8E5E-C8D96A6F630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9300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4B306F-3785-E64C-8E5E-C8D96A6F630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979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pPr/>
              <a:t>11/1/23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Shape 11">
            <a:extLst>
              <a:ext uri="{FF2B5EF4-FFF2-40B4-BE49-F238E27FC236}">
                <a16:creationId xmlns:a16="http://schemas.microsoft.com/office/drawing/2014/main" id="{FDA86433-11FD-9CB9-D662-5E61F7E95A0D}"/>
              </a:ext>
            </a:extLst>
          </p:cNvPr>
          <p:cNvSpPr/>
          <p:nvPr userDrawn="1"/>
        </p:nvSpPr>
        <p:spPr>
          <a:xfrm>
            <a:off x="4453685" y="3469353"/>
            <a:ext cx="541350" cy="102900"/>
          </a:xfrm>
          <a:prstGeom prst="rect">
            <a:avLst/>
          </a:prstGeom>
          <a:solidFill>
            <a:srgbClr val="EFAA1F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" name="Shape 12">
            <a:extLst>
              <a:ext uri="{FF2B5EF4-FFF2-40B4-BE49-F238E27FC236}">
                <a16:creationId xmlns:a16="http://schemas.microsoft.com/office/drawing/2014/main" id="{37C9D91F-7B97-D26B-05AE-4AE3030E9BC4}"/>
              </a:ext>
            </a:extLst>
          </p:cNvPr>
          <p:cNvSpPr/>
          <p:nvPr userDrawn="1"/>
        </p:nvSpPr>
        <p:spPr>
          <a:xfrm>
            <a:off x="4994897" y="3469353"/>
            <a:ext cx="541350" cy="102900"/>
          </a:xfrm>
          <a:prstGeom prst="rect">
            <a:avLst/>
          </a:prstGeom>
          <a:solidFill>
            <a:srgbClr val="C63F28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" name="Shape 13">
            <a:extLst>
              <a:ext uri="{FF2B5EF4-FFF2-40B4-BE49-F238E27FC236}">
                <a16:creationId xmlns:a16="http://schemas.microsoft.com/office/drawing/2014/main" id="{522076AB-5A70-D9F0-9FDF-E96869E8975A}"/>
              </a:ext>
            </a:extLst>
          </p:cNvPr>
          <p:cNvSpPr/>
          <p:nvPr userDrawn="1"/>
        </p:nvSpPr>
        <p:spPr>
          <a:xfrm>
            <a:off x="0" y="3469353"/>
            <a:ext cx="541350" cy="102900"/>
          </a:xfrm>
          <a:prstGeom prst="rect">
            <a:avLst/>
          </a:prstGeom>
          <a:solidFill>
            <a:srgbClr val="008CA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" name="Shape 14">
            <a:extLst>
              <a:ext uri="{FF2B5EF4-FFF2-40B4-BE49-F238E27FC236}">
                <a16:creationId xmlns:a16="http://schemas.microsoft.com/office/drawing/2014/main" id="{37F15A65-43A6-867A-8EE4-B3CC0A1D6E16}"/>
              </a:ext>
            </a:extLst>
          </p:cNvPr>
          <p:cNvSpPr/>
          <p:nvPr userDrawn="1"/>
        </p:nvSpPr>
        <p:spPr>
          <a:xfrm>
            <a:off x="541070" y="3469353"/>
            <a:ext cx="3912525" cy="102900"/>
          </a:xfrm>
          <a:prstGeom prst="rect">
            <a:avLst/>
          </a:prstGeom>
          <a:solidFill>
            <a:srgbClr val="455FA9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32E916D-565C-CAC8-E7D9-C9B8EDF881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000" y="6040774"/>
            <a:ext cx="1694376" cy="52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851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smtClean="0"/>
              <a:t>11/1/23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963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smtClean="0"/>
              <a:t>11/1/23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8464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6"/>
          <p:cNvSpPr/>
          <p:nvPr userDrawn="1"/>
        </p:nvSpPr>
        <p:spPr>
          <a:xfrm>
            <a:off x="4967681" y="2071863"/>
            <a:ext cx="1467900" cy="102035"/>
          </a:xfrm>
          <a:prstGeom prst="rect">
            <a:avLst/>
          </a:prstGeom>
          <a:solidFill>
            <a:srgbClr val="EFAA1F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4" name="Shape 27"/>
          <p:cNvSpPr/>
          <p:nvPr userDrawn="1"/>
        </p:nvSpPr>
        <p:spPr>
          <a:xfrm>
            <a:off x="6435581" y="2071864"/>
            <a:ext cx="2720451" cy="102035"/>
          </a:xfrm>
          <a:prstGeom prst="rect">
            <a:avLst/>
          </a:prstGeom>
          <a:solidFill>
            <a:srgbClr val="C63F28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" name="Shape 28"/>
          <p:cNvSpPr/>
          <p:nvPr userDrawn="1"/>
        </p:nvSpPr>
        <p:spPr>
          <a:xfrm>
            <a:off x="0" y="2071861"/>
            <a:ext cx="2364206" cy="102035"/>
          </a:xfrm>
          <a:prstGeom prst="rect">
            <a:avLst/>
          </a:prstGeom>
          <a:solidFill>
            <a:srgbClr val="008CA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" name="Shape 29"/>
          <p:cNvSpPr/>
          <p:nvPr userDrawn="1"/>
        </p:nvSpPr>
        <p:spPr>
          <a:xfrm>
            <a:off x="2364205" y="2071862"/>
            <a:ext cx="1753412" cy="102035"/>
          </a:xfrm>
          <a:prstGeom prst="rect">
            <a:avLst/>
          </a:prstGeom>
          <a:solidFill>
            <a:srgbClr val="455FA9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" name="Shape 25"/>
          <p:cNvSpPr txBox="1"/>
          <p:nvPr userDrawn="1"/>
        </p:nvSpPr>
        <p:spPr>
          <a:xfrm>
            <a:off x="3766612" y="1552771"/>
            <a:ext cx="1467900" cy="8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 dirty="0">
                <a:solidFill>
                  <a:srgbClr val="97AB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endParaRPr sz="7200" b="1" dirty="0">
              <a:solidFill>
                <a:srgbClr val="97AB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911" y="146610"/>
            <a:ext cx="986625" cy="174724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350036" y="2584133"/>
            <a:ext cx="6619875" cy="738187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51398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Blurple">
    <p:bg>
      <p:bgPr>
        <a:solidFill>
          <a:srgbClr val="455F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79"/>
          <p:cNvSpPr/>
          <p:nvPr userDrawn="1"/>
        </p:nvSpPr>
        <p:spPr>
          <a:xfrm>
            <a:off x="7356366" y="6755100"/>
            <a:ext cx="893700" cy="102900"/>
          </a:xfrm>
          <a:prstGeom prst="rect">
            <a:avLst/>
          </a:prstGeom>
          <a:solidFill>
            <a:srgbClr val="EFAA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Shape 80"/>
          <p:cNvSpPr/>
          <p:nvPr userDrawn="1"/>
        </p:nvSpPr>
        <p:spPr>
          <a:xfrm>
            <a:off x="8250312" y="6755100"/>
            <a:ext cx="893700" cy="102900"/>
          </a:xfrm>
          <a:prstGeom prst="rect">
            <a:avLst/>
          </a:prstGeom>
          <a:solidFill>
            <a:srgbClr val="C63F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Shape 81"/>
          <p:cNvSpPr/>
          <p:nvPr userDrawn="1"/>
        </p:nvSpPr>
        <p:spPr>
          <a:xfrm>
            <a:off x="0" y="6755100"/>
            <a:ext cx="893700" cy="102900"/>
          </a:xfrm>
          <a:prstGeom prst="rect">
            <a:avLst/>
          </a:prstGeom>
          <a:solidFill>
            <a:srgbClr val="7C9B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Shape 82"/>
          <p:cNvSpPr/>
          <p:nvPr userDrawn="1"/>
        </p:nvSpPr>
        <p:spPr>
          <a:xfrm>
            <a:off x="893710" y="6755100"/>
            <a:ext cx="6462600" cy="102900"/>
          </a:xfrm>
          <a:prstGeom prst="rect">
            <a:avLst/>
          </a:prstGeom>
          <a:solidFill>
            <a:srgbClr val="008C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716" y="154631"/>
            <a:ext cx="1315500" cy="174724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8093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450" y="420341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716" y="154631"/>
            <a:ext cx="1315500" cy="174724"/>
          </a:xfrm>
          <a:prstGeom prst="rect">
            <a:avLst/>
          </a:prstGeom>
        </p:spPr>
      </p:pic>
      <p:sp>
        <p:nvSpPr>
          <p:cNvPr id="5" name="Shape 246"/>
          <p:cNvSpPr/>
          <p:nvPr/>
        </p:nvSpPr>
        <p:spPr>
          <a:xfrm>
            <a:off x="5632317" y="2669418"/>
            <a:ext cx="3305700" cy="669000"/>
          </a:xfrm>
          <a:prstGeom prst="chevron">
            <a:avLst>
              <a:gd name="adj" fmla="val 50000"/>
            </a:avLst>
          </a:prstGeom>
          <a:solidFill>
            <a:srgbClr val="C63F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b="1" dirty="0">
              <a:solidFill>
                <a:srgbClr val="FFFFFF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  <a:sym typeface="Lato"/>
            </a:endParaRPr>
          </a:p>
        </p:txBody>
      </p:sp>
      <p:sp>
        <p:nvSpPr>
          <p:cNvPr id="8" name="Shape 249"/>
          <p:cNvSpPr/>
          <p:nvPr/>
        </p:nvSpPr>
        <p:spPr>
          <a:xfrm>
            <a:off x="0" y="2669632"/>
            <a:ext cx="3546900" cy="669000"/>
          </a:xfrm>
          <a:prstGeom prst="homePlate">
            <a:avLst>
              <a:gd name="adj" fmla="val 50000"/>
            </a:avLst>
          </a:prstGeom>
          <a:solidFill>
            <a:srgbClr val="008C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2400" b="1" dirty="0">
              <a:solidFill>
                <a:srgbClr val="FFFFFF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  <a:sym typeface="Raleway"/>
            </a:endParaRPr>
          </a:p>
        </p:txBody>
      </p:sp>
      <p:sp>
        <p:nvSpPr>
          <p:cNvPr id="11" name="Shape 252"/>
          <p:cNvSpPr/>
          <p:nvPr/>
        </p:nvSpPr>
        <p:spPr>
          <a:xfrm>
            <a:off x="2944204" y="2669418"/>
            <a:ext cx="3305700" cy="669000"/>
          </a:xfrm>
          <a:prstGeom prst="chevron">
            <a:avLst>
              <a:gd name="adj" fmla="val 50000"/>
            </a:avLst>
          </a:prstGeom>
          <a:solidFill>
            <a:srgbClr val="455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b="1" dirty="0">
              <a:solidFill>
                <a:srgbClr val="FFFFFF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  <a:sym typeface="Lato"/>
            </a:endParaRPr>
          </a:p>
        </p:txBody>
      </p:sp>
      <p:sp>
        <p:nvSpPr>
          <p:cNvPr id="14" name="Shape 60"/>
          <p:cNvSpPr/>
          <p:nvPr userDrawn="1"/>
        </p:nvSpPr>
        <p:spPr>
          <a:xfrm>
            <a:off x="7356366" y="6755100"/>
            <a:ext cx="893700" cy="102900"/>
          </a:xfrm>
          <a:prstGeom prst="rect">
            <a:avLst/>
          </a:prstGeom>
          <a:solidFill>
            <a:srgbClr val="EFAA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Shape 61"/>
          <p:cNvSpPr/>
          <p:nvPr userDrawn="1"/>
        </p:nvSpPr>
        <p:spPr>
          <a:xfrm>
            <a:off x="8250312" y="6755100"/>
            <a:ext cx="893700" cy="102900"/>
          </a:xfrm>
          <a:prstGeom prst="rect">
            <a:avLst/>
          </a:prstGeom>
          <a:solidFill>
            <a:srgbClr val="C63F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Shape 62"/>
          <p:cNvSpPr/>
          <p:nvPr userDrawn="1"/>
        </p:nvSpPr>
        <p:spPr>
          <a:xfrm>
            <a:off x="0" y="6755100"/>
            <a:ext cx="893700" cy="102900"/>
          </a:xfrm>
          <a:prstGeom prst="rect">
            <a:avLst/>
          </a:prstGeom>
          <a:solidFill>
            <a:srgbClr val="008C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Shape 63"/>
          <p:cNvSpPr/>
          <p:nvPr userDrawn="1"/>
        </p:nvSpPr>
        <p:spPr>
          <a:xfrm>
            <a:off x="893710" y="6755100"/>
            <a:ext cx="6462600" cy="102900"/>
          </a:xfrm>
          <a:prstGeom prst="rect">
            <a:avLst/>
          </a:prstGeom>
          <a:solidFill>
            <a:srgbClr val="455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04800" y="2797175"/>
            <a:ext cx="2332038" cy="403225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423590" y="2797175"/>
            <a:ext cx="2332038" cy="403225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269401" y="2797175"/>
            <a:ext cx="2332038" cy="403225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04800" y="3527425"/>
            <a:ext cx="2430463" cy="227965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262494" y="3527425"/>
            <a:ext cx="2430463" cy="227965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6220188" y="3527425"/>
            <a:ext cx="2430463" cy="227965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24960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arrow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36"/>
          <p:cNvSpPr/>
          <p:nvPr userDrawn="1"/>
        </p:nvSpPr>
        <p:spPr>
          <a:xfrm>
            <a:off x="0" y="862500"/>
            <a:ext cx="940500" cy="891600"/>
          </a:xfrm>
          <a:prstGeom prst="rightArrow">
            <a:avLst>
              <a:gd name="adj1" fmla="val 61815"/>
              <a:gd name="adj2" fmla="val 50000"/>
            </a:avLst>
          </a:prstGeom>
          <a:solidFill>
            <a:srgbClr val="EFAA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Shape 237"/>
          <p:cNvSpPr/>
          <p:nvPr userDrawn="1"/>
        </p:nvSpPr>
        <p:spPr>
          <a:xfrm>
            <a:off x="0" y="2767500"/>
            <a:ext cx="940500" cy="891600"/>
          </a:xfrm>
          <a:prstGeom prst="rightArrow">
            <a:avLst>
              <a:gd name="adj1" fmla="val 61815"/>
              <a:gd name="adj2" fmla="val 50000"/>
            </a:avLst>
          </a:prstGeom>
          <a:solidFill>
            <a:srgbClr val="C63F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Shape 238"/>
          <p:cNvSpPr/>
          <p:nvPr userDrawn="1"/>
        </p:nvSpPr>
        <p:spPr>
          <a:xfrm>
            <a:off x="0" y="4672500"/>
            <a:ext cx="940500" cy="891600"/>
          </a:xfrm>
          <a:prstGeom prst="rightArrow">
            <a:avLst>
              <a:gd name="adj1" fmla="val 61815"/>
              <a:gd name="adj2" fmla="val 50000"/>
            </a:avLst>
          </a:prstGeom>
          <a:solidFill>
            <a:srgbClr val="008C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Shape 73"/>
          <p:cNvSpPr/>
          <p:nvPr userDrawn="1"/>
        </p:nvSpPr>
        <p:spPr>
          <a:xfrm>
            <a:off x="7356366" y="6755100"/>
            <a:ext cx="893700" cy="102900"/>
          </a:xfrm>
          <a:prstGeom prst="rect">
            <a:avLst/>
          </a:prstGeom>
          <a:solidFill>
            <a:srgbClr val="EFAA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Shape 74"/>
          <p:cNvSpPr/>
          <p:nvPr userDrawn="1"/>
        </p:nvSpPr>
        <p:spPr>
          <a:xfrm>
            <a:off x="8250312" y="6755100"/>
            <a:ext cx="893700" cy="102900"/>
          </a:xfrm>
          <a:prstGeom prst="rect">
            <a:avLst/>
          </a:prstGeom>
          <a:solidFill>
            <a:srgbClr val="C63F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Shape 75"/>
          <p:cNvSpPr/>
          <p:nvPr userDrawn="1"/>
        </p:nvSpPr>
        <p:spPr>
          <a:xfrm>
            <a:off x="0" y="6755100"/>
            <a:ext cx="893700" cy="102900"/>
          </a:xfrm>
          <a:prstGeom prst="rect">
            <a:avLst/>
          </a:prstGeom>
          <a:solidFill>
            <a:srgbClr val="008C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Shape 76"/>
          <p:cNvSpPr/>
          <p:nvPr userDrawn="1"/>
        </p:nvSpPr>
        <p:spPr>
          <a:xfrm>
            <a:off x="893710" y="6755100"/>
            <a:ext cx="6462600" cy="102900"/>
          </a:xfrm>
          <a:prstGeom prst="rect">
            <a:avLst/>
          </a:prstGeom>
          <a:solidFill>
            <a:srgbClr val="455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716" y="154631"/>
            <a:ext cx="1315500" cy="174724"/>
          </a:xfrm>
          <a:prstGeom prst="rect">
            <a:avLst/>
          </a:prstGeom>
        </p:spPr>
      </p:pic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1185063" y="912529"/>
            <a:ext cx="6110287" cy="647302"/>
          </a:xfrm>
        </p:spPr>
        <p:txBody>
          <a:bodyPr/>
          <a:lstStyle>
            <a:lvl1pPr marL="0" indent="0">
              <a:buNone/>
              <a:defRPr>
                <a:solidFill>
                  <a:srgbClr val="EFAA1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1185063" y="2802315"/>
            <a:ext cx="6110287" cy="647302"/>
          </a:xfrm>
        </p:spPr>
        <p:txBody>
          <a:bodyPr/>
          <a:lstStyle>
            <a:lvl1pPr marL="0" indent="0">
              <a:buNone/>
              <a:defRPr>
                <a:solidFill>
                  <a:srgbClr val="C63F28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2"/>
          </p:nvPr>
        </p:nvSpPr>
        <p:spPr>
          <a:xfrm>
            <a:off x="1185063" y="4725064"/>
            <a:ext cx="6110287" cy="647302"/>
          </a:xfrm>
        </p:spPr>
        <p:txBody>
          <a:bodyPr/>
          <a:lstStyle>
            <a:lvl1pPr marL="0" indent="0">
              <a:buNone/>
              <a:defRPr>
                <a:solidFill>
                  <a:srgbClr val="008CA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/>
          </p:nvPr>
        </p:nvSpPr>
        <p:spPr>
          <a:xfrm>
            <a:off x="1184275" y="1654175"/>
            <a:ext cx="4089400" cy="56356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22"/>
          <p:cNvSpPr>
            <a:spLocks noGrp="1"/>
          </p:cNvSpPr>
          <p:nvPr>
            <p:ph type="body" sz="quarter" idx="14"/>
          </p:nvPr>
        </p:nvSpPr>
        <p:spPr>
          <a:xfrm>
            <a:off x="1184275" y="3691037"/>
            <a:ext cx="4089400" cy="56356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2"/>
          <p:cNvSpPr>
            <a:spLocks noGrp="1"/>
          </p:cNvSpPr>
          <p:nvPr>
            <p:ph type="body" sz="quarter" idx="15"/>
          </p:nvPr>
        </p:nvSpPr>
        <p:spPr>
          <a:xfrm>
            <a:off x="1184275" y="5536561"/>
            <a:ext cx="4089400" cy="56356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7198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0" y="0"/>
            <a:ext cx="5256621" cy="6755100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hape 73"/>
          <p:cNvSpPr/>
          <p:nvPr userDrawn="1"/>
        </p:nvSpPr>
        <p:spPr>
          <a:xfrm>
            <a:off x="7356366" y="6755100"/>
            <a:ext cx="893700" cy="102900"/>
          </a:xfrm>
          <a:prstGeom prst="rect">
            <a:avLst/>
          </a:prstGeom>
          <a:solidFill>
            <a:srgbClr val="EFAA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Shape 74"/>
          <p:cNvSpPr/>
          <p:nvPr userDrawn="1"/>
        </p:nvSpPr>
        <p:spPr>
          <a:xfrm>
            <a:off x="8250312" y="6755100"/>
            <a:ext cx="893700" cy="102900"/>
          </a:xfrm>
          <a:prstGeom prst="rect">
            <a:avLst/>
          </a:prstGeom>
          <a:solidFill>
            <a:srgbClr val="C63F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Shape 75"/>
          <p:cNvSpPr/>
          <p:nvPr userDrawn="1"/>
        </p:nvSpPr>
        <p:spPr>
          <a:xfrm>
            <a:off x="0" y="6755100"/>
            <a:ext cx="893700" cy="102900"/>
          </a:xfrm>
          <a:prstGeom prst="rect">
            <a:avLst/>
          </a:prstGeom>
          <a:solidFill>
            <a:srgbClr val="008C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Shape 76"/>
          <p:cNvSpPr/>
          <p:nvPr userDrawn="1"/>
        </p:nvSpPr>
        <p:spPr>
          <a:xfrm>
            <a:off x="893710" y="6755100"/>
            <a:ext cx="6462600" cy="102900"/>
          </a:xfrm>
          <a:prstGeom prst="rect">
            <a:avLst/>
          </a:prstGeom>
          <a:solidFill>
            <a:srgbClr val="455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7910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smtClean="0"/>
              <a:t>11/1/23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Shape 34">
            <a:extLst>
              <a:ext uri="{FF2B5EF4-FFF2-40B4-BE49-F238E27FC236}">
                <a16:creationId xmlns:a16="http://schemas.microsoft.com/office/drawing/2014/main" id="{A182DE39-0839-FA1A-156C-0ACA37BAD936}"/>
              </a:ext>
            </a:extLst>
          </p:cNvPr>
          <p:cNvSpPr/>
          <p:nvPr userDrawn="1"/>
        </p:nvSpPr>
        <p:spPr>
          <a:xfrm>
            <a:off x="5696953" y="6755101"/>
            <a:ext cx="1401679" cy="110921"/>
          </a:xfrm>
          <a:prstGeom prst="rect">
            <a:avLst/>
          </a:prstGeom>
          <a:solidFill>
            <a:srgbClr val="EFAA1F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" name="Shape 35">
            <a:extLst>
              <a:ext uri="{FF2B5EF4-FFF2-40B4-BE49-F238E27FC236}">
                <a16:creationId xmlns:a16="http://schemas.microsoft.com/office/drawing/2014/main" id="{BB6FD358-3E1D-FBF7-CBE8-E19E4F2513F1}"/>
              </a:ext>
            </a:extLst>
          </p:cNvPr>
          <p:cNvSpPr/>
          <p:nvPr userDrawn="1"/>
        </p:nvSpPr>
        <p:spPr>
          <a:xfrm>
            <a:off x="7098631" y="6755100"/>
            <a:ext cx="2045369" cy="102900"/>
          </a:xfrm>
          <a:prstGeom prst="rect">
            <a:avLst/>
          </a:prstGeom>
          <a:solidFill>
            <a:srgbClr val="C63F28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" name="Shape 36">
            <a:extLst>
              <a:ext uri="{FF2B5EF4-FFF2-40B4-BE49-F238E27FC236}">
                <a16:creationId xmlns:a16="http://schemas.microsoft.com/office/drawing/2014/main" id="{E4A14689-A99A-D73F-458F-0A8ADC0F9978}"/>
              </a:ext>
            </a:extLst>
          </p:cNvPr>
          <p:cNvSpPr/>
          <p:nvPr userDrawn="1"/>
        </p:nvSpPr>
        <p:spPr>
          <a:xfrm>
            <a:off x="0" y="6755100"/>
            <a:ext cx="1473867" cy="102900"/>
          </a:xfrm>
          <a:prstGeom prst="rect">
            <a:avLst/>
          </a:prstGeom>
          <a:solidFill>
            <a:srgbClr val="008CA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" name="Shape 37">
            <a:extLst>
              <a:ext uri="{FF2B5EF4-FFF2-40B4-BE49-F238E27FC236}">
                <a16:creationId xmlns:a16="http://schemas.microsoft.com/office/drawing/2014/main" id="{8464C06A-5B9B-AEA8-453D-A49B1FD1C056}"/>
              </a:ext>
            </a:extLst>
          </p:cNvPr>
          <p:cNvSpPr/>
          <p:nvPr userDrawn="1"/>
        </p:nvSpPr>
        <p:spPr>
          <a:xfrm>
            <a:off x="1473868" y="6755100"/>
            <a:ext cx="4223084" cy="102900"/>
          </a:xfrm>
          <a:prstGeom prst="rect">
            <a:avLst/>
          </a:prstGeom>
          <a:solidFill>
            <a:srgbClr val="455FA9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F3A133C-A473-A333-350D-E239E45A03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737" y="122933"/>
            <a:ext cx="986625" cy="17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44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pPr/>
              <a:t>11/1/23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669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smtClean="0"/>
              <a:t>11/1/23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Shape 34">
            <a:extLst>
              <a:ext uri="{FF2B5EF4-FFF2-40B4-BE49-F238E27FC236}">
                <a16:creationId xmlns:a16="http://schemas.microsoft.com/office/drawing/2014/main" id="{CB359BD5-F235-B088-299F-923ADBE4EBB6}"/>
              </a:ext>
            </a:extLst>
          </p:cNvPr>
          <p:cNvSpPr/>
          <p:nvPr userDrawn="1"/>
        </p:nvSpPr>
        <p:spPr>
          <a:xfrm>
            <a:off x="5696953" y="6755101"/>
            <a:ext cx="1401679" cy="110921"/>
          </a:xfrm>
          <a:prstGeom prst="rect">
            <a:avLst/>
          </a:prstGeom>
          <a:solidFill>
            <a:srgbClr val="EFAA1F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" name="Shape 35">
            <a:extLst>
              <a:ext uri="{FF2B5EF4-FFF2-40B4-BE49-F238E27FC236}">
                <a16:creationId xmlns:a16="http://schemas.microsoft.com/office/drawing/2014/main" id="{2AEF5AB2-38C3-E93A-11A9-D727D1A9FAC9}"/>
              </a:ext>
            </a:extLst>
          </p:cNvPr>
          <p:cNvSpPr/>
          <p:nvPr userDrawn="1"/>
        </p:nvSpPr>
        <p:spPr>
          <a:xfrm>
            <a:off x="7098631" y="6755100"/>
            <a:ext cx="2045369" cy="102900"/>
          </a:xfrm>
          <a:prstGeom prst="rect">
            <a:avLst/>
          </a:prstGeom>
          <a:solidFill>
            <a:srgbClr val="C63F28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" name="Shape 36">
            <a:extLst>
              <a:ext uri="{FF2B5EF4-FFF2-40B4-BE49-F238E27FC236}">
                <a16:creationId xmlns:a16="http://schemas.microsoft.com/office/drawing/2014/main" id="{22B73454-A645-80C4-962F-D00B512FAE7E}"/>
              </a:ext>
            </a:extLst>
          </p:cNvPr>
          <p:cNvSpPr/>
          <p:nvPr userDrawn="1"/>
        </p:nvSpPr>
        <p:spPr>
          <a:xfrm>
            <a:off x="0" y="6755100"/>
            <a:ext cx="1473867" cy="102900"/>
          </a:xfrm>
          <a:prstGeom prst="rect">
            <a:avLst/>
          </a:prstGeom>
          <a:solidFill>
            <a:srgbClr val="008CA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" name="Shape 37">
            <a:extLst>
              <a:ext uri="{FF2B5EF4-FFF2-40B4-BE49-F238E27FC236}">
                <a16:creationId xmlns:a16="http://schemas.microsoft.com/office/drawing/2014/main" id="{8CCEA30B-7ACF-0BB4-D139-30C7F1571CDA}"/>
              </a:ext>
            </a:extLst>
          </p:cNvPr>
          <p:cNvSpPr/>
          <p:nvPr userDrawn="1"/>
        </p:nvSpPr>
        <p:spPr>
          <a:xfrm>
            <a:off x="1473868" y="6755100"/>
            <a:ext cx="4223084" cy="102900"/>
          </a:xfrm>
          <a:prstGeom prst="rect">
            <a:avLst/>
          </a:prstGeom>
          <a:solidFill>
            <a:srgbClr val="455FA9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FFBE401-1F7D-22C4-A617-CEE4E002B4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737" y="122933"/>
            <a:ext cx="986625" cy="17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964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pPr/>
              <a:t>11/1/23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038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11/1/23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14C34A-2128-AB58-99FB-F06BA72250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716" y="154631"/>
            <a:ext cx="1315500" cy="174724"/>
          </a:xfrm>
          <a:prstGeom prst="rect">
            <a:avLst/>
          </a:prstGeom>
        </p:spPr>
      </p:pic>
      <p:sp>
        <p:nvSpPr>
          <p:cNvPr id="7" name="Shape 60">
            <a:extLst>
              <a:ext uri="{FF2B5EF4-FFF2-40B4-BE49-F238E27FC236}">
                <a16:creationId xmlns:a16="http://schemas.microsoft.com/office/drawing/2014/main" id="{B976C8B8-A60E-9B18-186D-AEF807EE8D3B}"/>
              </a:ext>
            </a:extLst>
          </p:cNvPr>
          <p:cNvSpPr/>
          <p:nvPr userDrawn="1"/>
        </p:nvSpPr>
        <p:spPr>
          <a:xfrm>
            <a:off x="7356366" y="6755100"/>
            <a:ext cx="893700" cy="102900"/>
          </a:xfrm>
          <a:prstGeom prst="rect">
            <a:avLst/>
          </a:prstGeom>
          <a:solidFill>
            <a:srgbClr val="EFAA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Shape 61">
            <a:extLst>
              <a:ext uri="{FF2B5EF4-FFF2-40B4-BE49-F238E27FC236}">
                <a16:creationId xmlns:a16="http://schemas.microsoft.com/office/drawing/2014/main" id="{2F008015-F55A-5FF5-EC7C-F48F59747163}"/>
              </a:ext>
            </a:extLst>
          </p:cNvPr>
          <p:cNvSpPr/>
          <p:nvPr userDrawn="1"/>
        </p:nvSpPr>
        <p:spPr>
          <a:xfrm>
            <a:off x="8250312" y="6755100"/>
            <a:ext cx="893700" cy="102900"/>
          </a:xfrm>
          <a:prstGeom prst="rect">
            <a:avLst/>
          </a:prstGeom>
          <a:solidFill>
            <a:srgbClr val="C63F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Shape 62">
            <a:extLst>
              <a:ext uri="{FF2B5EF4-FFF2-40B4-BE49-F238E27FC236}">
                <a16:creationId xmlns:a16="http://schemas.microsoft.com/office/drawing/2014/main" id="{EDC18F20-6F13-52B0-5177-57616F694096}"/>
              </a:ext>
            </a:extLst>
          </p:cNvPr>
          <p:cNvSpPr/>
          <p:nvPr userDrawn="1"/>
        </p:nvSpPr>
        <p:spPr>
          <a:xfrm>
            <a:off x="0" y="6755100"/>
            <a:ext cx="893700" cy="102900"/>
          </a:xfrm>
          <a:prstGeom prst="rect">
            <a:avLst/>
          </a:prstGeom>
          <a:solidFill>
            <a:srgbClr val="008C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Shape 63">
            <a:extLst>
              <a:ext uri="{FF2B5EF4-FFF2-40B4-BE49-F238E27FC236}">
                <a16:creationId xmlns:a16="http://schemas.microsoft.com/office/drawing/2014/main" id="{20AFFCD3-5C31-F7C5-E78F-3C134A6F087B}"/>
              </a:ext>
            </a:extLst>
          </p:cNvPr>
          <p:cNvSpPr/>
          <p:nvPr userDrawn="1"/>
        </p:nvSpPr>
        <p:spPr>
          <a:xfrm>
            <a:off x="893710" y="6755100"/>
            <a:ext cx="6462600" cy="102900"/>
          </a:xfrm>
          <a:prstGeom prst="rect">
            <a:avLst/>
          </a:prstGeom>
          <a:solidFill>
            <a:srgbClr val="455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9982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11/1/23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656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smtClean="0"/>
              <a:t>11/1/23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309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B0DB6-F5C7-45FB-8CF3-31B45F9C2DAC}" type="datetimeFigureOut">
              <a:rPr lang="en-US" smtClean="0"/>
              <a:t>11/1/23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Shape 73">
            <a:extLst>
              <a:ext uri="{FF2B5EF4-FFF2-40B4-BE49-F238E27FC236}">
                <a16:creationId xmlns:a16="http://schemas.microsoft.com/office/drawing/2014/main" id="{4E45237E-43C2-31C5-0A10-80EC6C2C96DE}"/>
              </a:ext>
            </a:extLst>
          </p:cNvPr>
          <p:cNvSpPr/>
          <p:nvPr userDrawn="1"/>
        </p:nvSpPr>
        <p:spPr>
          <a:xfrm>
            <a:off x="7356366" y="6755100"/>
            <a:ext cx="893700" cy="102900"/>
          </a:xfrm>
          <a:prstGeom prst="rect">
            <a:avLst/>
          </a:prstGeom>
          <a:solidFill>
            <a:srgbClr val="EFAA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Shape 74">
            <a:extLst>
              <a:ext uri="{FF2B5EF4-FFF2-40B4-BE49-F238E27FC236}">
                <a16:creationId xmlns:a16="http://schemas.microsoft.com/office/drawing/2014/main" id="{AD300DB6-3584-8D92-E8E6-3C244E579787}"/>
              </a:ext>
            </a:extLst>
          </p:cNvPr>
          <p:cNvSpPr/>
          <p:nvPr userDrawn="1"/>
        </p:nvSpPr>
        <p:spPr>
          <a:xfrm>
            <a:off x="8250312" y="6755100"/>
            <a:ext cx="893700" cy="102900"/>
          </a:xfrm>
          <a:prstGeom prst="rect">
            <a:avLst/>
          </a:prstGeom>
          <a:solidFill>
            <a:srgbClr val="C63F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Shape 75">
            <a:extLst>
              <a:ext uri="{FF2B5EF4-FFF2-40B4-BE49-F238E27FC236}">
                <a16:creationId xmlns:a16="http://schemas.microsoft.com/office/drawing/2014/main" id="{E057284C-1725-7AB9-30A5-7DE2CCC1F403}"/>
              </a:ext>
            </a:extLst>
          </p:cNvPr>
          <p:cNvSpPr/>
          <p:nvPr userDrawn="1"/>
        </p:nvSpPr>
        <p:spPr>
          <a:xfrm>
            <a:off x="0" y="6755100"/>
            <a:ext cx="893700" cy="102900"/>
          </a:xfrm>
          <a:prstGeom prst="rect">
            <a:avLst/>
          </a:prstGeom>
          <a:solidFill>
            <a:srgbClr val="008C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Shape 76">
            <a:extLst>
              <a:ext uri="{FF2B5EF4-FFF2-40B4-BE49-F238E27FC236}">
                <a16:creationId xmlns:a16="http://schemas.microsoft.com/office/drawing/2014/main" id="{45E61F25-D574-C5A3-3EFA-9DFEA6D1CF07}"/>
              </a:ext>
            </a:extLst>
          </p:cNvPr>
          <p:cNvSpPr/>
          <p:nvPr userDrawn="1"/>
        </p:nvSpPr>
        <p:spPr>
          <a:xfrm>
            <a:off x="893710" y="6755100"/>
            <a:ext cx="6462600" cy="102900"/>
          </a:xfrm>
          <a:prstGeom prst="rect">
            <a:avLst/>
          </a:prstGeom>
          <a:solidFill>
            <a:srgbClr val="455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67981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smtClean="0"/>
              <a:pPr/>
              <a:t>11/1/23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431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660" r:id="rId12"/>
    <p:sldLayoutId id="2147483668" r:id="rId13"/>
    <p:sldLayoutId id="2147483673" r:id="rId14"/>
    <p:sldLayoutId id="2147483674" r:id="rId15"/>
    <p:sldLayoutId id="2147483670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orms/d/1DN9ERK-YW2Gp_7tnQKjDqOO1S0yaVGulCo__N1B0nPc/edit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orms/d/e/1FAIpQLScdOqW-r_Jv6E2Zdff-e-1TcI7Eb2r924cpFBA_kqsfJYjHww/viewform" TargetMode="External"/><Relationship Id="rId2" Type="http://schemas.openxmlformats.org/officeDocument/2006/relationships/hyperlink" Target="BrianPrintz@csi.state.co.us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resources.csi.state.co.us/wp-content/uploads/2023/06/Data-Submissions-Contact-Handbook-_2023-2024.pd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Section 504 Modu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Section 504 Module 5</a:t>
            </a:r>
          </a:p>
        </p:txBody>
      </p:sp>
      <p:sp>
        <p:nvSpPr>
          <p:cNvPr id="3" name="Subtitle 2" descr="Subtitle:  CSI Reviews of 504 Plans and Programs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CSI Reviews of 504 Plans and Programs</a:t>
            </a:r>
            <a:endParaRPr lang="en-US" sz="28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6667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D9A6D-2CE7-3387-F1AF-4EDFE7F3A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Cont.</a:t>
            </a:r>
          </a:p>
        </p:txBody>
      </p:sp>
      <p:graphicFrame>
        <p:nvGraphicFramePr>
          <p:cNvPr id="5" name="Content Placeholder 2" descr="Team members included parents, teachers, students and other necessary personnel&#10;Team made up of knowledgeable persons about child, understand evaluation data and placement options&#10;Evaluations drew from variety of sources&#10;Tests and evaluations were tailored to specific areas of educational need, not a single IQ&#10;Evaluation data captures all evaluation sources, &#10;Rights were provided">
            <a:extLst>
              <a:ext uri="{FF2B5EF4-FFF2-40B4-BE49-F238E27FC236}">
                <a16:creationId xmlns:a16="http://schemas.microsoft.com/office/drawing/2014/main" id="{6F59639E-D34B-3B8C-32E0-DD604E7170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6473117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747772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B83B5-2E51-DB32-F523-F2A2BD5CA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Accommodation Plan</a:t>
            </a:r>
          </a:p>
        </p:txBody>
      </p:sp>
      <p:graphicFrame>
        <p:nvGraphicFramePr>
          <p:cNvPr id="5" name="Content Placeholder 2" descr="Durations of services and accommodations listed&#10;Periodic review occurred at least annually&#10;Accommodations clearly explained and address student's identified area of difficulty&#10;Plan lists area of physical or mental impairment that substantially limits one or more major life activities&#10;The provision of services decision was made by multidisciplinary committee&#10;The team as made of group of persons knowledgeable about child, data, and placement">
            <a:extLst>
              <a:ext uri="{FF2B5EF4-FFF2-40B4-BE49-F238E27FC236}">
                <a16:creationId xmlns:a16="http://schemas.microsoft.com/office/drawing/2014/main" id="{98A39EEB-24AC-3CF0-B4B0-30D1B39DFE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9413868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497822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B83B5-2E51-DB32-F523-F2A2BD5CA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Accommodation Plan Cont.</a:t>
            </a:r>
          </a:p>
        </p:txBody>
      </p:sp>
      <p:graphicFrame>
        <p:nvGraphicFramePr>
          <p:cNvPr id="5" name="Content Placeholder 2" descr="Durations of services and accommodations listed&#10;Periodic review occurred at least annually&#10;Accommodations clearly explained and address student's identified area of difficulty&#10;Plan lists area of physical or mental impairment that substantially limits one or more major life activities&#10;The provision of services decision was made by multidisciplinary committee&#10;The team as made of group of persons knowledgeable about child, data, and placement">
            <a:extLst>
              <a:ext uri="{FF2B5EF4-FFF2-40B4-BE49-F238E27FC236}">
                <a16:creationId xmlns:a16="http://schemas.microsoft.com/office/drawing/2014/main" id="{98A39EEB-24AC-3CF0-B4B0-30D1B39DFE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6862456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741723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CD5A3-CCE3-4841-D745-DF11D419A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Components</a:t>
            </a:r>
          </a:p>
        </p:txBody>
      </p:sp>
      <p:graphicFrame>
        <p:nvGraphicFramePr>
          <p:cNvPr id="4" name="Content Placeholder 2" descr="How has your school team assessed the students on 504 plans access and progress&#10;Have the students on Section 504 plans consistently accessed their education while online? &#10;How is the school documenting implementation of accommodations and school communication with parents? &#10;•How have teachers been made aware of each student’s 504 accommodations?&#10;•What has been different about the school’s Section 504 processes for those students who have decided to do remote for the school year? &#10;How is the school documenting implementation of accommodations and school communication with parents? &#10;&#10;&#10;&#10;&#10;">
            <a:extLst>
              <a:ext uri="{FF2B5EF4-FFF2-40B4-BE49-F238E27FC236}">
                <a16:creationId xmlns:a16="http://schemas.microsoft.com/office/drawing/2014/main" id="{D7FFDA6F-FFFA-46EE-84EF-28F385E4C6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8175975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997637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1DA74A-0BE0-0C89-91F7-2DF374815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041" y="586855"/>
            <a:ext cx="2401025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3500">
                <a:solidFill>
                  <a:srgbClr val="FFFFFF"/>
                </a:solidFill>
              </a:rPr>
              <a:t>504 Program Review-HR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CD6778-4189-FF26-16D1-718E19D357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7694" y="649480"/>
            <a:ext cx="4916510" cy="554604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b="1" dirty="0"/>
              <a:t>Human Resources:</a:t>
            </a:r>
          </a:p>
          <a:p>
            <a:pPr marL="0" indent="0">
              <a:buNone/>
            </a:pPr>
            <a:endParaRPr lang="en-US" b="1" dirty="0"/>
          </a:p>
          <a:p>
            <a:pPr>
              <a:buFont typeface="Wingdings" pitchFamily="2" charset="2"/>
              <a:buChar char="q"/>
            </a:pPr>
            <a:r>
              <a:rPr lang="en-US" sz="2400" dirty="0"/>
              <a:t> There is an identified person who monitors and understands the school’s 504 process and students and CSI has been notified of changes to assigned coordinator</a:t>
            </a:r>
          </a:p>
          <a:p>
            <a:pPr marL="0" indent="0">
              <a:buNone/>
            </a:pPr>
            <a:endParaRPr lang="en-US" sz="2400" dirty="0"/>
          </a:p>
          <a:p>
            <a:pPr>
              <a:buFont typeface="Wingdings" pitchFamily="2" charset="2"/>
              <a:buChar char="q"/>
            </a:pPr>
            <a:r>
              <a:rPr lang="en-US" sz="2400" dirty="0"/>
              <a:t> The 504 Coordinator and school staff have engaged in professional development related to 504</a:t>
            </a:r>
          </a:p>
        </p:txBody>
      </p:sp>
    </p:spTree>
    <p:extLst>
      <p:ext uri="{BB962C8B-B14F-4D97-AF65-F5344CB8AC3E}">
        <p14:creationId xmlns:p14="http://schemas.microsoft.com/office/powerpoint/2010/main" val="16322013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1DA74A-0BE0-0C89-91F7-2DF374815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841" y="626123"/>
            <a:ext cx="2720343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3500" dirty="0">
                <a:solidFill>
                  <a:srgbClr val="FFFFFF"/>
                </a:solidFill>
              </a:rPr>
              <a:t>504 Program Review- P &amp; 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CD6778-4189-FF26-16D1-718E19D357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7694" y="649480"/>
            <a:ext cx="4916510" cy="554604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b="1" dirty="0"/>
              <a:t>Process and Procedures:</a:t>
            </a:r>
          </a:p>
          <a:p>
            <a:pPr marL="0" indent="0">
              <a:buNone/>
            </a:pPr>
            <a:endParaRPr lang="en-US" b="1" dirty="0"/>
          </a:p>
          <a:p>
            <a:pPr>
              <a:buFont typeface="Wingdings" pitchFamily="2" charset="2"/>
              <a:buChar char="q"/>
            </a:pPr>
            <a:r>
              <a:rPr lang="en-US" sz="1700" dirty="0"/>
              <a:t> </a:t>
            </a:r>
            <a:r>
              <a:rPr lang="en-US" sz="2000" dirty="0"/>
              <a:t>The referral procedures include referrals from an RtI/MTSS process and parents</a:t>
            </a:r>
          </a:p>
          <a:p>
            <a:pPr marL="0" indent="0">
              <a:buNone/>
            </a:pPr>
            <a:endParaRPr lang="en-US" sz="2000" dirty="0"/>
          </a:p>
          <a:p>
            <a:pPr>
              <a:buFont typeface="Wingdings" pitchFamily="2" charset="2"/>
              <a:buChar char="q"/>
            </a:pPr>
            <a:r>
              <a:rPr lang="en-US" sz="2000" dirty="0"/>
              <a:t> Referral procedures includes the determination of whether a student has a physical or mental impairment that substantially limits a major life activity</a:t>
            </a:r>
          </a:p>
          <a:p>
            <a:pPr marL="0" indent="0">
              <a:buNone/>
            </a:pPr>
            <a:endParaRPr lang="en-US" sz="2000" dirty="0"/>
          </a:p>
          <a:p>
            <a:pPr>
              <a:buFont typeface="Wingdings" pitchFamily="2" charset="2"/>
              <a:buChar char="q"/>
            </a:pPr>
            <a:r>
              <a:rPr lang="en-US" sz="2000" dirty="0"/>
              <a:t> The identification process is collaborative, and determination is made by a multi-disciplinary committee which includes parents, teachers, students (when appropriate) and other necessary personnel</a:t>
            </a:r>
          </a:p>
        </p:txBody>
      </p:sp>
    </p:spTree>
    <p:extLst>
      <p:ext uri="{BB962C8B-B14F-4D97-AF65-F5344CB8AC3E}">
        <p14:creationId xmlns:p14="http://schemas.microsoft.com/office/powerpoint/2010/main" val="6528154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1DA74A-0BE0-0C89-91F7-2DF374815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586855"/>
            <a:ext cx="2990184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3500" dirty="0">
                <a:solidFill>
                  <a:srgbClr val="FFFFFF"/>
                </a:solidFill>
              </a:rPr>
              <a:t>504 Program Review- P &amp; P-2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CD6778-4189-FF26-16D1-718E19D357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7694" y="649480"/>
            <a:ext cx="4916510" cy="5546047"/>
          </a:xfrm>
        </p:spPr>
        <p:txBody>
          <a:bodyPr anchor="ctr">
            <a:normAutofit/>
          </a:bodyPr>
          <a:lstStyle/>
          <a:p>
            <a:pPr>
              <a:buFont typeface="Wingdings" pitchFamily="2" charset="2"/>
              <a:buChar char="q"/>
            </a:pPr>
            <a:endParaRPr lang="en-US" sz="2400" dirty="0"/>
          </a:p>
          <a:p>
            <a:pPr>
              <a:buFont typeface="Wingdings" pitchFamily="2" charset="2"/>
              <a:buChar char="q"/>
            </a:pPr>
            <a:r>
              <a:rPr lang="en-US" sz="2400" dirty="0"/>
              <a:t> Processes and procedures are in place to ensure that children are not misclassified, unnecessarily labeled as having a disability, or incorrectly placed based on inappropriate selection, administration, or interpretation of evaluation materials</a:t>
            </a:r>
          </a:p>
          <a:p>
            <a:pPr marL="0" indent="0">
              <a:buNone/>
            </a:pPr>
            <a:endParaRPr lang="en-US" sz="2400" dirty="0"/>
          </a:p>
          <a:p>
            <a:pPr>
              <a:buFont typeface="Wingdings" pitchFamily="2" charset="2"/>
              <a:buChar char="q"/>
            </a:pPr>
            <a:r>
              <a:rPr lang="en-US" sz="2400" dirty="0"/>
              <a:t> 504 plans are not considered during the acceptance process</a:t>
            </a:r>
            <a:endParaRPr lang="en-US" sz="1700" dirty="0"/>
          </a:p>
          <a:p>
            <a:pPr marL="0" indent="0">
              <a:buNone/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10463412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1DA74A-0BE0-0C89-91F7-2DF374815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041" y="586855"/>
            <a:ext cx="2401025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3500">
                <a:solidFill>
                  <a:srgbClr val="FFFFFF"/>
                </a:solidFill>
              </a:rPr>
              <a:t>504 Program Review- Student Records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CD6778-4189-FF26-16D1-718E19D357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7694" y="649480"/>
            <a:ext cx="4916510" cy="554604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b="1" dirty="0"/>
              <a:t>Student Records:</a:t>
            </a:r>
          </a:p>
          <a:p>
            <a:pPr marL="0" indent="0">
              <a:buNone/>
            </a:pPr>
            <a:endParaRPr lang="en-US" b="1" dirty="0"/>
          </a:p>
          <a:p>
            <a:pPr>
              <a:buFont typeface="Wingdings" pitchFamily="2" charset="2"/>
              <a:buChar char="q"/>
            </a:pPr>
            <a:r>
              <a:rPr lang="en-US" sz="2000" dirty="0"/>
              <a:t> Every identified student has an evaluation to determine eligibility and evaluation data is included online in the student record</a:t>
            </a:r>
          </a:p>
          <a:p>
            <a:pPr marL="0" indent="0">
              <a:buNone/>
            </a:pPr>
            <a:endParaRPr lang="en-US" sz="2000" dirty="0"/>
          </a:p>
          <a:p>
            <a:pPr>
              <a:buFont typeface="Wingdings" pitchFamily="2" charset="2"/>
              <a:buChar char="q"/>
            </a:pPr>
            <a:r>
              <a:rPr lang="en-US" sz="2000" dirty="0"/>
              <a:t> The online school records database Section 504 count matches the current caseload</a:t>
            </a:r>
          </a:p>
          <a:p>
            <a:pPr marL="0" indent="0">
              <a:buNone/>
            </a:pPr>
            <a:endParaRPr lang="en-US" sz="2000" dirty="0"/>
          </a:p>
          <a:p>
            <a:pPr>
              <a:buFont typeface="Wingdings" pitchFamily="2" charset="2"/>
              <a:buChar char="q"/>
            </a:pPr>
            <a:r>
              <a:rPr lang="en-US" sz="2000" dirty="0"/>
              <a:t> School files are kept confidential and secured with access appropriately documented.  Access to student records (online/hard copy) is limited to staff with a legitimate interest</a:t>
            </a:r>
          </a:p>
        </p:txBody>
      </p:sp>
    </p:spTree>
    <p:extLst>
      <p:ext uri="{BB962C8B-B14F-4D97-AF65-F5344CB8AC3E}">
        <p14:creationId xmlns:p14="http://schemas.microsoft.com/office/powerpoint/2010/main" val="12090116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17E911-875F-4DE5-8699-99D9F1805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9144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2" y="1914808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1DA74A-0BE0-0C89-91F7-2DF374815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041" y="586855"/>
            <a:ext cx="2401025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3500">
                <a:solidFill>
                  <a:srgbClr val="FFFFFF"/>
                </a:solidFill>
              </a:rPr>
              <a:t>504 Program Review- Student Records-2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CD6778-4189-FF26-16D1-718E19D357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1107" y="649480"/>
            <a:ext cx="2939003" cy="554604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b="1" dirty="0"/>
              <a:t>Student Records:</a:t>
            </a:r>
          </a:p>
          <a:p>
            <a:pPr marL="0" indent="0">
              <a:buNone/>
            </a:pPr>
            <a:endParaRPr lang="en-US" sz="1700" b="1" dirty="0"/>
          </a:p>
          <a:p>
            <a:pPr>
              <a:buFont typeface="Wingdings" pitchFamily="2" charset="2"/>
              <a:buChar char="q"/>
            </a:pPr>
            <a:r>
              <a:rPr lang="en-US" sz="2400" dirty="0"/>
              <a:t> Hard files at school are in a locked cabinet and secured</a:t>
            </a:r>
          </a:p>
          <a:p>
            <a:pPr marL="0" indent="0">
              <a:buNone/>
            </a:pPr>
            <a:endParaRPr lang="en-US" sz="2400" dirty="0"/>
          </a:p>
          <a:p>
            <a:pPr>
              <a:buFont typeface="Wingdings" pitchFamily="2" charset="2"/>
              <a:buChar char="q"/>
            </a:pPr>
            <a:r>
              <a:rPr lang="en-US" sz="2400" dirty="0"/>
              <a:t> The school follows the record destruction process</a:t>
            </a:r>
          </a:p>
          <a:p>
            <a:pPr marL="0" indent="0">
              <a:buNone/>
            </a:pPr>
            <a:endParaRPr lang="en-US" sz="1700" dirty="0"/>
          </a:p>
        </p:txBody>
      </p:sp>
      <p:pic>
        <p:nvPicPr>
          <p:cNvPr id="5" name="Picture 4" descr="Abstract blurred public library with bookshelves">
            <a:extLst>
              <a:ext uri="{FF2B5EF4-FFF2-40B4-BE49-F238E27FC236}">
                <a16:creationId xmlns:a16="http://schemas.microsoft.com/office/drawing/2014/main" id="{1839C19E-167A-8525-977C-B5CB61DF0C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929" r="46269" b="-1"/>
          <a:stretch/>
        </p:blipFill>
        <p:spPr>
          <a:xfrm>
            <a:off x="6082126" y="10"/>
            <a:ext cx="306187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7754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C99D3-C608-C6E4-B484-C9598CF55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6164" y="1144370"/>
            <a:ext cx="4844052" cy="1413326"/>
          </a:xfrm>
        </p:spPr>
        <p:txBody>
          <a:bodyPr anchor="b">
            <a:norm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</a:rPr>
              <a:t>504 Program Self-Appraisal</a:t>
            </a:r>
          </a:p>
        </p:txBody>
      </p:sp>
      <p:pic>
        <p:nvPicPr>
          <p:cNvPr id="5" name="Picture 4" descr="Picture of first page of 504 Program Self-Appraisal form">
            <a:extLst>
              <a:ext uri="{FF2B5EF4-FFF2-40B4-BE49-F238E27FC236}">
                <a16:creationId xmlns:a16="http://schemas.microsoft.com/office/drawing/2014/main" id="{08FEDB61-BC73-454B-2009-0CE9F84C0B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88" y="961330"/>
            <a:ext cx="3595233" cy="4941901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9B991AFC-21D0-28BD-C527-F66B1B56F8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698468" y="74723"/>
            <a:ext cx="1365890" cy="2084383"/>
            <a:chOff x="10264608" y="74723"/>
            <a:chExt cx="1821184" cy="2084383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D4420C61-30B9-D26F-6720-C32154CA34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1465047" flipV="1">
              <a:off x="11636678" y="400406"/>
              <a:ext cx="413532" cy="368654"/>
            </a:xfrm>
            <a:custGeom>
              <a:avLst/>
              <a:gdLst>
                <a:gd name="connsiteX0" fmla="*/ 2531073 w 4828010"/>
                <a:gd name="connsiteY0" fmla="*/ 0 h 4873559"/>
                <a:gd name="connsiteX1" fmla="*/ 3937963 w 4828010"/>
                <a:gd name="connsiteY1" fmla="*/ 437433 h 4873559"/>
                <a:gd name="connsiteX2" fmla="*/ 4806231 w 4828010"/>
                <a:gd name="connsiteY2" fmla="*/ 1773180 h 4873559"/>
                <a:gd name="connsiteX3" fmla="*/ 4448644 w 4828010"/>
                <a:gd name="connsiteY3" fmla="*/ 3933235 h 4873559"/>
                <a:gd name="connsiteX4" fmla="*/ 3192542 w 4828010"/>
                <a:gd name="connsiteY4" fmla="*/ 4716168 h 4873559"/>
                <a:gd name="connsiteX5" fmla="*/ 937448 w 4828010"/>
                <a:gd name="connsiteY5" fmla="*/ 4547691 h 4873559"/>
                <a:gd name="connsiteX6" fmla="*/ 12348 w 4828010"/>
                <a:gd name="connsiteY6" fmla="*/ 3026750 h 4873559"/>
                <a:gd name="connsiteX7" fmla="*/ 553508 w 4828010"/>
                <a:gd name="connsiteY7" fmla="*/ 740383 h 4873559"/>
                <a:gd name="connsiteX8" fmla="*/ 2531073 w 4828010"/>
                <a:gd name="connsiteY8" fmla="*/ 0 h 4873559"/>
                <a:gd name="connsiteX0" fmla="*/ 2531073 w 4828010"/>
                <a:gd name="connsiteY0" fmla="*/ 0 h 4853896"/>
                <a:gd name="connsiteX1" fmla="*/ 3937963 w 4828010"/>
                <a:gd name="connsiteY1" fmla="*/ 437433 h 4853896"/>
                <a:gd name="connsiteX2" fmla="*/ 4806231 w 4828010"/>
                <a:gd name="connsiteY2" fmla="*/ 1773180 h 4853896"/>
                <a:gd name="connsiteX3" fmla="*/ 4448644 w 4828010"/>
                <a:gd name="connsiteY3" fmla="*/ 3933235 h 4853896"/>
                <a:gd name="connsiteX4" fmla="*/ 3192542 w 4828010"/>
                <a:gd name="connsiteY4" fmla="*/ 4716168 h 4853896"/>
                <a:gd name="connsiteX5" fmla="*/ 1075671 w 4828010"/>
                <a:gd name="connsiteY5" fmla="*/ 4473263 h 4853896"/>
                <a:gd name="connsiteX6" fmla="*/ 12348 w 4828010"/>
                <a:gd name="connsiteY6" fmla="*/ 3026750 h 4853896"/>
                <a:gd name="connsiteX7" fmla="*/ 553508 w 4828010"/>
                <a:gd name="connsiteY7" fmla="*/ 740383 h 4853896"/>
                <a:gd name="connsiteX8" fmla="*/ 2531073 w 4828010"/>
                <a:gd name="connsiteY8" fmla="*/ 0 h 4853896"/>
                <a:gd name="connsiteX0" fmla="*/ 2531073 w 4828010"/>
                <a:gd name="connsiteY0" fmla="*/ 0 h 4852652"/>
                <a:gd name="connsiteX1" fmla="*/ 3937963 w 4828010"/>
                <a:gd name="connsiteY1" fmla="*/ 437433 h 4852652"/>
                <a:gd name="connsiteX2" fmla="*/ 4806231 w 4828010"/>
                <a:gd name="connsiteY2" fmla="*/ 1773180 h 4852652"/>
                <a:gd name="connsiteX3" fmla="*/ 4448644 w 4828010"/>
                <a:gd name="connsiteY3" fmla="*/ 3933235 h 4852652"/>
                <a:gd name="connsiteX4" fmla="*/ 3192542 w 4828010"/>
                <a:gd name="connsiteY4" fmla="*/ 4716168 h 4852652"/>
                <a:gd name="connsiteX5" fmla="*/ 1160732 w 4828010"/>
                <a:gd name="connsiteY5" fmla="*/ 4467947 h 4852652"/>
                <a:gd name="connsiteX6" fmla="*/ 12348 w 4828010"/>
                <a:gd name="connsiteY6" fmla="*/ 3026750 h 4852652"/>
                <a:gd name="connsiteX7" fmla="*/ 553508 w 4828010"/>
                <a:gd name="connsiteY7" fmla="*/ 740383 h 4852652"/>
                <a:gd name="connsiteX8" fmla="*/ 2531073 w 4828010"/>
                <a:gd name="connsiteY8" fmla="*/ 0 h 4852652"/>
                <a:gd name="connsiteX0" fmla="*/ 2531073 w 4828010"/>
                <a:gd name="connsiteY0" fmla="*/ 0 h 4852652"/>
                <a:gd name="connsiteX1" fmla="*/ 3937963 w 4828010"/>
                <a:gd name="connsiteY1" fmla="*/ 437433 h 4852652"/>
                <a:gd name="connsiteX2" fmla="*/ 4806231 w 4828010"/>
                <a:gd name="connsiteY2" fmla="*/ 1773180 h 4852652"/>
                <a:gd name="connsiteX3" fmla="*/ 4448644 w 4828010"/>
                <a:gd name="connsiteY3" fmla="*/ 3933235 h 4852652"/>
                <a:gd name="connsiteX4" fmla="*/ 3192542 w 4828010"/>
                <a:gd name="connsiteY4" fmla="*/ 4716168 h 4852652"/>
                <a:gd name="connsiteX5" fmla="*/ 1160732 w 4828010"/>
                <a:gd name="connsiteY5" fmla="*/ 4467947 h 4852652"/>
                <a:gd name="connsiteX6" fmla="*/ 12348 w 4828010"/>
                <a:gd name="connsiteY6" fmla="*/ 3026750 h 4852652"/>
                <a:gd name="connsiteX7" fmla="*/ 553508 w 4828010"/>
                <a:gd name="connsiteY7" fmla="*/ 740383 h 4852652"/>
                <a:gd name="connsiteX8" fmla="*/ 2531073 w 4828010"/>
                <a:gd name="connsiteY8" fmla="*/ 0 h 4852652"/>
                <a:gd name="connsiteX0" fmla="*/ 2460239 w 4757176"/>
                <a:gd name="connsiteY0" fmla="*/ 0 h 4850182"/>
                <a:gd name="connsiteX1" fmla="*/ 3867129 w 4757176"/>
                <a:gd name="connsiteY1" fmla="*/ 437433 h 4850182"/>
                <a:gd name="connsiteX2" fmla="*/ 4735397 w 4757176"/>
                <a:gd name="connsiteY2" fmla="*/ 1773180 h 4850182"/>
                <a:gd name="connsiteX3" fmla="*/ 4377810 w 4757176"/>
                <a:gd name="connsiteY3" fmla="*/ 3933235 h 4850182"/>
                <a:gd name="connsiteX4" fmla="*/ 3121708 w 4757176"/>
                <a:gd name="connsiteY4" fmla="*/ 4716168 h 4850182"/>
                <a:gd name="connsiteX5" fmla="*/ 1089898 w 4757176"/>
                <a:gd name="connsiteY5" fmla="*/ 4467947 h 4850182"/>
                <a:gd name="connsiteX6" fmla="*/ 15942 w 4757176"/>
                <a:gd name="connsiteY6" fmla="*/ 3101178 h 4850182"/>
                <a:gd name="connsiteX7" fmla="*/ 482674 w 4757176"/>
                <a:gd name="connsiteY7" fmla="*/ 740383 h 4850182"/>
                <a:gd name="connsiteX8" fmla="*/ 2460239 w 4757176"/>
                <a:gd name="connsiteY8" fmla="*/ 0 h 4850182"/>
                <a:gd name="connsiteX0" fmla="*/ 2460239 w 4757176"/>
                <a:gd name="connsiteY0" fmla="*/ 0 h 4850182"/>
                <a:gd name="connsiteX1" fmla="*/ 3867129 w 4757176"/>
                <a:gd name="connsiteY1" fmla="*/ 437433 h 4850182"/>
                <a:gd name="connsiteX2" fmla="*/ 4735397 w 4757176"/>
                <a:gd name="connsiteY2" fmla="*/ 1773180 h 4850182"/>
                <a:gd name="connsiteX3" fmla="*/ 4377810 w 4757176"/>
                <a:gd name="connsiteY3" fmla="*/ 3933235 h 4850182"/>
                <a:gd name="connsiteX4" fmla="*/ 3121708 w 4757176"/>
                <a:gd name="connsiteY4" fmla="*/ 4716168 h 4850182"/>
                <a:gd name="connsiteX5" fmla="*/ 1089898 w 4757176"/>
                <a:gd name="connsiteY5" fmla="*/ 4467947 h 4850182"/>
                <a:gd name="connsiteX6" fmla="*/ 15942 w 4757176"/>
                <a:gd name="connsiteY6" fmla="*/ 3101178 h 4850182"/>
                <a:gd name="connsiteX7" fmla="*/ 482674 w 4757176"/>
                <a:gd name="connsiteY7" fmla="*/ 740383 h 4850182"/>
                <a:gd name="connsiteX8" fmla="*/ 2460239 w 4757176"/>
                <a:gd name="connsiteY8" fmla="*/ 0 h 4850182"/>
                <a:gd name="connsiteX0" fmla="*/ 2484014 w 4780951"/>
                <a:gd name="connsiteY0" fmla="*/ 0 h 4850182"/>
                <a:gd name="connsiteX1" fmla="*/ 3890904 w 4780951"/>
                <a:gd name="connsiteY1" fmla="*/ 437433 h 4850182"/>
                <a:gd name="connsiteX2" fmla="*/ 4759172 w 4780951"/>
                <a:gd name="connsiteY2" fmla="*/ 1773180 h 4850182"/>
                <a:gd name="connsiteX3" fmla="*/ 4401585 w 4780951"/>
                <a:gd name="connsiteY3" fmla="*/ 3933235 h 4850182"/>
                <a:gd name="connsiteX4" fmla="*/ 3145483 w 4780951"/>
                <a:gd name="connsiteY4" fmla="*/ 4716168 h 4850182"/>
                <a:gd name="connsiteX5" fmla="*/ 1113673 w 4780951"/>
                <a:gd name="connsiteY5" fmla="*/ 4467947 h 4850182"/>
                <a:gd name="connsiteX6" fmla="*/ 39717 w 4780951"/>
                <a:gd name="connsiteY6" fmla="*/ 3101178 h 4850182"/>
                <a:gd name="connsiteX7" fmla="*/ 506449 w 4780951"/>
                <a:gd name="connsiteY7" fmla="*/ 740383 h 4850182"/>
                <a:gd name="connsiteX8" fmla="*/ 2484014 w 4780951"/>
                <a:gd name="connsiteY8" fmla="*/ 0 h 4850182"/>
                <a:gd name="connsiteX0" fmla="*/ 2484014 w 4780127"/>
                <a:gd name="connsiteY0" fmla="*/ 0 h 4850182"/>
                <a:gd name="connsiteX1" fmla="*/ 3890904 w 4780127"/>
                <a:gd name="connsiteY1" fmla="*/ 437433 h 4850182"/>
                <a:gd name="connsiteX2" fmla="*/ 4759172 w 4780127"/>
                <a:gd name="connsiteY2" fmla="*/ 1773180 h 4850182"/>
                <a:gd name="connsiteX3" fmla="*/ 4390953 w 4780127"/>
                <a:gd name="connsiteY3" fmla="*/ 3805644 h 4850182"/>
                <a:gd name="connsiteX4" fmla="*/ 3145483 w 4780127"/>
                <a:gd name="connsiteY4" fmla="*/ 4716168 h 4850182"/>
                <a:gd name="connsiteX5" fmla="*/ 1113673 w 4780127"/>
                <a:gd name="connsiteY5" fmla="*/ 4467947 h 4850182"/>
                <a:gd name="connsiteX6" fmla="*/ 39717 w 4780127"/>
                <a:gd name="connsiteY6" fmla="*/ 3101178 h 4850182"/>
                <a:gd name="connsiteX7" fmla="*/ 506449 w 4780127"/>
                <a:gd name="connsiteY7" fmla="*/ 740383 h 4850182"/>
                <a:gd name="connsiteX8" fmla="*/ 2484014 w 4780127"/>
                <a:gd name="connsiteY8" fmla="*/ 0 h 4850182"/>
                <a:gd name="connsiteX0" fmla="*/ 2484014 w 4778010"/>
                <a:gd name="connsiteY0" fmla="*/ 0 h 4846926"/>
                <a:gd name="connsiteX1" fmla="*/ 3890904 w 4778010"/>
                <a:gd name="connsiteY1" fmla="*/ 437433 h 4846926"/>
                <a:gd name="connsiteX2" fmla="*/ 4759172 w 4778010"/>
                <a:gd name="connsiteY2" fmla="*/ 1773180 h 4846926"/>
                <a:gd name="connsiteX3" fmla="*/ 4390953 w 4778010"/>
                <a:gd name="connsiteY3" fmla="*/ 3805644 h 4846926"/>
                <a:gd name="connsiteX4" fmla="*/ 3343914 w 4778010"/>
                <a:gd name="connsiteY4" fmla="*/ 4712128 h 4846926"/>
                <a:gd name="connsiteX5" fmla="*/ 1113673 w 4778010"/>
                <a:gd name="connsiteY5" fmla="*/ 4467947 h 4846926"/>
                <a:gd name="connsiteX6" fmla="*/ 39717 w 4778010"/>
                <a:gd name="connsiteY6" fmla="*/ 3101178 h 4846926"/>
                <a:gd name="connsiteX7" fmla="*/ 506449 w 4778010"/>
                <a:gd name="connsiteY7" fmla="*/ 740383 h 4846926"/>
                <a:gd name="connsiteX8" fmla="*/ 2484014 w 4778010"/>
                <a:gd name="connsiteY8" fmla="*/ 0 h 4846926"/>
                <a:gd name="connsiteX0" fmla="*/ 2484014 w 4782503"/>
                <a:gd name="connsiteY0" fmla="*/ 0 h 4846926"/>
                <a:gd name="connsiteX1" fmla="*/ 3890904 w 4782503"/>
                <a:gd name="connsiteY1" fmla="*/ 437433 h 4846926"/>
                <a:gd name="connsiteX2" fmla="*/ 4759172 w 4782503"/>
                <a:gd name="connsiteY2" fmla="*/ 1773180 h 4846926"/>
                <a:gd name="connsiteX3" fmla="*/ 4450482 w 4782503"/>
                <a:gd name="connsiteY3" fmla="*/ 3688481 h 4846926"/>
                <a:gd name="connsiteX4" fmla="*/ 3343914 w 4782503"/>
                <a:gd name="connsiteY4" fmla="*/ 4712128 h 4846926"/>
                <a:gd name="connsiteX5" fmla="*/ 1113673 w 4782503"/>
                <a:gd name="connsiteY5" fmla="*/ 4467947 h 4846926"/>
                <a:gd name="connsiteX6" fmla="*/ 39717 w 4782503"/>
                <a:gd name="connsiteY6" fmla="*/ 3101178 h 4846926"/>
                <a:gd name="connsiteX7" fmla="*/ 506449 w 4782503"/>
                <a:gd name="connsiteY7" fmla="*/ 740383 h 4846926"/>
                <a:gd name="connsiteX8" fmla="*/ 2484014 w 4782503"/>
                <a:gd name="connsiteY8" fmla="*/ 0 h 4846926"/>
                <a:gd name="connsiteX0" fmla="*/ 2484014 w 4784889"/>
                <a:gd name="connsiteY0" fmla="*/ 0 h 4846926"/>
                <a:gd name="connsiteX1" fmla="*/ 3890904 w 4784889"/>
                <a:gd name="connsiteY1" fmla="*/ 437433 h 4846926"/>
                <a:gd name="connsiteX2" fmla="*/ 4759172 w 4784889"/>
                <a:gd name="connsiteY2" fmla="*/ 1773180 h 4846926"/>
                <a:gd name="connsiteX3" fmla="*/ 4474294 w 4784889"/>
                <a:gd name="connsiteY3" fmla="*/ 3676361 h 4846926"/>
                <a:gd name="connsiteX4" fmla="*/ 3343914 w 4784889"/>
                <a:gd name="connsiteY4" fmla="*/ 4712128 h 4846926"/>
                <a:gd name="connsiteX5" fmla="*/ 1113673 w 4784889"/>
                <a:gd name="connsiteY5" fmla="*/ 4467947 h 4846926"/>
                <a:gd name="connsiteX6" fmla="*/ 39717 w 4784889"/>
                <a:gd name="connsiteY6" fmla="*/ 3101178 h 4846926"/>
                <a:gd name="connsiteX7" fmla="*/ 506449 w 4784889"/>
                <a:gd name="connsiteY7" fmla="*/ 740383 h 4846926"/>
                <a:gd name="connsiteX8" fmla="*/ 2484014 w 4784889"/>
                <a:gd name="connsiteY8" fmla="*/ 0 h 4846926"/>
                <a:gd name="connsiteX0" fmla="*/ 2484014 w 4784889"/>
                <a:gd name="connsiteY0" fmla="*/ 0 h 4860980"/>
                <a:gd name="connsiteX1" fmla="*/ 3890904 w 4784889"/>
                <a:gd name="connsiteY1" fmla="*/ 437433 h 4860980"/>
                <a:gd name="connsiteX2" fmla="*/ 4759172 w 4784889"/>
                <a:gd name="connsiteY2" fmla="*/ 1773180 h 4860980"/>
                <a:gd name="connsiteX3" fmla="*/ 4474294 w 4784889"/>
                <a:gd name="connsiteY3" fmla="*/ 3676361 h 4860980"/>
                <a:gd name="connsiteX4" fmla="*/ 3343914 w 4784889"/>
                <a:gd name="connsiteY4" fmla="*/ 4712128 h 4860980"/>
                <a:gd name="connsiteX5" fmla="*/ 1097799 w 4784889"/>
                <a:gd name="connsiteY5" fmla="*/ 4524510 h 4860980"/>
                <a:gd name="connsiteX6" fmla="*/ 39717 w 4784889"/>
                <a:gd name="connsiteY6" fmla="*/ 3101178 h 4860980"/>
                <a:gd name="connsiteX7" fmla="*/ 506449 w 4784889"/>
                <a:gd name="connsiteY7" fmla="*/ 740383 h 4860980"/>
                <a:gd name="connsiteX8" fmla="*/ 2484014 w 4784889"/>
                <a:gd name="connsiteY8" fmla="*/ 0 h 4860980"/>
                <a:gd name="connsiteX0" fmla="*/ 2484014 w 4783308"/>
                <a:gd name="connsiteY0" fmla="*/ 0 h 4860981"/>
                <a:gd name="connsiteX1" fmla="*/ 3890904 w 4783308"/>
                <a:gd name="connsiteY1" fmla="*/ 437433 h 4860981"/>
                <a:gd name="connsiteX2" fmla="*/ 4759172 w 4783308"/>
                <a:gd name="connsiteY2" fmla="*/ 1773180 h 4860981"/>
                <a:gd name="connsiteX3" fmla="*/ 4474294 w 4783308"/>
                <a:gd name="connsiteY3" fmla="*/ 3676361 h 4860981"/>
                <a:gd name="connsiteX4" fmla="*/ 3443129 w 4783308"/>
                <a:gd name="connsiteY4" fmla="*/ 4712129 h 4860981"/>
                <a:gd name="connsiteX5" fmla="*/ 1097799 w 4783308"/>
                <a:gd name="connsiteY5" fmla="*/ 4524510 h 4860981"/>
                <a:gd name="connsiteX6" fmla="*/ 39717 w 4783308"/>
                <a:gd name="connsiteY6" fmla="*/ 3101178 h 4860981"/>
                <a:gd name="connsiteX7" fmla="*/ 506449 w 4783308"/>
                <a:gd name="connsiteY7" fmla="*/ 740383 h 4860981"/>
                <a:gd name="connsiteX8" fmla="*/ 2484014 w 4783308"/>
                <a:gd name="connsiteY8" fmla="*/ 0 h 4860981"/>
                <a:gd name="connsiteX0" fmla="*/ 2484014 w 4783308"/>
                <a:gd name="connsiteY0" fmla="*/ 0 h 4821502"/>
                <a:gd name="connsiteX1" fmla="*/ 3890904 w 4783308"/>
                <a:gd name="connsiteY1" fmla="*/ 437433 h 4821502"/>
                <a:gd name="connsiteX2" fmla="*/ 4759172 w 4783308"/>
                <a:gd name="connsiteY2" fmla="*/ 1773180 h 4821502"/>
                <a:gd name="connsiteX3" fmla="*/ 4474294 w 4783308"/>
                <a:gd name="connsiteY3" fmla="*/ 3676361 h 4821502"/>
                <a:gd name="connsiteX4" fmla="*/ 3443129 w 4783308"/>
                <a:gd name="connsiteY4" fmla="*/ 4712129 h 4821502"/>
                <a:gd name="connsiteX5" fmla="*/ 1097799 w 4783308"/>
                <a:gd name="connsiteY5" fmla="*/ 4524510 h 4821502"/>
                <a:gd name="connsiteX6" fmla="*/ 39717 w 4783308"/>
                <a:gd name="connsiteY6" fmla="*/ 3101178 h 4821502"/>
                <a:gd name="connsiteX7" fmla="*/ 506449 w 4783308"/>
                <a:gd name="connsiteY7" fmla="*/ 740383 h 4821502"/>
                <a:gd name="connsiteX8" fmla="*/ 2484014 w 4783308"/>
                <a:gd name="connsiteY8" fmla="*/ 0 h 4821502"/>
                <a:gd name="connsiteX0" fmla="*/ 2484014 w 4783308"/>
                <a:gd name="connsiteY0" fmla="*/ 0 h 4821502"/>
                <a:gd name="connsiteX1" fmla="*/ 3890904 w 4783308"/>
                <a:gd name="connsiteY1" fmla="*/ 437433 h 4821502"/>
                <a:gd name="connsiteX2" fmla="*/ 4759172 w 4783308"/>
                <a:gd name="connsiteY2" fmla="*/ 1773180 h 4821502"/>
                <a:gd name="connsiteX3" fmla="*/ 4474294 w 4783308"/>
                <a:gd name="connsiteY3" fmla="*/ 3676361 h 4821502"/>
                <a:gd name="connsiteX4" fmla="*/ 3443129 w 4783308"/>
                <a:gd name="connsiteY4" fmla="*/ 4712129 h 4821502"/>
                <a:gd name="connsiteX5" fmla="*/ 1097799 w 4783308"/>
                <a:gd name="connsiteY5" fmla="*/ 4524510 h 4821502"/>
                <a:gd name="connsiteX6" fmla="*/ 39717 w 4783308"/>
                <a:gd name="connsiteY6" fmla="*/ 3101178 h 4821502"/>
                <a:gd name="connsiteX7" fmla="*/ 506449 w 4783308"/>
                <a:gd name="connsiteY7" fmla="*/ 740383 h 4821502"/>
                <a:gd name="connsiteX8" fmla="*/ 2484014 w 4783308"/>
                <a:gd name="connsiteY8" fmla="*/ 0 h 4821502"/>
                <a:gd name="connsiteX0" fmla="*/ 2532073 w 4784141"/>
                <a:gd name="connsiteY0" fmla="*/ 0 h 4773425"/>
                <a:gd name="connsiteX1" fmla="*/ 3891737 w 4784141"/>
                <a:gd name="connsiteY1" fmla="*/ 389356 h 4773425"/>
                <a:gd name="connsiteX2" fmla="*/ 4760005 w 4784141"/>
                <a:gd name="connsiteY2" fmla="*/ 1725103 h 4773425"/>
                <a:gd name="connsiteX3" fmla="*/ 4475127 w 4784141"/>
                <a:gd name="connsiteY3" fmla="*/ 3628284 h 4773425"/>
                <a:gd name="connsiteX4" fmla="*/ 3443962 w 4784141"/>
                <a:gd name="connsiteY4" fmla="*/ 4664052 h 4773425"/>
                <a:gd name="connsiteX5" fmla="*/ 1098632 w 4784141"/>
                <a:gd name="connsiteY5" fmla="*/ 4476433 h 4773425"/>
                <a:gd name="connsiteX6" fmla="*/ 40550 w 4784141"/>
                <a:gd name="connsiteY6" fmla="*/ 3053101 h 4773425"/>
                <a:gd name="connsiteX7" fmla="*/ 507282 w 4784141"/>
                <a:gd name="connsiteY7" fmla="*/ 692306 h 4773425"/>
                <a:gd name="connsiteX8" fmla="*/ 2532073 w 4784141"/>
                <a:gd name="connsiteY8" fmla="*/ 0 h 4773425"/>
                <a:gd name="connsiteX0" fmla="*/ 2532073 w 4784141"/>
                <a:gd name="connsiteY0" fmla="*/ 491 h 4773916"/>
                <a:gd name="connsiteX1" fmla="*/ 3891737 w 4784141"/>
                <a:gd name="connsiteY1" fmla="*/ 389847 h 4773916"/>
                <a:gd name="connsiteX2" fmla="*/ 4760005 w 4784141"/>
                <a:gd name="connsiteY2" fmla="*/ 1725594 h 4773916"/>
                <a:gd name="connsiteX3" fmla="*/ 4475127 w 4784141"/>
                <a:gd name="connsiteY3" fmla="*/ 3628775 h 4773916"/>
                <a:gd name="connsiteX4" fmla="*/ 3443962 w 4784141"/>
                <a:gd name="connsiteY4" fmla="*/ 4664543 h 4773916"/>
                <a:gd name="connsiteX5" fmla="*/ 1098632 w 4784141"/>
                <a:gd name="connsiteY5" fmla="*/ 4476924 h 4773916"/>
                <a:gd name="connsiteX6" fmla="*/ 40550 w 4784141"/>
                <a:gd name="connsiteY6" fmla="*/ 3053592 h 4773916"/>
                <a:gd name="connsiteX7" fmla="*/ 507282 w 4784141"/>
                <a:gd name="connsiteY7" fmla="*/ 692797 h 4773916"/>
                <a:gd name="connsiteX8" fmla="*/ 2532073 w 4784141"/>
                <a:gd name="connsiteY8" fmla="*/ 491 h 4773916"/>
                <a:gd name="connsiteX0" fmla="*/ 2532073 w 4784141"/>
                <a:gd name="connsiteY0" fmla="*/ 491 h 4773916"/>
                <a:gd name="connsiteX1" fmla="*/ 3891737 w 4784141"/>
                <a:gd name="connsiteY1" fmla="*/ 389847 h 4773916"/>
                <a:gd name="connsiteX2" fmla="*/ 4760005 w 4784141"/>
                <a:gd name="connsiteY2" fmla="*/ 1725594 h 4773916"/>
                <a:gd name="connsiteX3" fmla="*/ 4475127 w 4784141"/>
                <a:gd name="connsiteY3" fmla="*/ 3628775 h 4773916"/>
                <a:gd name="connsiteX4" fmla="*/ 3443962 w 4784141"/>
                <a:gd name="connsiteY4" fmla="*/ 4664543 h 4773916"/>
                <a:gd name="connsiteX5" fmla="*/ 1098632 w 4784141"/>
                <a:gd name="connsiteY5" fmla="*/ 4476924 h 4773916"/>
                <a:gd name="connsiteX6" fmla="*/ 40550 w 4784141"/>
                <a:gd name="connsiteY6" fmla="*/ 3053592 h 4773916"/>
                <a:gd name="connsiteX7" fmla="*/ 507282 w 4784141"/>
                <a:gd name="connsiteY7" fmla="*/ 692797 h 4773916"/>
                <a:gd name="connsiteX8" fmla="*/ 2532073 w 4784141"/>
                <a:gd name="connsiteY8" fmla="*/ 491 h 4773916"/>
                <a:gd name="connsiteX0" fmla="*/ 2558783 w 4784614"/>
                <a:gd name="connsiteY0" fmla="*/ 525 h 4757924"/>
                <a:gd name="connsiteX1" fmla="*/ 3892210 w 4784614"/>
                <a:gd name="connsiteY1" fmla="*/ 373855 h 4757924"/>
                <a:gd name="connsiteX2" fmla="*/ 4760478 w 4784614"/>
                <a:gd name="connsiteY2" fmla="*/ 1709602 h 4757924"/>
                <a:gd name="connsiteX3" fmla="*/ 4475600 w 4784614"/>
                <a:gd name="connsiteY3" fmla="*/ 3612783 h 4757924"/>
                <a:gd name="connsiteX4" fmla="*/ 3444435 w 4784614"/>
                <a:gd name="connsiteY4" fmla="*/ 4648551 h 4757924"/>
                <a:gd name="connsiteX5" fmla="*/ 1099105 w 4784614"/>
                <a:gd name="connsiteY5" fmla="*/ 4460932 h 4757924"/>
                <a:gd name="connsiteX6" fmla="*/ 41023 w 4784614"/>
                <a:gd name="connsiteY6" fmla="*/ 3037600 h 4757924"/>
                <a:gd name="connsiteX7" fmla="*/ 507755 w 4784614"/>
                <a:gd name="connsiteY7" fmla="*/ 676805 h 4757924"/>
                <a:gd name="connsiteX8" fmla="*/ 2558783 w 4784614"/>
                <a:gd name="connsiteY8" fmla="*/ 525 h 4757924"/>
                <a:gd name="connsiteX0" fmla="*/ 2558783 w 4784614"/>
                <a:gd name="connsiteY0" fmla="*/ 408 h 4757807"/>
                <a:gd name="connsiteX1" fmla="*/ 3907953 w 4784614"/>
                <a:gd name="connsiteY1" fmla="*/ 443183 h 4757807"/>
                <a:gd name="connsiteX2" fmla="*/ 4760478 w 4784614"/>
                <a:gd name="connsiteY2" fmla="*/ 1709485 h 4757807"/>
                <a:gd name="connsiteX3" fmla="*/ 4475600 w 4784614"/>
                <a:gd name="connsiteY3" fmla="*/ 3612666 h 4757807"/>
                <a:gd name="connsiteX4" fmla="*/ 3444435 w 4784614"/>
                <a:gd name="connsiteY4" fmla="*/ 4648434 h 4757807"/>
                <a:gd name="connsiteX5" fmla="*/ 1099105 w 4784614"/>
                <a:gd name="connsiteY5" fmla="*/ 4460815 h 4757807"/>
                <a:gd name="connsiteX6" fmla="*/ 41023 w 4784614"/>
                <a:gd name="connsiteY6" fmla="*/ 3037483 h 4757807"/>
                <a:gd name="connsiteX7" fmla="*/ 507755 w 4784614"/>
                <a:gd name="connsiteY7" fmla="*/ 676688 h 4757807"/>
                <a:gd name="connsiteX8" fmla="*/ 2558783 w 4784614"/>
                <a:gd name="connsiteY8" fmla="*/ 408 h 4757807"/>
                <a:gd name="connsiteX0" fmla="*/ 2675744 w 4786788"/>
                <a:gd name="connsiteY0" fmla="*/ 250 h 4954478"/>
                <a:gd name="connsiteX1" fmla="*/ 3910127 w 4786788"/>
                <a:gd name="connsiteY1" fmla="*/ 639854 h 4954478"/>
                <a:gd name="connsiteX2" fmla="*/ 4762652 w 4786788"/>
                <a:gd name="connsiteY2" fmla="*/ 1906156 h 4954478"/>
                <a:gd name="connsiteX3" fmla="*/ 4477774 w 4786788"/>
                <a:gd name="connsiteY3" fmla="*/ 3809337 h 4954478"/>
                <a:gd name="connsiteX4" fmla="*/ 3446609 w 4786788"/>
                <a:gd name="connsiteY4" fmla="*/ 4845105 h 4954478"/>
                <a:gd name="connsiteX5" fmla="*/ 1101279 w 4786788"/>
                <a:gd name="connsiteY5" fmla="*/ 4657486 h 4954478"/>
                <a:gd name="connsiteX6" fmla="*/ 43197 w 4786788"/>
                <a:gd name="connsiteY6" fmla="*/ 3234154 h 4954478"/>
                <a:gd name="connsiteX7" fmla="*/ 509929 w 4786788"/>
                <a:gd name="connsiteY7" fmla="*/ 873359 h 4954478"/>
                <a:gd name="connsiteX8" fmla="*/ 2675744 w 4786788"/>
                <a:gd name="connsiteY8" fmla="*/ 250 h 4954478"/>
                <a:gd name="connsiteX0" fmla="*/ 2675744 w 4786788"/>
                <a:gd name="connsiteY0" fmla="*/ 250 h 4954478"/>
                <a:gd name="connsiteX1" fmla="*/ 3910127 w 4786788"/>
                <a:gd name="connsiteY1" fmla="*/ 639854 h 4954478"/>
                <a:gd name="connsiteX2" fmla="*/ 4762652 w 4786788"/>
                <a:gd name="connsiteY2" fmla="*/ 1906156 h 4954478"/>
                <a:gd name="connsiteX3" fmla="*/ 4477774 w 4786788"/>
                <a:gd name="connsiteY3" fmla="*/ 3809337 h 4954478"/>
                <a:gd name="connsiteX4" fmla="*/ 3446609 w 4786788"/>
                <a:gd name="connsiteY4" fmla="*/ 4845105 h 4954478"/>
                <a:gd name="connsiteX5" fmla="*/ 1101279 w 4786788"/>
                <a:gd name="connsiteY5" fmla="*/ 4657486 h 4954478"/>
                <a:gd name="connsiteX6" fmla="*/ 43197 w 4786788"/>
                <a:gd name="connsiteY6" fmla="*/ 3234154 h 4954478"/>
                <a:gd name="connsiteX7" fmla="*/ 509929 w 4786788"/>
                <a:gd name="connsiteY7" fmla="*/ 873359 h 4954478"/>
                <a:gd name="connsiteX8" fmla="*/ 2675744 w 4786788"/>
                <a:gd name="connsiteY8" fmla="*/ 250 h 4954478"/>
                <a:gd name="connsiteX0" fmla="*/ 2675744 w 4786788"/>
                <a:gd name="connsiteY0" fmla="*/ 290 h 4954518"/>
                <a:gd name="connsiteX1" fmla="*/ 3910127 w 4786788"/>
                <a:gd name="connsiteY1" fmla="*/ 639894 h 4954518"/>
                <a:gd name="connsiteX2" fmla="*/ 4762652 w 4786788"/>
                <a:gd name="connsiteY2" fmla="*/ 1906196 h 4954518"/>
                <a:gd name="connsiteX3" fmla="*/ 4477774 w 4786788"/>
                <a:gd name="connsiteY3" fmla="*/ 3809377 h 4954518"/>
                <a:gd name="connsiteX4" fmla="*/ 3446609 w 4786788"/>
                <a:gd name="connsiteY4" fmla="*/ 4845145 h 4954518"/>
                <a:gd name="connsiteX5" fmla="*/ 1101279 w 4786788"/>
                <a:gd name="connsiteY5" fmla="*/ 4657526 h 4954518"/>
                <a:gd name="connsiteX6" fmla="*/ 43197 w 4786788"/>
                <a:gd name="connsiteY6" fmla="*/ 3234194 h 4954518"/>
                <a:gd name="connsiteX7" fmla="*/ 509929 w 4786788"/>
                <a:gd name="connsiteY7" fmla="*/ 873399 h 4954518"/>
                <a:gd name="connsiteX8" fmla="*/ 2675744 w 4786788"/>
                <a:gd name="connsiteY8" fmla="*/ 290 h 4954518"/>
                <a:gd name="connsiteX0" fmla="*/ 2675744 w 4786788"/>
                <a:gd name="connsiteY0" fmla="*/ 326 h 4954554"/>
                <a:gd name="connsiteX1" fmla="*/ 3990884 w 4786788"/>
                <a:gd name="connsiteY1" fmla="*/ 591130 h 4954554"/>
                <a:gd name="connsiteX2" fmla="*/ 4762652 w 4786788"/>
                <a:gd name="connsiteY2" fmla="*/ 1906232 h 4954554"/>
                <a:gd name="connsiteX3" fmla="*/ 4477774 w 4786788"/>
                <a:gd name="connsiteY3" fmla="*/ 3809413 h 4954554"/>
                <a:gd name="connsiteX4" fmla="*/ 3446609 w 4786788"/>
                <a:gd name="connsiteY4" fmla="*/ 4845181 h 4954554"/>
                <a:gd name="connsiteX5" fmla="*/ 1101279 w 4786788"/>
                <a:gd name="connsiteY5" fmla="*/ 4657562 h 4954554"/>
                <a:gd name="connsiteX6" fmla="*/ 43197 w 4786788"/>
                <a:gd name="connsiteY6" fmla="*/ 3234230 h 4954554"/>
                <a:gd name="connsiteX7" fmla="*/ 509929 w 4786788"/>
                <a:gd name="connsiteY7" fmla="*/ 873435 h 4954554"/>
                <a:gd name="connsiteX8" fmla="*/ 2675744 w 4786788"/>
                <a:gd name="connsiteY8" fmla="*/ 326 h 4954554"/>
                <a:gd name="connsiteX0" fmla="*/ 2662196 w 4773240"/>
                <a:gd name="connsiteY0" fmla="*/ 326 h 4954554"/>
                <a:gd name="connsiteX1" fmla="*/ 3977336 w 4773240"/>
                <a:gd name="connsiteY1" fmla="*/ 591130 h 4954554"/>
                <a:gd name="connsiteX2" fmla="*/ 4749104 w 4773240"/>
                <a:gd name="connsiteY2" fmla="*/ 1906232 h 4954554"/>
                <a:gd name="connsiteX3" fmla="*/ 4464226 w 4773240"/>
                <a:gd name="connsiteY3" fmla="*/ 3809413 h 4954554"/>
                <a:gd name="connsiteX4" fmla="*/ 3433061 w 4773240"/>
                <a:gd name="connsiteY4" fmla="*/ 4845181 h 4954554"/>
                <a:gd name="connsiteX5" fmla="*/ 1087731 w 4773240"/>
                <a:gd name="connsiteY5" fmla="*/ 4657562 h 4954554"/>
                <a:gd name="connsiteX6" fmla="*/ 29649 w 4773240"/>
                <a:gd name="connsiteY6" fmla="*/ 3234230 h 4954554"/>
                <a:gd name="connsiteX7" fmla="*/ 640977 w 4773240"/>
                <a:gd name="connsiteY7" fmla="*/ 730117 h 4954554"/>
                <a:gd name="connsiteX8" fmla="*/ 2662196 w 4773240"/>
                <a:gd name="connsiteY8" fmla="*/ 326 h 4954554"/>
                <a:gd name="connsiteX0" fmla="*/ 2664762 w 4775806"/>
                <a:gd name="connsiteY0" fmla="*/ 326 h 4954554"/>
                <a:gd name="connsiteX1" fmla="*/ 3979902 w 4775806"/>
                <a:gd name="connsiteY1" fmla="*/ 591130 h 4954554"/>
                <a:gd name="connsiteX2" fmla="*/ 4751670 w 4775806"/>
                <a:gd name="connsiteY2" fmla="*/ 1906232 h 4954554"/>
                <a:gd name="connsiteX3" fmla="*/ 4466792 w 4775806"/>
                <a:gd name="connsiteY3" fmla="*/ 3809413 h 4954554"/>
                <a:gd name="connsiteX4" fmla="*/ 3435627 w 4775806"/>
                <a:gd name="connsiteY4" fmla="*/ 4845181 h 4954554"/>
                <a:gd name="connsiteX5" fmla="*/ 1090297 w 4775806"/>
                <a:gd name="connsiteY5" fmla="*/ 4657562 h 4954554"/>
                <a:gd name="connsiteX6" fmla="*/ 32215 w 4775806"/>
                <a:gd name="connsiteY6" fmla="*/ 3234230 h 4954554"/>
                <a:gd name="connsiteX7" fmla="*/ 607899 w 4775806"/>
                <a:gd name="connsiteY7" fmla="*/ 806182 h 4954554"/>
                <a:gd name="connsiteX8" fmla="*/ 2664762 w 4775806"/>
                <a:gd name="connsiteY8" fmla="*/ 326 h 4954554"/>
                <a:gd name="connsiteX0" fmla="*/ 2673549 w 4784593"/>
                <a:gd name="connsiteY0" fmla="*/ 326 h 4954554"/>
                <a:gd name="connsiteX1" fmla="*/ 3988689 w 4784593"/>
                <a:gd name="connsiteY1" fmla="*/ 591130 h 4954554"/>
                <a:gd name="connsiteX2" fmla="*/ 4760457 w 4784593"/>
                <a:gd name="connsiteY2" fmla="*/ 1906232 h 4954554"/>
                <a:gd name="connsiteX3" fmla="*/ 4475579 w 4784593"/>
                <a:gd name="connsiteY3" fmla="*/ 3809413 h 4954554"/>
                <a:gd name="connsiteX4" fmla="*/ 3444414 w 4784593"/>
                <a:gd name="connsiteY4" fmla="*/ 4845181 h 4954554"/>
                <a:gd name="connsiteX5" fmla="*/ 1099084 w 4784593"/>
                <a:gd name="connsiteY5" fmla="*/ 4657562 h 4954554"/>
                <a:gd name="connsiteX6" fmla="*/ 41002 w 4784593"/>
                <a:gd name="connsiteY6" fmla="*/ 3234230 h 4954554"/>
                <a:gd name="connsiteX7" fmla="*/ 616686 w 4784593"/>
                <a:gd name="connsiteY7" fmla="*/ 806182 h 4954554"/>
                <a:gd name="connsiteX8" fmla="*/ 2673549 w 4784593"/>
                <a:gd name="connsiteY8" fmla="*/ 326 h 4954554"/>
                <a:gd name="connsiteX0" fmla="*/ 2649000 w 4760044"/>
                <a:gd name="connsiteY0" fmla="*/ 326 h 4964273"/>
                <a:gd name="connsiteX1" fmla="*/ 3964140 w 4760044"/>
                <a:gd name="connsiteY1" fmla="*/ 591130 h 4964273"/>
                <a:gd name="connsiteX2" fmla="*/ 4735908 w 4760044"/>
                <a:gd name="connsiteY2" fmla="*/ 1906232 h 4964273"/>
                <a:gd name="connsiteX3" fmla="*/ 4451030 w 4760044"/>
                <a:gd name="connsiteY3" fmla="*/ 3809413 h 4964273"/>
                <a:gd name="connsiteX4" fmla="*/ 3419865 w 4760044"/>
                <a:gd name="connsiteY4" fmla="*/ 4845181 h 4964273"/>
                <a:gd name="connsiteX5" fmla="*/ 1074535 w 4760044"/>
                <a:gd name="connsiteY5" fmla="*/ 4657562 h 4964273"/>
                <a:gd name="connsiteX6" fmla="*/ 33359 w 4760044"/>
                <a:gd name="connsiteY6" fmla="*/ 2995991 h 4964273"/>
                <a:gd name="connsiteX7" fmla="*/ 592137 w 4760044"/>
                <a:gd name="connsiteY7" fmla="*/ 806182 h 4964273"/>
                <a:gd name="connsiteX8" fmla="*/ 2649000 w 4760044"/>
                <a:gd name="connsiteY8" fmla="*/ 326 h 4964273"/>
                <a:gd name="connsiteX0" fmla="*/ 2649000 w 4760044"/>
                <a:gd name="connsiteY0" fmla="*/ 300 h 4964247"/>
                <a:gd name="connsiteX1" fmla="*/ 3813909 w 4760044"/>
                <a:gd name="connsiteY1" fmla="*/ 619239 h 4964247"/>
                <a:gd name="connsiteX2" fmla="*/ 4735908 w 4760044"/>
                <a:gd name="connsiteY2" fmla="*/ 1906206 h 4964247"/>
                <a:gd name="connsiteX3" fmla="*/ 4451030 w 4760044"/>
                <a:gd name="connsiteY3" fmla="*/ 3809387 h 4964247"/>
                <a:gd name="connsiteX4" fmla="*/ 3419865 w 4760044"/>
                <a:gd name="connsiteY4" fmla="*/ 4845155 h 4964247"/>
                <a:gd name="connsiteX5" fmla="*/ 1074535 w 4760044"/>
                <a:gd name="connsiteY5" fmla="*/ 4657536 h 4964247"/>
                <a:gd name="connsiteX6" fmla="*/ 33359 w 4760044"/>
                <a:gd name="connsiteY6" fmla="*/ 2995965 h 4964247"/>
                <a:gd name="connsiteX7" fmla="*/ 592137 w 4760044"/>
                <a:gd name="connsiteY7" fmla="*/ 806156 h 4964247"/>
                <a:gd name="connsiteX8" fmla="*/ 2649000 w 4760044"/>
                <a:gd name="connsiteY8" fmla="*/ 300 h 4964247"/>
                <a:gd name="connsiteX0" fmla="*/ 2649000 w 4849477"/>
                <a:gd name="connsiteY0" fmla="*/ -2 h 4963945"/>
                <a:gd name="connsiteX1" fmla="*/ 4735908 w 4849477"/>
                <a:gd name="connsiteY1" fmla="*/ 1905904 h 4963945"/>
                <a:gd name="connsiteX2" fmla="*/ 4451030 w 4849477"/>
                <a:gd name="connsiteY2" fmla="*/ 3809085 h 4963945"/>
                <a:gd name="connsiteX3" fmla="*/ 3419865 w 4849477"/>
                <a:gd name="connsiteY3" fmla="*/ 4844853 h 4963945"/>
                <a:gd name="connsiteX4" fmla="*/ 1074535 w 4849477"/>
                <a:gd name="connsiteY4" fmla="*/ 4657234 h 4963945"/>
                <a:gd name="connsiteX5" fmla="*/ 33359 w 4849477"/>
                <a:gd name="connsiteY5" fmla="*/ 2995663 h 4963945"/>
                <a:gd name="connsiteX6" fmla="*/ 592137 w 4849477"/>
                <a:gd name="connsiteY6" fmla="*/ 805854 h 4963945"/>
                <a:gd name="connsiteX7" fmla="*/ 2649000 w 4849477"/>
                <a:gd name="connsiteY7" fmla="*/ -2 h 4963945"/>
                <a:gd name="connsiteX0" fmla="*/ 2649000 w 4859466"/>
                <a:gd name="connsiteY0" fmla="*/ -2 h 5536260"/>
                <a:gd name="connsiteX1" fmla="*/ 4735908 w 4859466"/>
                <a:gd name="connsiteY1" fmla="*/ 1905904 h 5536260"/>
                <a:gd name="connsiteX2" fmla="*/ 4451030 w 4859466"/>
                <a:gd name="connsiteY2" fmla="*/ 3809085 h 5536260"/>
                <a:gd name="connsiteX3" fmla="*/ 3067466 w 4859466"/>
                <a:gd name="connsiteY3" fmla="*/ 5491001 h 5536260"/>
                <a:gd name="connsiteX4" fmla="*/ 1074535 w 4859466"/>
                <a:gd name="connsiteY4" fmla="*/ 4657234 h 5536260"/>
                <a:gd name="connsiteX5" fmla="*/ 33359 w 4859466"/>
                <a:gd name="connsiteY5" fmla="*/ 2995663 h 5536260"/>
                <a:gd name="connsiteX6" fmla="*/ 592137 w 4859466"/>
                <a:gd name="connsiteY6" fmla="*/ 805854 h 5536260"/>
                <a:gd name="connsiteX7" fmla="*/ 2649000 w 4859466"/>
                <a:gd name="connsiteY7" fmla="*/ -2 h 5536260"/>
                <a:gd name="connsiteX0" fmla="*/ 2780481 w 4861205"/>
                <a:gd name="connsiteY0" fmla="*/ -2 h 5864449"/>
                <a:gd name="connsiteX1" fmla="*/ 4737647 w 4861205"/>
                <a:gd name="connsiteY1" fmla="*/ 2234093 h 5864449"/>
                <a:gd name="connsiteX2" fmla="*/ 4452769 w 4861205"/>
                <a:gd name="connsiteY2" fmla="*/ 4137274 h 5864449"/>
                <a:gd name="connsiteX3" fmla="*/ 3069205 w 4861205"/>
                <a:gd name="connsiteY3" fmla="*/ 5819190 h 5864449"/>
                <a:gd name="connsiteX4" fmla="*/ 1076274 w 4861205"/>
                <a:gd name="connsiteY4" fmla="*/ 4985423 h 5864449"/>
                <a:gd name="connsiteX5" fmla="*/ 35098 w 4861205"/>
                <a:gd name="connsiteY5" fmla="*/ 3323852 h 5864449"/>
                <a:gd name="connsiteX6" fmla="*/ 593876 w 4861205"/>
                <a:gd name="connsiteY6" fmla="*/ 1134043 h 5864449"/>
                <a:gd name="connsiteX7" fmla="*/ 2780481 w 4861205"/>
                <a:gd name="connsiteY7" fmla="*/ -2 h 5864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61205" h="5864449">
                  <a:moveTo>
                    <a:pt x="2780481" y="-2"/>
                  </a:moveTo>
                  <a:cubicBezTo>
                    <a:pt x="3471109" y="183340"/>
                    <a:pt x="4437309" y="1599245"/>
                    <a:pt x="4737647" y="2234093"/>
                  </a:cubicBezTo>
                  <a:cubicBezTo>
                    <a:pt x="5037985" y="2868941"/>
                    <a:pt x="4730843" y="3539758"/>
                    <a:pt x="4452769" y="4137274"/>
                  </a:cubicBezTo>
                  <a:cubicBezTo>
                    <a:pt x="4174695" y="4734790"/>
                    <a:pt x="3382031" y="5704221"/>
                    <a:pt x="3069205" y="5819190"/>
                  </a:cubicBezTo>
                  <a:cubicBezTo>
                    <a:pt x="2358359" y="6040255"/>
                    <a:pt x="1581959" y="5401313"/>
                    <a:pt x="1076274" y="4985423"/>
                  </a:cubicBezTo>
                  <a:cubicBezTo>
                    <a:pt x="570590" y="4569533"/>
                    <a:pt x="146935" y="3953087"/>
                    <a:pt x="35098" y="3323852"/>
                  </a:cubicBezTo>
                  <a:cubicBezTo>
                    <a:pt x="-92687" y="2646770"/>
                    <a:pt x="136312" y="1688019"/>
                    <a:pt x="593876" y="1134043"/>
                  </a:cubicBezTo>
                  <a:cubicBezTo>
                    <a:pt x="1051440" y="580067"/>
                    <a:pt x="2127808" y="30746"/>
                    <a:pt x="2780481" y="-2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8505720-2558-A390-8612-99A55D48F4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7320892">
              <a:off x="11193220" y="1266534"/>
              <a:ext cx="1341234" cy="443910"/>
            </a:xfrm>
            <a:custGeom>
              <a:avLst/>
              <a:gdLst>
                <a:gd name="connsiteX0" fmla="*/ 0 w 1341234"/>
                <a:gd name="connsiteY0" fmla="*/ 254220 h 443910"/>
                <a:gd name="connsiteX1" fmla="*/ 406601 w 1341234"/>
                <a:gd name="connsiteY1" fmla="*/ 0 h 443910"/>
                <a:gd name="connsiteX2" fmla="*/ 457611 w 1341234"/>
                <a:gd name="connsiteY2" fmla="*/ 13676 h 443910"/>
                <a:gd name="connsiteX3" fmla="*/ 1341234 w 1341234"/>
                <a:gd name="connsiteY3" fmla="*/ 259580 h 443910"/>
                <a:gd name="connsiteX4" fmla="*/ 1301190 w 1341234"/>
                <a:gd name="connsiteY4" fmla="*/ 443736 h 443910"/>
                <a:gd name="connsiteX5" fmla="*/ 359344 w 1341234"/>
                <a:gd name="connsiteY5" fmla="*/ 311216 h 443910"/>
                <a:gd name="connsiteX6" fmla="*/ 47147 w 1341234"/>
                <a:gd name="connsiteY6" fmla="*/ 262014 h 443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41234" h="443910">
                  <a:moveTo>
                    <a:pt x="0" y="254220"/>
                  </a:moveTo>
                  <a:lnTo>
                    <a:pt x="406601" y="0"/>
                  </a:lnTo>
                  <a:lnTo>
                    <a:pt x="457611" y="13676"/>
                  </a:lnTo>
                  <a:cubicBezTo>
                    <a:pt x="858001" y="120586"/>
                    <a:pt x="1311317" y="239969"/>
                    <a:pt x="1341234" y="259580"/>
                  </a:cubicBezTo>
                  <a:cubicBezTo>
                    <a:pt x="1337155" y="299693"/>
                    <a:pt x="1315377" y="449736"/>
                    <a:pt x="1301190" y="443736"/>
                  </a:cubicBezTo>
                  <a:cubicBezTo>
                    <a:pt x="1267732" y="445553"/>
                    <a:pt x="557777" y="378967"/>
                    <a:pt x="359344" y="311216"/>
                  </a:cubicBezTo>
                  <a:cubicBezTo>
                    <a:pt x="245881" y="291075"/>
                    <a:pt x="140295" y="276238"/>
                    <a:pt x="47147" y="262014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720743B-9C97-37DF-D56A-D2A9E750BD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7320892">
              <a:off x="11193220" y="1266534"/>
              <a:ext cx="1341234" cy="443910"/>
            </a:xfrm>
            <a:custGeom>
              <a:avLst/>
              <a:gdLst>
                <a:gd name="connsiteX0" fmla="*/ 0 w 1341234"/>
                <a:gd name="connsiteY0" fmla="*/ 254220 h 443910"/>
                <a:gd name="connsiteX1" fmla="*/ 406601 w 1341234"/>
                <a:gd name="connsiteY1" fmla="*/ 0 h 443910"/>
                <a:gd name="connsiteX2" fmla="*/ 457611 w 1341234"/>
                <a:gd name="connsiteY2" fmla="*/ 13676 h 443910"/>
                <a:gd name="connsiteX3" fmla="*/ 1341234 w 1341234"/>
                <a:gd name="connsiteY3" fmla="*/ 259580 h 443910"/>
                <a:gd name="connsiteX4" fmla="*/ 1301190 w 1341234"/>
                <a:gd name="connsiteY4" fmla="*/ 443736 h 443910"/>
                <a:gd name="connsiteX5" fmla="*/ 359344 w 1341234"/>
                <a:gd name="connsiteY5" fmla="*/ 311216 h 443910"/>
                <a:gd name="connsiteX6" fmla="*/ 47147 w 1341234"/>
                <a:gd name="connsiteY6" fmla="*/ 262014 h 443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41234" h="443910">
                  <a:moveTo>
                    <a:pt x="0" y="254220"/>
                  </a:moveTo>
                  <a:lnTo>
                    <a:pt x="406601" y="0"/>
                  </a:lnTo>
                  <a:lnTo>
                    <a:pt x="457611" y="13676"/>
                  </a:lnTo>
                  <a:cubicBezTo>
                    <a:pt x="858001" y="120586"/>
                    <a:pt x="1311317" y="239969"/>
                    <a:pt x="1341234" y="259580"/>
                  </a:cubicBezTo>
                  <a:cubicBezTo>
                    <a:pt x="1337155" y="299693"/>
                    <a:pt x="1315377" y="449736"/>
                    <a:pt x="1301190" y="443736"/>
                  </a:cubicBezTo>
                  <a:cubicBezTo>
                    <a:pt x="1267732" y="445553"/>
                    <a:pt x="557777" y="378967"/>
                    <a:pt x="359344" y="311216"/>
                  </a:cubicBezTo>
                  <a:cubicBezTo>
                    <a:pt x="245881" y="291075"/>
                    <a:pt x="140295" y="276238"/>
                    <a:pt x="47147" y="262014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9C3539A-A126-556F-3B61-690C785C75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9842612" flipH="1" flipV="1">
              <a:off x="10264608" y="74723"/>
              <a:ext cx="1083994" cy="1037613"/>
            </a:xfrm>
            <a:custGeom>
              <a:avLst/>
              <a:gdLst>
                <a:gd name="connsiteX0" fmla="*/ 886520 w 1083994"/>
                <a:gd name="connsiteY0" fmla="*/ 0 h 1037613"/>
                <a:gd name="connsiteX1" fmla="*/ 990233 w 1083994"/>
                <a:gd name="connsiteY1" fmla="*/ 29654 h 1037613"/>
                <a:gd name="connsiteX2" fmla="*/ 993535 w 1083994"/>
                <a:gd name="connsiteY2" fmla="*/ 43082 h 1037613"/>
                <a:gd name="connsiteX3" fmla="*/ 1051675 w 1083994"/>
                <a:gd name="connsiteY3" fmla="*/ 356973 h 1037613"/>
                <a:gd name="connsiteX4" fmla="*/ 1083975 w 1083994"/>
                <a:gd name="connsiteY4" fmla="*/ 602023 h 1037613"/>
                <a:gd name="connsiteX5" fmla="*/ 966613 w 1083994"/>
                <a:gd name="connsiteY5" fmla="*/ 901753 h 1037613"/>
                <a:gd name="connsiteX6" fmla="*/ 713135 w 1083994"/>
                <a:gd name="connsiteY6" fmla="*/ 1026319 h 1037613"/>
                <a:gd name="connsiteX7" fmla="*/ 318855 w 1083994"/>
                <a:gd name="connsiteY7" fmla="*/ 989106 h 1037613"/>
                <a:gd name="connsiteX8" fmla="*/ 128776 w 1083994"/>
                <a:gd name="connsiteY8" fmla="*/ 649273 h 1037613"/>
                <a:gd name="connsiteX9" fmla="*/ 0 w 1083994"/>
                <a:gd name="connsiteY9" fmla="*/ 49738 h 1037613"/>
                <a:gd name="connsiteX10" fmla="*/ 620956 w 1083994"/>
                <a:gd name="connsiteY10" fmla="*/ 642355 h 1037613"/>
                <a:gd name="connsiteX11" fmla="*/ 886064 w 1083994"/>
                <a:gd name="connsiteY11" fmla="*/ 1039 h 1037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83994" h="1037613">
                  <a:moveTo>
                    <a:pt x="886520" y="0"/>
                  </a:moveTo>
                  <a:lnTo>
                    <a:pt x="990233" y="29654"/>
                  </a:lnTo>
                  <a:lnTo>
                    <a:pt x="993535" y="43082"/>
                  </a:lnTo>
                  <a:cubicBezTo>
                    <a:pt x="1016489" y="140998"/>
                    <a:pt x="1041157" y="264776"/>
                    <a:pt x="1051675" y="356973"/>
                  </a:cubicBezTo>
                  <a:lnTo>
                    <a:pt x="1083975" y="602023"/>
                  </a:lnTo>
                  <a:cubicBezTo>
                    <a:pt x="1084789" y="765231"/>
                    <a:pt x="1059669" y="806637"/>
                    <a:pt x="966613" y="901753"/>
                  </a:cubicBezTo>
                  <a:cubicBezTo>
                    <a:pt x="910153" y="966250"/>
                    <a:pt x="821095" y="1011760"/>
                    <a:pt x="713135" y="1026319"/>
                  </a:cubicBezTo>
                  <a:cubicBezTo>
                    <a:pt x="605175" y="1040878"/>
                    <a:pt x="416248" y="1051946"/>
                    <a:pt x="318855" y="989106"/>
                  </a:cubicBezTo>
                  <a:cubicBezTo>
                    <a:pt x="221462" y="926265"/>
                    <a:pt x="147001" y="727446"/>
                    <a:pt x="128776" y="649273"/>
                  </a:cubicBezTo>
                  <a:cubicBezTo>
                    <a:pt x="93895" y="519198"/>
                    <a:pt x="28063" y="235695"/>
                    <a:pt x="0" y="49738"/>
                  </a:cubicBezTo>
                  <a:cubicBezTo>
                    <a:pt x="152500" y="20987"/>
                    <a:pt x="429040" y="429202"/>
                    <a:pt x="620956" y="642355"/>
                  </a:cubicBezTo>
                  <a:cubicBezTo>
                    <a:pt x="695371" y="468649"/>
                    <a:pt x="814439" y="166732"/>
                    <a:pt x="886064" y="1039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5089FB1-F28D-0DD0-436F-D094F3C823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9842612" flipH="1" flipV="1">
              <a:off x="10264609" y="74723"/>
              <a:ext cx="1083994" cy="1037611"/>
            </a:xfrm>
            <a:custGeom>
              <a:avLst/>
              <a:gdLst>
                <a:gd name="connsiteX0" fmla="*/ 886519 w 1083994"/>
                <a:gd name="connsiteY0" fmla="*/ 0 h 1037611"/>
                <a:gd name="connsiteX1" fmla="*/ 990233 w 1083994"/>
                <a:gd name="connsiteY1" fmla="*/ 29654 h 1037611"/>
                <a:gd name="connsiteX2" fmla="*/ 993535 w 1083994"/>
                <a:gd name="connsiteY2" fmla="*/ 43080 h 1037611"/>
                <a:gd name="connsiteX3" fmla="*/ 1051675 w 1083994"/>
                <a:gd name="connsiteY3" fmla="*/ 356971 h 1037611"/>
                <a:gd name="connsiteX4" fmla="*/ 1083975 w 1083994"/>
                <a:gd name="connsiteY4" fmla="*/ 602021 h 1037611"/>
                <a:gd name="connsiteX5" fmla="*/ 966613 w 1083994"/>
                <a:gd name="connsiteY5" fmla="*/ 901751 h 1037611"/>
                <a:gd name="connsiteX6" fmla="*/ 713135 w 1083994"/>
                <a:gd name="connsiteY6" fmla="*/ 1026317 h 1037611"/>
                <a:gd name="connsiteX7" fmla="*/ 318855 w 1083994"/>
                <a:gd name="connsiteY7" fmla="*/ 989104 h 1037611"/>
                <a:gd name="connsiteX8" fmla="*/ 128776 w 1083994"/>
                <a:gd name="connsiteY8" fmla="*/ 649271 h 1037611"/>
                <a:gd name="connsiteX9" fmla="*/ 0 w 1083994"/>
                <a:gd name="connsiteY9" fmla="*/ 49736 h 1037611"/>
                <a:gd name="connsiteX10" fmla="*/ 620956 w 1083994"/>
                <a:gd name="connsiteY10" fmla="*/ 642353 h 1037611"/>
                <a:gd name="connsiteX11" fmla="*/ 886064 w 1083994"/>
                <a:gd name="connsiteY11" fmla="*/ 1037 h 1037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83994" h="1037611">
                  <a:moveTo>
                    <a:pt x="886519" y="0"/>
                  </a:moveTo>
                  <a:lnTo>
                    <a:pt x="990233" y="29654"/>
                  </a:lnTo>
                  <a:lnTo>
                    <a:pt x="993535" y="43080"/>
                  </a:lnTo>
                  <a:cubicBezTo>
                    <a:pt x="1016489" y="140996"/>
                    <a:pt x="1041157" y="264774"/>
                    <a:pt x="1051675" y="356971"/>
                  </a:cubicBezTo>
                  <a:lnTo>
                    <a:pt x="1083975" y="602021"/>
                  </a:lnTo>
                  <a:cubicBezTo>
                    <a:pt x="1084789" y="765229"/>
                    <a:pt x="1059669" y="806635"/>
                    <a:pt x="966613" y="901751"/>
                  </a:cubicBezTo>
                  <a:cubicBezTo>
                    <a:pt x="910153" y="966248"/>
                    <a:pt x="821095" y="1011758"/>
                    <a:pt x="713135" y="1026317"/>
                  </a:cubicBezTo>
                  <a:cubicBezTo>
                    <a:pt x="605175" y="1040876"/>
                    <a:pt x="416248" y="1051944"/>
                    <a:pt x="318855" y="989104"/>
                  </a:cubicBezTo>
                  <a:cubicBezTo>
                    <a:pt x="221462" y="926263"/>
                    <a:pt x="147001" y="727444"/>
                    <a:pt x="128776" y="649271"/>
                  </a:cubicBezTo>
                  <a:cubicBezTo>
                    <a:pt x="93895" y="519196"/>
                    <a:pt x="28063" y="235693"/>
                    <a:pt x="0" y="49736"/>
                  </a:cubicBezTo>
                  <a:cubicBezTo>
                    <a:pt x="152500" y="20985"/>
                    <a:pt x="429040" y="429200"/>
                    <a:pt x="620956" y="642353"/>
                  </a:cubicBezTo>
                  <a:cubicBezTo>
                    <a:pt x="695371" y="468647"/>
                    <a:pt x="814439" y="166730"/>
                    <a:pt x="886064" y="1037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0E508B-E154-4FBD-2C0F-9CEDBE0C3E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4621" y="2585092"/>
            <a:ext cx="4844052" cy="357349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400" dirty="0">
              <a:solidFill>
                <a:schemeClr val="tx2"/>
              </a:solidFill>
              <a:hlinkClick r:id="rId3"/>
            </a:endParaRPr>
          </a:p>
          <a:p>
            <a:pPr marL="0" indent="0">
              <a:buNone/>
            </a:pPr>
            <a:endParaRPr lang="en-US" sz="1400" dirty="0">
              <a:solidFill>
                <a:schemeClr val="tx2"/>
              </a:solidFill>
              <a:hlinkClick r:id="rId3"/>
            </a:endParaRPr>
          </a:p>
          <a:p>
            <a:pPr marL="0" indent="0" algn="ctr">
              <a:buNone/>
            </a:pPr>
            <a:r>
              <a:rPr lang="en-US" sz="1800" b="1" dirty="0">
                <a:solidFill>
                  <a:schemeClr val="tx2"/>
                </a:solidFill>
                <a:hlinkClick r:id="rId3"/>
              </a:rPr>
              <a:t>CSI School 504 Program Self-Appraisal Form</a:t>
            </a:r>
            <a:endParaRPr lang="en-US" sz="18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en-US" sz="2400" dirty="0">
                <a:solidFill>
                  <a:schemeClr val="tx2"/>
                </a:solidFill>
              </a:rPr>
              <a:t>I will email the link to all 504 Contacts.  Schools can choose who to complete.  Use it as an opportunity for reflection and program improvement.  Takes about 10 minutes.</a:t>
            </a:r>
          </a:p>
          <a:p>
            <a:pPr marL="0" indent="0">
              <a:buNone/>
            </a:pPr>
            <a:endParaRPr lang="en-US" sz="18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954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2" y="1914808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502CA4-7A7C-5DF8-3C6F-872BAD369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858" y="1683756"/>
            <a:ext cx="2336449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2700" b="1" dirty="0">
                <a:solidFill>
                  <a:srgbClr val="FFFFFF"/>
                </a:solidFill>
              </a:rPr>
              <a:t>Why 504 Plan Review?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A41B37-137D-7FE0-9918-B704147519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9376" y="1807767"/>
            <a:ext cx="6115632" cy="4544696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To assess our 504 compliance as an AU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To identify areas to target for support and training</a:t>
            </a:r>
            <a:endParaRPr lang="en-US" b="1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Increases in OCR complaints even more reason to make sure we are providing quality 504 processes and programs</a:t>
            </a:r>
          </a:p>
        </p:txBody>
      </p:sp>
    </p:spTree>
    <p:extLst>
      <p:ext uri="{BB962C8B-B14F-4D97-AF65-F5344CB8AC3E}">
        <p14:creationId xmlns:p14="http://schemas.microsoft.com/office/powerpoint/2010/main" val="3161092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3D3FB-8385-2B5E-71C0-907F6C2ED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CSI Guidance Manual</a:t>
            </a:r>
          </a:p>
        </p:txBody>
      </p:sp>
      <p:pic>
        <p:nvPicPr>
          <p:cNvPr id="5" name="Content Placeholder 4" descr="A close-up of cover of CSI 504 Guidance Manual&#10;&#10;">
            <a:extLst>
              <a:ext uri="{FF2B5EF4-FFF2-40B4-BE49-F238E27FC236}">
                <a16:creationId xmlns:a16="http://schemas.microsoft.com/office/drawing/2014/main" id="{F49CE9AE-C1F0-5504-4E6E-2EB6A8D251E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145" y="1825625"/>
            <a:ext cx="3349709" cy="4351338"/>
          </a:xfrm>
        </p:spPr>
      </p:pic>
    </p:spTree>
    <p:extLst>
      <p:ext uri="{BB962C8B-B14F-4D97-AF65-F5344CB8AC3E}">
        <p14:creationId xmlns:p14="http://schemas.microsoft.com/office/powerpoint/2010/main" val="193938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45773" y="181841"/>
            <a:ext cx="850756" cy="2658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45773" y="544310"/>
            <a:ext cx="4396220" cy="48491"/>
          </a:xfrm>
          <a:custGeom>
            <a:avLst/>
            <a:gdLst/>
            <a:ahLst/>
            <a:cxnLst/>
            <a:rect l="l" t="t" r="r" b="b"/>
            <a:pathLst>
              <a:path w="6447790" h="71120">
                <a:moveTo>
                  <a:pt x="0" y="71120"/>
                </a:moveTo>
                <a:lnTo>
                  <a:pt x="6447790" y="71120"/>
                </a:lnTo>
                <a:lnTo>
                  <a:pt x="6447790" y="0"/>
                </a:lnTo>
                <a:lnTo>
                  <a:pt x="0" y="0"/>
                </a:lnTo>
                <a:lnTo>
                  <a:pt x="0" y="71120"/>
                </a:lnTo>
                <a:close/>
              </a:path>
            </a:pathLst>
          </a:custGeom>
          <a:solidFill>
            <a:srgbClr val="455FA9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537321" y="667160"/>
            <a:ext cx="4081794" cy="55197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 marR="14339">
              <a:lnSpc>
                <a:spcPts val="1180"/>
              </a:lnSpc>
              <a:spcBef>
                <a:spcPts val="59"/>
              </a:spcBef>
            </a:pPr>
            <a:r>
              <a:rPr sz="1091" b="1" dirty="0">
                <a:solidFill>
                  <a:srgbClr val="455FA9"/>
                </a:solidFill>
                <a:latin typeface="Arial"/>
                <a:cs typeface="Arial"/>
              </a:rPr>
              <a:t>Co</a:t>
            </a:r>
            <a:r>
              <a:rPr sz="1091" b="1" spc="3" dirty="0">
                <a:solidFill>
                  <a:srgbClr val="455FA9"/>
                </a:solidFill>
                <a:latin typeface="Arial"/>
                <a:cs typeface="Arial"/>
              </a:rPr>
              <a:t>n</a:t>
            </a:r>
            <a:r>
              <a:rPr sz="1091" b="1" dirty="0">
                <a:solidFill>
                  <a:srgbClr val="455FA9"/>
                </a:solidFill>
                <a:latin typeface="Arial"/>
                <a:cs typeface="Arial"/>
              </a:rPr>
              <a:t>te</a:t>
            </a:r>
            <a:r>
              <a:rPr sz="1091" b="1" spc="3" dirty="0">
                <a:solidFill>
                  <a:srgbClr val="455FA9"/>
                </a:solidFill>
                <a:latin typeface="Arial"/>
                <a:cs typeface="Arial"/>
              </a:rPr>
              <a:t>n</a:t>
            </a:r>
            <a:r>
              <a:rPr sz="1091" b="1" dirty="0">
                <a:solidFill>
                  <a:srgbClr val="455FA9"/>
                </a:solidFill>
                <a:latin typeface="Arial"/>
                <a:cs typeface="Arial"/>
              </a:rPr>
              <a:t>ts</a:t>
            </a:r>
            <a:endParaRPr sz="1091" dirty="0">
              <a:latin typeface="Arial"/>
              <a:cs typeface="Arial"/>
            </a:endParaRPr>
          </a:p>
          <a:p>
            <a:pPr marL="8659" marR="354">
              <a:lnSpc>
                <a:spcPct val="101725"/>
              </a:lnSpc>
              <a:spcBef>
                <a:spcPts val="50"/>
              </a:spcBef>
            </a:pPr>
            <a:r>
              <a:rPr sz="750" dirty="0">
                <a:latin typeface="Calibri"/>
                <a:cs typeface="Calibri"/>
              </a:rPr>
              <a:t>Secti</a:t>
            </a:r>
            <a:r>
              <a:rPr sz="750" spc="3" dirty="0">
                <a:latin typeface="Calibri"/>
                <a:cs typeface="Calibri"/>
              </a:rPr>
              <a:t>o</a:t>
            </a:r>
            <a:r>
              <a:rPr sz="750" dirty="0">
                <a:latin typeface="Calibri"/>
                <a:cs typeface="Calibri"/>
              </a:rPr>
              <a:t>n</a:t>
            </a:r>
            <a:r>
              <a:rPr sz="750" spc="-10" dirty="0">
                <a:latin typeface="Calibri"/>
                <a:cs typeface="Calibri"/>
              </a:rPr>
              <a:t> </a:t>
            </a:r>
            <a:r>
              <a:rPr sz="750" spc="-3" dirty="0">
                <a:latin typeface="Calibri"/>
                <a:cs typeface="Calibri"/>
              </a:rPr>
              <a:t>1</a:t>
            </a:r>
            <a:r>
              <a:rPr sz="750" dirty="0">
                <a:latin typeface="Calibri"/>
                <a:cs typeface="Calibri"/>
              </a:rPr>
              <a:t>:</a:t>
            </a:r>
            <a:r>
              <a:rPr sz="750" spc="3" dirty="0">
                <a:latin typeface="Calibri"/>
                <a:cs typeface="Calibri"/>
              </a:rPr>
              <a:t> </a:t>
            </a:r>
            <a:r>
              <a:rPr sz="750" spc="-6" dirty="0">
                <a:latin typeface="Calibri"/>
                <a:cs typeface="Calibri"/>
              </a:rPr>
              <a:t>O</a:t>
            </a:r>
            <a:r>
              <a:rPr sz="750" spc="3" dirty="0">
                <a:latin typeface="Calibri"/>
                <a:cs typeface="Calibri"/>
              </a:rPr>
              <a:t>v</a:t>
            </a:r>
            <a:r>
              <a:rPr sz="750" dirty="0">
                <a:latin typeface="Calibri"/>
                <a:cs typeface="Calibri"/>
              </a:rPr>
              <a:t>e</a:t>
            </a:r>
            <a:r>
              <a:rPr sz="750" spc="-6" dirty="0">
                <a:latin typeface="Calibri"/>
                <a:cs typeface="Calibri"/>
              </a:rPr>
              <a:t>r</a:t>
            </a:r>
            <a:r>
              <a:rPr sz="750" spc="3" dirty="0">
                <a:latin typeface="Calibri"/>
                <a:cs typeface="Calibri"/>
              </a:rPr>
              <a:t>v</a:t>
            </a:r>
            <a:r>
              <a:rPr sz="750" dirty="0">
                <a:latin typeface="Calibri"/>
                <a:cs typeface="Calibri"/>
              </a:rPr>
              <a:t>i</a:t>
            </a:r>
            <a:r>
              <a:rPr sz="750" spc="-6" dirty="0">
                <a:latin typeface="Calibri"/>
                <a:cs typeface="Calibri"/>
              </a:rPr>
              <a:t>e</a:t>
            </a:r>
            <a:r>
              <a:rPr sz="750" dirty="0">
                <a:latin typeface="Calibri"/>
                <a:cs typeface="Calibri"/>
              </a:rPr>
              <a:t>w</a:t>
            </a:r>
            <a:r>
              <a:rPr sz="750" spc="-33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...............................</a:t>
            </a:r>
            <a:r>
              <a:rPr sz="750" spc="-10" dirty="0">
                <a:latin typeface="Calibri"/>
                <a:cs typeface="Calibri"/>
              </a:rPr>
              <a:t>.</a:t>
            </a:r>
            <a:r>
              <a:rPr sz="750" dirty="0">
                <a:latin typeface="Calibri"/>
                <a:cs typeface="Calibri"/>
              </a:rPr>
              <a:t>...............................</a:t>
            </a:r>
            <a:r>
              <a:rPr sz="750" spc="-10" dirty="0">
                <a:latin typeface="Calibri"/>
                <a:cs typeface="Calibri"/>
              </a:rPr>
              <a:t>.</a:t>
            </a:r>
            <a:r>
              <a:rPr sz="750" dirty="0">
                <a:latin typeface="Calibri"/>
                <a:cs typeface="Calibri"/>
              </a:rPr>
              <a:t>...............................</a:t>
            </a:r>
            <a:r>
              <a:rPr sz="750" spc="-10" dirty="0">
                <a:latin typeface="Calibri"/>
                <a:cs typeface="Calibri"/>
              </a:rPr>
              <a:t>.</a:t>
            </a:r>
            <a:r>
              <a:rPr sz="750" dirty="0">
                <a:latin typeface="Calibri"/>
                <a:cs typeface="Calibri"/>
              </a:rPr>
              <a:t>...............................</a:t>
            </a:r>
            <a:r>
              <a:rPr sz="750" spc="-10" dirty="0">
                <a:latin typeface="Calibri"/>
                <a:cs typeface="Calibri"/>
              </a:rPr>
              <a:t>.</a:t>
            </a:r>
            <a:r>
              <a:rPr sz="750" dirty="0">
                <a:latin typeface="Calibri"/>
                <a:cs typeface="Calibri"/>
              </a:rPr>
              <a:t>......</a:t>
            </a:r>
            <a:r>
              <a:rPr sz="750" spc="-81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3</a:t>
            </a:r>
          </a:p>
          <a:p>
            <a:pPr marL="8659" marR="354">
              <a:lnSpc>
                <a:spcPct val="101725"/>
              </a:lnSpc>
              <a:spcBef>
                <a:spcPts val="418"/>
              </a:spcBef>
            </a:pPr>
            <a:r>
              <a:rPr sz="750" dirty="0">
                <a:latin typeface="Calibri"/>
                <a:cs typeface="Calibri"/>
              </a:rPr>
              <a:t>Secti</a:t>
            </a:r>
            <a:r>
              <a:rPr sz="750" spc="3" dirty="0">
                <a:latin typeface="Calibri"/>
                <a:cs typeface="Calibri"/>
              </a:rPr>
              <a:t>o</a:t>
            </a:r>
            <a:r>
              <a:rPr sz="750" dirty="0">
                <a:latin typeface="Calibri"/>
                <a:cs typeface="Calibri"/>
              </a:rPr>
              <a:t>n</a:t>
            </a:r>
            <a:r>
              <a:rPr sz="750" spc="-10" dirty="0">
                <a:latin typeface="Calibri"/>
                <a:cs typeface="Calibri"/>
              </a:rPr>
              <a:t> </a:t>
            </a:r>
            <a:r>
              <a:rPr sz="750" spc="-3" dirty="0">
                <a:latin typeface="Calibri"/>
                <a:cs typeface="Calibri"/>
              </a:rPr>
              <a:t>2</a:t>
            </a:r>
            <a:r>
              <a:rPr sz="750" dirty="0">
                <a:latin typeface="Calibri"/>
                <a:cs typeface="Calibri"/>
              </a:rPr>
              <a:t>:</a:t>
            </a:r>
            <a:r>
              <a:rPr sz="750" spc="3" dirty="0">
                <a:latin typeface="Calibri"/>
                <a:cs typeface="Calibri"/>
              </a:rPr>
              <a:t> W</a:t>
            </a:r>
            <a:r>
              <a:rPr sz="750" spc="-3" dirty="0">
                <a:latin typeface="Calibri"/>
                <a:cs typeface="Calibri"/>
              </a:rPr>
              <a:t>h</a:t>
            </a:r>
            <a:r>
              <a:rPr sz="750" dirty="0">
                <a:latin typeface="Calibri"/>
                <a:cs typeface="Calibri"/>
              </a:rPr>
              <a:t>at</a:t>
            </a:r>
            <a:r>
              <a:rPr sz="750" spc="-6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is</a:t>
            </a:r>
            <a:r>
              <a:rPr sz="750" spc="3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S</a:t>
            </a:r>
            <a:r>
              <a:rPr sz="750" spc="-6" dirty="0">
                <a:latin typeface="Calibri"/>
                <a:cs typeface="Calibri"/>
              </a:rPr>
              <a:t>e</a:t>
            </a:r>
            <a:r>
              <a:rPr sz="750" dirty="0">
                <a:latin typeface="Calibri"/>
                <a:cs typeface="Calibri"/>
              </a:rPr>
              <a:t>ct</a:t>
            </a:r>
            <a:r>
              <a:rPr sz="750" spc="-6" dirty="0">
                <a:latin typeface="Calibri"/>
                <a:cs typeface="Calibri"/>
              </a:rPr>
              <a:t>i</a:t>
            </a:r>
            <a:r>
              <a:rPr sz="750" spc="3" dirty="0">
                <a:latin typeface="Calibri"/>
                <a:cs typeface="Calibri"/>
              </a:rPr>
              <a:t>o</a:t>
            </a:r>
            <a:r>
              <a:rPr sz="750" dirty="0">
                <a:latin typeface="Calibri"/>
                <a:cs typeface="Calibri"/>
              </a:rPr>
              <a:t>n</a:t>
            </a:r>
            <a:r>
              <a:rPr sz="750" spc="-10" dirty="0">
                <a:latin typeface="Calibri"/>
                <a:cs typeface="Calibri"/>
              </a:rPr>
              <a:t> </a:t>
            </a:r>
            <a:r>
              <a:rPr sz="750" spc="3" dirty="0">
                <a:latin typeface="Calibri"/>
                <a:cs typeface="Calibri"/>
              </a:rPr>
              <a:t>5</a:t>
            </a:r>
            <a:r>
              <a:rPr sz="750" spc="-6" dirty="0">
                <a:latin typeface="Calibri"/>
                <a:cs typeface="Calibri"/>
              </a:rPr>
              <a:t>0</a:t>
            </a:r>
            <a:r>
              <a:rPr sz="750" spc="3" dirty="0">
                <a:latin typeface="Calibri"/>
                <a:cs typeface="Calibri"/>
              </a:rPr>
              <a:t>4</a:t>
            </a:r>
            <a:r>
              <a:rPr sz="750" spc="34" dirty="0">
                <a:latin typeface="Calibri"/>
                <a:cs typeface="Calibri"/>
              </a:rPr>
              <a:t>?</a:t>
            </a:r>
            <a:r>
              <a:rPr sz="750" dirty="0">
                <a:latin typeface="Calibri"/>
                <a:cs typeface="Calibri"/>
              </a:rPr>
              <a:t>...............................</a:t>
            </a:r>
            <a:r>
              <a:rPr sz="750" spc="-10" dirty="0">
                <a:latin typeface="Calibri"/>
                <a:cs typeface="Calibri"/>
              </a:rPr>
              <a:t>.</a:t>
            </a:r>
            <a:r>
              <a:rPr sz="750" dirty="0">
                <a:latin typeface="Calibri"/>
                <a:cs typeface="Calibri"/>
              </a:rPr>
              <a:t>...............................</a:t>
            </a:r>
            <a:r>
              <a:rPr sz="750" spc="-10" dirty="0">
                <a:latin typeface="Calibri"/>
                <a:cs typeface="Calibri"/>
              </a:rPr>
              <a:t>.</a:t>
            </a:r>
            <a:r>
              <a:rPr sz="750" dirty="0">
                <a:latin typeface="Calibri"/>
                <a:cs typeface="Calibri"/>
              </a:rPr>
              <a:t>...............................</a:t>
            </a:r>
            <a:r>
              <a:rPr sz="750" spc="-13" dirty="0">
                <a:latin typeface="Calibri"/>
                <a:cs typeface="Calibri"/>
              </a:rPr>
              <a:t>.</a:t>
            </a:r>
            <a:r>
              <a:rPr sz="750" dirty="0">
                <a:latin typeface="Calibri"/>
                <a:cs typeface="Calibri"/>
              </a:rPr>
              <a:t>....................</a:t>
            </a:r>
            <a:r>
              <a:rPr sz="750" spc="-85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4</a:t>
            </a:r>
          </a:p>
          <a:p>
            <a:pPr marL="104252" marR="354">
              <a:lnSpc>
                <a:spcPct val="101725"/>
              </a:lnSpc>
              <a:spcBef>
                <a:spcPts val="410"/>
              </a:spcBef>
            </a:pPr>
            <a:r>
              <a:rPr sz="750" dirty="0">
                <a:latin typeface="Calibri"/>
                <a:cs typeface="Calibri"/>
              </a:rPr>
              <a:t>Backg</a:t>
            </a:r>
            <a:r>
              <a:rPr sz="750" spc="-3" dirty="0">
                <a:latin typeface="Calibri"/>
                <a:cs typeface="Calibri"/>
              </a:rPr>
              <a:t>r</a:t>
            </a:r>
            <a:r>
              <a:rPr sz="750" spc="3" dirty="0">
                <a:latin typeface="Calibri"/>
                <a:cs typeface="Calibri"/>
              </a:rPr>
              <a:t>o</a:t>
            </a:r>
            <a:r>
              <a:rPr sz="750" spc="-3" dirty="0">
                <a:latin typeface="Calibri"/>
                <a:cs typeface="Calibri"/>
              </a:rPr>
              <a:t>un</a:t>
            </a:r>
            <a:r>
              <a:rPr sz="750" dirty="0">
                <a:latin typeface="Calibri"/>
                <a:cs typeface="Calibri"/>
              </a:rPr>
              <a:t>d</a:t>
            </a:r>
            <a:r>
              <a:rPr sz="750" spc="-3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I</a:t>
            </a:r>
            <a:r>
              <a:rPr sz="750" spc="-3" dirty="0">
                <a:latin typeface="Calibri"/>
                <a:cs typeface="Calibri"/>
              </a:rPr>
              <a:t>n</a:t>
            </a:r>
            <a:r>
              <a:rPr sz="750" spc="-10" dirty="0">
                <a:latin typeface="Calibri"/>
                <a:cs typeface="Calibri"/>
              </a:rPr>
              <a:t>f</a:t>
            </a:r>
            <a:r>
              <a:rPr sz="750" spc="3" dirty="0">
                <a:latin typeface="Calibri"/>
                <a:cs typeface="Calibri"/>
              </a:rPr>
              <a:t>o</a:t>
            </a:r>
            <a:r>
              <a:rPr sz="750" dirty="0">
                <a:latin typeface="Calibri"/>
                <a:cs typeface="Calibri"/>
              </a:rPr>
              <a:t>r</a:t>
            </a:r>
            <a:r>
              <a:rPr sz="750" spc="3" dirty="0">
                <a:latin typeface="Calibri"/>
                <a:cs typeface="Calibri"/>
              </a:rPr>
              <a:t>m</a:t>
            </a:r>
            <a:r>
              <a:rPr sz="750" spc="-10" dirty="0">
                <a:latin typeface="Calibri"/>
                <a:cs typeface="Calibri"/>
              </a:rPr>
              <a:t>a</a:t>
            </a:r>
            <a:r>
              <a:rPr sz="750" dirty="0">
                <a:latin typeface="Calibri"/>
                <a:cs typeface="Calibri"/>
              </a:rPr>
              <a:t>ti</a:t>
            </a:r>
            <a:r>
              <a:rPr sz="750" spc="3" dirty="0">
                <a:latin typeface="Calibri"/>
                <a:cs typeface="Calibri"/>
              </a:rPr>
              <a:t>o</a:t>
            </a:r>
            <a:r>
              <a:rPr sz="750" dirty="0">
                <a:latin typeface="Calibri"/>
                <a:cs typeface="Calibri"/>
              </a:rPr>
              <a:t>n</a:t>
            </a:r>
            <a:r>
              <a:rPr sz="750" spc="-95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...............................</a:t>
            </a:r>
            <a:r>
              <a:rPr sz="750" spc="-10" dirty="0">
                <a:latin typeface="Calibri"/>
                <a:cs typeface="Calibri"/>
              </a:rPr>
              <a:t>.</a:t>
            </a:r>
            <a:r>
              <a:rPr sz="750" dirty="0">
                <a:latin typeface="Calibri"/>
                <a:cs typeface="Calibri"/>
              </a:rPr>
              <a:t>...............................</a:t>
            </a:r>
            <a:r>
              <a:rPr sz="750" spc="-13" dirty="0">
                <a:latin typeface="Calibri"/>
                <a:cs typeface="Calibri"/>
              </a:rPr>
              <a:t>.</a:t>
            </a:r>
            <a:r>
              <a:rPr sz="750" dirty="0">
                <a:latin typeface="Calibri"/>
                <a:cs typeface="Calibri"/>
              </a:rPr>
              <a:t>...............................</a:t>
            </a:r>
            <a:r>
              <a:rPr sz="750" spc="-10" dirty="0">
                <a:latin typeface="Calibri"/>
                <a:cs typeface="Calibri"/>
              </a:rPr>
              <a:t>.</a:t>
            </a:r>
            <a:r>
              <a:rPr sz="750" dirty="0">
                <a:latin typeface="Calibri"/>
                <a:cs typeface="Calibri"/>
              </a:rPr>
              <a:t>...........................</a:t>
            </a:r>
            <a:r>
              <a:rPr sz="750" spc="-88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4</a:t>
            </a:r>
          </a:p>
          <a:p>
            <a:pPr marL="104252" marR="354">
              <a:lnSpc>
                <a:spcPct val="101725"/>
              </a:lnSpc>
              <a:spcBef>
                <a:spcPts val="410"/>
              </a:spcBef>
            </a:pPr>
            <a:r>
              <a:rPr sz="750" dirty="0">
                <a:latin typeface="Calibri"/>
                <a:cs typeface="Calibri"/>
              </a:rPr>
              <a:t>Secti</a:t>
            </a:r>
            <a:r>
              <a:rPr sz="750" spc="3" dirty="0">
                <a:latin typeface="Calibri"/>
                <a:cs typeface="Calibri"/>
              </a:rPr>
              <a:t>o</a:t>
            </a:r>
            <a:r>
              <a:rPr sz="750" dirty="0">
                <a:latin typeface="Calibri"/>
                <a:cs typeface="Calibri"/>
              </a:rPr>
              <a:t>n</a:t>
            </a:r>
            <a:r>
              <a:rPr sz="750" spc="-10" dirty="0">
                <a:latin typeface="Calibri"/>
                <a:cs typeface="Calibri"/>
              </a:rPr>
              <a:t> </a:t>
            </a:r>
            <a:r>
              <a:rPr sz="750" spc="-3" dirty="0">
                <a:latin typeface="Calibri"/>
                <a:cs typeface="Calibri"/>
              </a:rPr>
              <a:t>5</a:t>
            </a:r>
            <a:r>
              <a:rPr sz="750" spc="3" dirty="0">
                <a:latin typeface="Calibri"/>
                <a:cs typeface="Calibri"/>
              </a:rPr>
              <a:t>0</a:t>
            </a:r>
            <a:r>
              <a:rPr sz="750" dirty="0">
                <a:latin typeface="Calibri"/>
                <a:cs typeface="Calibri"/>
              </a:rPr>
              <a:t>4</a:t>
            </a:r>
            <a:r>
              <a:rPr sz="750" spc="-3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Eli</a:t>
            </a:r>
            <a:r>
              <a:rPr sz="750" spc="-3" dirty="0">
                <a:latin typeface="Calibri"/>
                <a:cs typeface="Calibri"/>
              </a:rPr>
              <a:t>g</a:t>
            </a:r>
            <a:r>
              <a:rPr sz="750" dirty="0">
                <a:latin typeface="Calibri"/>
                <a:cs typeface="Calibri"/>
              </a:rPr>
              <a:t>i</a:t>
            </a:r>
            <a:r>
              <a:rPr sz="750" spc="-3" dirty="0">
                <a:latin typeface="Calibri"/>
                <a:cs typeface="Calibri"/>
              </a:rPr>
              <a:t>b</a:t>
            </a:r>
            <a:r>
              <a:rPr sz="750" dirty="0">
                <a:latin typeface="Calibri"/>
                <a:cs typeface="Calibri"/>
              </a:rPr>
              <a:t>ility</a:t>
            </a:r>
            <a:r>
              <a:rPr sz="750" spc="-3" dirty="0">
                <a:latin typeface="Calibri"/>
                <a:cs typeface="Calibri"/>
              </a:rPr>
              <a:t> </a:t>
            </a:r>
            <a:r>
              <a:rPr sz="750" spc="3" dirty="0">
                <a:latin typeface="Calibri"/>
                <a:cs typeface="Calibri"/>
              </a:rPr>
              <a:t>P</a:t>
            </a:r>
            <a:r>
              <a:rPr sz="750" spc="-10" dirty="0">
                <a:latin typeface="Calibri"/>
                <a:cs typeface="Calibri"/>
              </a:rPr>
              <a:t>r</a:t>
            </a:r>
            <a:r>
              <a:rPr sz="750" spc="3" dirty="0">
                <a:latin typeface="Calibri"/>
                <a:cs typeface="Calibri"/>
              </a:rPr>
              <a:t>o</a:t>
            </a:r>
            <a:r>
              <a:rPr sz="750" dirty="0">
                <a:latin typeface="Calibri"/>
                <a:cs typeface="Calibri"/>
              </a:rPr>
              <a:t>t</a:t>
            </a:r>
            <a:r>
              <a:rPr sz="750" spc="-3" dirty="0">
                <a:latin typeface="Calibri"/>
                <a:cs typeface="Calibri"/>
              </a:rPr>
              <a:t>e</a:t>
            </a:r>
            <a:r>
              <a:rPr sz="750" dirty="0">
                <a:latin typeface="Calibri"/>
                <a:cs typeface="Calibri"/>
              </a:rPr>
              <a:t>cti</a:t>
            </a:r>
            <a:r>
              <a:rPr sz="750" spc="3" dirty="0">
                <a:latin typeface="Calibri"/>
                <a:cs typeface="Calibri"/>
              </a:rPr>
              <a:t>o</a:t>
            </a:r>
            <a:r>
              <a:rPr sz="750" spc="-3" dirty="0">
                <a:latin typeface="Calibri"/>
                <a:cs typeface="Calibri"/>
              </a:rPr>
              <a:t>n</a:t>
            </a:r>
            <a:r>
              <a:rPr sz="750" spc="13" dirty="0">
                <a:latin typeface="Calibri"/>
                <a:cs typeface="Calibri"/>
              </a:rPr>
              <a:t>s</a:t>
            </a:r>
            <a:r>
              <a:rPr sz="750" dirty="0">
                <a:latin typeface="Calibri"/>
                <a:cs typeface="Calibri"/>
              </a:rPr>
              <a:t>...............................</a:t>
            </a:r>
            <a:r>
              <a:rPr sz="750" spc="-10" dirty="0">
                <a:latin typeface="Calibri"/>
                <a:cs typeface="Calibri"/>
              </a:rPr>
              <a:t>.</a:t>
            </a:r>
            <a:r>
              <a:rPr sz="750" dirty="0">
                <a:latin typeface="Calibri"/>
                <a:cs typeface="Calibri"/>
              </a:rPr>
              <a:t>...............................</a:t>
            </a:r>
            <a:r>
              <a:rPr sz="750" spc="-10" dirty="0">
                <a:latin typeface="Calibri"/>
                <a:cs typeface="Calibri"/>
              </a:rPr>
              <a:t>.</a:t>
            </a:r>
            <a:r>
              <a:rPr sz="750" dirty="0">
                <a:latin typeface="Calibri"/>
                <a:cs typeface="Calibri"/>
              </a:rPr>
              <a:t>...............................</a:t>
            </a:r>
            <a:r>
              <a:rPr sz="750" spc="-13" dirty="0">
                <a:latin typeface="Calibri"/>
                <a:cs typeface="Calibri"/>
              </a:rPr>
              <a:t>.</a:t>
            </a:r>
            <a:r>
              <a:rPr sz="750" dirty="0">
                <a:latin typeface="Calibri"/>
                <a:cs typeface="Calibri"/>
              </a:rPr>
              <a:t>.............</a:t>
            </a:r>
            <a:r>
              <a:rPr sz="750" spc="-85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4</a:t>
            </a:r>
          </a:p>
          <a:p>
            <a:pPr marL="104252" marR="354">
              <a:lnSpc>
                <a:spcPct val="101725"/>
              </a:lnSpc>
              <a:spcBef>
                <a:spcPts val="418"/>
              </a:spcBef>
            </a:pPr>
            <a:r>
              <a:rPr sz="750" dirty="0">
                <a:latin typeface="Calibri"/>
                <a:cs typeface="Calibri"/>
              </a:rPr>
              <a:t>Secti</a:t>
            </a:r>
            <a:r>
              <a:rPr sz="750" spc="3" dirty="0">
                <a:latin typeface="Calibri"/>
                <a:cs typeface="Calibri"/>
              </a:rPr>
              <a:t>o</a:t>
            </a:r>
            <a:r>
              <a:rPr sz="750" dirty="0">
                <a:latin typeface="Calibri"/>
                <a:cs typeface="Calibri"/>
              </a:rPr>
              <a:t>n</a:t>
            </a:r>
            <a:r>
              <a:rPr sz="750" spc="-10" dirty="0">
                <a:latin typeface="Calibri"/>
                <a:cs typeface="Calibri"/>
              </a:rPr>
              <a:t> </a:t>
            </a:r>
            <a:r>
              <a:rPr sz="750" spc="-3" dirty="0">
                <a:latin typeface="Calibri"/>
                <a:cs typeface="Calibri"/>
              </a:rPr>
              <a:t>5</a:t>
            </a:r>
            <a:r>
              <a:rPr sz="750" spc="3" dirty="0">
                <a:latin typeface="Calibri"/>
                <a:cs typeface="Calibri"/>
              </a:rPr>
              <a:t>0</a:t>
            </a:r>
            <a:r>
              <a:rPr sz="750" dirty="0">
                <a:latin typeface="Calibri"/>
                <a:cs typeface="Calibri"/>
              </a:rPr>
              <a:t>4</a:t>
            </a:r>
            <a:r>
              <a:rPr sz="750" spc="-3" dirty="0">
                <a:latin typeface="Calibri"/>
                <a:cs typeface="Calibri"/>
              </a:rPr>
              <a:t> </a:t>
            </a:r>
            <a:r>
              <a:rPr sz="750" spc="3" dirty="0">
                <a:latin typeface="Calibri"/>
                <a:cs typeface="Calibri"/>
              </a:rPr>
              <a:t>P</a:t>
            </a:r>
            <a:r>
              <a:rPr sz="750" spc="-10" dirty="0">
                <a:latin typeface="Calibri"/>
                <a:cs typeface="Calibri"/>
              </a:rPr>
              <a:t>r</a:t>
            </a:r>
            <a:r>
              <a:rPr sz="750" spc="3" dirty="0">
                <a:latin typeface="Calibri"/>
                <a:cs typeface="Calibri"/>
              </a:rPr>
              <a:t>o</a:t>
            </a:r>
            <a:r>
              <a:rPr sz="750" dirty="0">
                <a:latin typeface="Calibri"/>
                <a:cs typeface="Calibri"/>
              </a:rPr>
              <a:t>t</a:t>
            </a:r>
            <a:r>
              <a:rPr sz="750" spc="-3" dirty="0">
                <a:latin typeface="Calibri"/>
                <a:cs typeface="Calibri"/>
              </a:rPr>
              <a:t>e</a:t>
            </a:r>
            <a:r>
              <a:rPr sz="750" dirty="0">
                <a:latin typeface="Calibri"/>
                <a:cs typeface="Calibri"/>
              </a:rPr>
              <a:t>ct</a:t>
            </a:r>
            <a:r>
              <a:rPr sz="750" spc="-6" dirty="0">
                <a:latin typeface="Calibri"/>
                <a:cs typeface="Calibri"/>
              </a:rPr>
              <a:t>i</a:t>
            </a:r>
            <a:r>
              <a:rPr sz="750" spc="3" dirty="0">
                <a:latin typeface="Calibri"/>
                <a:cs typeface="Calibri"/>
              </a:rPr>
              <a:t>o</a:t>
            </a:r>
            <a:r>
              <a:rPr sz="750" spc="-3" dirty="0">
                <a:latin typeface="Calibri"/>
                <a:cs typeface="Calibri"/>
              </a:rPr>
              <a:t>n</a:t>
            </a:r>
            <a:r>
              <a:rPr sz="750" dirty="0">
                <a:latin typeface="Calibri"/>
                <a:cs typeface="Calibri"/>
              </a:rPr>
              <a:t>s a</a:t>
            </a:r>
            <a:r>
              <a:rPr sz="750" spc="-10" dirty="0">
                <a:latin typeface="Calibri"/>
                <a:cs typeface="Calibri"/>
              </a:rPr>
              <a:t>n</a:t>
            </a:r>
            <a:r>
              <a:rPr sz="750" dirty="0">
                <a:latin typeface="Calibri"/>
                <a:cs typeface="Calibri"/>
              </a:rPr>
              <a:t>d</a:t>
            </a:r>
            <a:r>
              <a:rPr sz="750" spc="-3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A</a:t>
            </a:r>
            <a:r>
              <a:rPr sz="750" spc="3" dirty="0">
                <a:latin typeface="Calibri"/>
                <a:cs typeface="Calibri"/>
              </a:rPr>
              <a:t>m</a:t>
            </a:r>
            <a:r>
              <a:rPr sz="750" dirty="0">
                <a:latin typeface="Calibri"/>
                <a:cs typeface="Calibri"/>
              </a:rPr>
              <a:t>eri</a:t>
            </a:r>
            <a:r>
              <a:rPr sz="750" spc="-6" dirty="0">
                <a:latin typeface="Calibri"/>
                <a:cs typeface="Calibri"/>
              </a:rPr>
              <a:t>c</a:t>
            </a:r>
            <a:r>
              <a:rPr sz="750" dirty="0">
                <a:latin typeface="Calibri"/>
                <a:cs typeface="Calibri"/>
              </a:rPr>
              <a:t>a</a:t>
            </a:r>
            <a:r>
              <a:rPr sz="750" spc="-3" dirty="0">
                <a:latin typeface="Calibri"/>
                <a:cs typeface="Calibri"/>
              </a:rPr>
              <a:t>n</a:t>
            </a:r>
            <a:r>
              <a:rPr sz="750" dirty="0">
                <a:latin typeface="Calibri"/>
                <a:cs typeface="Calibri"/>
              </a:rPr>
              <a:t>s </a:t>
            </a:r>
            <a:r>
              <a:rPr sz="750" spc="3" dirty="0">
                <a:latin typeface="Calibri"/>
                <a:cs typeface="Calibri"/>
              </a:rPr>
              <a:t>w</a:t>
            </a:r>
            <a:r>
              <a:rPr sz="750" spc="-10" dirty="0">
                <a:latin typeface="Calibri"/>
                <a:cs typeface="Calibri"/>
              </a:rPr>
              <a:t>i</a:t>
            </a:r>
            <a:r>
              <a:rPr sz="750" dirty="0">
                <a:latin typeface="Calibri"/>
                <a:cs typeface="Calibri"/>
              </a:rPr>
              <a:t>th </a:t>
            </a:r>
            <a:r>
              <a:rPr sz="750" spc="3" dirty="0">
                <a:latin typeface="Calibri"/>
                <a:cs typeface="Calibri"/>
              </a:rPr>
              <a:t>D</a:t>
            </a:r>
            <a:r>
              <a:rPr sz="750" dirty="0">
                <a:latin typeface="Calibri"/>
                <a:cs typeface="Calibri"/>
              </a:rPr>
              <a:t>isa</a:t>
            </a:r>
            <a:r>
              <a:rPr sz="750" spc="-3" dirty="0">
                <a:latin typeface="Calibri"/>
                <a:cs typeface="Calibri"/>
              </a:rPr>
              <a:t>b</a:t>
            </a:r>
            <a:r>
              <a:rPr sz="750" dirty="0">
                <a:latin typeface="Calibri"/>
                <a:cs typeface="Calibri"/>
              </a:rPr>
              <a:t>ilit</a:t>
            </a:r>
            <a:r>
              <a:rPr sz="750" spc="-6" dirty="0">
                <a:latin typeface="Calibri"/>
                <a:cs typeface="Calibri"/>
              </a:rPr>
              <a:t>i</a:t>
            </a:r>
            <a:r>
              <a:rPr sz="750" dirty="0">
                <a:latin typeface="Calibri"/>
                <a:cs typeface="Calibri"/>
              </a:rPr>
              <a:t>es</a:t>
            </a:r>
            <a:r>
              <a:rPr sz="750" spc="3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Act</a:t>
            </a:r>
            <a:r>
              <a:rPr sz="750" spc="-6" dirty="0">
                <a:latin typeface="Calibri"/>
                <a:cs typeface="Calibri"/>
              </a:rPr>
              <a:t> </a:t>
            </a:r>
            <a:r>
              <a:rPr sz="750" spc="3" dirty="0">
                <a:latin typeface="Calibri"/>
                <a:cs typeface="Calibri"/>
              </a:rPr>
              <a:t>(</a:t>
            </a:r>
            <a:r>
              <a:rPr sz="750" dirty="0">
                <a:latin typeface="Calibri"/>
                <a:cs typeface="Calibri"/>
              </a:rPr>
              <a:t>ADA)</a:t>
            </a:r>
            <a:r>
              <a:rPr sz="750" spc="-71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...............................</a:t>
            </a:r>
            <a:r>
              <a:rPr sz="750" spc="-10" dirty="0">
                <a:latin typeface="Calibri"/>
                <a:cs typeface="Calibri"/>
              </a:rPr>
              <a:t>.</a:t>
            </a:r>
            <a:r>
              <a:rPr sz="750" dirty="0">
                <a:latin typeface="Calibri"/>
                <a:cs typeface="Calibri"/>
              </a:rPr>
              <a:t>........................</a:t>
            </a:r>
            <a:r>
              <a:rPr sz="750" spc="-88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6</a:t>
            </a:r>
          </a:p>
          <a:p>
            <a:pPr marL="104252" marR="354">
              <a:lnSpc>
                <a:spcPct val="101725"/>
              </a:lnSpc>
              <a:spcBef>
                <a:spcPts val="410"/>
              </a:spcBef>
            </a:pPr>
            <a:r>
              <a:rPr sz="750" dirty="0">
                <a:latin typeface="Calibri"/>
                <a:cs typeface="Calibri"/>
              </a:rPr>
              <a:t>Secti</a:t>
            </a:r>
            <a:r>
              <a:rPr sz="750" spc="3" dirty="0">
                <a:latin typeface="Calibri"/>
                <a:cs typeface="Calibri"/>
              </a:rPr>
              <a:t>o</a:t>
            </a:r>
            <a:r>
              <a:rPr sz="750" dirty="0">
                <a:latin typeface="Calibri"/>
                <a:cs typeface="Calibri"/>
              </a:rPr>
              <a:t>n</a:t>
            </a:r>
            <a:r>
              <a:rPr sz="750" spc="-10" dirty="0">
                <a:latin typeface="Calibri"/>
                <a:cs typeface="Calibri"/>
              </a:rPr>
              <a:t> </a:t>
            </a:r>
            <a:r>
              <a:rPr sz="750" spc="-3" dirty="0">
                <a:latin typeface="Calibri"/>
                <a:cs typeface="Calibri"/>
              </a:rPr>
              <a:t>5</a:t>
            </a:r>
            <a:r>
              <a:rPr sz="750" spc="3" dirty="0">
                <a:latin typeface="Calibri"/>
                <a:cs typeface="Calibri"/>
              </a:rPr>
              <a:t>0</a:t>
            </a:r>
            <a:r>
              <a:rPr sz="750" dirty="0">
                <a:latin typeface="Calibri"/>
                <a:cs typeface="Calibri"/>
              </a:rPr>
              <a:t>4</a:t>
            </a:r>
            <a:r>
              <a:rPr sz="750" spc="3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and</a:t>
            </a:r>
            <a:r>
              <a:rPr sz="750" spc="-10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the In</a:t>
            </a:r>
            <a:r>
              <a:rPr sz="750" spc="-3" dirty="0">
                <a:latin typeface="Calibri"/>
                <a:cs typeface="Calibri"/>
              </a:rPr>
              <a:t>d</a:t>
            </a:r>
            <a:r>
              <a:rPr sz="750" dirty="0">
                <a:latin typeface="Calibri"/>
                <a:cs typeface="Calibri"/>
              </a:rPr>
              <a:t>ivi</a:t>
            </a:r>
            <a:r>
              <a:rPr sz="750" spc="-10" dirty="0">
                <a:latin typeface="Calibri"/>
                <a:cs typeface="Calibri"/>
              </a:rPr>
              <a:t>d</a:t>
            </a:r>
            <a:r>
              <a:rPr sz="750" spc="-3" dirty="0">
                <a:latin typeface="Calibri"/>
                <a:cs typeface="Calibri"/>
              </a:rPr>
              <a:t>u</a:t>
            </a:r>
            <a:r>
              <a:rPr sz="750" dirty="0">
                <a:latin typeface="Calibri"/>
                <a:cs typeface="Calibri"/>
              </a:rPr>
              <a:t>als with</a:t>
            </a:r>
            <a:r>
              <a:rPr sz="750" spc="-6" dirty="0">
                <a:latin typeface="Calibri"/>
                <a:cs typeface="Calibri"/>
              </a:rPr>
              <a:t> </a:t>
            </a:r>
            <a:r>
              <a:rPr sz="750" spc="3" dirty="0">
                <a:latin typeface="Calibri"/>
                <a:cs typeface="Calibri"/>
              </a:rPr>
              <a:t>D</a:t>
            </a:r>
            <a:r>
              <a:rPr sz="750" dirty="0">
                <a:latin typeface="Calibri"/>
                <a:cs typeface="Calibri"/>
              </a:rPr>
              <a:t>isa</a:t>
            </a:r>
            <a:r>
              <a:rPr sz="750" spc="-3" dirty="0">
                <a:latin typeface="Calibri"/>
                <a:cs typeface="Calibri"/>
              </a:rPr>
              <a:t>b</a:t>
            </a:r>
            <a:r>
              <a:rPr sz="750" dirty="0">
                <a:latin typeface="Calibri"/>
                <a:cs typeface="Calibri"/>
              </a:rPr>
              <a:t>ilities</a:t>
            </a:r>
            <a:r>
              <a:rPr sz="750" spc="-6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E</a:t>
            </a:r>
            <a:r>
              <a:rPr sz="750" spc="-3" dirty="0">
                <a:latin typeface="Calibri"/>
                <a:cs typeface="Calibri"/>
              </a:rPr>
              <a:t>du</a:t>
            </a:r>
            <a:r>
              <a:rPr sz="750" dirty="0">
                <a:latin typeface="Calibri"/>
                <a:cs typeface="Calibri"/>
              </a:rPr>
              <a:t>c</a:t>
            </a:r>
            <a:r>
              <a:rPr sz="750" spc="-6" dirty="0">
                <a:latin typeface="Calibri"/>
                <a:cs typeface="Calibri"/>
              </a:rPr>
              <a:t>a</a:t>
            </a:r>
            <a:r>
              <a:rPr sz="750" dirty="0">
                <a:latin typeface="Calibri"/>
                <a:cs typeface="Calibri"/>
              </a:rPr>
              <a:t>ti</a:t>
            </a:r>
            <a:r>
              <a:rPr sz="750" spc="3" dirty="0">
                <a:latin typeface="Calibri"/>
                <a:cs typeface="Calibri"/>
              </a:rPr>
              <a:t>o</a:t>
            </a:r>
            <a:r>
              <a:rPr sz="750" dirty="0">
                <a:latin typeface="Calibri"/>
                <a:cs typeface="Calibri"/>
              </a:rPr>
              <a:t>n</a:t>
            </a:r>
            <a:r>
              <a:rPr sz="750" spc="-3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A</a:t>
            </a:r>
            <a:r>
              <a:rPr sz="750" spc="-6" dirty="0">
                <a:latin typeface="Calibri"/>
                <a:cs typeface="Calibri"/>
              </a:rPr>
              <a:t>c</a:t>
            </a:r>
            <a:r>
              <a:rPr sz="750" dirty="0">
                <a:latin typeface="Calibri"/>
                <a:cs typeface="Calibri"/>
              </a:rPr>
              <a:t>t</a:t>
            </a:r>
            <a:r>
              <a:rPr sz="750" spc="3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(I</a:t>
            </a:r>
            <a:r>
              <a:rPr sz="750" spc="-6" dirty="0">
                <a:latin typeface="Calibri"/>
                <a:cs typeface="Calibri"/>
              </a:rPr>
              <a:t>D</a:t>
            </a:r>
            <a:r>
              <a:rPr sz="750" dirty="0">
                <a:latin typeface="Calibri"/>
                <a:cs typeface="Calibri"/>
              </a:rPr>
              <a:t>EA)</a:t>
            </a:r>
            <a:r>
              <a:rPr sz="750" spc="-54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...............................</a:t>
            </a:r>
            <a:r>
              <a:rPr sz="750" spc="-13" dirty="0">
                <a:latin typeface="Calibri"/>
                <a:cs typeface="Calibri"/>
              </a:rPr>
              <a:t>.</a:t>
            </a:r>
            <a:r>
              <a:rPr sz="750" dirty="0">
                <a:latin typeface="Calibri"/>
                <a:cs typeface="Calibri"/>
              </a:rPr>
              <a:t>...................</a:t>
            </a:r>
            <a:r>
              <a:rPr sz="750" spc="-85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6</a:t>
            </a:r>
          </a:p>
          <a:p>
            <a:pPr marL="104252" marR="354">
              <a:lnSpc>
                <a:spcPct val="101725"/>
              </a:lnSpc>
              <a:spcBef>
                <a:spcPts val="418"/>
              </a:spcBef>
            </a:pPr>
            <a:r>
              <a:rPr sz="750" dirty="0">
                <a:latin typeface="Calibri"/>
                <a:cs typeface="Calibri"/>
              </a:rPr>
              <a:t>CSI</a:t>
            </a:r>
            <a:r>
              <a:rPr sz="750" spc="-3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Grie</a:t>
            </a:r>
            <a:r>
              <a:rPr sz="750" spc="3" dirty="0">
                <a:latin typeface="Calibri"/>
                <a:cs typeface="Calibri"/>
              </a:rPr>
              <a:t>v</a:t>
            </a:r>
            <a:r>
              <a:rPr sz="750" dirty="0">
                <a:latin typeface="Calibri"/>
                <a:cs typeface="Calibri"/>
              </a:rPr>
              <a:t>a</a:t>
            </a:r>
            <a:r>
              <a:rPr sz="750" spc="-3" dirty="0">
                <a:latin typeface="Calibri"/>
                <a:cs typeface="Calibri"/>
              </a:rPr>
              <a:t>n</a:t>
            </a:r>
            <a:r>
              <a:rPr sz="750" spc="-6" dirty="0">
                <a:latin typeface="Calibri"/>
                <a:cs typeface="Calibri"/>
              </a:rPr>
              <a:t>c</a:t>
            </a:r>
            <a:r>
              <a:rPr sz="750" dirty="0">
                <a:latin typeface="Calibri"/>
                <a:cs typeface="Calibri"/>
              </a:rPr>
              <a:t>e</a:t>
            </a:r>
            <a:r>
              <a:rPr sz="750" spc="-3" dirty="0">
                <a:latin typeface="Calibri"/>
                <a:cs typeface="Calibri"/>
              </a:rPr>
              <a:t> </a:t>
            </a:r>
            <a:r>
              <a:rPr sz="750" spc="3" dirty="0">
                <a:latin typeface="Calibri"/>
                <a:cs typeface="Calibri"/>
              </a:rPr>
              <a:t>P</a:t>
            </a:r>
            <a:r>
              <a:rPr sz="750" dirty="0">
                <a:latin typeface="Calibri"/>
                <a:cs typeface="Calibri"/>
              </a:rPr>
              <a:t>r</a:t>
            </a:r>
            <a:r>
              <a:rPr sz="750" spc="-3" dirty="0">
                <a:latin typeface="Calibri"/>
                <a:cs typeface="Calibri"/>
              </a:rPr>
              <a:t>o</a:t>
            </a:r>
            <a:r>
              <a:rPr sz="750" dirty="0">
                <a:latin typeface="Calibri"/>
                <a:cs typeface="Calibri"/>
              </a:rPr>
              <a:t>ce</a:t>
            </a:r>
            <a:r>
              <a:rPr sz="750" spc="6" dirty="0">
                <a:latin typeface="Calibri"/>
                <a:cs typeface="Calibri"/>
              </a:rPr>
              <a:t>s</a:t>
            </a:r>
            <a:r>
              <a:rPr sz="750" spc="-6" dirty="0">
                <a:latin typeface="Calibri"/>
                <a:cs typeface="Calibri"/>
              </a:rPr>
              <a:t>s</a:t>
            </a:r>
            <a:r>
              <a:rPr sz="750" dirty="0">
                <a:latin typeface="Calibri"/>
                <a:cs typeface="Calibri"/>
              </a:rPr>
              <a:t>e</a:t>
            </a:r>
            <a:r>
              <a:rPr sz="750" spc="-6" dirty="0">
                <a:latin typeface="Calibri"/>
                <a:cs typeface="Calibri"/>
              </a:rPr>
              <a:t>s</a:t>
            </a:r>
            <a:r>
              <a:rPr sz="750" dirty="0">
                <a:latin typeface="Calibri"/>
                <a:cs typeface="Calibri"/>
              </a:rPr>
              <a:t>...............................</a:t>
            </a:r>
            <a:r>
              <a:rPr sz="750" spc="-10" dirty="0">
                <a:latin typeface="Calibri"/>
                <a:cs typeface="Calibri"/>
              </a:rPr>
              <a:t>.</a:t>
            </a:r>
            <a:r>
              <a:rPr sz="750" dirty="0">
                <a:latin typeface="Calibri"/>
                <a:cs typeface="Calibri"/>
              </a:rPr>
              <a:t>...............................</a:t>
            </a:r>
            <a:r>
              <a:rPr sz="750" spc="-13" dirty="0">
                <a:latin typeface="Calibri"/>
                <a:cs typeface="Calibri"/>
              </a:rPr>
              <a:t>.</a:t>
            </a:r>
            <a:r>
              <a:rPr sz="750" dirty="0">
                <a:latin typeface="Calibri"/>
                <a:cs typeface="Calibri"/>
              </a:rPr>
              <a:t>...............................</a:t>
            </a:r>
            <a:r>
              <a:rPr sz="750" spc="-10" dirty="0">
                <a:latin typeface="Calibri"/>
                <a:cs typeface="Calibri"/>
              </a:rPr>
              <a:t>.</a:t>
            </a:r>
            <a:r>
              <a:rPr sz="750" dirty="0">
                <a:latin typeface="Calibri"/>
                <a:cs typeface="Calibri"/>
              </a:rPr>
              <a:t>............................</a:t>
            </a:r>
            <a:r>
              <a:rPr sz="750" spc="-88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9</a:t>
            </a:r>
          </a:p>
          <a:p>
            <a:pPr marL="8659">
              <a:lnSpc>
                <a:spcPct val="101725"/>
              </a:lnSpc>
              <a:spcBef>
                <a:spcPts val="410"/>
              </a:spcBef>
            </a:pPr>
            <a:r>
              <a:rPr sz="750" dirty="0">
                <a:latin typeface="Calibri"/>
                <a:cs typeface="Calibri"/>
              </a:rPr>
              <a:t>Secti</a:t>
            </a:r>
            <a:r>
              <a:rPr sz="750" spc="3" dirty="0">
                <a:latin typeface="Calibri"/>
                <a:cs typeface="Calibri"/>
              </a:rPr>
              <a:t>o</a:t>
            </a:r>
            <a:r>
              <a:rPr sz="750" dirty="0">
                <a:latin typeface="Calibri"/>
                <a:cs typeface="Calibri"/>
              </a:rPr>
              <a:t>n</a:t>
            </a:r>
            <a:r>
              <a:rPr sz="750" spc="-10" dirty="0">
                <a:latin typeface="Calibri"/>
                <a:cs typeface="Calibri"/>
              </a:rPr>
              <a:t> </a:t>
            </a:r>
            <a:r>
              <a:rPr sz="750" spc="-3" dirty="0">
                <a:latin typeface="Calibri"/>
                <a:cs typeface="Calibri"/>
              </a:rPr>
              <a:t>2</a:t>
            </a:r>
            <a:r>
              <a:rPr sz="750" dirty="0">
                <a:latin typeface="Calibri"/>
                <a:cs typeface="Calibri"/>
              </a:rPr>
              <a:t>:</a:t>
            </a:r>
            <a:r>
              <a:rPr sz="750" spc="3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Se</a:t>
            </a:r>
            <a:r>
              <a:rPr sz="750" spc="-6" dirty="0">
                <a:latin typeface="Calibri"/>
                <a:cs typeface="Calibri"/>
              </a:rPr>
              <a:t>c</a:t>
            </a:r>
            <a:r>
              <a:rPr sz="750" dirty="0">
                <a:latin typeface="Calibri"/>
                <a:cs typeface="Calibri"/>
              </a:rPr>
              <a:t>ti</a:t>
            </a:r>
            <a:r>
              <a:rPr sz="750" spc="3" dirty="0">
                <a:latin typeface="Calibri"/>
                <a:cs typeface="Calibri"/>
              </a:rPr>
              <a:t>o</a:t>
            </a:r>
            <a:r>
              <a:rPr sz="750" dirty="0">
                <a:latin typeface="Calibri"/>
                <a:cs typeface="Calibri"/>
              </a:rPr>
              <a:t>n</a:t>
            </a:r>
            <a:r>
              <a:rPr sz="750" spc="-10" dirty="0">
                <a:latin typeface="Calibri"/>
                <a:cs typeface="Calibri"/>
              </a:rPr>
              <a:t> </a:t>
            </a:r>
            <a:r>
              <a:rPr sz="750" spc="3" dirty="0">
                <a:latin typeface="Calibri"/>
                <a:cs typeface="Calibri"/>
              </a:rPr>
              <a:t>5</a:t>
            </a:r>
            <a:r>
              <a:rPr sz="750" spc="-6" dirty="0">
                <a:latin typeface="Calibri"/>
                <a:cs typeface="Calibri"/>
              </a:rPr>
              <a:t>0</a:t>
            </a:r>
            <a:r>
              <a:rPr sz="750" dirty="0">
                <a:latin typeface="Calibri"/>
                <a:cs typeface="Calibri"/>
              </a:rPr>
              <a:t>4</a:t>
            </a:r>
            <a:r>
              <a:rPr sz="750" spc="3" dirty="0">
                <a:latin typeface="Calibri"/>
                <a:cs typeface="Calibri"/>
              </a:rPr>
              <a:t> </a:t>
            </a:r>
            <a:r>
              <a:rPr sz="750" spc="-6" dirty="0">
                <a:latin typeface="Calibri"/>
                <a:cs typeface="Calibri"/>
              </a:rPr>
              <a:t>E</a:t>
            </a:r>
            <a:r>
              <a:rPr sz="750" spc="3" dirty="0">
                <a:latin typeface="Calibri"/>
                <a:cs typeface="Calibri"/>
              </a:rPr>
              <a:t>v</a:t>
            </a:r>
            <a:r>
              <a:rPr sz="750" dirty="0">
                <a:latin typeface="Calibri"/>
                <a:cs typeface="Calibri"/>
              </a:rPr>
              <a:t>a</a:t>
            </a:r>
            <a:r>
              <a:rPr sz="750" spc="-10" dirty="0">
                <a:latin typeface="Calibri"/>
                <a:cs typeface="Calibri"/>
              </a:rPr>
              <a:t>l</a:t>
            </a:r>
            <a:r>
              <a:rPr sz="750" spc="-3" dirty="0">
                <a:latin typeface="Calibri"/>
                <a:cs typeface="Calibri"/>
              </a:rPr>
              <a:t>u</a:t>
            </a:r>
            <a:r>
              <a:rPr sz="750" dirty="0">
                <a:latin typeface="Calibri"/>
                <a:cs typeface="Calibri"/>
              </a:rPr>
              <a:t>ati</a:t>
            </a:r>
            <a:r>
              <a:rPr sz="750" spc="3" dirty="0">
                <a:latin typeface="Calibri"/>
                <a:cs typeface="Calibri"/>
              </a:rPr>
              <a:t>o</a:t>
            </a:r>
            <a:r>
              <a:rPr sz="750" dirty="0">
                <a:latin typeface="Calibri"/>
                <a:cs typeface="Calibri"/>
              </a:rPr>
              <a:t>n</a:t>
            </a:r>
            <a:r>
              <a:rPr sz="750" spc="-10" dirty="0">
                <a:latin typeface="Calibri"/>
                <a:cs typeface="Calibri"/>
              </a:rPr>
              <a:t> </a:t>
            </a:r>
            <a:r>
              <a:rPr sz="750" spc="3" dirty="0">
                <a:latin typeface="Calibri"/>
                <a:cs typeface="Calibri"/>
              </a:rPr>
              <a:t>P</a:t>
            </a:r>
            <a:r>
              <a:rPr sz="750" dirty="0">
                <a:latin typeface="Calibri"/>
                <a:cs typeface="Calibri"/>
              </a:rPr>
              <a:t>r</a:t>
            </a:r>
            <a:r>
              <a:rPr sz="750" spc="-3" dirty="0">
                <a:latin typeface="Calibri"/>
                <a:cs typeface="Calibri"/>
              </a:rPr>
              <a:t>o</a:t>
            </a:r>
            <a:r>
              <a:rPr sz="750" dirty="0">
                <a:latin typeface="Calibri"/>
                <a:cs typeface="Calibri"/>
              </a:rPr>
              <a:t>ce</a:t>
            </a:r>
            <a:r>
              <a:rPr sz="750" spc="3" dirty="0">
                <a:latin typeface="Calibri"/>
                <a:cs typeface="Calibri"/>
              </a:rPr>
              <a:t>s</a:t>
            </a:r>
            <a:r>
              <a:rPr sz="750" dirty="0">
                <a:latin typeface="Calibri"/>
                <a:cs typeface="Calibri"/>
              </a:rPr>
              <a:t>s...............................</a:t>
            </a:r>
            <a:r>
              <a:rPr sz="750" spc="-10" dirty="0">
                <a:latin typeface="Calibri"/>
                <a:cs typeface="Calibri"/>
              </a:rPr>
              <a:t>.</a:t>
            </a:r>
            <a:r>
              <a:rPr sz="750" dirty="0">
                <a:latin typeface="Calibri"/>
                <a:cs typeface="Calibri"/>
              </a:rPr>
              <a:t>...............................</a:t>
            </a:r>
            <a:r>
              <a:rPr sz="750" spc="-10" dirty="0">
                <a:latin typeface="Calibri"/>
                <a:cs typeface="Calibri"/>
              </a:rPr>
              <a:t>.</a:t>
            </a:r>
            <a:r>
              <a:rPr sz="750" dirty="0">
                <a:latin typeface="Calibri"/>
                <a:cs typeface="Calibri"/>
              </a:rPr>
              <a:t>...............................</a:t>
            </a:r>
            <a:r>
              <a:rPr sz="750" spc="-10" dirty="0">
                <a:latin typeface="Calibri"/>
                <a:cs typeface="Calibri"/>
              </a:rPr>
              <a:t>.</a:t>
            </a:r>
            <a:r>
              <a:rPr sz="750" dirty="0">
                <a:latin typeface="Calibri"/>
                <a:cs typeface="Calibri"/>
              </a:rPr>
              <a:t>..</a:t>
            </a:r>
            <a:r>
              <a:rPr sz="750" spc="-88" dirty="0">
                <a:latin typeface="Calibri"/>
                <a:cs typeface="Calibri"/>
              </a:rPr>
              <a:t> </a:t>
            </a:r>
            <a:r>
              <a:rPr sz="750" spc="3" dirty="0">
                <a:latin typeface="Calibri"/>
                <a:cs typeface="Calibri"/>
              </a:rPr>
              <a:t>12</a:t>
            </a:r>
            <a:endParaRPr sz="750" dirty="0">
              <a:latin typeface="Calibri"/>
              <a:cs typeface="Calibri"/>
            </a:endParaRPr>
          </a:p>
          <a:p>
            <a:pPr marL="104252">
              <a:lnSpc>
                <a:spcPct val="101725"/>
              </a:lnSpc>
              <a:spcBef>
                <a:spcPts val="420"/>
              </a:spcBef>
            </a:pPr>
            <a:r>
              <a:rPr sz="750" dirty="0">
                <a:latin typeface="Calibri"/>
                <a:cs typeface="Calibri"/>
              </a:rPr>
              <a:t>The</a:t>
            </a:r>
            <a:r>
              <a:rPr sz="750" spc="3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Se</a:t>
            </a:r>
            <a:r>
              <a:rPr sz="750" spc="-6" dirty="0">
                <a:latin typeface="Calibri"/>
                <a:cs typeface="Calibri"/>
              </a:rPr>
              <a:t>c</a:t>
            </a:r>
            <a:r>
              <a:rPr sz="750" dirty="0">
                <a:latin typeface="Calibri"/>
                <a:cs typeface="Calibri"/>
              </a:rPr>
              <a:t>ti</a:t>
            </a:r>
            <a:r>
              <a:rPr sz="750" spc="3" dirty="0">
                <a:latin typeface="Calibri"/>
                <a:cs typeface="Calibri"/>
              </a:rPr>
              <a:t>o</a:t>
            </a:r>
            <a:r>
              <a:rPr sz="750" dirty="0">
                <a:latin typeface="Calibri"/>
                <a:cs typeface="Calibri"/>
              </a:rPr>
              <a:t>n</a:t>
            </a:r>
            <a:r>
              <a:rPr sz="750" spc="-10" dirty="0">
                <a:latin typeface="Calibri"/>
                <a:cs typeface="Calibri"/>
              </a:rPr>
              <a:t> </a:t>
            </a:r>
            <a:r>
              <a:rPr sz="750" spc="3" dirty="0">
                <a:latin typeface="Calibri"/>
                <a:cs typeface="Calibri"/>
              </a:rPr>
              <a:t>5</a:t>
            </a:r>
            <a:r>
              <a:rPr sz="750" spc="-6" dirty="0">
                <a:latin typeface="Calibri"/>
                <a:cs typeface="Calibri"/>
              </a:rPr>
              <a:t>0</a:t>
            </a:r>
            <a:r>
              <a:rPr sz="750" dirty="0">
                <a:latin typeface="Calibri"/>
                <a:cs typeface="Calibri"/>
              </a:rPr>
              <a:t>4</a:t>
            </a:r>
            <a:r>
              <a:rPr sz="750" spc="-3" dirty="0">
                <a:latin typeface="Calibri"/>
                <a:cs typeface="Calibri"/>
              </a:rPr>
              <a:t> </a:t>
            </a:r>
            <a:r>
              <a:rPr sz="750" spc="3" dirty="0">
                <a:latin typeface="Calibri"/>
                <a:cs typeface="Calibri"/>
              </a:rPr>
              <a:t>P</a:t>
            </a:r>
            <a:r>
              <a:rPr sz="750" spc="-10" dirty="0">
                <a:latin typeface="Calibri"/>
                <a:cs typeface="Calibri"/>
              </a:rPr>
              <a:t>r</a:t>
            </a:r>
            <a:r>
              <a:rPr sz="750" spc="3" dirty="0">
                <a:latin typeface="Calibri"/>
                <a:cs typeface="Calibri"/>
              </a:rPr>
              <a:t>o</a:t>
            </a:r>
            <a:r>
              <a:rPr sz="750" dirty="0">
                <a:latin typeface="Calibri"/>
                <a:cs typeface="Calibri"/>
              </a:rPr>
              <a:t>ce</a:t>
            </a:r>
            <a:r>
              <a:rPr sz="750" spc="3" dirty="0">
                <a:latin typeface="Calibri"/>
                <a:cs typeface="Calibri"/>
              </a:rPr>
              <a:t>s</a:t>
            </a:r>
            <a:r>
              <a:rPr sz="750" dirty="0">
                <a:latin typeface="Calibri"/>
                <a:cs typeface="Calibri"/>
              </a:rPr>
              <a:t>s</a:t>
            </a:r>
            <a:r>
              <a:rPr sz="750" spc="-16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...............................</a:t>
            </a:r>
            <a:r>
              <a:rPr sz="750" spc="-10" dirty="0">
                <a:latin typeface="Calibri"/>
                <a:cs typeface="Calibri"/>
              </a:rPr>
              <a:t>.</a:t>
            </a:r>
            <a:r>
              <a:rPr sz="750" dirty="0">
                <a:latin typeface="Calibri"/>
                <a:cs typeface="Calibri"/>
              </a:rPr>
              <a:t>...............................</a:t>
            </a:r>
            <a:r>
              <a:rPr sz="750" spc="-13" dirty="0">
                <a:latin typeface="Calibri"/>
                <a:cs typeface="Calibri"/>
              </a:rPr>
              <a:t>.</a:t>
            </a:r>
            <a:r>
              <a:rPr sz="750" dirty="0">
                <a:latin typeface="Calibri"/>
                <a:cs typeface="Calibri"/>
              </a:rPr>
              <a:t>...............................</a:t>
            </a:r>
            <a:r>
              <a:rPr sz="750" spc="-10" dirty="0">
                <a:latin typeface="Calibri"/>
                <a:cs typeface="Calibri"/>
              </a:rPr>
              <a:t>.</a:t>
            </a:r>
            <a:r>
              <a:rPr sz="750" dirty="0">
                <a:latin typeface="Calibri"/>
                <a:cs typeface="Calibri"/>
              </a:rPr>
              <a:t>.........................</a:t>
            </a:r>
            <a:r>
              <a:rPr sz="750" spc="-95" dirty="0">
                <a:latin typeface="Calibri"/>
                <a:cs typeface="Calibri"/>
              </a:rPr>
              <a:t> </a:t>
            </a:r>
            <a:r>
              <a:rPr sz="750" spc="3" dirty="0">
                <a:latin typeface="Calibri"/>
                <a:cs typeface="Calibri"/>
              </a:rPr>
              <a:t>12</a:t>
            </a:r>
            <a:endParaRPr sz="750" dirty="0">
              <a:latin typeface="Calibri"/>
              <a:cs typeface="Calibri"/>
            </a:endParaRPr>
          </a:p>
          <a:p>
            <a:pPr marL="104252">
              <a:lnSpc>
                <a:spcPct val="101725"/>
              </a:lnSpc>
              <a:spcBef>
                <a:spcPts val="410"/>
              </a:spcBef>
            </a:pPr>
            <a:r>
              <a:rPr sz="750" spc="-3" dirty="0">
                <a:latin typeface="Calibri"/>
                <a:cs typeface="Calibri"/>
              </a:rPr>
              <a:t>Annu</a:t>
            </a:r>
            <a:r>
              <a:rPr sz="750" dirty="0">
                <a:latin typeface="Calibri"/>
                <a:cs typeface="Calibri"/>
              </a:rPr>
              <a:t>al Re</a:t>
            </a:r>
            <a:r>
              <a:rPr sz="750" spc="6" dirty="0">
                <a:latin typeface="Calibri"/>
                <a:cs typeface="Calibri"/>
              </a:rPr>
              <a:t>v</a:t>
            </a:r>
            <a:r>
              <a:rPr sz="750" dirty="0">
                <a:latin typeface="Calibri"/>
                <a:cs typeface="Calibri"/>
              </a:rPr>
              <a:t>i</a:t>
            </a:r>
            <a:r>
              <a:rPr sz="750" spc="-6" dirty="0">
                <a:latin typeface="Calibri"/>
                <a:cs typeface="Calibri"/>
              </a:rPr>
              <a:t>e</a:t>
            </a:r>
            <a:r>
              <a:rPr sz="750" dirty="0">
                <a:latin typeface="Calibri"/>
                <a:cs typeface="Calibri"/>
              </a:rPr>
              <a:t>w</a:t>
            </a:r>
            <a:r>
              <a:rPr sz="750" spc="3" dirty="0">
                <a:latin typeface="Calibri"/>
                <a:cs typeface="Calibri"/>
              </a:rPr>
              <a:t> </a:t>
            </a:r>
            <a:r>
              <a:rPr sz="750" spc="-6" dirty="0">
                <a:latin typeface="Calibri"/>
                <a:cs typeface="Calibri"/>
              </a:rPr>
              <a:t>B</a:t>
            </a:r>
            <a:r>
              <a:rPr sz="750" dirty="0">
                <a:latin typeface="Calibri"/>
                <a:cs typeface="Calibri"/>
              </a:rPr>
              <a:t>est</a:t>
            </a:r>
            <a:r>
              <a:rPr sz="750" spc="-3" dirty="0">
                <a:latin typeface="Calibri"/>
                <a:cs typeface="Calibri"/>
              </a:rPr>
              <a:t> </a:t>
            </a:r>
            <a:r>
              <a:rPr sz="750" spc="3" dirty="0">
                <a:latin typeface="Calibri"/>
                <a:cs typeface="Calibri"/>
              </a:rPr>
              <a:t>P</a:t>
            </a:r>
            <a:r>
              <a:rPr sz="750" dirty="0">
                <a:latin typeface="Calibri"/>
                <a:cs typeface="Calibri"/>
              </a:rPr>
              <a:t>ra</a:t>
            </a:r>
            <a:r>
              <a:rPr sz="750" spc="-10" dirty="0">
                <a:latin typeface="Calibri"/>
                <a:cs typeface="Calibri"/>
              </a:rPr>
              <a:t>c</a:t>
            </a:r>
            <a:r>
              <a:rPr sz="750" dirty="0">
                <a:latin typeface="Calibri"/>
                <a:cs typeface="Calibri"/>
              </a:rPr>
              <a:t>ti</a:t>
            </a:r>
            <a:r>
              <a:rPr sz="750" spc="-6" dirty="0">
                <a:latin typeface="Calibri"/>
                <a:cs typeface="Calibri"/>
              </a:rPr>
              <a:t>c</a:t>
            </a:r>
            <a:r>
              <a:rPr sz="750" dirty="0">
                <a:latin typeface="Calibri"/>
                <a:cs typeface="Calibri"/>
              </a:rPr>
              <a:t>es</a:t>
            </a:r>
            <a:r>
              <a:rPr sz="750" spc="-64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...............................</a:t>
            </a:r>
            <a:r>
              <a:rPr sz="750" spc="-10" dirty="0">
                <a:latin typeface="Calibri"/>
                <a:cs typeface="Calibri"/>
              </a:rPr>
              <a:t>.</a:t>
            </a:r>
            <a:r>
              <a:rPr sz="750" dirty="0">
                <a:latin typeface="Calibri"/>
                <a:cs typeface="Calibri"/>
              </a:rPr>
              <a:t>...............................</a:t>
            </a:r>
            <a:r>
              <a:rPr sz="750" spc="-10" dirty="0">
                <a:latin typeface="Calibri"/>
                <a:cs typeface="Calibri"/>
              </a:rPr>
              <a:t>.</a:t>
            </a:r>
            <a:r>
              <a:rPr sz="750" dirty="0">
                <a:latin typeface="Calibri"/>
                <a:cs typeface="Calibri"/>
              </a:rPr>
              <a:t>...............................</a:t>
            </a:r>
            <a:r>
              <a:rPr sz="750" spc="-13" dirty="0">
                <a:latin typeface="Calibri"/>
                <a:cs typeface="Calibri"/>
              </a:rPr>
              <a:t>.</a:t>
            </a:r>
            <a:r>
              <a:rPr sz="750" dirty="0">
                <a:latin typeface="Calibri"/>
                <a:cs typeface="Calibri"/>
              </a:rPr>
              <a:t>.................</a:t>
            </a:r>
            <a:r>
              <a:rPr sz="750" spc="-91" dirty="0">
                <a:latin typeface="Calibri"/>
                <a:cs typeface="Calibri"/>
              </a:rPr>
              <a:t> </a:t>
            </a:r>
            <a:r>
              <a:rPr sz="750" spc="3" dirty="0">
                <a:latin typeface="Calibri"/>
                <a:cs typeface="Calibri"/>
              </a:rPr>
              <a:t>14</a:t>
            </a:r>
            <a:endParaRPr sz="750" dirty="0">
              <a:latin typeface="Calibri"/>
              <a:cs typeface="Calibri"/>
            </a:endParaRPr>
          </a:p>
          <a:p>
            <a:pPr marL="8659">
              <a:lnSpc>
                <a:spcPct val="101725"/>
              </a:lnSpc>
              <a:spcBef>
                <a:spcPts val="410"/>
              </a:spcBef>
            </a:pPr>
            <a:r>
              <a:rPr sz="750" dirty="0">
                <a:latin typeface="Calibri"/>
                <a:cs typeface="Calibri"/>
              </a:rPr>
              <a:t>Secti</a:t>
            </a:r>
            <a:r>
              <a:rPr sz="750" spc="3" dirty="0">
                <a:latin typeface="Calibri"/>
                <a:cs typeface="Calibri"/>
              </a:rPr>
              <a:t>o</a:t>
            </a:r>
            <a:r>
              <a:rPr sz="750" dirty="0">
                <a:latin typeface="Calibri"/>
                <a:cs typeface="Calibri"/>
              </a:rPr>
              <a:t>n</a:t>
            </a:r>
            <a:r>
              <a:rPr sz="750" spc="-10" dirty="0">
                <a:latin typeface="Calibri"/>
                <a:cs typeface="Calibri"/>
              </a:rPr>
              <a:t> </a:t>
            </a:r>
            <a:r>
              <a:rPr sz="750" spc="-3" dirty="0">
                <a:latin typeface="Calibri"/>
                <a:cs typeface="Calibri"/>
              </a:rPr>
              <a:t>3</a:t>
            </a:r>
            <a:r>
              <a:rPr sz="750" dirty="0">
                <a:latin typeface="Calibri"/>
                <a:cs typeface="Calibri"/>
              </a:rPr>
              <a:t>:</a:t>
            </a:r>
            <a:r>
              <a:rPr sz="750" spc="3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Se</a:t>
            </a:r>
            <a:r>
              <a:rPr sz="750" spc="-6" dirty="0">
                <a:latin typeface="Calibri"/>
                <a:cs typeface="Calibri"/>
              </a:rPr>
              <a:t>c</a:t>
            </a:r>
            <a:r>
              <a:rPr sz="750" dirty="0">
                <a:latin typeface="Calibri"/>
                <a:cs typeface="Calibri"/>
              </a:rPr>
              <a:t>ti</a:t>
            </a:r>
            <a:r>
              <a:rPr sz="750" spc="3" dirty="0">
                <a:latin typeface="Calibri"/>
                <a:cs typeface="Calibri"/>
              </a:rPr>
              <a:t>o</a:t>
            </a:r>
            <a:r>
              <a:rPr sz="750" dirty="0">
                <a:latin typeface="Calibri"/>
                <a:cs typeface="Calibri"/>
              </a:rPr>
              <a:t>n</a:t>
            </a:r>
            <a:r>
              <a:rPr sz="750" spc="-10" dirty="0">
                <a:latin typeface="Calibri"/>
                <a:cs typeface="Calibri"/>
              </a:rPr>
              <a:t> </a:t>
            </a:r>
            <a:r>
              <a:rPr sz="750" spc="3" dirty="0">
                <a:latin typeface="Calibri"/>
                <a:cs typeface="Calibri"/>
              </a:rPr>
              <a:t>5</a:t>
            </a:r>
            <a:r>
              <a:rPr sz="750" spc="-6" dirty="0">
                <a:latin typeface="Calibri"/>
                <a:cs typeface="Calibri"/>
              </a:rPr>
              <a:t>0</a:t>
            </a:r>
            <a:r>
              <a:rPr sz="750" dirty="0">
                <a:latin typeface="Calibri"/>
                <a:cs typeface="Calibri"/>
              </a:rPr>
              <a:t>4</a:t>
            </a:r>
            <a:r>
              <a:rPr sz="750" spc="3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A</a:t>
            </a:r>
            <a:r>
              <a:rPr sz="750" spc="-6" dirty="0">
                <a:latin typeface="Calibri"/>
                <a:cs typeface="Calibri"/>
              </a:rPr>
              <a:t>c</a:t>
            </a:r>
            <a:r>
              <a:rPr sz="750" dirty="0">
                <a:latin typeface="Calibri"/>
                <a:cs typeface="Calibri"/>
              </a:rPr>
              <a:t>c</a:t>
            </a:r>
            <a:r>
              <a:rPr sz="750" spc="-3" dirty="0">
                <a:latin typeface="Calibri"/>
                <a:cs typeface="Calibri"/>
              </a:rPr>
              <a:t>om</a:t>
            </a:r>
            <a:r>
              <a:rPr sz="750" spc="3" dirty="0">
                <a:latin typeface="Calibri"/>
                <a:cs typeface="Calibri"/>
              </a:rPr>
              <a:t>mo</a:t>
            </a:r>
            <a:r>
              <a:rPr sz="750" spc="-3" dirty="0">
                <a:latin typeface="Calibri"/>
                <a:cs typeface="Calibri"/>
              </a:rPr>
              <a:t>d</a:t>
            </a:r>
            <a:r>
              <a:rPr sz="750" dirty="0">
                <a:latin typeface="Calibri"/>
                <a:cs typeface="Calibri"/>
              </a:rPr>
              <a:t>at</a:t>
            </a:r>
            <a:r>
              <a:rPr sz="750" spc="-6" dirty="0">
                <a:latin typeface="Calibri"/>
                <a:cs typeface="Calibri"/>
              </a:rPr>
              <a:t>i</a:t>
            </a:r>
            <a:r>
              <a:rPr sz="750" spc="3" dirty="0">
                <a:latin typeface="Calibri"/>
                <a:cs typeface="Calibri"/>
              </a:rPr>
              <a:t>o</a:t>
            </a:r>
            <a:r>
              <a:rPr sz="750" dirty="0">
                <a:latin typeface="Calibri"/>
                <a:cs typeface="Calibri"/>
              </a:rPr>
              <a:t>n</a:t>
            </a:r>
            <a:r>
              <a:rPr sz="750" spc="-10" dirty="0">
                <a:latin typeface="Calibri"/>
                <a:cs typeface="Calibri"/>
              </a:rPr>
              <a:t> </a:t>
            </a:r>
            <a:r>
              <a:rPr sz="750" spc="3" dirty="0">
                <a:latin typeface="Calibri"/>
                <a:cs typeface="Calibri"/>
              </a:rPr>
              <a:t>P</a:t>
            </a:r>
            <a:r>
              <a:rPr sz="750" dirty="0">
                <a:latin typeface="Calibri"/>
                <a:cs typeface="Calibri"/>
              </a:rPr>
              <a:t>la</a:t>
            </a:r>
            <a:r>
              <a:rPr sz="750" spc="-3" dirty="0">
                <a:latin typeface="Calibri"/>
                <a:cs typeface="Calibri"/>
              </a:rPr>
              <a:t>n</a:t>
            </a:r>
            <a:r>
              <a:rPr sz="750" spc="23" dirty="0">
                <a:latin typeface="Calibri"/>
                <a:cs typeface="Calibri"/>
              </a:rPr>
              <a:t>s</a:t>
            </a:r>
            <a:r>
              <a:rPr sz="750" dirty="0">
                <a:latin typeface="Calibri"/>
                <a:cs typeface="Calibri"/>
              </a:rPr>
              <a:t>...............................</a:t>
            </a:r>
            <a:r>
              <a:rPr sz="750" spc="-10" dirty="0">
                <a:latin typeface="Calibri"/>
                <a:cs typeface="Calibri"/>
              </a:rPr>
              <a:t>.</a:t>
            </a:r>
            <a:r>
              <a:rPr sz="750" dirty="0">
                <a:latin typeface="Calibri"/>
                <a:cs typeface="Calibri"/>
              </a:rPr>
              <a:t>...............................</a:t>
            </a:r>
            <a:r>
              <a:rPr sz="750" spc="-10" dirty="0">
                <a:latin typeface="Calibri"/>
                <a:cs typeface="Calibri"/>
              </a:rPr>
              <a:t>.</a:t>
            </a:r>
            <a:r>
              <a:rPr sz="750" dirty="0">
                <a:latin typeface="Calibri"/>
                <a:cs typeface="Calibri"/>
              </a:rPr>
              <a:t>............................</a:t>
            </a:r>
            <a:r>
              <a:rPr sz="750" spc="-95" dirty="0">
                <a:latin typeface="Calibri"/>
                <a:cs typeface="Calibri"/>
              </a:rPr>
              <a:t> </a:t>
            </a:r>
            <a:r>
              <a:rPr sz="750" spc="3" dirty="0">
                <a:latin typeface="Calibri"/>
                <a:cs typeface="Calibri"/>
              </a:rPr>
              <a:t>15</a:t>
            </a:r>
            <a:endParaRPr sz="750" dirty="0">
              <a:latin typeface="Calibri"/>
              <a:cs typeface="Calibri"/>
            </a:endParaRPr>
          </a:p>
          <a:p>
            <a:pPr marL="104252">
              <a:lnSpc>
                <a:spcPct val="101725"/>
              </a:lnSpc>
              <a:spcBef>
                <a:spcPts val="418"/>
              </a:spcBef>
            </a:pPr>
            <a:r>
              <a:rPr sz="750" spc="3" dirty="0">
                <a:latin typeface="Calibri"/>
                <a:cs typeface="Calibri"/>
              </a:rPr>
              <a:t>D</a:t>
            </a:r>
            <a:r>
              <a:rPr sz="750" dirty="0">
                <a:latin typeface="Calibri"/>
                <a:cs typeface="Calibri"/>
              </a:rPr>
              <a:t>e</a:t>
            </a:r>
            <a:r>
              <a:rPr sz="750" spc="-3" dirty="0">
                <a:latin typeface="Calibri"/>
                <a:cs typeface="Calibri"/>
              </a:rPr>
              <a:t>t</a:t>
            </a:r>
            <a:r>
              <a:rPr sz="750" dirty="0">
                <a:latin typeface="Calibri"/>
                <a:cs typeface="Calibri"/>
              </a:rPr>
              <a:t>er</a:t>
            </a:r>
            <a:r>
              <a:rPr sz="750" spc="3" dirty="0">
                <a:latin typeface="Calibri"/>
                <a:cs typeface="Calibri"/>
              </a:rPr>
              <a:t>m</a:t>
            </a:r>
            <a:r>
              <a:rPr sz="750" dirty="0">
                <a:latin typeface="Calibri"/>
                <a:cs typeface="Calibri"/>
              </a:rPr>
              <a:t>i</a:t>
            </a:r>
            <a:r>
              <a:rPr sz="750" spc="-3" dirty="0">
                <a:latin typeface="Calibri"/>
                <a:cs typeface="Calibri"/>
              </a:rPr>
              <a:t>n</a:t>
            </a:r>
            <a:r>
              <a:rPr sz="750" dirty="0">
                <a:latin typeface="Calibri"/>
                <a:cs typeface="Calibri"/>
              </a:rPr>
              <a:t>i</a:t>
            </a:r>
            <a:r>
              <a:rPr sz="750" spc="-3" dirty="0">
                <a:latin typeface="Calibri"/>
                <a:cs typeface="Calibri"/>
              </a:rPr>
              <a:t>n</a:t>
            </a:r>
            <a:r>
              <a:rPr sz="750" dirty="0">
                <a:latin typeface="Calibri"/>
                <a:cs typeface="Calibri"/>
              </a:rPr>
              <a:t>g</a:t>
            </a:r>
            <a:r>
              <a:rPr sz="750" spc="-3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A</a:t>
            </a:r>
            <a:r>
              <a:rPr sz="750" spc="-3" dirty="0">
                <a:latin typeface="Calibri"/>
                <a:cs typeface="Calibri"/>
              </a:rPr>
              <a:t>pp</a:t>
            </a:r>
            <a:r>
              <a:rPr sz="750" spc="-10" dirty="0">
                <a:latin typeface="Calibri"/>
                <a:cs typeface="Calibri"/>
              </a:rPr>
              <a:t>r</a:t>
            </a:r>
            <a:r>
              <a:rPr sz="750" spc="3" dirty="0">
                <a:latin typeface="Calibri"/>
                <a:cs typeface="Calibri"/>
              </a:rPr>
              <a:t>o</a:t>
            </a:r>
            <a:r>
              <a:rPr sz="750" spc="-3" dirty="0">
                <a:latin typeface="Calibri"/>
                <a:cs typeface="Calibri"/>
              </a:rPr>
              <a:t>p</a:t>
            </a:r>
            <a:r>
              <a:rPr sz="750" dirty="0">
                <a:latin typeface="Calibri"/>
                <a:cs typeface="Calibri"/>
              </a:rPr>
              <a:t>ri</a:t>
            </a:r>
            <a:r>
              <a:rPr sz="750" spc="-3" dirty="0">
                <a:latin typeface="Calibri"/>
                <a:cs typeface="Calibri"/>
              </a:rPr>
              <a:t>a</a:t>
            </a:r>
            <a:r>
              <a:rPr sz="750" dirty="0">
                <a:latin typeface="Calibri"/>
                <a:cs typeface="Calibri"/>
              </a:rPr>
              <a:t>te</a:t>
            </a:r>
            <a:r>
              <a:rPr sz="750" spc="3" dirty="0">
                <a:latin typeface="Calibri"/>
                <a:cs typeface="Calibri"/>
              </a:rPr>
              <a:t> </a:t>
            </a:r>
            <a:r>
              <a:rPr sz="750" spc="-10" dirty="0">
                <a:latin typeface="Calibri"/>
                <a:cs typeface="Calibri"/>
              </a:rPr>
              <a:t>A</a:t>
            </a:r>
            <a:r>
              <a:rPr sz="750" dirty="0">
                <a:latin typeface="Calibri"/>
                <a:cs typeface="Calibri"/>
              </a:rPr>
              <a:t>cc</a:t>
            </a:r>
            <a:r>
              <a:rPr sz="750" spc="-3" dirty="0">
                <a:latin typeface="Calibri"/>
                <a:cs typeface="Calibri"/>
              </a:rPr>
              <a:t>om</a:t>
            </a:r>
            <a:r>
              <a:rPr sz="750" spc="3" dirty="0">
                <a:latin typeface="Calibri"/>
                <a:cs typeface="Calibri"/>
              </a:rPr>
              <a:t>mo</a:t>
            </a:r>
            <a:r>
              <a:rPr sz="750" spc="-3" dirty="0">
                <a:latin typeface="Calibri"/>
                <a:cs typeface="Calibri"/>
              </a:rPr>
              <a:t>d</a:t>
            </a:r>
            <a:r>
              <a:rPr sz="750" spc="-10" dirty="0">
                <a:latin typeface="Calibri"/>
                <a:cs typeface="Calibri"/>
              </a:rPr>
              <a:t>a</a:t>
            </a:r>
            <a:r>
              <a:rPr sz="750" dirty="0">
                <a:latin typeface="Calibri"/>
                <a:cs typeface="Calibri"/>
              </a:rPr>
              <a:t>ti</a:t>
            </a:r>
            <a:r>
              <a:rPr sz="750" spc="3" dirty="0">
                <a:latin typeface="Calibri"/>
                <a:cs typeface="Calibri"/>
              </a:rPr>
              <a:t>o</a:t>
            </a:r>
            <a:r>
              <a:rPr sz="750" spc="-3" dirty="0">
                <a:latin typeface="Calibri"/>
                <a:cs typeface="Calibri"/>
              </a:rPr>
              <a:t>n</a:t>
            </a:r>
            <a:r>
              <a:rPr sz="750" dirty="0">
                <a:latin typeface="Calibri"/>
                <a:cs typeface="Calibri"/>
              </a:rPr>
              <a:t>s...............................</a:t>
            </a:r>
            <a:r>
              <a:rPr sz="750" spc="-10" dirty="0">
                <a:latin typeface="Calibri"/>
                <a:cs typeface="Calibri"/>
              </a:rPr>
              <a:t>.</a:t>
            </a:r>
            <a:r>
              <a:rPr sz="750" dirty="0">
                <a:latin typeface="Calibri"/>
                <a:cs typeface="Calibri"/>
              </a:rPr>
              <a:t>...............................</a:t>
            </a:r>
            <a:r>
              <a:rPr sz="750" spc="-10" dirty="0">
                <a:latin typeface="Calibri"/>
                <a:cs typeface="Calibri"/>
              </a:rPr>
              <a:t>.</a:t>
            </a:r>
            <a:r>
              <a:rPr sz="750" dirty="0">
                <a:latin typeface="Calibri"/>
                <a:cs typeface="Calibri"/>
              </a:rPr>
              <a:t>...........................</a:t>
            </a:r>
            <a:r>
              <a:rPr sz="750" spc="-95" dirty="0">
                <a:latin typeface="Calibri"/>
                <a:cs typeface="Calibri"/>
              </a:rPr>
              <a:t> </a:t>
            </a:r>
            <a:r>
              <a:rPr sz="750" spc="3" dirty="0">
                <a:latin typeface="Calibri"/>
                <a:cs typeface="Calibri"/>
              </a:rPr>
              <a:t>15</a:t>
            </a:r>
            <a:endParaRPr sz="750" dirty="0">
              <a:latin typeface="Calibri"/>
              <a:cs typeface="Calibri"/>
            </a:endParaRPr>
          </a:p>
          <a:p>
            <a:pPr marL="104252">
              <a:lnSpc>
                <a:spcPct val="101725"/>
              </a:lnSpc>
              <a:spcBef>
                <a:spcPts val="410"/>
              </a:spcBef>
            </a:pPr>
            <a:r>
              <a:rPr sz="750" dirty="0">
                <a:latin typeface="Calibri"/>
                <a:cs typeface="Calibri"/>
              </a:rPr>
              <a:t>Secti</a:t>
            </a:r>
            <a:r>
              <a:rPr sz="750" spc="3" dirty="0">
                <a:latin typeface="Calibri"/>
                <a:cs typeface="Calibri"/>
              </a:rPr>
              <a:t>o</a:t>
            </a:r>
            <a:r>
              <a:rPr sz="750" dirty="0">
                <a:latin typeface="Calibri"/>
                <a:cs typeface="Calibri"/>
              </a:rPr>
              <a:t>n</a:t>
            </a:r>
            <a:r>
              <a:rPr sz="750" spc="-10" dirty="0">
                <a:latin typeface="Calibri"/>
                <a:cs typeface="Calibri"/>
              </a:rPr>
              <a:t> </a:t>
            </a:r>
            <a:r>
              <a:rPr sz="750" spc="-3" dirty="0">
                <a:latin typeface="Calibri"/>
                <a:cs typeface="Calibri"/>
              </a:rPr>
              <a:t>5</a:t>
            </a:r>
            <a:r>
              <a:rPr sz="750" spc="3" dirty="0">
                <a:latin typeface="Calibri"/>
                <a:cs typeface="Calibri"/>
              </a:rPr>
              <a:t>0</a:t>
            </a:r>
            <a:r>
              <a:rPr sz="750" dirty="0">
                <a:latin typeface="Calibri"/>
                <a:cs typeface="Calibri"/>
              </a:rPr>
              <a:t>4</a:t>
            </a:r>
            <a:r>
              <a:rPr sz="750" spc="6" dirty="0">
                <a:latin typeface="Calibri"/>
                <a:cs typeface="Calibri"/>
              </a:rPr>
              <a:t> </a:t>
            </a:r>
            <a:r>
              <a:rPr sz="750" spc="-10" dirty="0">
                <a:latin typeface="Calibri"/>
                <a:cs typeface="Calibri"/>
              </a:rPr>
              <a:t>A</a:t>
            </a:r>
            <a:r>
              <a:rPr sz="750" dirty="0">
                <a:latin typeface="Calibri"/>
                <a:cs typeface="Calibri"/>
              </a:rPr>
              <a:t>cc</a:t>
            </a:r>
            <a:r>
              <a:rPr sz="750" spc="-3" dirty="0">
                <a:latin typeface="Calibri"/>
                <a:cs typeface="Calibri"/>
              </a:rPr>
              <a:t>omm</a:t>
            </a:r>
            <a:r>
              <a:rPr sz="750" spc="3" dirty="0">
                <a:latin typeface="Calibri"/>
                <a:cs typeface="Calibri"/>
              </a:rPr>
              <a:t>o</a:t>
            </a:r>
            <a:r>
              <a:rPr sz="750" spc="-3" dirty="0">
                <a:latin typeface="Calibri"/>
                <a:cs typeface="Calibri"/>
              </a:rPr>
              <a:t>d</a:t>
            </a:r>
            <a:r>
              <a:rPr sz="750" dirty="0">
                <a:latin typeface="Calibri"/>
                <a:cs typeface="Calibri"/>
              </a:rPr>
              <a:t>at</a:t>
            </a:r>
            <a:r>
              <a:rPr sz="750" spc="-6" dirty="0">
                <a:latin typeface="Calibri"/>
                <a:cs typeface="Calibri"/>
              </a:rPr>
              <a:t>i</a:t>
            </a:r>
            <a:r>
              <a:rPr sz="750" spc="-3" dirty="0">
                <a:latin typeface="Calibri"/>
                <a:cs typeface="Calibri"/>
              </a:rPr>
              <a:t>on</a:t>
            </a:r>
            <a:r>
              <a:rPr sz="750" dirty="0">
                <a:latin typeface="Calibri"/>
                <a:cs typeface="Calibri"/>
              </a:rPr>
              <a:t>s an</a:t>
            </a:r>
            <a:r>
              <a:rPr sz="750" spc="-3" dirty="0">
                <a:latin typeface="Calibri"/>
                <a:cs typeface="Calibri"/>
              </a:rPr>
              <a:t>d</a:t>
            </a:r>
            <a:r>
              <a:rPr sz="750" spc="3" dirty="0">
                <a:latin typeface="Calibri"/>
                <a:cs typeface="Calibri"/>
              </a:rPr>
              <a:t>/o</a:t>
            </a:r>
            <a:r>
              <a:rPr sz="750" dirty="0">
                <a:latin typeface="Calibri"/>
                <a:cs typeface="Calibri"/>
              </a:rPr>
              <a:t>r</a:t>
            </a:r>
            <a:r>
              <a:rPr sz="750" spc="-6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Ser</a:t>
            </a:r>
            <a:r>
              <a:rPr sz="750" spc="3" dirty="0">
                <a:latin typeface="Calibri"/>
                <a:cs typeface="Calibri"/>
              </a:rPr>
              <a:t>v</a:t>
            </a:r>
            <a:r>
              <a:rPr sz="750" spc="-10" dirty="0">
                <a:latin typeface="Calibri"/>
                <a:cs typeface="Calibri"/>
              </a:rPr>
              <a:t>i</a:t>
            </a:r>
            <a:r>
              <a:rPr sz="750" dirty="0">
                <a:latin typeface="Calibri"/>
                <a:cs typeface="Calibri"/>
              </a:rPr>
              <a:t>ces</a:t>
            </a:r>
            <a:r>
              <a:rPr sz="750" spc="-20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...............................</a:t>
            </a:r>
            <a:r>
              <a:rPr sz="750" spc="-13" dirty="0">
                <a:latin typeface="Calibri"/>
                <a:cs typeface="Calibri"/>
              </a:rPr>
              <a:t>.</a:t>
            </a:r>
            <a:r>
              <a:rPr sz="750" dirty="0">
                <a:latin typeface="Calibri"/>
                <a:cs typeface="Calibri"/>
              </a:rPr>
              <a:t>...............................</a:t>
            </a:r>
            <a:r>
              <a:rPr sz="750" spc="-10" dirty="0">
                <a:latin typeface="Calibri"/>
                <a:cs typeface="Calibri"/>
              </a:rPr>
              <a:t>.</a:t>
            </a:r>
            <a:r>
              <a:rPr sz="750" dirty="0">
                <a:latin typeface="Calibri"/>
                <a:cs typeface="Calibri"/>
              </a:rPr>
              <a:t>......................</a:t>
            </a:r>
            <a:r>
              <a:rPr sz="750" spc="-95" dirty="0">
                <a:latin typeface="Calibri"/>
                <a:cs typeface="Calibri"/>
              </a:rPr>
              <a:t> </a:t>
            </a:r>
            <a:r>
              <a:rPr sz="750" spc="3" dirty="0">
                <a:latin typeface="Calibri"/>
                <a:cs typeface="Calibri"/>
              </a:rPr>
              <a:t>15</a:t>
            </a:r>
            <a:endParaRPr sz="750" dirty="0">
              <a:latin typeface="Calibri"/>
              <a:cs typeface="Calibri"/>
            </a:endParaRPr>
          </a:p>
          <a:p>
            <a:pPr marL="104252">
              <a:lnSpc>
                <a:spcPct val="101725"/>
              </a:lnSpc>
              <a:spcBef>
                <a:spcPts val="418"/>
              </a:spcBef>
            </a:pPr>
            <a:r>
              <a:rPr sz="750" dirty="0">
                <a:latin typeface="Calibri"/>
                <a:cs typeface="Calibri"/>
              </a:rPr>
              <a:t>Secti</a:t>
            </a:r>
            <a:r>
              <a:rPr sz="750" spc="3" dirty="0">
                <a:latin typeface="Calibri"/>
                <a:cs typeface="Calibri"/>
              </a:rPr>
              <a:t>o</a:t>
            </a:r>
            <a:r>
              <a:rPr sz="750" dirty="0">
                <a:latin typeface="Calibri"/>
                <a:cs typeface="Calibri"/>
              </a:rPr>
              <a:t>n</a:t>
            </a:r>
            <a:r>
              <a:rPr sz="750" spc="-10" dirty="0">
                <a:latin typeface="Calibri"/>
                <a:cs typeface="Calibri"/>
              </a:rPr>
              <a:t> </a:t>
            </a:r>
            <a:r>
              <a:rPr sz="750" spc="-3" dirty="0">
                <a:latin typeface="Calibri"/>
                <a:cs typeface="Calibri"/>
              </a:rPr>
              <a:t>5</a:t>
            </a:r>
            <a:r>
              <a:rPr sz="750" spc="3" dirty="0">
                <a:latin typeface="Calibri"/>
                <a:cs typeface="Calibri"/>
              </a:rPr>
              <a:t>0</a:t>
            </a:r>
            <a:r>
              <a:rPr sz="750" dirty="0">
                <a:latin typeface="Calibri"/>
                <a:cs typeface="Calibri"/>
              </a:rPr>
              <a:t>4</a:t>
            </a:r>
            <a:r>
              <a:rPr sz="750" spc="-3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Eli</a:t>
            </a:r>
            <a:r>
              <a:rPr sz="750" spc="-3" dirty="0">
                <a:latin typeface="Calibri"/>
                <a:cs typeface="Calibri"/>
              </a:rPr>
              <a:t>g</a:t>
            </a:r>
            <a:r>
              <a:rPr sz="750" dirty="0">
                <a:latin typeface="Calibri"/>
                <a:cs typeface="Calibri"/>
              </a:rPr>
              <a:t>i</a:t>
            </a:r>
            <a:r>
              <a:rPr sz="750" spc="-3" dirty="0">
                <a:latin typeface="Calibri"/>
                <a:cs typeface="Calibri"/>
              </a:rPr>
              <a:t>b</a:t>
            </a:r>
            <a:r>
              <a:rPr sz="750" dirty="0">
                <a:latin typeface="Calibri"/>
                <a:cs typeface="Calibri"/>
              </a:rPr>
              <a:t>le Stu</a:t>
            </a:r>
            <a:r>
              <a:rPr sz="750" spc="-3" dirty="0">
                <a:latin typeface="Calibri"/>
                <a:cs typeface="Calibri"/>
              </a:rPr>
              <a:t>d</a:t>
            </a:r>
            <a:r>
              <a:rPr sz="750" dirty="0">
                <a:latin typeface="Calibri"/>
                <a:cs typeface="Calibri"/>
              </a:rPr>
              <a:t>e</a:t>
            </a:r>
            <a:r>
              <a:rPr sz="750" spc="-10" dirty="0">
                <a:latin typeface="Calibri"/>
                <a:cs typeface="Calibri"/>
              </a:rPr>
              <a:t>n</a:t>
            </a:r>
            <a:r>
              <a:rPr sz="750" dirty="0">
                <a:latin typeface="Calibri"/>
                <a:cs typeface="Calibri"/>
              </a:rPr>
              <a:t>ts</a:t>
            </a:r>
            <a:r>
              <a:rPr sz="750" spc="3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W</a:t>
            </a:r>
            <a:r>
              <a:rPr sz="750" spc="-10" dirty="0">
                <a:latin typeface="Calibri"/>
                <a:cs typeface="Calibri"/>
              </a:rPr>
              <a:t>h</a:t>
            </a:r>
            <a:r>
              <a:rPr sz="750" dirty="0">
                <a:latin typeface="Calibri"/>
                <a:cs typeface="Calibri"/>
              </a:rPr>
              <a:t>o</a:t>
            </a:r>
            <a:r>
              <a:rPr sz="750" spc="-3" dirty="0">
                <a:latin typeface="Calibri"/>
                <a:cs typeface="Calibri"/>
              </a:rPr>
              <a:t> </a:t>
            </a:r>
            <a:r>
              <a:rPr sz="750" spc="3" dirty="0">
                <a:latin typeface="Calibri"/>
                <a:cs typeface="Calibri"/>
              </a:rPr>
              <a:t>D</a:t>
            </a:r>
            <a:r>
              <a:rPr sz="750" dirty="0">
                <a:latin typeface="Calibri"/>
                <a:cs typeface="Calibri"/>
              </a:rPr>
              <a:t>o</a:t>
            </a:r>
            <a:r>
              <a:rPr sz="750" spc="3" dirty="0">
                <a:latin typeface="Calibri"/>
                <a:cs typeface="Calibri"/>
              </a:rPr>
              <a:t> </a:t>
            </a:r>
            <a:r>
              <a:rPr sz="750" spc="-10" dirty="0">
                <a:latin typeface="Calibri"/>
                <a:cs typeface="Calibri"/>
              </a:rPr>
              <a:t>N</a:t>
            </a:r>
            <a:r>
              <a:rPr sz="750" spc="3" dirty="0">
                <a:latin typeface="Calibri"/>
                <a:cs typeface="Calibri"/>
              </a:rPr>
              <a:t>o</a:t>
            </a:r>
            <a:r>
              <a:rPr sz="750" dirty="0">
                <a:latin typeface="Calibri"/>
                <a:cs typeface="Calibri"/>
              </a:rPr>
              <a:t>t</a:t>
            </a:r>
            <a:r>
              <a:rPr sz="750" spc="-6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R</a:t>
            </a:r>
            <a:r>
              <a:rPr sz="750" spc="3" dirty="0">
                <a:latin typeface="Calibri"/>
                <a:cs typeface="Calibri"/>
              </a:rPr>
              <a:t>e</a:t>
            </a:r>
            <a:r>
              <a:rPr sz="750" spc="-3" dirty="0">
                <a:latin typeface="Calibri"/>
                <a:cs typeface="Calibri"/>
              </a:rPr>
              <a:t>qu</a:t>
            </a:r>
            <a:r>
              <a:rPr sz="750" dirty="0">
                <a:latin typeface="Calibri"/>
                <a:cs typeface="Calibri"/>
              </a:rPr>
              <a:t>ire</a:t>
            </a:r>
            <a:r>
              <a:rPr sz="750" spc="-6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a </a:t>
            </a:r>
            <a:r>
              <a:rPr sz="750" spc="3" dirty="0">
                <a:latin typeface="Calibri"/>
                <a:cs typeface="Calibri"/>
              </a:rPr>
              <a:t>P</a:t>
            </a:r>
            <a:r>
              <a:rPr sz="750" spc="-10" dirty="0">
                <a:latin typeface="Calibri"/>
                <a:cs typeface="Calibri"/>
              </a:rPr>
              <a:t>l</a:t>
            </a:r>
            <a:r>
              <a:rPr sz="750" dirty="0">
                <a:latin typeface="Calibri"/>
                <a:cs typeface="Calibri"/>
              </a:rPr>
              <a:t>a</a:t>
            </a:r>
            <a:r>
              <a:rPr sz="750" spc="23" dirty="0">
                <a:latin typeface="Calibri"/>
                <a:cs typeface="Calibri"/>
              </a:rPr>
              <a:t>n</a:t>
            </a:r>
            <a:r>
              <a:rPr sz="750" dirty="0">
                <a:latin typeface="Calibri"/>
                <a:cs typeface="Calibri"/>
              </a:rPr>
              <a:t>...............................</a:t>
            </a:r>
            <a:r>
              <a:rPr sz="750" spc="-10" dirty="0">
                <a:latin typeface="Calibri"/>
                <a:cs typeface="Calibri"/>
              </a:rPr>
              <a:t>.</a:t>
            </a:r>
            <a:r>
              <a:rPr sz="750" dirty="0">
                <a:latin typeface="Calibri"/>
                <a:cs typeface="Calibri"/>
              </a:rPr>
              <a:t>...............................</a:t>
            </a:r>
            <a:r>
              <a:rPr sz="750" spc="-10" dirty="0">
                <a:latin typeface="Calibri"/>
                <a:cs typeface="Calibri"/>
              </a:rPr>
              <a:t>.</a:t>
            </a:r>
            <a:r>
              <a:rPr sz="750" dirty="0">
                <a:latin typeface="Calibri"/>
                <a:cs typeface="Calibri"/>
              </a:rPr>
              <a:t>.....</a:t>
            </a:r>
            <a:r>
              <a:rPr sz="750" spc="-91" dirty="0">
                <a:latin typeface="Calibri"/>
                <a:cs typeface="Calibri"/>
              </a:rPr>
              <a:t> </a:t>
            </a:r>
            <a:r>
              <a:rPr sz="750" spc="3" dirty="0">
                <a:latin typeface="Calibri"/>
                <a:cs typeface="Calibri"/>
              </a:rPr>
              <a:t>16</a:t>
            </a:r>
            <a:endParaRPr sz="750" dirty="0">
              <a:latin typeface="Calibri"/>
              <a:cs typeface="Calibri"/>
            </a:endParaRPr>
          </a:p>
          <a:p>
            <a:pPr marL="104252">
              <a:lnSpc>
                <a:spcPct val="101725"/>
              </a:lnSpc>
              <a:spcBef>
                <a:spcPts val="410"/>
              </a:spcBef>
            </a:pPr>
            <a:r>
              <a:rPr sz="750" dirty="0">
                <a:latin typeface="Calibri"/>
                <a:cs typeface="Calibri"/>
              </a:rPr>
              <a:t>Secti</a:t>
            </a:r>
            <a:r>
              <a:rPr sz="750" spc="3" dirty="0">
                <a:latin typeface="Calibri"/>
                <a:cs typeface="Calibri"/>
              </a:rPr>
              <a:t>o</a:t>
            </a:r>
            <a:r>
              <a:rPr sz="750" dirty="0">
                <a:latin typeface="Calibri"/>
                <a:cs typeface="Calibri"/>
              </a:rPr>
              <a:t>n</a:t>
            </a:r>
            <a:r>
              <a:rPr sz="750" spc="-10" dirty="0">
                <a:latin typeface="Calibri"/>
                <a:cs typeface="Calibri"/>
              </a:rPr>
              <a:t> </a:t>
            </a:r>
            <a:r>
              <a:rPr sz="750" spc="-3" dirty="0">
                <a:latin typeface="Calibri"/>
                <a:cs typeface="Calibri"/>
              </a:rPr>
              <a:t>5</a:t>
            </a:r>
            <a:r>
              <a:rPr sz="750" spc="3" dirty="0">
                <a:latin typeface="Calibri"/>
                <a:cs typeface="Calibri"/>
              </a:rPr>
              <a:t>0</a:t>
            </a:r>
            <a:r>
              <a:rPr sz="750" dirty="0">
                <a:latin typeface="Calibri"/>
                <a:cs typeface="Calibri"/>
              </a:rPr>
              <a:t>4</a:t>
            </a:r>
            <a:r>
              <a:rPr sz="750" spc="-3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Tra</a:t>
            </a:r>
            <a:r>
              <a:rPr sz="750" spc="-3" dirty="0">
                <a:latin typeface="Calibri"/>
                <a:cs typeface="Calibri"/>
              </a:rPr>
              <a:t>n</a:t>
            </a:r>
            <a:r>
              <a:rPr sz="750" dirty="0">
                <a:latin typeface="Calibri"/>
                <a:cs typeface="Calibri"/>
              </a:rPr>
              <a:t>sfer</a:t>
            </a:r>
            <a:r>
              <a:rPr sz="750" spc="-6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Stu</a:t>
            </a:r>
            <a:r>
              <a:rPr sz="750" spc="-3" dirty="0">
                <a:latin typeface="Calibri"/>
                <a:cs typeface="Calibri"/>
              </a:rPr>
              <a:t>d</a:t>
            </a:r>
            <a:r>
              <a:rPr sz="750" spc="-6" dirty="0">
                <a:latin typeface="Calibri"/>
                <a:cs typeface="Calibri"/>
              </a:rPr>
              <a:t>e</a:t>
            </a:r>
            <a:r>
              <a:rPr sz="750" spc="-3" dirty="0">
                <a:latin typeface="Calibri"/>
                <a:cs typeface="Calibri"/>
              </a:rPr>
              <a:t>n</a:t>
            </a:r>
            <a:r>
              <a:rPr sz="750" dirty="0">
                <a:latin typeface="Calibri"/>
                <a:cs typeface="Calibri"/>
              </a:rPr>
              <a:t>t</a:t>
            </a:r>
            <a:r>
              <a:rPr sz="750" spc="3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Best</a:t>
            </a:r>
            <a:r>
              <a:rPr sz="750" spc="-3" dirty="0">
                <a:latin typeface="Calibri"/>
                <a:cs typeface="Calibri"/>
              </a:rPr>
              <a:t> </a:t>
            </a:r>
            <a:r>
              <a:rPr sz="750" spc="3" dirty="0">
                <a:latin typeface="Calibri"/>
                <a:cs typeface="Calibri"/>
              </a:rPr>
              <a:t>P</a:t>
            </a:r>
            <a:r>
              <a:rPr sz="750" dirty="0">
                <a:latin typeface="Calibri"/>
                <a:cs typeface="Calibri"/>
              </a:rPr>
              <a:t>r</a:t>
            </a:r>
            <a:r>
              <a:rPr sz="750" spc="-10" dirty="0">
                <a:latin typeface="Calibri"/>
                <a:cs typeface="Calibri"/>
              </a:rPr>
              <a:t>a</a:t>
            </a:r>
            <a:r>
              <a:rPr sz="750" dirty="0">
                <a:latin typeface="Calibri"/>
                <a:cs typeface="Calibri"/>
              </a:rPr>
              <a:t>cti</a:t>
            </a:r>
            <a:r>
              <a:rPr sz="750" spc="-6" dirty="0">
                <a:latin typeface="Calibri"/>
                <a:cs typeface="Calibri"/>
              </a:rPr>
              <a:t>c</a:t>
            </a:r>
            <a:r>
              <a:rPr sz="750" dirty="0">
                <a:latin typeface="Calibri"/>
                <a:cs typeface="Calibri"/>
              </a:rPr>
              <a:t>es</a:t>
            </a:r>
            <a:r>
              <a:rPr sz="750" spc="-54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...............................</a:t>
            </a:r>
            <a:r>
              <a:rPr sz="750" spc="-13" dirty="0">
                <a:latin typeface="Calibri"/>
                <a:cs typeface="Calibri"/>
              </a:rPr>
              <a:t>.</a:t>
            </a:r>
            <a:r>
              <a:rPr sz="750" dirty="0">
                <a:latin typeface="Calibri"/>
                <a:cs typeface="Calibri"/>
              </a:rPr>
              <a:t>...............................</a:t>
            </a:r>
            <a:r>
              <a:rPr sz="750" spc="-10" dirty="0">
                <a:latin typeface="Calibri"/>
                <a:cs typeface="Calibri"/>
              </a:rPr>
              <a:t>.</a:t>
            </a:r>
            <a:r>
              <a:rPr sz="750" dirty="0">
                <a:latin typeface="Calibri"/>
                <a:cs typeface="Calibri"/>
              </a:rPr>
              <a:t>..........................</a:t>
            </a:r>
            <a:r>
              <a:rPr sz="750" spc="-95" dirty="0">
                <a:latin typeface="Calibri"/>
                <a:cs typeface="Calibri"/>
              </a:rPr>
              <a:t> </a:t>
            </a:r>
            <a:r>
              <a:rPr sz="750" spc="3" dirty="0">
                <a:latin typeface="Calibri"/>
                <a:cs typeface="Calibri"/>
              </a:rPr>
              <a:t>16</a:t>
            </a:r>
            <a:endParaRPr sz="750" dirty="0">
              <a:latin typeface="Calibri"/>
              <a:cs typeface="Calibri"/>
            </a:endParaRPr>
          </a:p>
          <a:p>
            <a:pPr marL="8659">
              <a:lnSpc>
                <a:spcPct val="101725"/>
              </a:lnSpc>
              <a:spcBef>
                <a:spcPts val="410"/>
              </a:spcBef>
            </a:pPr>
            <a:r>
              <a:rPr sz="750" dirty="0">
                <a:latin typeface="Calibri"/>
                <a:cs typeface="Calibri"/>
              </a:rPr>
              <a:t>Secti</a:t>
            </a:r>
            <a:r>
              <a:rPr sz="750" spc="3" dirty="0">
                <a:latin typeface="Calibri"/>
                <a:cs typeface="Calibri"/>
              </a:rPr>
              <a:t>o</a:t>
            </a:r>
            <a:r>
              <a:rPr sz="750" dirty="0">
                <a:latin typeface="Calibri"/>
                <a:cs typeface="Calibri"/>
              </a:rPr>
              <a:t>n</a:t>
            </a:r>
            <a:r>
              <a:rPr sz="750" spc="-10" dirty="0">
                <a:latin typeface="Calibri"/>
                <a:cs typeface="Calibri"/>
              </a:rPr>
              <a:t> </a:t>
            </a:r>
            <a:r>
              <a:rPr sz="750" spc="-3" dirty="0">
                <a:latin typeface="Calibri"/>
                <a:cs typeface="Calibri"/>
              </a:rPr>
              <a:t>4</a:t>
            </a:r>
            <a:r>
              <a:rPr sz="750" dirty="0">
                <a:latin typeface="Calibri"/>
                <a:cs typeface="Calibri"/>
              </a:rPr>
              <a:t>:</a:t>
            </a:r>
            <a:r>
              <a:rPr sz="750" spc="3" dirty="0">
                <a:latin typeface="Calibri"/>
                <a:cs typeface="Calibri"/>
              </a:rPr>
              <a:t> D</a:t>
            </a:r>
            <a:r>
              <a:rPr sz="750" spc="-10" dirty="0">
                <a:latin typeface="Calibri"/>
                <a:cs typeface="Calibri"/>
              </a:rPr>
              <a:t>i</a:t>
            </a:r>
            <a:r>
              <a:rPr sz="750" dirty="0">
                <a:latin typeface="Calibri"/>
                <a:cs typeface="Calibri"/>
              </a:rPr>
              <a:t>sci</a:t>
            </a:r>
            <a:r>
              <a:rPr sz="750" spc="-3" dirty="0">
                <a:latin typeface="Calibri"/>
                <a:cs typeface="Calibri"/>
              </a:rPr>
              <a:t>p</a:t>
            </a:r>
            <a:r>
              <a:rPr sz="750" dirty="0">
                <a:latin typeface="Calibri"/>
                <a:cs typeface="Calibri"/>
              </a:rPr>
              <a:t>li</a:t>
            </a:r>
            <a:r>
              <a:rPr sz="750" spc="-3" dirty="0">
                <a:latin typeface="Calibri"/>
                <a:cs typeface="Calibri"/>
              </a:rPr>
              <a:t>n</a:t>
            </a:r>
            <a:r>
              <a:rPr sz="750" dirty="0">
                <a:latin typeface="Calibri"/>
                <a:cs typeface="Calibri"/>
              </a:rPr>
              <a:t>e</a:t>
            </a:r>
            <a:r>
              <a:rPr sz="750" spc="-68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...............................</a:t>
            </a:r>
            <a:r>
              <a:rPr sz="750" spc="-10" dirty="0">
                <a:latin typeface="Calibri"/>
                <a:cs typeface="Calibri"/>
              </a:rPr>
              <a:t>.</a:t>
            </a:r>
            <a:r>
              <a:rPr sz="750" dirty="0">
                <a:latin typeface="Calibri"/>
                <a:cs typeface="Calibri"/>
              </a:rPr>
              <a:t>...............................</a:t>
            </a:r>
            <a:r>
              <a:rPr sz="750" spc="-10" dirty="0">
                <a:latin typeface="Calibri"/>
                <a:cs typeface="Calibri"/>
              </a:rPr>
              <a:t>.</a:t>
            </a:r>
            <a:r>
              <a:rPr sz="750" dirty="0">
                <a:latin typeface="Calibri"/>
                <a:cs typeface="Calibri"/>
              </a:rPr>
              <a:t>...............................</a:t>
            </a:r>
            <a:r>
              <a:rPr sz="750" spc="-10" dirty="0">
                <a:latin typeface="Calibri"/>
                <a:cs typeface="Calibri"/>
              </a:rPr>
              <a:t>.</a:t>
            </a:r>
            <a:r>
              <a:rPr sz="750" dirty="0">
                <a:latin typeface="Calibri"/>
                <a:cs typeface="Calibri"/>
              </a:rPr>
              <a:t>...............................</a:t>
            </a:r>
            <a:r>
              <a:rPr sz="750" spc="-10" dirty="0">
                <a:latin typeface="Calibri"/>
                <a:cs typeface="Calibri"/>
              </a:rPr>
              <a:t>.</a:t>
            </a:r>
            <a:r>
              <a:rPr sz="750" dirty="0">
                <a:latin typeface="Calibri"/>
                <a:cs typeface="Calibri"/>
              </a:rPr>
              <a:t>....</a:t>
            </a:r>
            <a:r>
              <a:rPr sz="750" spc="-91" dirty="0">
                <a:latin typeface="Calibri"/>
                <a:cs typeface="Calibri"/>
              </a:rPr>
              <a:t> </a:t>
            </a:r>
            <a:r>
              <a:rPr sz="750" spc="3" dirty="0">
                <a:latin typeface="Calibri"/>
                <a:cs typeface="Calibri"/>
              </a:rPr>
              <a:t>17</a:t>
            </a:r>
            <a:endParaRPr sz="750" dirty="0">
              <a:latin typeface="Calibri"/>
              <a:cs typeface="Calibri"/>
            </a:endParaRPr>
          </a:p>
          <a:p>
            <a:pPr marL="104252">
              <a:lnSpc>
                <a:spcPct val="101725"/>
              </a:lnSpc>
              <a:spcBef>
                <a:spcPts val="418"/>
              </a:spcBef>
            </a:pPr>
            <a:r>
              <a:rPr sz="750" dirty="0">
                <a:latin typeface="Calibri"/>
                <a:cs typeface="Calibri"/>
              </a:rPr>
              <a:t>G</a:t>
            </a:r>
            <a:r>
              <a:rPr sz="750" spc="-3" dirty="0">
                <a:latin typeface="Calibri"/>
                <a:cs typeface="Calibri"/>
              </a:rPr>
              <a:t>u</a:t>
            </a:r>
            <a:r>
              <a:rPr sz="750" dirty="0">
                <a:latin typeface="Calibri"/>
                <a:cs typeface="Calibri"/>
              </a:rPr>
              <a:t>i</a:t>
            </a:r>
            <a:r>
              <a:rPr sz="750" spc="-3" dirty="0">
                <a:latin typeface="Calibri"/>
                <a:cs typeface="Calibri"/>
              </a:rPr>
              <a:t>d</a:t>
            </a:r>
            <a:r>
              <a:rPr sz="750" dirty="0">
                <a:latin typeface="Calibri"/>
                <a:cs typeface="Calibri"/>
              </a:rPr>
              <a:t>eli</a:t>
            </a:r>
            <a:r>
              <a:rPr sz="750" spc="-3" dirty="0">
                <a:latin typeface="Calibri"/>
                <a:cs typeface="Calibri"/>
              </a:rPr>
              <a:t>n</a:t>
            </a:r>
            <a:r>
              <a:rPr sz="750" dirty="0">
                <a:latin typeface="Calibri"/>
                <a:cs typeface="Calibri"/>
              </a:rPr>
              <a:t>es</a:t>
            </a:r>
            <a:r>
              <a:rPr sz="750" spc="3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f</a:t>
            </a:r>
            <a:r>
              <a:rPr sz="750" spc="3" dirty="0">
                <a:latin typeface="Calibri"/>
                <a:cs typeface="Calibri"/>
              </a:rPr>
              <a:t>o</a:t>
            </a:r>
            <a:r>
              <a:rPr sz="750" dirty="0">
                <a:latin typeface="Calibri"/>
                <a:cs typeface="Calibri"/>
              </a:rPr>
              <a:t>r</a:t>
            </a:r>
            <a:r>
              <a:rPr sz="750" spc="-6" dirty="0">
                <a:latin typeface="Calibri"/>
                <a:cs typeface="Calibri"/>
              </a:rPr>
              <a:t> </a:t>
            </a:r>
            <a:r>
              <a:rPr sz="750" spc="3" dirty="0">
                <a:latin typeface="Calibri"/>
                <a:cs typeface="Calibri"/>
              </a:rPr>
              <a:t>W</a:t>
            </a:r>
            <a:r>
              <a:rPr sz="750" spc="-3" dirty="0">
                <a:latin typeface="Calibri"/>
                <a:cs typeface="Calibri"/>
              </a:rPr>
              <a:t>h</a:t>
            </a:r>
            <a:r>
              <a:rPr sz="750" dirty="0">
                <a:latin typeface="Calibri"/>
                <a:cs typeface="Calibri"/>
              </a:rPr>
              <a:t>en</a:t>
            </a:r>
            <a:r>
              <a:rPr sz="750" spc="-6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Stu</a:t>
            </a:r>
            <a:r>
              <a:rPr sz="750" spc="-3" dirty="0">
                <a:latin typeface="Calibri"/>
                <a:cs typeface="Calibri"/>
              </a:rPr>
              <a:t>d</a:t>
            </a:r>
            <a:r>
              <a:rPr sz="750" spc="-6" dirty="0">
                <a:latin typeface="Calibri"/>
                <a:cs typeface="Calibri"/>
              </a:rPr>
              <a:t>e</a:t>
            </a:r>
            <a:r>
              <a:rPr sz="750" spc="-3" dirty="0">
                <a:latin typeface="Calibri"/>
                <a:cs typeface="Calibri"/>
              </a:rPr>
              <a:t>n</a:t>
            </a:r>
            <a:r>
              <a:rPr sz="750" dirty="0">
                <a:latin typeface="Calibri"/>
                <a:cs typeface="Calibri"/>
              </a:rPr>
              <a:t>ts</a:t>
            </a:r>
            <a:r>
              <a:rPr sz="750" spc="3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with</a:t>
            </a:r>
            <a:r>
              <a:rPr sz="750" spc="-6" dirty="0">
                <a:latin typeface="Calibri"/>
                <a:cs typeface="Calibri"/>
              </a:rPr>
              <a:t> </a:t>
            </a:r>
            <a:r>
              <a:rPr sz="750" spc="3" dirty="0">
                <a:latin typeface="Calibri"/>
                <a:cs typeface="Calibri"/>
              </a:rPr>
              <a:t>D</a:t>
            </a:r>
            <a:r>
              <a:rPr sz="750" dirty="0">
                <a:latin typeface="Calibri"/>
                <a:cs typeface="Calibri"/>
              </a:rPr>
              <a:t>isa</a:t>
            </a:r>
            <a:r>
              <a:rPr sz="750" spc="-3" dirty="0">
                <a:latin typeface="Calibri"/>
                <a:cs typeface="Calibri"/>
              </a:rPr>
              <a:t>b</a:t>
            </a:r>
            <a:r>
              <a:rPr sz="750" dirty="0">
                <a:latin typeface="Calibri"/>
                <a:cs typeface="Calibri"/>
              </a:rPr>
              <a:t>ilit</a:t>
            </a:r>
            <a:r>
              <a:rPr sz="750" spc="-6" dirty="0">
                <a:latin typeface="Calibri"/>
                <a:cs typeface="Calibri"/>
              </a:rPr>
              <a:t>i</a:t>
            </a:r>
            <a:r>
              <a:rPr sz="750" dirty="0">
                <a:latin typeface="Calibri"/>
                <a:cs typeface="Calibri"/>
              </a:rPr>
              <a:t>es</a:t>
            </a:r>
            <a:r>
              <a:rPr sz="750" spc="3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are</a:t>
            </a:r>
            <a:r>
              <a:rPr sz="750" spc="-6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B</a:t>
            </a:r>
            <a:r>
              <a:rPr sz="750" spc="3" dirty="0">
                <a:latin typeface="Calibri"/>
                <a:cs typeface="Calibri"/>
              </a:rPr>
              <a:t>e</a:t>
            </a:r>
            <a:r>
              <a:rPr sz="750" spc="-10" dirty="0">
                <a:latin typeface="Calibri"/>
                <a:cs typeface="Calibri"/>
              </a:rPr>
              <a:t>i</a:t>
            </a:r>
            <a:r>
              <a:rPr sz="750" spc="-3" dirty="0">
                <a:latin typeface="Calibri"/>
                <a:cs typeface="Calibri"/>
              </a:rPr>
              <a:t>n</a:t>
            </a:r>
            <a:r>
              <a:rPr sz="750" dirty="0">
                <a:latin typeface="Calibri"/>
                <a:cs typeface="Calibri"/>
              </a:rPr>
              <a:t>g</a:t>
            </a:r>
            <a:r>
              <a:rPr sz="750" spc="-3" dirty="0">
                <a:latin typeface="Calibri"/>
                <a:cs typeface="Calibri"/>
              </a:rPr>
              <a:t> </a:t>
            </a:r>
            <a:r>
              <a:rPr sz="750" spc="3" dirty="0">
                <a:latin typeface="Calibri"/>
                <a:cs typeface="Calibri"/>
              </a:rPr>
              <a:t>D</a:t>
            </a:r>
            <a:r>
              <a:rPr sz="750" dirty="0">
                <a:latin typeface="Calibri"/>
                <a:cs typeface="Calibri"/>
              </a:rPr>
              <a:t>isci</a:t>
            </a:r>
            <a:r>
              <a:rPr sz="750" spc="-3" dirty="0">
                <a:latin typeface="Calibri"/>
                <a:cs typeface="Calibri"/>
              </a:rPr>
              <a:t>p</a:t>
            </a:r>
            <a:r>
              <a:rPr sz="750" dirty="0">
                <a:latin typeface="Calibri"/>
                <a:cs typeface="Calibri"/>
              </a:rPr>
              <a:t>li</a:t>
            </a:r>
            <a:r>
              <a:rPr sz="750" spc="-3" dirty="0">
                <a:latin typeface="Calibri"/>
                <a:cs typeface="Calibri"/>
              </a:rPr>
              <a:t>n</a:t>
            </a:r>
            <a:r>
              <a:rPr sz="750" dirty="0">
                <a:latin typeface="Calibri"/>
                <a:cs typeface="Calibri"/>
              </a:rPr>
              <a:t>ed</a:t>
            </a:r>
            <a:r>
              <a:rPr sz="750" spc="-115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...............................</a:t>
            </a:r>
            <a:r>
              <a:rPr sz="750" spc="-10" dirty="0">
                <a:latin typeface="Calibri"/>
                <a:cs typeface="Calibri"/>
              </a:rPr>
              <a:t>.</a:t>
            </a:r>
            <a:r>
              <a:rPr sz="750" dirty="0">
                <a:latin typeface="Calibri"/>
                <a:cs typeface="Calibri"/>
              </a:rPr>
              <a:t>...................</a:t>
            </a:r>
            <a:r>
              <a:rPr sz="750" spc="-95" dirty="0">
                <a:latin typeface="Calibri"/>
                <a:cs typeface="Calibri"/>
              </a:rPr>
              <a:t> </a:t>
            </a:r>
            <a:r>
              <a:rPr sz="750" spc="3" dirty="0">
                <a:latin typeface="Calibri"/>
                <a:cs typeface="Calibri"/>
              </a:rPr>
              <a:t>17</a:t>
            </a:r>
            <a:endParaRPr sz="750" dirty="0">
              <a:latin typeface="Calibri"/>
              <a:cs typeface="Calibri"/>
            </a:endParaRPr>
          </a:p>
          <a:p>
            <a:pPr marL="104252">
              <a:lnSpc>
                <a:spcPct val="101725"/>
              </a:lnSpc>
              <a:spcBef>
                <a:spcPts val="411"/>
              </a:spcBef>
            </a:pPr>
            <a:r>
              <a:rPr sz="750" spc="3" dirty="0">
                <a:latin typeface="Calibri"/>
                <a:cs typeface="Calibri"/>
              </a:rPr>
              <a:t>M</a:t>
            </a:r>
            <a:r>
              <a:rPr sz="750" dirty="0">
                <a:latin typeface="Calibri"/>
                <a:cs typeface="Calibri"/>
              </a:rPr>
              <a:t>a</a:t>
            </a:r>
            <a:r>
              <a:rPr sz="750" spc="-3" dirty="0">
                <a:latin typeface="Calibri"/>
                <a:cs typeface="Calibri"/>
              </a:rPr>
              <a:t>n</a:t>
            </a:r>
            <a:r>
              <a:rPr sz="750" dirty="0">
                <a:latin typeface="Calibri"/>
                <a:cs typeface="Calibri"/>
              </a:rPr>
              <a:t>ifest</a:t>
            </a:r>
            <a:r>
              <a:rPr sz="750" spc="-6" dirty="0">
                <a:latin typeface="Calibri"/>
                <a:cs typeface="Calibri"/>
              </a:rPr>
              <a:t>a</a:t>
            </a:r>
            <a:r>
              <a:rPr sz="750" dirty="0">
                <a:latin typeface="Calibri"/>
                <a:cs typeface="Calibri"/>
              </a:rPr>
              <a:t>ti</a:t>
            </a:r>
            <a:r>
              <a:rPr sz="750" spc="3" dirty="0">
                <a:latin typeface="Calibri"/>
                <a:cs typeface="Calibri"/>
              </a:rPr>
              <a:t>o</a:t>
            </a:r>
            <a:r>
              <a:rPr sz="750" dirty="0">
                <a:latin typeface="Calibri"/>
                <a:cs typeface="Calibri"/>
              </a:rPr>
              <a:t>n</a:t>
            </a:r>
            <a:r>
              <a:rPr sz="750" spc="-10" dirty="0">
                <a:latin typeface="Calibri"/>
                <a:cs typeface="Calibri"/>
              </a:rPr>
              <a:t> </a:t>
            </a:r>
            <a:r>
              <a:rPr sz="750" spc="3" dirty="0">
                <a:latin typeface="Calibri"/>
                <a:cs typeface="Calibri"/>
              </a:rPr>
              <a:t>M</a:t>
            </a:r>
            <a:r>
              <a:rPr sz="750" spc="-6" dirty="0">
                <a:latin typeface="Calibri"/>
                <a:cs typeface="Calibri"/>
              </a:rPr>
              <a:t>e</a:t>
            </a:r>
            <a:r>
              <a:rPr sz="750" dirty="0">
                <a:latin typeface="Calibri"/>
                <a:cs typeface="Calibri"/>
              </a:rPr>
              <a:t>e</a:t>
            </a:r>
            <a:r>
              <a:rPr sz="750" spc="3" dirty="0">
                <a:latin typeface="Calibri"/>
                <a:cs typeface="Calibri"/>
              </a:rPr>
              <a:t>t</a:t>
            </a:r>
            <a:r>
              <a:rPr sz="750" dirty="0">
                <a:latin typeface="Calibri"/>
                <a:cs typeface="Calibri"/>
              </a:rPr>
              <a:t>i</a:t>
            </a:r>
            <a:r>
              <a:rPr sz="750" spc="-3" dirty="0">
                <a:latin typeface="Calibri"/>
                <a:cs typeface="Calibri"/>
              </a:rPr>
              <a:t>n</a:t>
            </a:r>
            <a:r>
              <a:rPr sz="750" dirty="0">
                <a:latin typeface="Calibri"/>
                <a:cs typeface="Calibri"/>
              </a:rPr>
              <a:t>g</a:t>
            </a:r>
            <a:r>
              <a:rPr sz="750" spc="-3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Gu</a:t>
            </a:r>
            <a:r>
              <a:rPr sz="750" spc="-10" dirty="0">
                <a:latin typeface="Calibri"/>
                <a:cs typeface="Calibri"/>
              </a:rPr>
              <a:t>i</a:t>
            </a:r>
            <a:r>
              <a:rPr sz="750" spc="-3" dirty="0">
                <a:latin typeface="Calibri"/>
                <a:cs typeface="Calibri"/>
              </a:rPr>
              <a:t>d</a:t>
            </a:r>
            <a:r>
              <a:rPr sz="750" dirty="0">
                <a:latin typeface="Calibri"/>
                <a:cs typeface="Calibri"/>
              </a:rPr>
              <a:t>eli</a:t>
            </a:r>
            <a:r>
              <a:rPr sz="750" spc="-3" dirty="0">
                <a:latin typeface="Calibri"/>
                <a:cs typeface="Calibri"/>
              </a:rPr>
              <a:t>n</a:t>
            </a:r>
            <a:r>
              <a:rPr sz="750" dirty="0">
                <a:latin typeface="Calibri"/>
                <a:cs typeface="Calibri"/>
              </a:rPr>
              <a:t>es</a:t>
            </a:r>
            <a:r>
              <a:rPr sz="750" spc="-40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...............................</a:t>
            </a:r>
            <a:r>
              <a:rPr sz="750" spc="-10" dirty="0">
                <a:latin typeface="Calibri"/>
                <a:cs typeface="Calibri"/>
              </a:rPr>
              <a:t>.</a:t>
            </a:r>
            <a:r>
              <a:rPr sz="750" dirty="0">
                <a:latin typeface="Calibri"/>
                <a:cs typeface="Calibri"/>
              </a:rPr>
              <a:t>...............................</a:t>
            </a:r>
            <a:r>
              <a:rPr sz="750" spc="-10" dirty="0">
                <a:latin typeface="Calibri"/>
                <a:cs typeface="Calibri"/>
              </a:rPr>
              <a:t>.</a:t>
            </a:r>
            <a:r>
              <a:rPr sz="750" dirty="0">
                <a:latin typeface="Calibri"/>
                <a:cs typeface="Calibri"/>
              </a:rPr>
              <a:t>...............................</a:t>
            </a:r>
            <a:r>
              <a:rPr sz="750" spc="-10" dirty="0">
                <a:latin typeface="Calibri"/>
                <a:cs typeface="Calibri"/>
              </a:rPr>
              <a:t>.</a:t>
            </a:r>
            <a:r>
              <a:rPr sz="750" dirty="0">
                <a:latin typeface="Calibri"/>
                <a:cs typeface="Calibri"/>
              </a:rPr>
              <a:t>.........</a:t>
            </a:r>
            <a:r>
              <a:rPr sz="750" spc="-91" dirty="0">
                <a:latin typeface="Calibri"/>
                <a:cs typeface="Calibri"/>
              </a:rPr>
              <a:t> </a:t>
            </a:r>
            <a:r>
              <a:rPr sz="750" spc="3" dirty="0">
                <a:latin typeface="Calibri"/>
                <a:cs typeface="Calibri"/>
              </a:rPr>
              <a:t>18</a:t>
            </a:r>
            <a:endParaRPr sz="750" dirty="0">
              <a:latin typeface="Calibri"/>
              <a:cs typeface="Calibri"/>
            </a:endParaRPr>
          </a:p>
          <a:p>
            <a:pPr marL="8659">
              <a:lnSpc>
                <a:spcPct val="101725"/>
              </a:lnSpc>
              <a:spcBef>
                <a:spcPts val="418"/>
              </a:spcBef>
            </a:pPr>
            <a:r>
              <a:rPr sz="750" dirty="0">
                <a:latin typeface="Calibri"/>
                <a:cs typeface="Calibri"/>
              </a:rPr>
              <a:t>Secti</a:t>
            </a:r>
            <a:r>
              <a:rPr sz="750" spc="3" dirty="0">
                <a:latin typeface="Calibri"/>
                <a:cs typeface="Calibri"/>
              </a:rPr>
              <a:t>o</a:t>
            </a:r>
            <a:r>
              <a:rPr sz="750" dirty="0">
                <a:latin typeface="Calibri"/>
                <a:cs typeface="Calibri"/>
              </a:rPr>
              <a:t>n</a:t>
            </a:r>
            <a:r>
              <a:rPr sz="750" spc="-10" dirty="0">
                <a:latin typeface="Calibri"/>
                <a:cs typeface="Calibri"/>
              </a:rPr>
              <a:t> </a:t>
            </a:r>
            <a:r>
              <a:rPr sz="750" spc="-3" dirty="0">
                <a:latin typeface="Calibri"/>
                <a:cs typeface="Calibri"/>
              </a:rPr>
              <a:t>5</a:t>
            </a:r>
            <a:r>
              <a:rPr sz="750" dirty="0">
                <a:latin typeface="Calibri"/>
                <a:cs typeface="Calibri"/>
              </a:rPr>
              <a:t>:</a:t>
            </a:r>
            <a:r>
              <a:rPr sz="750" spc="3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Freq</a:t>
            </a:r>
            <a:r>
              <a:rPr sz="750" spc="-3" dirty="0">
                <a:latin typeface="Calibri"/>
                <a:cs typeface="Calibri"/>
              </a:rPr>
              <a:t>u</a:t>
            </a:r>
            <a:r>
              <a:rPr sz="750" dirty="0">
                <a:latin typeface="Calibri"/>
                <a:cs typeface="Calibri"/>
              </a:rPr>
              <a:t>ent</a:t>
            </a:r>
            <a:r>
              <a:rPr sz="750" spc="-10" dirty="0">
                <a:latin typeface="Calibri"/>
                <a:cs typeface="Calibri"/>
              </a:rPr>
              <a:t>l</a:t>
            </a:r>
            <a:r>
              <a:rPr sz="750" dirty="0">
                <a:latin typeface="Calibri"/>
                <a:cs typeface="Calibri"/>
              </a:rPr>
              <a:t>y</a:t>
            </a:r>
            <a:r>
              <a:rPr sz="750" spc="3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As</a:t>
            </a:r>
            <a:r>
              <a:rPr sz="750" spc="-6" dirty="0">
                <a:latin typeface="Calibri"/>
                <a:cs typeface="Calibri"/>
              </a:rPr>
              <a:t>ke</a:t>
            </a:r>
            <a:r>
              <a:rPr sz="750" dirty="0">
                <a:latin typeface="Calibri"/>
                <a:cs typeface="Calibri"/>
              </a:rPr>
              <a:t>d</a:t>
            </a:r>
            <a:r>
              <a:rPr sz="750" spc="-3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Q</a:t>
            </a:r>
            <a:r>
              <a:rPr sz="750" spc="-3" dirty="0">
                <a:latin typeface="Calibri"/>
                <a:cs typeface="Calibri"/>
              </a:rPr>
              <a:t>u</a:t>
            </a:r>
            <a:r>
              <a:rPr sz="750" dirty="0">
                <a:latin typeface="Calibri"/>
                <a:cs typeface="Calibri"/>
              </a:rPr>
              <a:t>es</a:t>
            </a:r>
            <a:r>
              <a:rPr sz="750" spc="3" dirty="0">
                <a:latin typeface="Calibri"/>
                <a:cs typeface="Calibri"/>
              </a:rPr>
              <a:t>t</a:t>
            </a:r>
            <a:r>
              <a:rPr sz="750" spc="-10" dirty="0">
                <a:latin typeface="Calibri"/>
                <a:cs typeface="Calibri"/>
              </a:rPr>
              <a:t>i</a:t>
            </a:r>
            <a:r>
              <a:rPr sz="750" spc="3" dirty="0">
                <a:latin typeface="Calibri"/>
                <a:cs typeface="Calibri"/>
              </a:rPr>
              <a:t>o</a:t>
            </a:r>
            <a:r>
              <a:rPr sz="750" spc="-3" dirty="0">
                <a:latin typeface="Calibri"/>
                <a:cs typeface="Calibri"/>
              </a:rPr>
              <a:t>n</a:t>
            </a:r>
            <a:r>
              <a:rPr sz="750" dirty="0">
                <a:latin typeface="Calibri"/>
                <a:cs typeface="Calibri"/>
              </a:rPr>
              <a:t>s</a:t>
            </a:r>
            <a:r>
              <a:rPr sz="750" spc="-40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...............................</a:t>
            </a:r>
            <a:r>
              <a:rPr sz="750" spc="-10" dirty="0">
                <a:latin typeface="Calibri"/>
                <a:cs typeface="Calibri"/>
              </a:rPr>
              <a:t>.</a:t>
            </a:r>
            <a:r>
              <a:rPr sz="750" dirty="0">
                <a:latin typeface="Calibri"/>
                <a:cs typeface="Calibri"/>
              </a:rPr>
              <a:t>...............................</a:t>
            </a:r>
            <a:r>
              <a:rPr sz="750" spc="-10" dirty="0">
                <a:latin typeface="Calibri"/>
                <a:cs typeface="Calibri"/>
              </a:rPr>
              <a:t>.</a:t>
            </a:r>
            <a:r>
              <a:rPr sz="750" dirty="0">
                <a:latin typeface="Calibri"/>
                <a:cs typeface="Calibri"/>
              </a:rPr>
              <a:t>...............................</a:t>
            </a:r>
            <a:r>
              <a:rPr sz="750" spc="-10" dirty="0">
                <a:latin typeface="Calibri"/>
                <a:cs typeface="Calibri"/>
              </a:rPr>
              <a:t>.</a:t>
            </a:r>
            <a:r>
              <a:rPr sz="750" dirty="0">
                <a:latin typeface="Calibri"/>
                <a:cs typeface="Calibri"/>
              </a:rPr>
              <a:t>......</a:t>
            </a:r>
            <a:r>
              <a:rPr sz="750" spc="-91" dirty="0">
                <a:latin typeface="Calibri"/>
                <a:cs typeface="Calibri"/>
              </a:rPr>
              <a:t> </a:t>
            </a:r>
            <a:r>
              <a:rPr sz="750" spc="3" dirty="0">
                <a:latin typeface="Calibri"/>
                <a:cs typeface="Calibri"/>
              </a:rPr>
              <a:t>20</a:t>
            </a:r>
            <a:endParaRPr sz="750" dirty="0">
              <a:latin typeface="Calibri"/>
              <a:cs typeface="Calibri"/>
            </a:endParaRPr>
          </a:p>
          <a:p>
            <a:pPr marL="8659">
              <a:lnSpc>
                <a:spcPct val="101725"/>
              </a:lnSpc>
              <a:spcBef>
                <a:spcPts val="410"/>
              </a:spcBef>
            </a:pPr>
            <a:r>
              <a:rPr sz="750" dirty="0">
                <a:latin typeface="Calibri"/>
                <a:cs typeface="Calibri"/>
              </a:rPr>
              <a:t>A</a:t>
            </a:r>
            <a:r>
              <a:rPr sz="750" spc="-3" dirty="0">
                <a:latin typeface="Calibri"/>
                <a:cs typeface="Calibri"/>
              </a:rPr>
              <a:t>pp</a:t>
            </a:r>
            <a:r>
              <a:rPr sz="750" dirty="0">
                <a:latin typeface="Calibri"/>
                <a:cs typeface="Calibri"/>
              </a:rPr>
              <a:t>en</a:t>
            </a:r>
            <a:r>
              <a:rPr sz="750" spc="-3" dirty="0">
                <a:latin typeface="Calibri"/>
                <a:cs typeface="Calibri"/>
              </a:rPr>
              <a:t>d</a:t>
            </a:r>
            <a:r>
              <a:rPr sz="750" dirty="0">
                <a:latin typeface="Calibri"/>
                <a:cs typeface="Calibri"/>
              </a:rPr>
              <a:t>ix A:</a:t>
            </a:r>
            <a:r>
              <a:rPr sz="750" spc="3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CSI’s</a:t>
            </a:r>
            <a:r>
              <a:rPr sz="750" spc="-6" dirty="0">
                <a:latin typeface="Calibri"/>
                <a:cs typeface="Calibri"/>
              </a:rPr>
              <a:t> </a:t>
            </a:r>
            <a:r>
              <a:rPr sz="750" spc="3" dirty="0">
                <a:latin typeface="Calibri"/>
                <a:cs typeface="Calibri"/>
              </a:rPr>
              <a:t>5</a:t>
            </a:r>
            <a:r>
              <a:rPr sz="750" spc="-6" dirty="0">
                <a:latin typeface="Calibri"/>
                <a:cs typeface="Calibri"/>
              </a:rPr>
              <a:t>0</a:t>
            </a:r>
            <a:r>
              <a:rPr sz="750" dirty="0">
                <a:latin typeface="Calibri"/>
                <a:cs typeface="Calibri"/>
              </a:rPr>
              <a:t>4</a:t>
            </a:r>
            <a:r>
              <a:rPr sz="750" spc="-3" dirty="0">
                <a:latin typeface="Calibri"/>
                <a:cs typeface="Calibri"/>
              </a:rPr>
              <a:t> </a:t>
            </a:r>
            <a:r>
              <a:rPr sz="750" spc="3" dirty="0">
                <a:latin typeface="Calibri"/>
                <a:cs typeface="Calibri"/>
              </a:rPr>
              <a:t>P</a:t>
            </a:r>
            <a:r>
              <a:rPr sz="750" dirty="0">
                <a:latin typeface="Calibri"/>
                <a:cs typeface="Calibri"/>
              </a:rPr>
              <a:t>lan</a:t>
            </a:r>
            <a:r>
              <a:rPr sz="750" spc="-10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Re</a:t>
            </a:r>
            <a:r>
              <a:rPr sz="750" spc="3" dirty="0">
                <a:latin typeface="Calibri"/>
                <a:cs typeface="Calibri"/>
              </a:rPr>
              <a:t>v</a:t>
            </a:r>
            <a:r>
              <a:rPr sz="750" spc="-10" dirty="0">
                <a:latin typeface="Calibri"/>
                <a:cs typeface="Calibri"/>
              </a:rPr>
              <a:t>i</a:t>
            </a:r>
            <a:r>
              <a:rPr sz="750" dirty="0">
                <a:latin typeface="Calibri"/>
                <a:cs typeface="Calibri"/>
              </a:rPr>
              <a:t>ew</a:t>
            </a:r>
            <a:r>
              <a:rPr sz="750" spc="-78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...............................</a:t>
            </a:r>
            <a:r>
              <a:rPr sz="750" spc="-10" dirty="0">
                <a:latin typeface="Calibri"/>
                <a:cs typeface="Calibri"/>
              </a:rPr>
              <a:t>.</a:t>
            </a:r>
            <a:r>
              <a:rPr sz="750" dirty="0">
                <a:latin typeface="Calibri"/>
                <a:cs typeface="Calibri"/>
              </a:rPr>
              <a:t>...............................</a:t>
            </a:r>
            <a:r>
              <a:rPr sz="750" spc="-10" dirty="0">
                <a:latin typeface="Calibri"/>
                <a:cs typeface="Calibri"/>
              </a:rPr>
              <a:t>.</a:t>
            </a:r>
            <a:r>
              <a:rPr sz="750" dirty="0">
                <a:latin typeface="Calibri"/>
                <a:cs typeface="Calibri"/>
              </a:rPr>
              <a:t>...............................</a:t>
            </a:r>
            <a:r>
              <a:rPr sz="750" spc="-13" dirty="0">
                <a:latin typeface="Calibri"/>
                <a:cs typeface="Calibri"/>
              </a:rPr>
              <a:t>.</a:t>
            </a:r>
            <a:r>
              <a:rPr sz="750" dirty="0">
                <a:latin typeface="Calibri"/>
                <a:cs typeface="Calibri"/>
              </a:rPr>
              <a:t>.............</a:t>
            </a:r>
            <a:r>
              <a:rPr sz="750" spc="-91" dirty="0">
                <a:latin typeface="Calibri"/>
                <a:cs typeface="Calibri"/>
              </a:rPr>
              <a:t> </a:t>
            </a:r>
            <a:r>
              <a:rPr sz="750" spc="3" dirty="0">
                <a:latin typeface="Calibri"/>
                <a:cs typeface="Calibri"/>
              </a:rPr>
              <a:t>22</a:t>
            </a:r>
            <a:endParaRPr sz="750" dirty="0">
              <a:latin typeface="Calibri"/>
              <a:cs typeface="Calibri"/>
            </a:endParaRPr>
          </a:p>
          <a:p>
            <a:pPr marL="8659">
              <a:lnSpc>
                <a:spcPct val="101725"/>
              </a:lnSpc>
              <a:spcBef>
                <a:spcPts val="418"/>
              </a:spcBef>
            </a:pPr>
            <a:r>
              <a:rPr sz="750" dirty="0">
                <a:latin typeface="Calibri"/>
                <a:cs typeface="Calibri"/>
              </a:rPr>
              <a:t>A</a:t>
            </a:r>
            <a:r>
              <a:rPr sz="750" spc="-3" dirty="0">
                <a:latin typeface="Calibri"/>
                <a:cs typeface="Calibri"/>
              </a:rPr>
              <a:t>pp</a:t>
            </a:r>
            <a:r>
              <a:rPr sz="750" dirty="0">
                <a:latin typeface="Calibri"/>
                <a:cs typeface="Calibri"/>
              </a:rPr>
              <a:t>en</a:t>
            </a:r>
            <a:r>
              <a:rPr sz="750" spc="-3" dirty="0">
                <a:latin typeface="Calibri"/>
                <a:cs typeface="Calibri"/>
              </a:rPr>
              <a:t>d</a:t>
            </a:r>
            <a:r>
              <a:rPr sz="750" dirty="0">
                <a:latin typeface="Calibri"/>
                <a:cs typeface="Calibri"/>
              </a:rPr>
              <a:t>ix B:</a:t>
            </a:r>
            <a:r>
              <a:rPr sz="750" spc="3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S</a:t>
            </a:r>
            <a:r>
              <a:rPr sz="750" spc="-10" dirty="0">
                <a:latin typeface="Calibri"/>
                <a:cs typeface="Calibri"/>
              </a:rPr>
              <a:t>a</a:t>
            </a:r>
            <a:r>
              <a:rPr sz="750" spc="3" dirty="0">
                <a:latin typeface="Calibri"/>
                <a:cs typeface="Calibri"/>
              </a:rPr>
              <a:t>m</a:t>
            </a:r>
            <a:r>
              <a:rPr sz="750" spc="-3" dirty="0">
                <a:latin typeface="Calibri"/>
                <a:cs typeface="Calibri"/>
              </a:rPr>
              <a:t>p</a:t>
            </a:r>
            <a:r>
              <a:rPr sz="750" dirty="0">
                <a:latin typeface="Calibri"/>
                <a:cs typeface="Calibri"/>
              </a:rPr>
              <a:t>le A</a:t>
            </a:r>
            <a:r>
              <a:rPr sz="750" spc="-6" dirty="0">
                <a:latin typeface="Calibri"/>
                <a:cs typeface="Calibri"/>
              </a:rPr>
              <a:t>c</a:t>
            </a:r>
            <a:r>
              <a:rPr sz="750" dirty="0">
                <a:latin typeface="Calibri"/>
                <a:cs typeface="Calibri"/>
              </a:rPr>
              <a:t>c</a:t>
            </a:r>
            <a:r>
              <a:rPr sz="750" spc="-3" dirty="0">
                <a:latin typeface="Calibri"/>
                <a:cs typeface="Calibri"/>
              </a:rPr>
              <a:t>om</a:t>
            </a:r>
            <a:r>
              <a:rPr sz="750" spc="3" dirty="0">
                <a:latin typeface="Calibri"/>
                <a:cs typeface="Calibri"/>
              </a:rPr>
              <a:t>mo</a:t>
            </a:r>
            <a:r>
              <a:rPr sz="750" spc="-3" dirty="0">
                <a:latin typeface="Calibri"/>
                <a:cs typeface="Calibri"/>
              </a:rPr>
              <a:t>d</a:t>
            </a:r>
            <a:r>
              <a:rPr sz="750" spc="-10" dirty="0">
                <a:latin typeface="Calibri"/>
                <a:cs typeface="Calibri"/>
              </a:rPr>
              <a:t>a</a:t>
            </a:r>
            <a:r>
              <a:rPr sz="750" dirty="0">
                <a:latin typeface="Calibri"/>
                <a:cs typeface="Calibri"/>
              </a:rPr>
              <a:t>ti</a:t>
            </a:r>
            <a:r>
              <a:rPr sz="750" spc="3" dirty="0">
                <a:latin typeface="Calibri"/>
                <a:cs typeface="Calibri"/>
              </a:rPr>
              <a:t>o</a:t>
            </a:r>
            <a:r>
              <a:rPr sz="750" spc="-3" dirty="0">
                <a:latin typeface="Calibri"/>
                <a:cs typeface="Calibri"/>
              </a:rPr>
              <a:t>n</a:t>
            </a:r>
            <a:r>
              <a:rPr sz="750" dirty="0">
                <a:latin typeface="Calibri"/>
                <a:cs typeface="Calibri"/>
              </a:rPr>
              <a:t>s</a:t>
            </a:r>
            <a:r>
              <a:rPr sz="750" spc="-81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...............................</a:t>
            </a:r>
            <a:r>
              <a:rPr sz="750" spc="-10" dirty="0">
                <a:latin typeface="Calibri"/>
                <a:cs typeface="Calibri"/>
              </a:rPr>
              <a:t>.</a:t>
            </a:r>
            <a:r>
              <a:rPr sz="750" dirty="0">
                <a:latin typeface="Calibri"/>
                <a:cs typeface="Calibri"/>
              </a:rPr>
              <a:t>...............................</a:t>
            </a:r>
            <a:r>
              <a:rPr sz="750" spc="-10" dirty="0">
                <a:latin typeface="Calibri"/>
                <a:cs typeface="Calibri"/>
              </a:rPr>
              <a:t>.</a:t>
            </a:r>
            <a:r>
              <a:rPr sz="750" dirty="0">
                <a:latin typeface="Calibri"/>
                <a:cs typeface="Calibri"/>
              </a:rPr>
              <a:t>...............................</a:t>
            </a:r>
            <a:r>
              <a:rPr sz="750" spc="-10" dirty="0">
                <a:latin typeface="Calibri"/>
                <a:cs typeface="Calibri"/>
              </a:rPr>
              <a:t>.</a:t>
            </a:r>
            <a:r>
              <a:rPr sz="750" dirty="0">
                <a:latin typeface="Calibri"/>
                <a:cs typeface="Calibri"/>
              </a:rPr>
              <a:t>.......</a:t>
            </a:r>
            <a:r>
              <a:rPr sz="750" spc="-91" dirty="0">
                <a:latin typeface="Calibri"/>
                <a:cs typeface="Calibri"/>
              </a:rPr>
              <a:t> </a:t>
            </a:r>
            <a:r>
              <a:rPr sz="750" spc="3" dirty="0">
                <a:latin typeface="Calibri"/>
                <a:cs typeface="Calibri"/>
              </a:rPr>
              <a:t>26</a:t>
            </a:r>
            <a:endParaRPr sz="750" dirty="0">
              <a:latin typeface="Calibri"/>
              <a:cs typeface="Calibri"/>
            </a:endParaRPr>
          </a:p>
          <a:p>
            <a:pPr marL="104252">
              <a:lnSpc>
                <a:spcPct val="101725"/>
              </a:lnSpc>
              <a:spcBef>
                <a:spcPts val="410"/>
              </a:spcBef>
            </a:pPr>
            <a:r>
              <a:rPr sz="750" dirty="0">
                <a:latin typeface="Calibri"/>
                <a:cs typeface="Calibri"/>
              </a:rPr>
              <a:t>S</a:t>
            </a:r>
            <a:r>
              <a:rPr sz="750" spc="-3" dirty="0">
                <a:latin typeface="Calibri"/>
                <a:cs typeface="Calibri"/>
              </a:rPr>
              <a:t>a</a:t>
            </a:r>
            <a:r>
              <a:rPr sz="750" spc="3" dirty="0">
                <a:latin typeface="Calibri"/>
                <a:cs typeface="Calibri"/>
              </a:rPr>
              <a:t>m</a:t>
            </a:r>
            <a:r>
              <a:rPr sz="750" spc="-3" dirty="0">
                <a:latin typeface="Calibri"/>
                <a:cs typeface="Calibri"/>
              </a:rPr>
              <a:t>p</a:t>
            </a:r>
            <a:r>
              <a:rPr sz="750" dirty="0">
                <a:latin typeface="Calibri"/>
                <a:cs typeface="Calibri"/>
              </a:rPr>
              <a:t>le A</a:t>
            </a:r>
            <a:r>
              <a:rPr sz="750" spc="-6" dirty="0">
                <a:latin typeface="Calibri"/>
                <a:cs typeface="Calibri"/>
              </a:rPr>
              <a:t>c</a:t>
            </a:r>
            <a:r>
              <a:rPr sz="750" dirty="0">
                <a:latin typeface="Calibri"/>
                <a:cs typeface="Calibri"/>
              </a:rPr>
              <a:t>c</a:t>
            </a:r>
            <a:r>
              <a:rPr sz="750" spc="-3" dirty="0">
                <a:latin typeface="Calibri"/>
                <a:cs typeface="Calibri"/>
              </a:rPr>
              <a:t>om</a:t>
            </a:r>
            <a:r>
              <a:rPr sz="750" spc="3" dirty="0">
                <a:latin typeface="Calibri"/>
                <a:cs typeface="Calibri"/>
              </a:rPr>
              <a:t>o</a:t>
            </a:r>
            <a:r>
              <a:rPr sz="750" spc="-3" dirty="0">
                <a:latin typeface="Calibri"/>
                <a:cs typeface="Calibri"/>
              </a:rPr>
              <a:t>d</a:t>
            </a:r>
            <a:r>
              <a:rPr sz="750" dirty="0">
                <a:latin typeface="Calibri"/>
                <a:cs typeface="Calibri"/>
              </a:rPr>
              <a:t>at</a:t>
            </a:r>
            <a:r>
              <a:rPr sz="750" spc="-6" dirty="0">
                <a:latin typeface="Calibri"/>
                <a:cs typeface="Calibri"/>
              </a:rPr>
              <a:t>i</a:t>
            </a:r>
            <a:r>
              <a:rPr sz="750" spc="3" dirty="0">
                <a:latin typeface="Calibri"/>
                <a:cs typeface="Calibri"/>
              </a:rPr>
              <a:t>o</a:t>
            </a:r>
            <a:r>
              <a:rPr sz="750" spc="-3" dirty="0">
                <a:latin typeface="Calibri"/>
                <a:cs typeface="Calibri"/>
              </a:rPr>
              <a:t>n</a:t>
            </a:r>
            <a:r>
              <a:rPr sz="750" dirty="0">
                <a:latin typeface="Calibri"/>
                <a:cs typeface="Calibri"/>
              </a:rPr>
              <a:t>s:</a:t>
            </a:r>
            <a:r>
              <a:rPr sz="750" spc="3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E</a:t>
            </a:r>
            <a:r>
              <a:rPr sz="750" spc="-10" dirty="0">
                <a:latin typeface="Calibri"/>
                <a:cs typeface="Calibri"/>
              </a:rPr>
              <a:t>n</a:t>
            </a:r>
            <a:r>
              <a:rPr sz="750" spc="3" dirty="0">
                <a:latin typeface="Calibri"/>
                <a:cs typeface="Calibri"/>
              </a:rPr>
              <a:t>v</a:t>
            </a:r>
            <a:r>
              <a:rPr sz="750" dirty="0">
                <a:latin typeface="Calibri"/>
                <a:cs typeface="Calibri"/>
              </a:rPr>
              <a:t>iro</a:t>
            </a:r>
            <a:r>
              <a:rPr sz="750" spc="-6" dirty="0">
                <a:latin typeface="Calibri"/>
                <a:cs typeface="Calibri"/>
              </a:rPr>
              <a:t>n</a:t>
            </a:r>
            <a:r>
              <a:rPr sz="750" spc="3" dirty="0">
                <a:latin typeface="Calibri"/>
                <a:cs typeface="Calibri"/>
              </a:rPr>
              <a:t>m</a:t>
            </a:r>
            <a:r>
              <a:rPr sz="750" dirty="0">
                <a:latin typeface="Calibri"/>
                <a:cs typeface="Calibri"/>
              </a:rPr>
              <a:t>enta</a:t>
            </a:r>
            <a:r>
              <a:rPr sz="750" spc="-10" dirty="0">
                <a:latin typeface="Calibri"/>
                <a:cs typeface="Calibri"/>
              </a:rPr>
              <a:t>l</a:t>
            </a:r>
            <a:r>
              <a:rPr sz="750" dirty="0">
                <a:latin typeface="Calibri"/>
                <a:cs typeface="Calibri"/>
              </a:rPr>
              <a:t>, Or</a:t>
            </a:r>
            <a:r>
              <a:rPr sz="750" spc="-3" dirty="0">
                <a:latin typeface="Calibri"/>
                <a:cs typeface="Calibri"/>
              </a:rPr>
              <a:t>g</a:t>
            </a:r>
            <a:r>
              <a:rPr sz="750" dirty="0">
                <a:latin typeface="Calibri"/>
                <a:cs typeface="Calibri"/>
              </a:rPr>
              <a:t>a</a:t>
            </a:r>
            <a:r>
              <a:rPr sz="750" spc="-3" dirty="0">
                <a:latin typeface="Calibri"/>
                <a:cs typeface="Calibri"/>
              </a:rPr>
              <a:t>n</a:t>
            </a:r>
            <a:r>
              <a:rPr sz="750" dirty="0">
                <a:latin typeface="Calibri"/>
                <a:cs typeface="Calibri"/>
              </a:rPr>
              <a:t>i</a:t>
            </a:r>
            <a:r>
              <a:rPr sz="750" spc="-3" dirty="0">
                <a:latin typeface="Calibri"/>
                <a:cs typeface="Calibri"/>
              </a:rPr>
              <a:t>z</a:t>
            </a:r>
            <a:r>
              <a:rPr sz="750" dirty="0">
                <a:latin typeface="Calibri"/>
                <a:cs typeface="Calibri"/>
              </a:rPr>
              <a:t>at</a:t>
            </a:r>
            <a:r>
              <a:rPr sz="750" spc="-6" dirty="0">
                <a:latin typeface="Calibri"/>
                <a:cs typeface="Calibri"/>
              </a:rPr>
              <a:t>i</a:t>
            </a:r>
            <a:r>
              <a:rPr sz="750" spc="3" dirty="0">
                <a:latin typeface="Calibri"/>
                <a:cs typeface="Calibri"/>
              </a:rPr>
              <a:t>o</a:t>
            </a:r>
            <a:r>
              <a:rPr sz="750" spc="-3" dirty="0">
                <a:latin typeface="Calibri"/>
                <a:cs typeface="Calibri"/>
              </a:rPr>
              <a:t>n</a:t>
            </a:r>
            <a:r>
              <a:rPr sz="750" spc="-10" dirty="0">
                <a:latin typeface="Calibri"/>
                <a:cs typeface="Calibri"/>
              </a:rPr>
              <a:t>a</a:t>
            </a:r>
            <a:r>
              <a:rPr sz="750" dirty="0">
                <a:latin typeface="Calibri"/>
                <a:cs typeface="Calibri"/>
              </a:rPr>
              <a:t>l, Behav</a:t>
            </a:r>
            <a:r>
              <a:rPr sz="750" spc="-6" dirty="0">
                <a:latin typeface="Calibri"/>
                <a:cs typeface="Calibri"/>
              </a:rPr>
              <a:t>i</a:t>
            </a:r>
            <a:r>
              <a:rPr sz="750" spc="3" dirty="0">
                <a:latin typeface="Calibri"/>
                <a:cs typeface="Calibri"/>
              </a:rPr>
              <a:t>o</a:t>
            </a:r>
            <a:r>
              <a:rPr sz="750" dirty="0">
                <a:latin typeface="Calibri"/>
                <a:cs typeface="Calibri"/>
              </a:rPr>
              <a:t>ra</a:t>
            </a:r>
            <a:r>
              <a:rPr sz="750" spc="-3" dirty="0">
                <a:latin typeface="Calibri"/>
                <a:cs typeface="Calibri"/>
              </a:rPr>
              <a:t>l</a:t>
            </a:r>
            <a:r>
              <a:rPr sz="750" dirty="0">
                <a:latin typeface="Calibri"/>
                <a:cs typeface="Calibri"/>
              </a:rPr>
              <a:t>,</a:t>
            </a:r>
            <a:r>
              <a:rPr sz="750" spc="-6" dirty="0">
                <a:latin typeface="Calibri"/>
                <a:cs typeface="Calibri"/>
              </a:rPr>
              <a:t> </a:t>
            </a:r>
            <a:r>
              <a:rPr sz="750" spc="3" dirty="0">
                <a:latin typeface="Calibri"/>
                <a:cs typeface="Calibri"/>
              </a:rPr>
              <a:t>P</a:t>
            </a:r>
            <a:r>
              <a:rPr sz="750" spc="-10" dirty="0">
                <a:latin typeface="Calibri"/>
                <a:cs typeface="Calibri"/>
              </a:rPr>
              <a:t>r</a:t>
            </a:r>
            <a:r>
              <a:rPr sz="750" dirty="0">
                <a:latin typeface="Calibri"/>
                <a:cs typeface="Calibri"/>
              </a:rPr>
              <a:t>es</a:t>
            </a:r>
            <a:r>
              <a:rPr sz="750" spc="3" dirty="0">
                <a:latin typeface="Calibri"/>
                <a:cs typeface="Calibri"/>
              </a:rPr>
              <a:t>e</a:t>
            </a:r>
            <a:r>
              <a:rPr sz="750" spc="-3" dirty="0">
                <a:latin typeface="Calibri"/>
                <a:cs typeface="Calibri"/>
              </a:rPr>
              <a:t>n</a:t>
            </a:r>
            <a:r>
              <a:rPr sz="750" dirty="0">
                <a:latin typeface="Calibri"/>
                <a:cs typeface="Calibri"/>
              </a:rPr>
              <a:t>t</a:t>
            </a:r>
            <a:r>
              <a:rPr sz="750" spc="-6" dirty="0">
                <a:latin typeface="Calibri"/>
                <a:cs typeface="Calibri"/>
              </a:rPr>
              <a:t>a</a:t>
            </a:r>
            <a:r>
              <a:rPr sz="750" dirty="0">
                <a:latin typeface="Calibri"/>
                <a:cs typeface="Calibri"/>
              </a:rPr>
              <a:t>ti</a:t>
            </a:r>
            <a:r>
              <a:rPr sz="750" spc="3" dirty="0">
                <a:latin typeface="Calibri"/>
                <a:cs typeface="Calibri"/>
              </a:rPr>
              <a:t>o</a:t>
            </a:r>
            <a:r>
              <a:rPr sz="750" spc="-3" dirty="0">
                <a:latin typeface="Calibri"/>
                <a:cs typeface="Calibri"/>
              </a:rPr>
              <a:t>n</a:t>
            </a:r>
            <a:r>
              <a:rPr sz="750" dirty="0">
                <a:latin typeface="Calibri"/>
                <a:cs typeface="Calibri"/>
              </a:rPr>
              <a:t>,</a:t>
            </a:r>
            <a:r>
              <a:rPr sz="750" spc="-6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and</a:t>
            </a:r>
            <a:r>
              <a:rPr sz="750" spc="-3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E</a:t>
            </a:r>
            <a:r>
              <a:rPr sz="750" spc="3" dirty="0">
                <a:latin typeface="Calibri"/>
                <a:cs typeface="Calibri"/>
              </a:rPr>
              <a:t>v</a:t>
            </a:r>
            <a:r>
              <a:rPr sz="750" dirty="0">
                <a:latin typeface="Calibri"/>
                <a:cs typeface="Calibri"/>
              </a:rPr>
              <a:t>al</a:t>
            </a:r>
            <a:r>
              <a:rPr sz="750" spc="-3" dirty="0">
                <a:latin typeface="Calibri"/>
                <a:cs typeface="Calibri"/>
              </a:rPr>
              <a:t>u</a:t>
            </a:r>
            <a:r>
              <a:rPr sz="750" dirty="0">
                <a:latin typeface="Calibri"/>
                <a:cs typeface="Calibri"/>
              </a:rPr>
              <a:t>at</a:t>
            </a:r>
            <a:r>
              <a:rPr sz="750" spc="-6" dirty="0">
                <a:latin typeface="Calibri"/>
                <a:cs typeface="Calibri"/>
              </a:rPr>
              <a:t>i</a:t>
            </a:r>
            <a:r>
              <a:rPr sz="750" spc="3" dirty="0">
                <a:latin typeface="Calibri"/>
                <a:cs typeface="Calibri"/>
              </a:rPr>
              <a:t>o</a:t>
            </a:r>
            <a:r>
              <a:rPr sz="750" spc="37" dirty="0">
                <a:latin typeface="Calibri"/>
                <a:cs typeface="Calibri"/>
              </a:rPr>
              <a:t>n</a:t>
            </a:r>
            <a:r>
              <a:rPr sz="750" dirty="0">
                <a:latin typeface="Calibri"/>
                <a:cs typeface="Calibri"/>
              </a:rPr>
              <a:t>....</a:t>
            </a:r>
            <a:r>
              <a:rPr sz="750" spc="-91" dirty="0">
                <a:latin typeface="Calibri"/>
                <a:cs typeface="Calibri"/>
              </a:rPr>
              <a:t> </a:t>
            </a:r>
            <a:r>
              <a:rPr sz="750" spc="3" dirty="0">
                <a:latin typeface="Calibri"/>
                <a:cs typeface="Calibri"/>
              </a:rPr>
              <a:t>26</a:t>
            </a:r>
            <a:endParaRPr sz="750" dirty="0">
              <a:latin typeface="Calibri"/>
              <a:cs typeface="Calibri"/>
            </a:endParaRPr>
          </a:p>
          <a:p>
            <a:pPr marL="104252">
              <a:lnSpc>
                <a:spcPct val="101725"/>
              </a:lnSpc>
              <a:spcBef>
                <a:spcPts val="410"/>
              </a:spcBef>
            </a:pPr>
            <a:r>
              <a:rPr sz="750" dirty="0">
                <a:latin typeface="Calibri"/>
                <a:cs typeface="Calibri"/>
              </a:rPr>
              <a:t>S</a:t>
            </a:r>
            <a:r>
              <a:rPr sz="750" spc="-3" dirty="0">
                <a:latin typeface="Calibri"/>
                <a:cs typeface="Calibri"/>
              </a:rPr>
              <a:t>a</a:t>
            </a:r>
            <a:r>
              <a:rPr sz="750" spc="3" dirty="0">
                <a:latin typeface="Calibri"/>
                <a:cs typeface="Calibri"/>
              </a:rPr>
              <a:t>m</a:t>
            </a:r>
            <a:r>
              <a:rPr sz="750" spc="-3" dirty="0">
                <a:latin typeface="Calibri"/>
                <a:cs typeface="Calibri"/>
              </a:rPr>
              <a:t>p</a:t>
            </a:r>
            <a:r>
              <a:rPr sz="750" dirty="0">
                <a:latin typeface="Calibri"/>
                <a:cs typeface="Calibri"/>
              </a:rPr>
              <a:t>le A</a:t>
            </a:r>
            <a:r>
              <a:rPr sz="750" spc="-6" dirty="0">
                <a:latin typeface="Calibri"/>
                <a:cs typeface="Calibri"/>
              </a:rPr>
              <a:t>c</a:t>
            </a:r>
            <a:r>
              <a:rPr sz="750" dirty="0">
                <a:latin typeface="Calibri"/>
                <a:cs typeface="Calibri"/>
              </a:rPr>
              <a:t>c</a:t>
            </a:r>
            <a:r>
              <a:rPr sz="750" spc="-3" dirty="0">
                <a:latin typeface="Calibri"/>
                <a:cs typeface="Calibri"/>
              </a:rPr>
              <a:t>om</a:t>
            </a:r>
            <a:r>
              <a:rPr sz="750" spc="3" dirty="0">
                <a:latin typeface="Calibri"/>
                <a:cs typeface="Calibri"/>
              </a:rPr>
              <a:t>mo</a:t>
            </a:r>
            <a:r>
              <a:rPr sz="750" spc="-3" dirty="0">
                <a:latin typeface="Calibri"/>
                <a:cs typeface="Calibri"/>
              </a:rPr>
              <a:t>d</a:t>
            </a:r>
            <a:r>
              <a:rPr sz="750" spc="-10" dirty="0">
                <a:latin typeface="Calibri"/>
                <a:cs typeface="Calibri"/>
              </a:rPr>
              <a:t>a</a:t>
            </a:r>
            <a:r>
              <a:rPr sz="750" dirty="0">
                <a:latin typeface="Calibri"/>
                <a:cs typeface="Calibri"/>
              </a:rPr>
              <a:t>ti</a:t>
            </a:r>
            <a:r>
              <a:rPr sz="750" spc="3" dirty="0">
                <a:latin typeface="Calibri"/>
                <a:cs typeface="Calibri"/>
              </a:rPr>
              <a:t>o</a:t>
            </a:r>
            <a:r>
              <a:rPr sz="750" spc="-3" dirty="0">
                <a:latin typeface="Calibri"/>
                <a:cs typeface="Calibri"/>
              </a:rPr>
              <a:t>n</a:t>
            </a:r>
            <a:r>
              <a:rPr sz="750" dirty="0">
                <a:latin typeface="Calibri"/>
                <a:cs typeface="Calibri"/>
              </a:rPr>
              <a:t>s</a:t>
            </a:r>
            <a:r>
              <a:rPr sz="750" spc="-6" dirty="0">
                <a:latin typeface="Calibri"/>
                <a:cs typeface="Calibri"/>
              </a:rPr>
              <a:t> </a:t>
            </a:r>
            <a:r>
              <a:rPr sz="750" spc="-10" dirty="0">
                <a:latin typeface="Calibri"/>
                <a:cs typeface="Calibri"/>
              </a:rPr>
              <a:t>A</a:t>
            </a:r>
            <a:r>
              <a:rPr sz="750" dirty="0">
                <a:latin typeface="Calibri"/>
                <a:cs typeface="Calibri"/>
              </a:rPr>
              <a:t>cc</a:t>
            </a:r>
            <a:r>
              <a:rPr sz="750" spc="3" dirty="0">
                <a:latin typeface="Calibri"/>
                <a:cs typeface="Calibri"/>
              </a:rPr>
              <a:t>o</a:t>
            </a:r>
            <a:r>
              <a:rPr sz="750" dirty="0">
                <a:latin typeface="Calibri"/>
                <a:cs typeface="Calibri"/>
              </a:rPr>
              <a:t>r</a:t>
            </a:r>
            <a:r>
              <a:rPr sz="750" spc="-3" dirty="0">
                <a:latin typeface="Calibri"/>
                <a:cs typeface="Calibri"/>
              </a:rPr>
              <a:t>d</a:t>
            </a:r>
            <a:r>
              <a:rPr sz="750" dirty="0">
                <a:latin typeface="Calibri"/>
                <a:cs typeface="Calibri"/>
              </a:rPr>
              <a:t>i</a:t>
            </a:r>
            <a:r>
              <a:rPr sz="750" spc="-3" dirty="0">
                <a:latin typeface="Calibri"/>
                <a:cs typeface="Calibri"/>
              </a:rPr>
              <a:t>n</a:t>
            </a:r>
            <a:r>
              <a:rPr sz="750" dirty="0">
                <a:latin typeface="Calibri"/>
                <a:cs typeface="Calibri"/>
              </a:rPr>
              <a:t>g</a:t>
            </a:r>
            <a:r>
              <a:rPr sz="750" spc="-3" dirty="0">
                <a:latin typeface="Calibri"/>
                <a:cs typeface="Calibri"/>
              </a:rPr>
              <a:t> </a:t>
            </a:r>
            <a:r>
              <a:rPr sz="750" spc="-6" dirty="0">
                <a:latin typeface="Calibri"/>
                <a:cs typeface="Calibri"/>
              </a:rPr>
              <a:t>t</a:t>
            </a:r>
            <a:r>
              <a:rPr sz="750" dirty="0">
                <a:latin typeface="Calibri"/>
                <a:cs typeface="Calibri"/>
              </a:rPr>
              <a:t>o</a:t>
            </a:r>
            <a:r>
              <a:rPr sz="750" spc="-3" dirty="0">
                <a:latin typeface="Calibri"/>
                <a:cs typeface="Calibri"/>
              </a:rPr>
              <a:t> </a:t>
            </a:r>
            <a:r>
              <a:rPr sz="750" spc="3" dirty="0">
                <a:latin typeface="Calibri"/>
                <a:cs typeface="Calibri"/>
              </a:rPr>
              <a:t>D</a:t>
            </a:r>
            <a:r>
              <a:rPr sz="750" dirty="0">
                <a:latin typeface="Calibri"/>
                <a:cs typeface="Calibri"/>
              </a:rPr>
              <a:t>isa</a:t>
            </a:r>
            <a:r>
              <a:rPr sz="750" spc="-3" dirty="0">
                <a:latin typeface="Calibri"/>
                <a:cs typeface="Calibri"/>
              </a:rPr>
              <a:t>b</a:t>
            </a:r>
            <a:r>
              <a:rPr sz="750" dirty="0">
                <a:latin typeface="Calibri"/>
                <a:cs typeface="Calibri"/>
              </a:rPr>
              <a:t>ility</a:t>
            </a:r>
            <a:r>
              <a:rPr sz="750" spc="-27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...............................</a:t>
            </a:r>
            <a:r>
              <a:rPr sz="750" spc="-10" dirty="0">
                <a:latin typeface="Calibri"/>
                <a:cs typeface="Calibri"/>
              </a:rPr>
              <a:t>.</a:t>
            </a:r>
            <a:r>
              <a:rPr sz="750" dirty="0">
                <a:latin typeface="Calibri"/>
                <a:cs typeface="Calibri"/>
              </a:rPr>
              <a:t>...............................</a:t>
            </a:r>
            <a:r>
              <a:rPr sz="750" spc="-13" dirty="0">
                <a:latin typeface="Calibri"/>
                <a:cs typeface="Calibri"/>
              </a:rPr>
              <a:t>.</a:t>
            </a:r>
            <a:r>
              <a:rPr sz="750" dirty="0">
                <a:latin typeface="Calibri"/>
                <a:cs typeface="Calibri"/>
              </a:rPr>
              <a:t>..................</a:t>
            </a:r>
            <a:r>
              <a:rPr sz="750" spc="-95" dirty="0">
                <a:latin typeface="Calibri"/>
                <a:cs typeface="Calibri"/>
              </a:rPr>
              <a:t> </a:t>
            </a:r>
            <a:r>
              <a:rPr sz="750" spc="3" dirty="0">
                <a:latin typeface="Calibri"/>
                <a:cs typeface="Calibri"/>
              </a:rPr>
              <a:t>27</a:t>
            </a:r>
            <a:endParaRPr sz="750" dirty="0">
              <a:latin typeface="Calibri"/>
              <a:cs typeface="Calibri"/>
            </a:endParaRPr>
          </a:p>
          <a:p>
            <a:pPr marL="198807">
              <a:lnSpc>
                <a:spcPct val="101725"/>
              </a:lnSpc>
              <a:spcBef>
                <a:spcPts val="418"/>
              </a:spcBef>
            </a:pPr>
            <a:r>
              <a:rPr sz="750" dirty="0">
                <a:latin typeface="Calibri"/>
                <a:cs typeface="Calibri"/>
              </a:rPr>
              <a:t>A</a:t>
            </a:r>
            <a:r>
              <a:rPr sz="750" spc="-3" dirty="0">
                <a:latin typeface="Calibri"/>
                <a:cs typeface="Calibri"/>
              </a:rPr>
              <a:t>l</a:t>
            </a:r>
            <a:r>
              <a:rPr sz="750" dirty="0">
                <a:latin typeface="Calibri"/>
                <a:cs typeface="Calibri"/>
              </a:rPr>
              <a:t>ler</a:t>
            </a:r>
            <a:r>
              <a:rPr sz="750" spc="-3" dirty="0">
                <a:latin typeface="Calibri"/>
                <a:cs typeface="Calibri"/>
              </a:rPr>
              <a:t>g</a:t>
            </a:r>
            <a:r>
              <a:rPr sz="750" dirty="0">
                <a:latin typeface="Calibri"/>
                <a:cs typeface="Calibri"/>
              </a:rPr>
              <a:t>ie</a:t>
            </a:r>
            <a:r>
              <a:rPr sz="750" spc="17" dirty="0">
                <a:latin typeface="Calibri"/>
                <a:cs typeface="Calibri"/>
              </a:rPr>
              <a:t>s</a:t>
            </a:r>
            <a:r>
              <a:rPr sz="750" dirty="0">
                <a:latin typeface="Calibri"/>
                <a:cs typeface="Calibri"/>
              </a:rPr>
              <a:t>...............................</a:t>
            </a:r>
            <a:r>
              <a:rPr sz="750" spc="-10" dirty="0">
                <a:latin typeface="Calibri"/>
                <a:cs typeface="Calibri"/>
              </a:rPr>
              <a:t>.</a:t>
            </a:r>
            <a:r>
              <a:rPr sz="750" dirty="0">
                <a:latin typeface="Calibri"/>
                <a:cs typeface="Calibri"/>
              </a:rPr>
              <a:t>...............................</a:t>
            </a:r>
            <a:r>
              <a:rPr sz="750" spc="-10" dirty="0">
                <a:latin typeface="Calibri"/>
                <a:cs typeface="Calibri"/>
              </a:rPr>
              <a:t>.</a:t>
            </a:r>
            <a:r>
              <a:rPr sz="750" dirty="0">
                <a:latin typeface="Calibri"/>
                <a:cs typeface="Calibri"/>
              </a:rPr>
              <a:t>...............................</a:t>
            </a:r>
            <a:r>
              <a:rPr sz="750" spc="-10" dirty="0">
                <a:latin typeface="Calibri"/>
                <a:cs typeface="Calibri"/>
              </a:rPr>
              <a:t>.</a:t>
            </a:r>
            <a:r>
              <a:rPr sz="750" dirty="0">
                <a:latin typeface="Calibri"/>
                <a:cs typeface="Calibri"/>
              </a:rPr>
              <a:t>...............................</a:t>
            </a:r>
            <a:r>
              <a:rPr sz="750" spc="-13" dirty="0">
                <a:latin typeface="Calibri"/>
                <a:cs typeface="Calibri"/>
              </a:rPr>
              <a:t>.</a:t>
            </a:r>
            <a:r>
              <a:rPr sz="750" dirty="0">
                <a:latin typeface="Calibri"/>
                <a:cs typeface="Calibri"/>
              </a:rPr>
              <a:t>...............</a:t>
            </a:r>
            <a:r>
              <a:rPr sz="750" spc="-91" dirty="0">
                <a:latin typeface="Calibri"/>
                <a:cs typeface="Calibri"/>
              </a:rPr>
              <a:t> </a:t>
            </a:r>
            <a:r>
              <a:rPr sz="750" spc="3" dirty="0">
                <a:latin typeface="Calibri"/>
                <a:cs typeface="Calibri"/>
              </a:rPr>
              <a:t>28</a:t>
            </a:r>
            <a:endParaRPr sz="750" dirty="0">
              <a:latin typeface="Calibri"/>
              <a:cs typeface="Calibri"/>
            </a:endParaRPr>
          </a:p>
          <a:p>
            <a:pPr marL="198807">
              <a:lnSpc>
                <a:spcPct val="101725"/>
              </a:lnSpc>
              <a:spcBef>
                <a:spcPts val="410"/>
              </a:spcBef>
            </a:pPr>
            <a:r>
              <a:rPr sz="750" dirty="0">
                <a:latin typeface="Calibri"/>
                <a:cs typeface="Calibri"/>
              </a:rPr>
              <a:t>A</a:t>
            </a:r>
            <a:r>
              <a:rPr sz="750" spc="-3" dirty="0">
                <a:latin typeface="Calibri"/>
                <a:cs typeface="Calibri"/>
              </a:rPr>
              <a:t>r</a:t>
            </a:r>
            <a:r>
              <a:rPr sz="750" dirty="0">
                <a:latin typeface="Calibri"/>
                <a:cs typeface="Calibri"/>
              </a:rPr>
              <a:t>thr</a:t>
            </a:r>
            <a:r>
              <a:rPr sz="750" spc="-3" dirty="0">
                <a:latin typeface="Calibri"/>
                <a:cs typeface="Calibri"/>
              </a:rPr>
              <a:t>i</a:t>
            </a:r>
            <a:r>
              <a:rPr sz="750" dirty="0">
                <a:latin typeface="Calibri"/>
                <a:cs typeface="Calibri"/>
              </a:rPr>
              <a:t>tis</a:t>
            </a:r>
            <a:r>
              <a:rPr sz="750" spc="-37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...............................</a:t>
            </a:r>
            <a:r>
              <a:rPr sz="750" spc="-10" dirty="0">
                <a:latin typeface="Calibri"/>
                <a:cs typeface="Calibri"/>
              </a:rPr>
              <a:t>.</a:t>
            </a:r>
            <a:r>
              <a:rPr sz="750" dirty="0">
                <a:latin typeface="Calibri"/>
                <a:cs typeface="Calibri"/>
              </a:rPr>
              <a:t>...............................</a:t>
            </a:r>
            <a:r>
              <a:rPr sz="750" spc="-10" dirty="0">
                <a:latin typeface="Calibri"/>
                <a:cs typeface="Calibri"/>
              </a:rPr>
              <a:t>.</a:t>
            </a:r>
            <a:r>
              <a:rPr sz="750" dirty="0">
                <a:latin typeface="Calibri"/>
                <a:cs typeface="Calibri"/>
              </a:rPr>
              <a:t>...............................</a:t>
            </a:r>
            <a:r>
              <a:rPr sz="750" spc="-10" dirty="0">
                <a:latin typeface="Calibri"/>
                <a:cs typeface="Calibri"/>
              </a:rPr>
              <a:t>.</a:t>
            </a:r>
            <a:r>
              <a:rPr sz="750" dirty="0">
                <a:latin typeface="Calibri"/>
                <a:cs typeface="Calibri"/>
              </a:rPr>
              <a:t>...............................</a:t>
            </a:r>
            <a:r>
              <a:rPr sz="750" spc="-13" dirty="0">
                <a:latin typeface="Calibri"/>
                <a:cs typeface="Calibri"/>
              </a:rPr>
              <a:t>.</a:t>
            </a:r>
            <a:r>
              <a:rPr sz="750" dirty="0">
                <a:latin typeface="Calibri"/>
                <a:cs typeface="Calibri"/>
              </a:rPr>
              <a:t>...............</a:t>
            </a:r>
            <a:r>
              <a:rPr sz="750" spc="-91" dirty="0">
                <a:latin typeface="Calibri"/>
                <a:cs typeface="Calibri"/>
              </a:rPr>
              <a:t> </a:t>
            </a:r>
            <a:r>
              <a:rPr sz="750" spc="3" dirty="0">
                <a:latin typeface="Calibri"/>
                <a:cs typeface="Calibri"/>
              </a:rPr>
              <a:t>28</a:t>
            </a:r>
            <a:endParaRPr sz="750" dirty="0">
              <a:latin typeface="Calibri"/>
              <a:cs typeface="Calibri"/>
            </a:endParaRPr>
          </a:p>
          <a:p>
            <a:pPr marL="198807">
              <a:lnSpc>
                <a:spcPct val="101725"/>
              </a:lnSpc>
              <a:spcBef>
                <a:spcPts val="420"/>
              </a:spcBef>
            </a:pPr>
            <a:r>
              <a:rPr sz="750" dirty="0">
                <a:latin typeface="Calibri"/>
                <a:cs typeface="Calibri"/>
              </a:rPr>
              <a:t>Ast</a:t>
            </a:r>
            <a:r>
              <a:rPr sz="750" spc="-3" dirty="0">
                <a:latin typeface="Calibri"/>
                <a:cs typeface="Calibri"/>
              </a:rPr>
              <a:t>h</a:t>
            </a:r>
            <a:r>
              <a:rPr sz="750" spc="3" dirty="0">
                <a:latin typeface="Calibri"/>
                <a:cs typeface="Calibri"/>
              </a:rPr>
              <a:t>m</a:t>
            </a:r>
            <a:r>
              <a:rPr sz="750" dirty="0">
                <a:latin typeface="Calibri"/>
                <a:cs typeface="Calibri"/>
              </a:rPr>
              <a:t>a</a:t>
            </a:r>
            <a:r>
              <a:rPr sz="750" spc="-71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...............................</a:t>
            </a:r>
            <a:r>
              <a:rPr sz="750" spc="-10" dirty="0">
                <a:latin typeface="Calibri"/>
                <a:cs typeface="Calibri"/>
              </a:rPr>
              <a:t>.</a:t>
            </a:r>
            <a:r>
              <a:rPr sz="750" dirty="0">
                <a:latin typeface="Calibri"/>
                <a:cs typeface="Calibri"/>
              </a:rPr>
              <a:t>...............................</a:t>
            </a:r>
            <a:r>
              <a:rPr sz="750" spc="-10" dirty="0">
                <a:latin typeface="Calibri"/>
                <a:cs typeface="Calibri"/>
              </a:rPr>
              <a:t>.</a:t>
            </a:r>
            <a:r>
              <a:rPr sz="750" dirty="0">
                <a:latin typeface="Calibri"/>
                <a:cs typeface="Calibri"/>
              </a:rPr>
              <a:t>...............................</a:t>
            </a:r>
            <a:r>
              <a:rPr sz="750" spc="-10" dirty="0">
                <a:latin typeface="Calibri"/>
                <a:cs typeface="Calibri"/>
              </a:rPr>
              <a:t>.</a:t>
            </a:r>
            <a:r>
              <a:rPr sz="750" dirty="0">
                <a:latin typeface="Calibri"/>
                <a:cs typeface="Calibri"/>
              </a:rPr>
              <a:t>...............................</a:t>
            </a:r>
            <a:r>
              <a:rPr sz="750" spc="-13" dirty="0">
                <a:latin typeface="Calibri"/>
                <a:cs typeface="Calibri"/>
              </a:rPr>
              <a:t>.</a:t>
            </a:r>
            <a:r>
              <a:rPr sz="750" dirty="0">
                <a:latin typeface="Calibri"/>
                <a:cs typeface="Calibri"/>
              </a:rPr>
              <a:t>................</a:t>
            </a:r>
            <a:r>
              <a:rPr sz="750" spc="-91" dirty="0">
                <a:latin typeface="Calibri"/>
                <a:cs typeface="Calibri"/>
              </a:rPr>
              <a:t> </a:t>
            </a:r>
            <a:r>
              <a:rPr sz="750" spc="3" dirty="0">
                <a:latin typeface="Calibri"/>
                <a:cs typeface="Calibri"/>
              </a:rPr>
              <a:t>29</a:t>
            </a:r>
            <a:endParaRPr sz="750" dirty="0">
              <a:latin typeface="Calibri"/>
              <a:cs typeface="Calibri"/>
            </a:endParaRPr>
          </a:p>
          <a:p>
            <a:pPr marL="198807">
              <a:lnSpc>
                <a:spcPct val="101725"/>
              </a:lnSpc>
              <a:spcBef>
                <a:spcPts val="410"/>
              </a:spcBef>
            </a:pPr>
            <a:r>
              <a:rPr sz="750" dirty="0">
                <a:latin typeface="Calibri"/>
                <a:cs typeface="Calibri"/>
              </a:rPr>
              <a:t>Attent</a:t>
            </a:r>
            <a:r>
              <a:rPr sz="750" spc="-6" dirty="0">
                <a:latin typeface="Calibri"/>
                <a:cs typeface="Calibri"/>
              </a:rPr>
              <a:t>i</a:t>
            </a:r>
            <a:r>
              <a:rPr sz="750" spc="3" dirty="0">
                <a:latin typeface="Calibri"/>
                <a:cs typeface="Calibri"/>
              </a:rPr>
              <a:t>o</a:t>
            </a:r>
            <a:r>
              <a:rPr sz="750" dirty="0">
                <a:latin typeface="Calibri"/>
                <a:cs typeface="Calibri"/>
              </a:rPr>
              <a:t>n</a:t>
            </a:r>
            <a:r>
              <a:rPr sz="750" spc="-3" dirty="0">
                <a:latin typeface="Calibri"/>
                <a:cs typeface="Calibri"/>
              </a:rPr>
              <a:t> D</a:t>
            </a:r>
            <a:r>
              <a:rPr sz="750" dirty="0">
                <a:latin typeface="Calibri"/>
                <a:cs typeface="Calibri"/>
              </a:rPr>
              <a:t>eficit</a:t>
            </a:r>
            <a:r>
              <a:rPr sz="750" spc="-6" dirty="0">
                <a:latin typeface="Calibri"/>
                <a:cs typeface="Calibri"/>
              </a:rPr>
              <a:t> </a:t>
            </a:r>
            <a:r>
              <a:rPr sz="750" spc="3" dirty="0">
                <a:latin typeface="Calibri"/>
                <a:cs typeface="Calibri"/>
              </a:rPr>
              <a:t>D</a:t>
            </a:r>
            <a:r>
              <a:rPr sz="750" dirty="0">
                <a:latin typeface="Calibri"/>
                <a:cs typeface="Calibri"/>
              </a:rPr>
              <a:t>i</a:t>
            </a:r>
            <a:r>
              <a:rPr sz="750" spc="-10" dirty="0">
                <a:latin typeface="Calibri"/>
                <a:cs typeface="Calibri"/>
              </a:rPr>
              <a:t>s</a:t>
            </a:r>
            <a:r>
              <a:rPr sz="750" spc="3" dirty="0">
                <a:latin typeface="Calibri"/>
                <a:cs typeface="Calibri"/>
              </a:rPr>
              <a:t>o</a:t>
            </a:r>
            <a:r>
              <a:rPr sz="750" dirty="0">
                <a:latin typeface="Calibri"/>
                <a:cs typeface="Calibri"/>
              </a:rPr>
              <a:t>r</a:t>
            </a:r>
            <a:r>
              <a:rPr sz="750" spc="-3" dirty="0">
                <a:latin typeface="Calibri"/>
                <a:cs typeface="Calibri"/>
              </a:rPr>
              <a:t>d</a:t>
            </a:r>
            <a:r>
              <a:rPr sz="750" dirty="0">
                <a:latin typeface="Calibri"/>
                <a:cs typeface="Calibri"/>
              </a:rPr>
              <a:t>er</a:t>
            </a:r>
            <a:r>
              <a:rPr sz="750" spc="-3" dirty="0">
                <a:latin typeface="Calibri"/>
                <a:cs typeface="Calibri"/>
              </a:rPr>
              <a:t> </a:t>
            </a:r>
            <a:r>
              <a:rPr sz="750" spc="-6" dirty="0">
                <a:latin typeface="Calibri"/>
                <a:cs typeface="Calibri"/>
              </a:rPr>
              <a:t>(</a:t>
            </a:r>
            <a:r>
              <a:rPr sz="750" dirty="0">
                <a:latin typeface="Calibri"/>
                <a:cs typeface="Calibri"/>
              </a:rPr>
              <a:t>AD</a:t>
            </a:r>
            <a:r>
              <a:rPr sz="750" spc="3" dirty="0">
                <a:latin typeface="Calibri"/>
                <a:cs typeface="Calibri"/>
              </a:rPr>
              <a:t>D</a:t>
            </a:r>
            <a:r>
              <a:rPr sz="750" dirty="0">
                <a:latin typeface="Calibri"/>
                <a:cs typeface="Calibri"/>
              </a:rPr>
              <a:t>)</a:t>
            </a:r>
            <a:r>
              <a:rPr sz="750" spc="-6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&amp;</a:t>
            </a:r>
            <a:r>
              <a:rPr sz="750" spc="3" dirty="0">
                <a:latin typeface="Calibri"/>
                <a:cs typeface="Calibri"/>
              </a:rPr>
              <a:t> </a:t>
            </a:r>
            <a:r>
              <a:rPr sz="750" spc="-10" dirty="0">
                <a:latin typeface="Calibri"/>
                <a:cs typeface="Calibri"/>
              </a:rPr>
              <a:t>A</a:t>
            </a:r>
            <a:r>
              <a:rPr sz="750" dirty="0">
                <a:latin typeface="Calibri"/>
                <a:cs typeface="Calibri"/>
              </a:rPr>
              <a:t>t</a:t>
            </a:r>
            <a:r>
              <a:rPr sz="750" spc="3" dirty="0">
                <a:latin typeface="Calibri"/>
                <a:cs typeface="Calibri"/>
              </a:rPr>
              <a:t>t</a:t>
            </a:r>
            <a:r>
              <a:rPr sz="750" dirty="0">
                <a:latin typeface="Calibri"/>
                <a:cs typeface="Calibri"/>
              </a:rPr>
              <a:t>ent</a:t>
            </a:r>
            <a:r>
              <a:rPr sz="750" spc="-10" dirty="0">
                <a:latin typeface="Calibri"/>
                <a:cs typeface="Calibri"/>
              </a:rPr>
              <a:t>i</a:t>
            </a:r>
            <a:r>
              <a:rPr sz="750" spc="3" dirty="0">
                <a:latin typeface="Calibri"/>
                <a:cs typeface="Calibri"/>
              </a:rPr>
              <a:t>o</a:t>
            </a:r>
            <a:r>
              <a:rPr sz="750" dirty="0">
                <a:latin typeface="Calibri"/>
                <a:cs typeface="Calibri"/>
              </a:rPr>
              <a:t>n</a:t>
            </a:r>
            <a:r>
              <a:rPr sz="750" spc="-10" dirty="0">
                <a:latin typeface="Calibri"/>
                <a:cs typeface="Calibri"/>
              </a:rPr>
              <a:t> </a:t>
            </a:r>
            <a:r>
              <a:rPr sz="750" spc="3" dirty="0">
                <a:latin typeface="Calibri"/>
                <a:cs typeface="Calibri"/>
              </a:rPr>
              <a:t>D</a:t>
            </a:r>
            <a:r>
              <a:rPr sz="750" dirty="0">
                <a:latin typeface="Calibri"/>
                <a:cs typeface="Calibri"/>
              </a:rPr>
              <a:t>efic</a:t>
            </a:r>
            <a:r>
              <a:rPr sz="750" spc="-6" dirty="0">
                <a:latin typeface="Calibri"/>
                <a:cs typeface="Calibri"/>
              </a:rPr>
              <a:t>i</a:t>
            </a:r>
            <a:r>
              <a:rPr sz="750" dirty="0">
                <a:latin typeface="Calibri"/>
                <a:cs typeface="Calibri"/>
              </a:rPr>
              <a:t>t</a:t>
            </a:r>
            <a:r>
              <a:rPr sz="750" spc="3" dirty="0">
                <a:latin typeface="Calibri"/>
                <a:cs typeface="Calibri"/>
              </a:rPr>
              <a:t> </a:t>
            </a:r>
            <a:r>
              <a:rPr sz="750" spc="-10" dirty="0">
                <a:latin typeface="Calibri"/>
                <a:cs typeface="Calibri"/>
              </a:rPr>
              <a:t>H</a:t>
            </a:r>
            <a:r>
              <a:rPr sz="750" spc="3" dirty="0">
                <a:latin typeface="Calibri"/>
                <a:cs typeface="Calibri"/>
              </a:rPr>
              <a:t>y</a:t>
            </a:r>
            <a:r>
              <a:rPr sz="750" spc="-3" dirty="0">
                <a:latin typeface="Calibri"/>
                <a:cs typeface="Calibri"/>
              </a:rPr>
              <a:t>p</a:t>
            </a:r>
            <a:r>
              <a:rPr sz="750" dirty="0">
                <a:latin typeface="Calibri"/>
                <a:cs typeface="Calibri"/>
              </a:rPr>
              <a:t>eract</a:t>
            </a:r>
            <a:r>
              <a:rPr sz="750" spc="-6" dirty="0">
                <a:latin typeface="Calibri"/>
                <a:cs typeface="Calibri"/>
              </a:rPr>
              <a:t>i</a:t>
            </a:r>
            <a:r>
              <a:rPr sz="750" spc="3" dirty="0">
                <a:latin typeface="Calibri"/>
                <a:cs typeface="Calibri"/>
              </a:rPr>
              <a:t>v</a:t>
            </a:r>
            <a:r>
              <a:rPr sz="750" dirty="0">
                <a:latin typeface="Calibri"/>
                <a:cs typeface="Calibri"/>
              </a:rPr>
              <a:t>e</a:t>
            </a:r>
            <a:r>
              <a:rPr sz="750" spc="-6" dirty="0">
                <a:latin typeface="Calibri"/>
                <a:cs typeface="Calibri"/>
              </a:rPr>
              <a:t> </a:t>
            </a:r>
            <a:r>
              <a:rPr sz="750" spc="3" dirty="0">
                <a:latin typeface="Calibri"/>
                <a:cs typeface="Calibri"/>
              </a:rPr>
              <a:t>D</a:t>
            </a:r>
            <a:r>
              <a:rPr sz="750" dirty="0">
                <a:latin typeface="Calibri"/>
                <a:cs typeface="Calibri"/>
              </a:rPr>
              <a:t>i</a:t>
            </a:r>
            <a:r>
              <a:rPr sz="750" spc="-10" dirty="0">
                <a:latin typeface="Calibri"/>
                <a:cs typeface="Calibri"/>
              </a:rPr>
              <a:t>s</a:t>
            </a:r>
            <a:r>
              <a:rPr sz="750" spc="3" dirty="0">
                <a:latin typeface="Calibri"/>
                <a:cs typeface="Calibri"/>
              </a:rPr>
              <a:t>o</a:t>
            </a:r>
            <a:r>
              <a:rPr sz="750" dirty="0">
                <a:latin typeface="Calibri"/>
                <a:cs typeface="Calibri"/>
              </a:rPr>
              <a:t>r</a:t>
            </a:r>
            <a:r>
              <a:rPr sz="750" spc="-3" dirty="0">
                <a:latin typeface="Calibri"/>
                <a:cs typeface="Calibri"/>
              </a:rPr>
              <a:t>d</a:t>
            </a:r>
            <a:r>
              <a:rPr sz="750" dirty="0">
                <a:latin typeface="Calibri"/>
                <a:cs typeface="Calibri"/>
              </a:rPr>
              <a:t>er</a:t>
            </a:r>
            <a:r>
              <a:rPr sz="750" spc="-6" dirty="0">
                <a:latin typeface="Calibri"/>
                <a:cs typeface="Calibri"/>
              </a:rPr>
              <a:t> </a:t>
            </a:r>
            <a:r>
              <a:rPr sz="750" spc="3" dirty="0">
                <a:latin typeface="Calibri"/>
                <a:cs typeface="Calibri"/>
              </a:rPr>
              <a:t>(</a:t>
            </a:r>
            <a:r>
              <a:rPr sz="750" dirty="0">
                <a:latin typeface="Calibri"/>
                <a:cs typeface="Calibri"/>
              </a:rPr>
              <a:t>AD</a:t>
            </a:r>
            <a:r>
              <a:rPr sz="750" spc="-10" dirty="0">
                <a:latin typeface="Calibri"/>
                <a:cs typeface="Calibri"/>
              </a:rPr>
              <a:t>H</a:t>
            </a:r>
            <a:r>
              <a:rPr sz="750" spc="-3" dirty="0">
                <a:latin typeface="Calibri"/>
                <a:cs typeface="Calibri"/>
              </a:rPr>
              <a:t>D</a:t>
            </a:r>
            <a:r>
              <a:rPr sz="750" dirty="0">
                <a:latin typeface="Calibri"/>
                <a:cs typeface="Calibri"/>
              </a:rPr>
              <a:t>)</a:t>
            </a:r>
            <a:r>
              <a:rPr sz="750" spc="-105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.........................</a:t>
            </a:r>
            <a:r>
              <a:rPr sz="750" spc="-95" dirty="0">
                <a:latin typeface="Calibri"/>
                <a:cs typeface="Calibri"/>
              </a:rPr>
              <a:t> </a:t>
            </a:r>
            <a:r>
              <a:rPr sz="750" spc="3" dirty="0">
                <a:latin typeface="Calibri"/>
                <a:cs typeface="Calibri"/>
              </a:rPr>
              <a:t>30</a:t>
            </a:r>
            <a:endParaRPr sz="750" dirty="0">
              <a:latin typeface="Calibri"/>
              <a:cs typeface="Calibri"/>
            </a:endParaRPr>
          </a:p>
          <a:p>
            <a:pPr marL="198807">
              <a:lnSpc>
                <a:spcPct val="101725"/>
              </a:lnSpc>
              <a:spcBef>
                <a:spcPts val="418"/>
              </a:spcBef>
            </a:pPr>
            <a:r>
              <a:rPr sz="750" dirty="0">
                <a:latin typeface="Calibri"/>
                <a:cs typeface="Calibri"/>
              </a:rPr>
              <a:t>Bi</a:t>
            </a:r>
            <a:r>
              <a:rPr sz="750" spc="-3" dirty="0">
                <a:latin typeface="Calibri"/>
                <a:cs typeface="Calibri"/>
              </a:rPr>
              <a:t>p</a:t>
            </a:r>
            <a:r>
              <a:rPr sz="750" dirty="0">
                <a:latin typeface="Calibri"/>
                <a:cs typeface="Calibri"/>
              </a:rPr>
              <a:t>l</a:t>
            </a:r>
            <a:r>
              <a:rPr sz="750" spc="3" dirty="0">
                <a:latin typeface="Calibri"/>
                <a:cs typeface="Calibri"/>
              </a:rPr>
              <a:t>o</a:t>
            </a:r>
            <a:r>
              <a:rPr sz="750" dirty="0">
                <a:latin typeface="Calibri"/>
                <a:cs typeface="Calibri"/>
              </a:rPr>
              <a:t>ar</a:t>
            </a:r>
            <a:r>
              <a:rPr sz="750" spc="-6" dirty="0">
                <a:latin typeface="Calibri"/>
                <a:cs typeface="Calibri"/>
              </a:rPr>
              <a:t> </a:t>
            </a:r>
            <a:r>
              <a:rPr sz="750" spc="3" dirty="0">
                <a:latin typeface="Calibri"/>
                <a:cs typeface="Calibri"/>
              </a:rPr>
              <a:t>D</a:t>
            </a:r>
            <a:r>
              <a:rPr sz="750" dirty="0">
                <a:latin typeface="Calibri"/>
                <a:cs typeface="Calibri"/>
              </a:rPr>
              <a:t>is</a:t>
            </a:r>
            <a:r>
              <a:rPr sz="750" spc="3" dirty="0">
                <a:latin typeface="Calibri"/>
                <a:cs typeface="Calibri"/>
              </a:rPr>
              <a:t>o</a:t>
            </a:r>
            <a:r>
              <a:rPr sz="750" dirty="0">
                <a:latin typeface="Calibri"/>
                <a:cs typeface="Calibri"/>
              </a:rPr>
              <a:t>r</a:t>
            </a:r>
            <a:r>
              <a:rPr sz="750" spc="-10" dirty="0">
                <a:latin typeface="Calibri"/>
                <a:cs typeface="Calibri"/>
              </a:rPr>
              <a:t>d</a:t>
            </a:r>
            <a:r>
              <a:rPr sz="750" dirty="0">
                <a:latin typeface="Calibri"/>
                <a:cs typeface="Calibri"/>
              </a:rPr>
              <a:t>er</a:t>
            </a:r>
            <a:r>
              <a:rPr sz="750" spc="-40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...............................</a:t>
            </a:r>
            <a:r>
              <a:rPr sz="750" spc="-13" dirty="0">
                <a:latin typeface="Calibri"/>
                <a:cs typeface="Calibri"/>
              </a:rPr>
              <a:t>.</a:t>
            </a:r>
            <a:r>
              <a:rPr sz="750" dirty="0">
                <a:latin typeface="Calibri"/>
                <a:cs typeface="Calibri"/>
              </a:rPr>
              <a:t>...............................</a:t>
            </a:r>
            <a:r>
              <a:rPr sz="750" spc="-10" dirty="0">
                <a:latin typeface="Calibri"/>
                <a:cs typeface="Calibri"/>
              </a:rPr>
              <a:t>.</a:t>
            </a:r>
            <a:r>
              <a:rPr sz="750" dirty="0">
                <a:latin typeface="Calibri"/>
                <a:cs typeface="Calibri"/>
              </a:rPr>
              <a:t>...............................</a:t>
            </a:r>
            <a:r>
              <a:rPr sz="750" spc="-10" dirty="0">
                <a:latin typeface="Calibri"/>
                <a:cs typeface="Calibri"/>
              </a:rPr>
              <a:t>.</a:t>
            </a:r>
            <a:r>
              <a:rPr sz="750" dirty="0">
                <a:latin typeface="Calibri"/>
                <a:cs typeface="Calibri"/>
              </a:rPr>
              <a:t>...............................</a:t>
            </a:r>
            <a:r>
              <a:rPr sz="750" spc="-10" dirty="0">
                <a:latin typeface="Calibri"/>
                <a:cs typeface="Calibri"/>
              </a:rPr>
              <a:t>.</a:t>
            </a:r>
            <a:r>
              <a:rPr sz="750" dirty="0">
                <a:latin typeface="Calibri"/>
                <a:cs typeface="Calibri"/>
              </a:rPr>
              <a:t>..</a:t>
            </a:r>
            <a:r>
              <a:rPr sz="750" spc="-88" dirty="0">
                <a:latin typeface="Calibri"/>
                <a:cs typeface="Calibri"/>
              </a:rPr>
              <a:t> </a:t>
            </a:r>
            <a:r>
              <a:rPr sz="750" spc="3" dirty="0">
                <a:latin typeface="Calibri"/>
                <a:cs typeface="Calibri"/>
              </a:rPr>
              <a:t>31</a:t>
            </a:r>
            <a:endParaRPr sz="750" dirty="0">
              <a:latin typeface="Calibri"/>
              <a:cs typeface="Calibri"/>
            </a:endParaRPr>
          </a:p>
          <a:p>
            <a:pPr marL="198807">
              <a:lnSpc>
                <a:spcPct val="101725"/>
              </a:lnSpc>
              <a:spcBef>
                <a:spcPts val="410"/>
              </a:spcBef>
            </a:pPr>
            <a:r>
              <a:rPr sz="750" dirty="0">
                <a:latin typeface="Calibri"/>
                <a:cs typeface="Calibri"/>
              </a:rPr>
              <a:t>Ca</a:t>
            </a:r>
            <a:r>
              <a:rPr sz="750" spc="-3" dirty="0">
                <a:latin typeface="Calibri"/>
                <a:cs typeface="Calibri"/>
              </a:rPr>
              <a:t>n</a:t>
            </a:r>
            <a:r>
              <a:rPr sz="750" dirty="0">
                <a:latin typeface="Calibri"/>
                <a:cs typeface="Calibri"/>
              </a:rPr>
              <a:t>cer</a:t>
            </a:r>
            <a:r>
              <a:rPr sz="750" spc="-27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...............................</a:t>
            </a:r>
            <a:r>
              <a:rPr sz="750" spc="-10" dirty="0">
                <a:latin typeface="Calibri"/>
                <a:cs typeface="Calibri"/>
              </a:rPr>
              <a:t>.</a:t>
            </a:r>
            <a:r>
              <a:rPr sz="750" dirty="0">
                <a:latin typeface="Calibri"/>
                <a:cs typeface="Calibri"/>
              </a:rPr>
              <a:t>...............................</a:t>
            </a:r>
            <a:r>
              <a:rPr sz="750" spc="-10" dirty="0">
                <a:latin typeface="Calibri"/>
                <a:cs typeface="Calibri"/>
              </a:rPr>
              <a:t>.</a:t>
            </a:r>
            <a:r>
              <a:rPr sz="750" dirty="0">
                <a:latin typeface="Calibri"/>
                <a:cs typeface="Calibri"/>
              </a:rPr>
              <a:t>...............................</a:t>
            </a:r>
            <a:r>
              <a:rPr sz="750" spc="-10" dirty="0">
                <a:latin typeface="Calibri"/>
                <a:cs typeface="Calibri"/>
              </a:rPr>
              <a:t>.</a:t>
            </a:r>
            <a:r>
              <a:rPr sz="750" dirty="0">
                <a:latin typeface="Calibri"/>
                <a:cs typeface="Calibri"/>
              </a:rPr>
              <a:t>...............................</a:t>
            </a:r>
            <a:r>
              <a:rPr sz="750" spc="-13" dirty="0">
                <a:latin typeface="Calibri"/>
                <a:cs typeface="Calibri"/>
              </a:rPr>
              <a:t>.</a:t>
            </a:r>
            <a:r>
              <a:rPr sz="750" dirty="0">
                <a:latin typeface="Calibri"/>
                <a:cs typeface="Calibri"/>
              </a:rPr>
              <a:t>.................</a:t>
            </a:r>
            <a:r>
              <a:rPr sz="750" spc="-91" dirty="0">
                <a:latin typeface="Calibri"/>
                <a:cs typeface="Calibri"/>
              </a:rPr>
              <a:t> </a:t>
            </a:r>
            <a:r>
              <a:rPr sz="750" spc="3" dirty="0">
                <a:latin typeface="Calibri"/>
                <a:cs typeface="Calibri"/>
              </a:rPr>
              <a:t>32</a:t>
            </a:r>
            <a:endParaRPr sz="750" dirty="0">
              <a:latin typeface="Calibri"/>
              <a:cs typeface="Calibri"/>
            </a:endParaRPr>
          </a:p>
          <a:p>
            <a:pPr marL="198807">
              <a:lnSpc>
                <a:spcPct val="101725"/>
              </a:lnSpc>
              <a:spcBef>
                <a:spcPts val="410"/>
              </a:spcBef>
            </a:pPr>
            <a:r>
              <a:rPr sz="750" dirty="0">
                <a:latin typeface="Calibri"/>
                <a:cs typeface="Calibri"/>
              </a:rPr>
              <a:t>Cerebral</a:t>
            </a:r>
            <a:r>
              <a:rPr sz="750" spc="-6" dirty="0">
                <a:latin typeface="Calibri"/>
                <a:cs typeface="Calibri"/>
              </a:rPr>
              <a:t> </a:t>
            </a:r>
            <a:r>
              <a:rPr sz="750" spc="3" dirty="0">
                <a:latin typeface="Calibri"/>
                <a:cs typeface="Calibri"/>
              </a:rPr>
              <a:t>P</a:t>
            </a:r>
            <a:r>
              <a:rPr sz="750" dirty="0">
                <a:latin typeface="Calibri"/>
                <a:cs typeface="Calibri"/>
              </a:rPr>
              <a:t>als</a:t>
            </a:r>
            <a:r>
              <a:rPr sz="750" spc="-6" dirty="0">
                <a:latin typeface="Calibri"/>
                <a:cs typeface="Calibri"/>
              </a:rPr>
              <a:t>y</a:t>
            </a:r>
            <a:r>
              <a:rPr sz="750" dirty="0">
                <a:latin typeface="Calibri"/>
                <a:cs typeface="Calibri"/>
              </a:rPr>
              <a:t>...............................</a:t>
            </a:r>
            <a:r>
              <a:rPr sz="750" spc="-10" dirty="0">
                <a:latin typeface="Calibri"/>
                <a:cs typeface="Calibri"/>
              </a:rPr>
              <a:t>.</a:t>
            </a:r>
            <a:r>
              <a:rPr sz="750" dirty="0">
                <a:latin typeface="Calibri"/>
                <a:cs typeface="Calibri"/>
              </a:rPr>
              <a:t>...............................</a:t>
            </a:r>
            <a:r>
              <a:rPr sz="750" spc="-10" dirty="0">
                <a:latin typeface="Calibri"/>
                <a:cs typeface="Calibri"/>
              </a:rPr>
              <a:t>.</a:t>
            </a:r>
            <a:r>
              <a:rPr sz="750" dirty="0">
                <a:latin typeface="Calibri"/>
                <a:cs typeface="Calibri"/>
              </a:rPr>
              <a:t>...............................</a:t>
            </a:r>
            <a:r>
              <a:rPr sz="750" spc="-10" dirty="0">
                <a:latin typeface="Calibri"/>
                <a:cs typeface="Calibri"/>
              </a:rPr>
              <a:t>.</a:t>
            </a:r>
            <a:r>
              <a:rPr sz="750" dirty="0">
                <a:latin typeface="Calibri"/>
                <a:cs typeface="Calibri"/>
              </a:rPr>
              <a:t>...............................</a:t>
            </a:r>
            <a:r>
              <a:rPr sz="750" spc="-10" dirty="0">
                <a:latin typeface="Calibri"/>
                <a:cs typeface="Calibri"/>
              </a:rPr>
              <a:t>.</a:t>
            </a:r>
            <a:r>
              <a:rPr sz="750" dirty="0">
                <a:latin typeface="Calibri"/>
                <a:cs typeface="Calibri"/>
              </a:rPr>
              <a:t>......</a:t>
            </a:r>
            <a:r>
              <a:rPr sz="750" spc="-91" dirty="0">
                <a:latin typeface="Calibri"/>
                <a:cs typeface="Calibri"/>
              </a:rPr>
              <a:t> </a:t>
            </a:r>
            <a:r>
              <a:rPr sz="750" spc="3" dirty="0">
                <a:latin typeface="Calibri"/>
                <a:cs typeface="Calibri"/>
              </a:rPr>
              <a:t>33</a:t>
            </a:r>
            <a:endParaRPr sz="750" dirty="0">
              <a:latin typeface="Calibri"/>
              <a:cs typeface="Calibri"/>
            </a:endParaRPr>
          </a:p>
          <a:p>
            <a:pPr marL="198807">
              <a:lnSpc>
                <a:spcPct val="101725"/>
              </a:lnSpc>
              <a:spcBef>
                <a:spcPts val="418"/>
              </a:spcBef>
            </a:pPr>
            <a:r>
              <a:rPr sz="750" dirty="0">
                <a:latin typeface="Calibri"/>
                <a:cs typeface="Calibri"/>
              </a:rPr>
              <a:t>C</a:t>
            </a:r>
            <a:r>
              <a:rPr sz="750" spc="-3" dirty="0">
                <a:latin typeface="Calibri"/>
                <a:cs typeface="Calibri"/>
              </a:rPr>
              <a:t>h</a:t>
            </a:r>
            <a:r>
              <a:rPr sz="750" dirty="0">
                <a:latin typeface="Calibri"/>
                <a:cs typeface="Calibri"/>
              </a:rPr>
              <a:t>r</a:t>
            </a:r>
            <a:r>
              <a:rPr sz="750" spc="3" dirty="0">
                <a:latin typeface="Calibri"/>
                <a:cs typeface="Calibri"/>
              </a:rPr>
              <a:t>o</a:t>
            </a:r>
            <a:r>
              <a:rPr sz="750" spc="-3" dirty="0">
                <a:latin typeface="Calibri"/>
                <a:cs typeface="Calibri"/>
              </a:rPr>
              <a:t>n</a:t>
            </a:r>
            <a:r>
              <a:rPr sz="750" dirty="0">
                <a:latin typeface="Calibri"/>
                <a:cs typeface="Calibri"/>
              </a:rPr>
              <a:t>ic I</a:t>
            </a:r>
            <a:r>
              <a:rPr sz="750" spc="-3" dirty="0">
                <a:latin typeface="Calibri"/>
                <a:cs typeface="Calibri"/>
              </a:rPr>
              <a:t>n</a:t>
            </a:r>
            <a:r>
              <a:rPr sz="750" dirty="0">
                <a:latin typeface="Calibri"/>
                <a:cs typeface="Calibri"/>
              </a:rPr>
              <a:t>fe</a:t>
            </a:r>
            <a:r>
              <a:rPr sz="750" spc="-6" dirty="0">
                <a:latin typeface="Calibri"/>
                <a:cs typeface="Calibri"/>
              </a:rPr>
              <a:t>c</a:t>
            </a:r>
            <a:r>
              <a:rPr sz="750" dirty="0">
                <a:latin typeface="Calibri"/>
                <a:cs typeface="Calibri"/>
              </a:rPr>
              <a:t>ti</a:t>
            </a:r>
            <a:r>
              <a:rPr sz="750" spc="3" dirty="0">
                <a:latin typeface="Calibri"/>
                <a:cs typeface="Calibri"/>
              </a:rPr>
              <a:t>o</a:t>
            </a:r>
            <a:r>
              <a:rPr sz="750" spc="-3" dirty="0">
                <a:latin typeface="Calibri"/>
                <a:cs typeface="Calibri"/>
              </a:rPr>
              <a:t>u</a:t>
            </a:r>
            <a:r>
              <a:rPr sz="750" dirty="0">
                <a:latin typeface="Calibri"/>
                <a:cs typeface="Calibri"/>
              </a:rPr>
              <a:t>s</a:t>
            </a:r>
            <a:r>
              <a:rPr sz="750" spc="-6" dirty="0">
                <a:latin typeface="Calibri"/>
                <a:cs typeface="Calibri"/>
              </a:rPr>
              <a:t> </a:t>
            </a:r>
            <a:r>
              <a:rPr sz="750" spc="3" dirty="0">
                <a:latin typeface="Calibri"/>
                <a:cs typeface="Calibri"/>
              </a:rPr>
              <a:t>D</a:t>
            </a:r>
            <a:r>
              <a:rPr sz="750" dirty="0">
                <a:latin typeface="Calibri"/>
                <a:cs typeface="Calibri"/>
              </a:rPr>
              <a:t>i</a:t>
            </a:r>
            <a:r>
              <a:rPr sz="750" spc="-10" dirty="0">
                <a:latin typeface="Calibri"/>
                <a:cs typeface="Calibri"/>
              </a:rPr>
              <a:t>s</a:t>
            </a:r>
            <a:r>
              <a:rPr sz="750" dirty="0">
                <a:latin typeface="Calibri"/>
                <a:cs typeface="Calibri"/>
              </a:rPr>
              <a:t>eas</a:t>
            </a:r>
            <a:r>
              <a:rPr sz="750" spc="3" dirty="0">
                <a:latin typeface="Calibri"/>
                <a:cs typeface="Calibri"/>
              </a:rPr>
              <a:t>e</a:t>
            </a:r>
            <a:r>
              <a:rPr sz="750" dirty="0">
                <a:latin typeface="Calibri"/>
                <a:cs typeface="Calibri"/>
              </a:rPr>
              <a:t>s</a:t>
            </a:r>
            <a:r>
              <a:rPr sz="750" spc="-6" dirty="0">
                <a:latin typeface="Calibri"/>
                <a:cs typeface="Calibri"/>
              </a:rPr>
              <a:t> </a:t>
            </a:r>
            <a:r>
              <a:rPr sz="750" spc="3" dirty="0">
                <a:latin typeface="Calibri"/>
                <a:cs typeface="Calibri"/>
              </a:rPr>
              <a:t>(</a:t>
            </a:r>
            <a:r>
              <a:rPr sz="750" dirty="0">
                <a:latin typeface="Calibri"/>
                <a:cs typeface="Calibri"/>
              </a:rPr>
              <a:t>i</a:t>
            </a:r>
            <a:r>
              <a:rPr sz="750" spc="-3" dirty="0">
                <a:latin typeface="Calibri"/>
                <a:cs typeface="Calibri"/>
              </a:rPr>
              <a:t>.</a:t>
            </a:r>
            <a:r>
              <a:rPr sz="750" dirty="0">
                <a:latin typeface="Calibri"/>
                <a:cs typeface="Calibri"/>
              </a:rPr>
              <a:t>e. Ac</a:t>
            </a:r>
            <a:r>
              <a:rPr sz="750" spc="-3" dirty="0">
                <a:latin typeface="Calibri"/>
                <a:cs typeface="Calibri"/>
              </a:rPr>
              <a:t>qu</a:t>
            </a:r>
            <a:r>
              <a:rPr sz="750" dirty="0">
                <a:latin typeface="Calibri"/>
                <a:cs typeface="Calibri"/>
              </a:rPr>
              <a:t>ired </a:t>
            </a:r>
            <a:r>
              <a:rPr sz="750" spc="-6" dirty="0">
                <a:latin typeface="Calibri"/>
                <a:cs typeface="Calibri"/>
              </a:rPr>
              <a:t>I</a:t>
            </a:r>
            <a:r>
              <a:rPr sz="750" spc="-3" dirty="0">
                <a:latin typeface="Calibri"/>
                <a:cs typeface="Calibri"/>
              </a:rPr>
              <a:t>m</a:t>
            </a:r>
            <a:r>
              <a:rPr sz="750" spc="3" dirty="0">
                <a:latin typeface="Calibri"/>
                <a:cs typeface="Calibri"/>
              </a:rPr>
              <a:t>m</a:t>
            </a:r>
            <a:r>
              <a:rPr sz="750" spc="-3" dirty="0">
                <a:latin typeface="Calibri"/>
                <a:cs typeface="Calibri"/>
              </a:rPr>
              <a:t>un</a:t>
            </a:r>
            <a:r>
              <a:rPr sz="750" dirty="0">
                <a:latin typeface="Calibri"/>
                <a:cs typeface="Calibri"/>
              </a:rPr>
              <a:t>e</a:t>
            </a:r>
            <a:r>
              <a:rPr sz="750" spc="-3" dirty="0">
                <a:latin typeface="Calibri"/>
                <a:cs typeface="Calibri"/>
              </a:rPr>
              <a:t> </a:t>
            </a:r>
            <a:r>
              <a:rPr sz="750" spc="3" dirty="0">
                <a:latin typeface="Calibri"/>
                <a:cs typeface="Calibri"/>
              </a:rPr>
              <a:t>D</a:t>
            </a:r>
            <a:r>
              <a:rPr sz="750" dirty="0">
                <a:latin typeface="Calibri"/>
                <a:cs typeface="Calibri"/>
              </a:rPr>
              <a:t>ef</a:t>
            </a:r>
            <a:r>
              <a:rPr sz="750" spc="-6" dirty="0">
                <a:latin typeface="Calibri"/>
                <a:cs typeface="Calibri"/>
              </a:rPr>
              <a:t>i</a:t>
            </a:r>
            <a:r>
              <a:rPr sz="750" dirty="0">
                <a:latin typeface="Calibri"/>
                <a:cs typeface="Calibri"/>
              </a:rPr>
              <a:t>ciency</a:t>
            </a:r>
            <a:r>
              <a:rPr sz="750" spc="3" dirty="0">
                <a:latin typeface="Calibri"/>
                <a:cs typeface="Calibri"/>
              </a:rPr>
              <a:t> </a:t>
            </a:r>
            <a:r>
              <a:rPr sz="750" spc="-10" dirty="0">
                <a:latin typeface="Calibri"/>
                <a:cs typeface="Calibri"/>
              </a:rPr>
              <a:t>S</a:t>
            </a:r>
            <a:r>
              <a:rPr sz="750" spc="3" dirty="0">
                <a:latin typeface="Calibri"/>
                <a:cs typeface="Calibri"/>
              </a:rPr>
              <a:t>y</a:t>
            </a:r>
            <a:r>
              <a:rPr sz="750" spc="-3" dirty="0">
                <a:latin typeface="Calibri"/>
                <a:cs typeface="Calibri"/>
              </a:rPr>
              <a:t>nd</a:t>
            </a:r>
            <a:r>
              <a:rPr sz="750" dirty="0">
                <a:latin typeface="Calibri"/>
                <a:cs typeface="Calibri"/>
              </a:rPr>
              <a:t>r</a:t>
            </a:r>
            <a:r>
              <a:rPr sz="750" spc="-3" dirty="0">
                <a:latin typeface="Calibri"/>
                <a:cs typeface="Calibri"/>
              </a:rPr>
              <a:t>o</a:t>
            </a:r>
            <a:r>
              <a:rPr sz="750" spc="3" dirty="0">
                <a:latin typeface="Calibri"/>
                <a:cs typeface="Calibri"/>
              </a:rPr>
              <a:t>m</a:t>
            </a:r>
            <a:r>
              <a:rPr sz="750" spc="-6" dirty="0">
                <a:latin typeface="Calibri"/>
                <a:cs typeface="Calibri"/>
              </a:rPr>
              <a:t>e</a:t>
            </a:r>
            <a:r>
              <a:rPr sz="750" dirty="0">
                <a:latin typeface="Calibri"/>
                <a:cs typeface="Calibri"/>
              </a:rPr>
              <a:t>)</a:t>
            </a:r>
            <a:r>
              <a:rPr sz="750" spc="-34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...............................</a:t>
            </a:r>
            <a:r>
              <a:rPr sz="750" spc="-10" dirty="0">
                <a:latin typeface="Calibri"/>
                <a:cs typeface="Calibri"/>
              </a:rPr>
              <a:t>.</a:t>
            </a:r>
            <a:r>
              <a:rPr sz="750" dirty="0">
                <a:latin typeface="Calibri"/>
                <a:cs typeface="Calibri"/>
              </a:rPr>
              <a:t>.......</a:t>
            </a:r>
            <a:r>
              <a:rPr sz="750" spc="-91" dirty="0">
                <a:latin typeface="Calibri"/>
                <a:cs typeface="Calibri"/>
              </a:rPr>
              <a:t> </a:t>
            </a:r>
            <a:r>
              <a:rPr sz="750" spc="3" dirty="0">
                <a:latin typeface="Calibri"/>
                <a:cs typeface="Calibri"/>
              </a:rPr>
              <a:t>33</a:t>
            </a:r>
            <a:endParaRPr sz="750" dirty="0">
              <a:latin typeface="Calibri"/>
              <a:cs typeface="Calibri"/>
            </a:endParaRPr>
          </a:p>
          <a:p>
            <a:pPr marL="198807">
              <a:lnSpc>
                <a:spcPct val="101725"/>
              </a:lnSpc>
              <a:spcBef>
                <a:spcPts val="409"/>
              </a:spcBef>
            </a:pPr>
            <a:r>
              <a:rPr sz="750" dirty="0">
                <a:latin typeface="Calibri"/>
                <a:cs typeface="Calibri"/>
              </a:rPr>
              <a:t>Cystic</a:t>
            </a:r>
            <a:r>
              <a:rPr sz="750" spc="-6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Fi</a:t>
            </a:r>
            <a:r>
              <a:rPr sz="750" spc="-3" dirty="0">
                <a:latin typeface="Calibri"/>
                <a:cs typeface="Calibri"/>
              </a:rPr>
              <a:t>b</a:t>
            </a:r>
            <a:r>
              <a:rPr sz="750" dirty="0">
                <a:latin typeface="Calibri"/>
                <a:cs typeface="Calibri"/>
              </a:rPr>
              <a:t>r</a:t>
            </a:r>
            <a:r>
              <a:rPr sz="750" spc="3" dirty="0">
                <a:latin typeface="Calibri"/>
                <a:cs typeface="Calibri"/>
              </a:rPr>
              <a:t>o</a:t>
            </a:r>
            <a:r>
              <a:rPr sz="750" dirty="0">
                <a:latin typeface="Calibri"/>
                <a:cs typeface="Calibri"/>
              </a:rPr>
              <a:t>si</a:t>
            </a:r>
            <a:r>
              <a:rPr sz="750" spc="40" dirty="0">
                <a:latin typeface="Calibri"/>
                <a:cs typeface="Calibri"/>
              </a:rPr>
              <a:t>s</a:t>
            </a:r>
            <a:r>
              <a:rPr sz="750" dirty="0">
                <a:latin typeface="Calibri"/>
                <a:cs typeface="Calibri"/>
              </a:rPr>
              <a:t>...............................</a:t>
            </a:r>
            <a:r>
              <a:rPr sz="750" spc="-10" dirty="0">
                <a:latin typeface="Calibri"/>
                <a:cs typeface="Calibri"/>
              </a:rPr>
              <a:t>.</a:t>
            </a:r>
            <a:r>
              <a:rPr sz="750" dirty="0">
                <a:latin typeface="Calibri"/>
                <a:cs typeface="Calibri"/>
              </a:rPr>
              <a:t>...............................</a:t>
            </a:r>
            <a:r>
              <a:rPr sz="750" spc="-10" dirty="0">
                <a:latin typeface="Calibri"/>
                <a:cs typeface="Calibri"/>
              </a:rPr>
              <a:t>.</a:t>
            </a:r>
            <a:r>
              <a:rPr sz="750" dirty="0">
                <a:latin typeface="Calibri"/>
                <a:cs typeface="Calibri"/>
              </a:rPr>
              <a:t>...............................</a:t>
            </a:r>
            <a:r>
              <a:rPr sz="750" spc="-10" dirty="0">
                <a:latin typeface="Calibri"/>
                <a:cs typeface="Calibri"/>
              </a:rPr>
              <a:t>.</a:t>
            </a:r>
            <a:r>
              <a:rPr sz="750" dirty="0">
                <a:latin typeface="Calibri"/>
                <a:cs typeface="Calibri"/>
              </a:rPr>
              <a:t>...............................</a:t>
            </a:r>
            <a:r>
              <a:rPr sz="750" spc="-10" dirty="0">
                <a:latin typeface="Calibri"/>
                <a:cs typeface="Calibri"/>
              </a:rPr>
              <a:t>.</a:t>
            </a:r>
            <a:r>
              <a:rPr sz="750" dirty="0">
                <a:latin typeface="Calibri"/>
                <a:cs typeface="Calibri"/>
              </a:rPr>
              <a:t>......</a:t>
            </a:r>
            <a:r>
              <a:rPr sz="750" spc="-91" dirty="0">
                <a:latin typeface="Calibri"/>
                <a:cs typeface="Calibri"/>
              </a:rPr>
              <a:t> </a:t>
            </a:r>
            <a:r>
              <a:rPr sz="750" spc="3" dirty="0">
                <a:latin typeface="Calibri"/>
                <a:cs typeface="Calibri"/>
              </a:rPr>
              <a:t>34</a:t>
            </a:r>
            <a:endParaRPr sz="750" dirty="0">
              <a:latin typeface="Calibri"/>
              <a:cs typeface="Calibri"/>
            </a:endParaRPr>
          </a:p>
        </p:txBody>
      </p:sp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537614" y="6305689"/>
            <a:ext cx="85569" cy="1212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900"/>
              </a:lnSpc>
              <a:spcBef>
                <a:spcPts val="45"/>
              </a:spcBef>
            </a:pPr>
            <a:r>
              <a:rPr sz="1227" baseline="2275" dirty="0">
                <a:latin typeface="Calibri"/>
                <a:cs typeface="Calibri"/>
              </a:rPr>
              <a:t>1</a:t>
            </a:r>
            <a:endParaRPr sz="818">
              <a:latin typeface="Calibri"/>
              <a:cs typeface="Calibri"/>
            </a:endParaRPr>
          </a:p>
        </p:txBody>
      </p:sp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545773" y="544311"/>
            <a:ext cx="4396220" cy="484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375"/>
              </a:lnSpc>
              <a:spcBef>
                <a:spcPts val="6"/>
              </a:spcBef>
            </a:pPr>
            <a:endParaRPr sz="375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88B68F3-5035-5EE4-5E86-418FA344AE0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181841"/>
            <a:ext cx="7886700" cy="313978"/>
          </a:xfrm>
        </p:spPr>
        <p:txBody>
          <a:bodyPr>
            <a:normAutofit/>
          </a:bodyPr>
          <a:lstStyle/>
          <a:p>
            <a:r>
              <a:rPr lang="en-US" sz="1100" dirty="0"/>
              <a:t>Table of contents</a:t>
            </a:r>
          </a:p>
        </p:txBody>
      </p:sp>
      <p:sp>
        <p:nvSpPr>
          <p:cNvPr id="7" name="Rounded Rectangle 6" descr="Appendix A:  CSI's 504 Plan Review"/>
          <p:cNvSpPr/>
          <p:nvPr/>
        </p:nvSpPr>
        <p:spPr>
          <a:xfrm>
            <a:off x="2441864" y="4000500"/>
            <a:ext cx="4260273" cy="15586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27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2" y="1914808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502CA4-7A7C-5DF8-3C6F-872BAD369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858" y="1683756"/>
            <a:ext cx="2336449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2700" b="1" dirty="0">
                <a:solidFill>
                  <a:srgbClr val="FFFFFF"/>
                </a:solidFill>
              </a:rPr>
              <a:t>504 Plan Review Process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A41B37-137D-7FE0-9918-B704147519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0380" y="386563"/>
            <a:ext cx="6115632" cy="4544696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CSI will review the plan using your uploaded forms in your school </a:t>
            </a:r>
            <a:r>
              <a:rPr lang="en-US" b="1" dirty="0"/>
              <a:t>504 folder in the shared G-Drive</a:t>
            </a:r>
            <a:r>
              <a:rPr lang="en-US" dirty="0"/>
              <a:t>.  You should have received an invite to view folder if new coordinator this year.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Once uploaded to your folder, send me an email heading/subject:            </a:t>
            </a:r>
            <a:r>
              <a:rPr lang="en-US" b="1" dirty="0"/>
              <a:t>“SASID for Review.”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Email me at </a:t>
            </a:r>
            <a:r>
              <a:rPr lang="en-US" dirty="0">
                <a:hlinkClick r:id="rId2"/>
              </a:rPr>
              <a:t>BrianPrintz@csi.state.co.us</a:t>
            </a:r>
            <a:endParaRPr lang="en-US" b="1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Do not include any student names in the email and/or attach plans.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Complete the </a:t>
            </a:r>
            <a:r>
              <a:rPr lang="en-US" dirty="0">
                <a:hlinkClick r:id="rId3"/>
              </a:rPr>
              <a:t>Self-Appraisal Form</a:t>
            </a:r>
            <a:endParaRPr lang="en-US" dirty="0"/>
          </a:p>
          <a:p>
            <a:pPr marL="0" indent="0" algn="ctr">
              <a:buNone/>
            </a:pPr>
            <a:r>
              <a:rPr lang="en-US" i="1" dirty="0">
                <a:solidFill>
                  <a:schemeClr val="accent5">
                    <a:lumMod val="75000"/>
                  </a:schemeClr>
                </a:solidFill>
              </a:rPr>
              <a:t>Feedback will be sent to 504 Coordinators and School Leader</a:t>
            </a:r>
          </a:p>
        </p:txBody>
      </p:sp>
    </p:spTree>
    <p:extLst>
      <p:ext uri="{BB962C8B-B14F-4D97-AF65-F5344CB8AC3E}">
        <p14:creationId xmlns:p14="http://schemas.microsoft.com/office/powerpoint/2010/main" val="1828567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B38B6-CC63-A343-8D86-EB63FB6EC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/>
              <a:t>504 Evaluation, Eligibility and Plan Reviews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0C8BFF-0F11-FB12-2AA4-83A259CAB9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02600"/>
            <a:ext cx="7886700" cy="4697839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Upload documents to G-Drive per instructions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(your submissions staff should know the process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)</a:t>
            </a:r>
            <a:r>
              <a:rPr lang="en-US" dirty="0"/>
              <a:t>: or see: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CSI Submissions Handbook, p. 23</a:t>
            </a:r>
            <a:endParaRPr lang="en-US" dirty="0"/>
          </a:p>
          <a:p>
            <a:pPr lvl="2"/>
            <a:r>
              <a:rPr lang="en-US" sz="2800" dirty="0"/>
              <a:t>Referral form </a:t>
            </a:r>
            <a:r>
              <a:rPr lang="en-US" dirty="0"/>
              <a:t>(</a:t>
            </a:r>
            <a:r>
              <a:rPr lang="en-US" i="1" dirty="0"/>
              <a:t>if one used</a:t>
            </a:r>
            <a:r>
              <a:rPr lang="en-US" dirty="0"/>
              <a:t>)</a:t>
            </a:r>
          </a:p>
          <a:p>
            <a:pPr lvl="2"/>
            <a:r>
              <a:rPr lang="en-US" sz="2800" dirty="0"/>
              <a:t>Signed Consent for evaluation</a:t>
            </a:r>
          </a:p>
          <a:p>
            <a:pPr lvl="2"/>
            <a:r>
              <a:rPr lang="en-US" sz="2800" dirty="0"/>
              <a:t>Notice(s) of Meeting </a:t>
            </a:r>
            <a:r>
              <a:rPr lang="en-US" i="1" dirty="0"/>
              <a:t>(multiple if rescheduled)</a:t>
            </a:r>
          </a:p>
          <a:p>
            <a:pPr lvl="2"/>
            <a:r>
              <a:rPr lang="en-US" sz="2800" dirty="0"/>
              <a:t>Evaluation/eligibility report with supporting documentation </a:t>
            </a:r>
            <a:r>
              <a:rPr lang="en-US" i="1" dirty="0"/>
              <a:t>(private report if one exists)</a:t>
            </a:r>
          </a:p>
          <a:p>
            <a:pPr lvl="2"/>
            <a:r>
              <a:rPr lang="en-US" sz="2800" dirty="0"/>
              <a:t>Accommodation Plan</a:t>
            </a:r>
          </a:p>
          <a:p>
            <a:pPr lvl="2"/>
            <a:r>
              <a:rPr lang="en-US" sz="2800" dirty="0"/>
              <a:t>Signed parent consent for service </a:t>
            </a:r>
            <a:r>
              <a:rPr lang="en-US" i="1" dirty="0"/>
              <a:t>(located on plan)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901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5361E-5C20-E718-65C5-FAD7197AB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Requirements:  Notification Components</a:t>
            </a:r>
          </a:p>
        </p:txBody>
      </p:sp>
      <p:graphicFrame>
        <p:nvGraphicFramePr>
          <p:cNvPr id="5" name="Content Placeholder 2" descr="Notifications include:&#10;Parent Contact information&#10;The reason for the meeting or school's actions&#10;Date of the meeting">
            <a:extLst>
              <a:ext uri="{FF2B5EF4-FFF2-40B4-BE49-F238E27FC236}">
                <a16:creationId xmlns:a16="http://schemas.microsoft.com/office/drawing/2014/main" id="{23AFBCA7-A6B9-4047-CF5B-EA6070D411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9674125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15994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5361E-5C20-E718-65C5-FAD7197AB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Requirements:  Notification Types</a:t>
            </a:r>
          </a:p>
        </p:txBody>
      </p:sp>
      <p:graphicFrame>
        <p:nvGraphicFramePr>
          <p:cNvPr id="5" name="Content Placeholder 2" descr="Notifications include:&#10;Parent Contact information&#10;The reason for the meeting or school's actions&#10;Date of the meeting">
            <a:extLst>
              <a:ext uri="{FF2B5EF4-FFF2-40B4-BE49-F238E27FC236}">
                <a16:creationId xmlns:a16="http://schemas.microsoft.com/office/drawing/2014/main" id="{23AFBCA7-A6B9-4047-CF5B-EA6070D411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7174186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3086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D9A6D-2CE7-3387-F1AF-4EDFE7F3A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Requirements:  Evaluation</a:t>
            </a:r>
          </a:p>
        </p:txBody>
      </p:sp>
      <p:graphicFrame>
        <p:nvGraphicFramePr>
          <p:cNvPr id="5" name="Content Placeholder 2" descr="Team members included parents, teachers, students and other necessary personnel&#10;Team made up of knowledgeable persons about child, understand evaluation data and placement options&#10;Evaluations drew from variety of sources&#10;Tests and evaluations were tailored to specific areas of educational need, not a single IQ&#10;Evaluation data captures all evaluation sources, &#10;Rights were provided">
            <a:extLst>
              <a:ext uri="{FF2B5EF4-FFF2-40B4-BE49-F238E27FC236}">
                <a16:creationId xmlns:a16="http://schemas.microsoft.com/office/drawing/2014/main" id="{6F59639E-D34B-3B8C-32E0-DD604E7170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272071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0402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2829</TotalTime>
  <Words>1258</Words>
  <Application>Microsoft Macintosh PowerPoint</Application>
  <PresentationFormat>On-screen Show (4:3)</PresentationFormat>
  <Paragraphs>134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Wingdings</vt:lpstr>
      <vt:lpstr>Office Theme</vt:lpstr>
      <vt:lpstr>Section 504 Module 5</vt:lpstr>
      <vt:lpstr>Why 504 Plan Review?</vt:lpstr>
      <vt:lpstr>CSI Guidance Manual</vt:lpstr>
      <vt:lpstr>Table of contents</vt:lpstr>
      <vt:lpstr>504 Plan Review Process</vt:lpstr>
      <vt:lpstr>504 Evaluation, Eligibility and Plan Reviews</vt:lpstr>
      <vt:lpstr>Requirements:  Notification Components</vt:lpstr>
      <vt:lpstr>Requirements:  Notification Types</vt:lpstr>
      <vt:lpstr>Requirements:  Evaluation</vt:lpstr>
      <vt:lpstr>Evaluation Cont.</vt:lpstr>
      <vt:lpstr>Accommodation Plan</vt:lpstr>
      <vt:lpstr>Accommodation Plan Cont.</vt:lpstr>
      <vt:lpstr>Important Components</vt:lpstr>
      <vt:lpstr>504 Program Review-HR</vt:lpstr>
      <vt:lpstr>504 Program Review- P &amp; P</vt:lpstr>
      <vt:lpstr>504 Program Review- P &amp; P-2</vt:lpstr>
      <vt:lpstr>504 Program Review- Student Records</vt:lpstr>
      <vt:lpstr>504 Program Review- Student Records-2</vt:lpstr>
      <vt:lpstr>504 Program Self-Appraisal</vt:lpstr>
    </vt:vector>
  </TitlesOfParts>
  <Company>Colorado Department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First Section 504 Meeting</dc:title>
  <dc:creator>Stachokus, Nick</dc:creator>
  <cp:lastModifiedBy>Brian Printz</cp:lastModifiedBy>
  <cp:revision>78</cp:revision>
  <dcterms:created xsi:type="dcterms:W3CDTF">2019-06-13T15:30:37Z</dcterms:created>
  <dcterms:modified xsi:type="dcterms:W3CDTF">2023-11-01T21:25:59Z</dcterms:modified>
</cp:coreProperties>
</file>