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74" r:id="rId3"/>
    <p:sldId id="284" r:id="rId4"/>
    <p:sldId id="294" r:id="rId5"/>
    <p:sldId id="295" r:id="rId6"/>
    <p:sldId id="287" r:id="rId7"/>
    <p:sldId id="288" r:id="rId8"/>
    <p:sldId id="296" r:id="rId9"/>
    <p:sldId id="292" r:id="rId10"/>
    <p:sldId id="280" r:id="rId11"/>
    <p:sldId id="291" r:id="rId12"/>
    <p:sldId id="281" r:id="rId13"/>
    <p:sldId id="293" r:id="rId14"/>
    <p:sldId id="282" r:id="rId15"/>
    <p:sldId id="283" r:id="rId16"/>
    <p:sldId id="278" r:id="rId17"/>
    <p:sldId id="29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85" autoAdjust="0"/>
    <p:restoredTop sz="94699"/>
  </p:normalViewPr>
  <p:slideViewPr>
    <p:cSldViewPr snapToGrid="0">
      <p:cViewPr varScale="1">
        <p:scale>
          <a:sx n="62" d="100"/>
          <a:sy n="62" d="100"/>
        </p:scale>
        <p:origin x="6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ata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svg"/><Relationship Id="rId1" Type="http://schemas.openxmlformats.org/officeDocument/2006/relationships/image" Target="../media/image22.png"/><Relationship Id="rId4" Type="http://schemas.openxmlformats.org/officeDocument/2006/relationships/image" Target="../media/image25.svg"/></Relationships>
</file>

<file path=ppt/diagrams/_rels/drawing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1D0019-2EC1-4F52-9FC8-B8BC9C5FC215}"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65F61413-5BD4-4219-B2DF-5617119082EA}">
      <dgm:prSet/>
      <dgm:spPr/>
      <dgm:t>
        <a:bodyPr/>
        <a:lstStyle/>
        <a:p>
          <a:r>
            <a:rPr lang="en-US" dirty="0"/>
            <a:t>The Office of Civil Rights (OCR) is the administrative authority to enforce 504 </a:t>
          </a:r>
        </a:p>
      </dgm:t>
    </dgm:pt>
    <dgm:pt modelId="{46B1B2CF-E7E9-4542-A83A-85A35D6A0E57}" type="parTrans" cxnId="{3C63313D-933B-4095-8230-11E18FC09829}">
      <dgm:prSet/>
      <dgm:spPr/>
      <dgm:t>
        <a:bodyPr/>
        <a:lstStyle/>
        <a:p>
          <a:endParaRPr lang="en-US"/>
        </a:p>
      </dgm:t>
    </dgm:pt>
    <dgm:pt modelId="{AFCE311A-641D-4B3A-81F8-F787D62DEB77}" type="sibTrans" cxnId="{3C63313D-933B-4095-8230-11E18FC09829}">
      <dgm:prSet/>
      <dgm:spPr/>
      <dgm:t>
        <a:bodyPr/>
        <a:lstStyle/>
        <a:p>
          <a:endParaRPr lang="en-US"/>
        </a:p>
      </dgm:t>
    </dgm:pt>
    <dgm:pt modelId="{302615A3-5B07-4364-9C9F-467AC33C3A1E}">
      <dgm:prSet/>
      <dgm:spPr/>
      <dgm:t>
        <a:bodyPr/>
        <a:lstStyle/>
        <a:p>
          <a:r>
            <a:rPr lang="en-US" dirty="0"/>
            <a:t>CDE has </a:t>
          </a:r>
          <a:r>
            <a:rPr lang="en-US" u="sng" dirty="0"/>
            <a:t>no</a:t>
          </a:r>
          <a:r>
            <a:rPr lang="en-US" dirty="0"/>
            <a:t> enforcement authority for issues arising under 504</a:t>
          </a:r>
        </a:p>
      </dgm:t>
    </dgm:pt>
    <dgm:pt modelId="{697EA644-ABF4-4191-AECD-336E4FFE5705}" type="parTrans" cxnId="{C0D4CB60-0178-4993-8489-C4535CE11FC8}">
      <dgm:prSet/>
      <dgm:spPr/>
      <dgm:t>
        <a:bodyPr/>
        <a:lstStyle/>
        <a:p>
          <a:endParaRPr lang="en-US"/>
        </a:p>
      </dgm:t>
    </dgm:pt>
    <dgm:pt modelId="{FD79E71C-EB38-4105-AD24-C200C6062B73}" type="sibTrans" cxnId="{C0D4CB60-0178-4993-8489-C4535CE11FC8}">
      <dgm:prSet/>
      <dgm:spPr/>
      <dgm:t>
        <a:bodyPr/>
        <a:lstStyle/>
        <a:p>
          <a:endParaRPr lang="en-US"/>
        </a:p>
      </dgm:t>
    </dgm:pt>
    <dgm:pt modelId="{3EF76071-4D71-4CB6-899F-DA607E80AC4F}">
      <dgm:prSet/>
      <dgm:spPr/>
      <dgm:t>
        <a:bodyPr/>
        <a:lstStyle/>
        <a:p>
          <a:r>
            <a:rPr lang="en-US"/>
            <a:t>LEAs (the school and CSI) must identify the person responsible for ensuring compliance</a:t>
          </a:r>
        </a:p>
      </dgm:t>
    </dgm:pt>
    <dgm:pt modelId="{785F4AB6-57E6-400B-A444-23AB44200518}" type="parTrans" cxnId="{5CE6D977-778A-47B2-B150-1987B943A2B6}">
      <dgm:prSet/>
      <dgm:spPr/>
      <dgm:t>
        <a:bodyPr/>
        <a:lstStyle/>
        <a:p>
          <a:endParaRPr lang="en-US"/>
        </a:p>
      </dgm:t>
    </dgm:pt>
    <dgm:pt modelId="{962827B8-D0ED-46F5-AF0E-161158D6D40D}" type="sibTrans" cxnId="{5CE6D977-778A-47B2-B150-1987B943A2B6}">
      <dgm:prSet/>
      <dgm:spPr/>
      <dgm:t>
        <a:bodyPr/>
        <a:lstStyle/>
        <a:p>
          <a:endParaRPr lang="en-US"/>
        </a:p>
      </dgm:t>
    </dgm:pt>
    <dgm:pt modelId="{FD6010F6-AAB1-40E8-8BC0-4D7901A17A0C}">
      <dgm:prSet/>
      <dgm:spPr/>
      <dgm:t>
        <a:bodyPr/>
        <a:lstStyle/>
        <a:p>
          <a:r>
            <a:rPr lang="en-US"/>
            <a:t>504 provides procedural safeguards</a:t>
          </a:r>
        </a:p>
      </dgm:t>
    </dgm:pt>
    <dgm:pt modelId="{40A433FE-3A44-4EAD-A666-5CE823F71F5D}" type="parTrans" cxnId="{B44AFEDB-06C1-4E78-9E5A-3959DB9BB830}">
      <dgm:prSet/>
      <dgm:spPr/>
      <dgm:t>
        <a:bodyPr/>
        <a:lstStyle/>
        <a:p>
          <a:endParaRPr lang="en-US"/>
        </a:p>
      </dgm:t>
    </dgm:pt>
    <dgm:pt modelId="{1211110D-65F8-4CC2-95C5-8C0CDF465086}" type="sibTrans" cxnId="{B44AFEDB-06C1-4E78-9E5A-3959DB9BB830}">
      <dgm:prSet/>
      <dgm:spPr/>
      <dgm:t>
        <a:bodyPr/>
        <a:lstStyle/>
        <a:p>
          <a:endParaRPr lang="en-US"/>
        </a:p>
      </dgm:t>
    </dgm:pt>
    <dgm:pt modelId="{1ABD2984-4E67-4096-9E8D-3EF4EEB6914A}" type="pres">
      <dgm:prSet presAssocID="{441D0019-2EC1-4F52-9FC8-B8BC9C5FC215}" presName="root" presStyleCnt="0">
        <dgm:presLayoutVars>
          <dgm:dir/>
          <dgm:resizeHandles val="exact"/>
        </dgm:presLayoutVars>
      </dgm:prSet>
      <dgm:spPr/>
    </dgm:pt>
    <dgm:pt modelId="{A0E5B846-9562-42FB-A840-88BE27073691}" type="pres">
      <dgm:prSet presAssocID="{441D0019-2EC1-4F52-9FC8-B8BC9C5FC215}" presName="container" presStyleCnt="0">
        <dgm:presLayoutVars>
          <dgm:dir/>
          <dgm:resizeHandles val="exact"/>
        </dgm:presLayoutVars>
      </dgm:prSet>
      <dgm:spPr/>
    </dgm:pt>
    <dgm:pt modelId="{7FDDB5BF-5148-4FF3-9064-979D590FDC4B}" type="pres">
      <dgm:prSet presAssocID="{65F61413-5BD4-4219-B2DF-5617119082EA}" presName="compNode" presStyleCnt="0"/>
      <dgm:spPr/>
    </dgm:pt>
    <dgm:pt modelId="{93F34013-914E-4E22-A21A-DC02A238EF81}" type="pres">
      <dgm:prSet presAssocID="{65F61413-5BD4-4219-B2DF-5617119082EA}" presName="iconBgRect" presStyleLbl="bgShp" presStyleIdx="0" presStyleCnt="4"/>
      <dgm:spPr/>
    </dgm:pt>
    <dgm:pt modelId="{6F3B72B1-3A8D-4390-92DC-13470FFC1C8A}" type="pres">
      <dgm:prSet presAssocID="{65F61413-5BD4-4219-B2DF-5617119082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D3DE032E-D374-4714-ADFA-5B9C0952A8FE}" type="pres">
      <dgm:prSet presAssocID="{65F61413-5BD4-4219-B2DF-5617119082EA}" presName="spaceRect" presStyleCnt="0"/>
      <dgm:spPr/>
    </dgm:pt>
    <dgm:pt modelId="{5E10880E-7216-4E51-8AA2-81B0C30226B4}" type="pres">
      <dgm:prSet presAssocID="{65F61413-5BD4-4219-B2DF-5617119082EA}" presName="textRect" presStyleLbl="revTx" presStyleIdx="0" presStyleCnt="4">
        <dgm:presLayoutVars>
          <dgm:chMax val="1"/>
          <dgm:chPref val="1"/>
        </dgm:presLayoutVars>
      </dgm:prSet>
      <dgm:spPr/>
    </dgm:pt>
    <dgm:pt modelId="{A3147B7A-2FB7-45A4-B305-5971160C6715}" type="pres">
      <dgm:prSet presAssocID="{AFCE311A-641D-4B3A-81F8-F787D62DEB77}" presName="sibTrans" presStyleLbl="sibTrans2D1" presStyleIdx="0" presStyleCnt="0"/>
      <dgm:spPr/>
    </dgm:pt>
    <dgm:pt modelId="{C3A0CE3D-FD2D-4D06-BC50-F5CDF280F7C6}" type="pres">
      <dgm:prSet presAssocID="{302615A3-5B07-4364-9C9F-467AC33C3A1E}" presName="compNode" presStyleCnt="0"/>
      <dgm:spPr/>
    </dgm:pt>
    <dgm:pt modelId="{96888A36-6D51-4E6B-8AEE-609D6D19D2E3}" type="pres">
      <dgm:prSet presAssocID="{302615A3-5B07-4364-9C9F-467AC33C3A1E}" presName="iconBgRect" presStyleLbl="bgShp" presStyleIdx="1" presStyleCnt="4"/>
      <dgm:spPr/>
    </dgm:pt>
    <dgm:pt modelId="{2961487B-6CEC-4FF7-BE7E-7741E2E4D64E}" type="pres">
      <dgm:prSet presAssocID="{302615A3-5B07-4364-9C9F-467AC33C3A1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No sign"/>
        </a:ext>
      </dgm:extLst>
    </dgm:pt>
    <dgm:pt modelId="{CE0EE676-DEAC-4896-91E9-0E0C4DEADA58}" type="pres">
      <dgm:prSet presAssocID="{302615A3-5B07-4364-9C9F-467AC33C3A1E}" presName="spaceRect" presStyleCnt="0"/>
      <dgm:spPr/>
    </dgm:pt>
    <dgm:pt modelId="{29E1E172-A5C5-4BBF-B295-7C87E65E4D6F}" type="pres">
      <dgm:prSet presAssocID="{302615A3-5B07-4364-9C9F-467AC33C3A1E}" presName="textRect" presStyleLbl="revTx" presStyleIdx="1" presStyleCnt="4">
        <dgm:presLayoutVars>
          <dgm:chMax val="1"/>
          <dgm:chPref val="1"/>
        </dgm:presLayoutVars>
      </dgm:prSet>
      <dgm:spPr/>
    </dgm:pt>
    <dgm:pt modelId="{3452F3A2-774C-47A5-8276-9CD7F46319E5}" type="pres">
      <dgm:prSet presAssocID="{FD79E71C-EB38-4105-AD24-C200C6062B73}" presName="sibTrans" presStyleLbl="sibTrans2D1" presStyleIdx="0" presStyleCnt="0"/>
      <dgm:spPr/>
    </dgm:pt>
    <dgm:pt modelId="{2E55A7EC-14EC-4D99-9FC4-61E8D38C2E13}" type="pres">
      <dgm:prSet presAssocID="{3EF76071-4D71-4CB6-899F-DA607E80AC4F}" presName="compNode" presStyleCnt="0"/>
      <dgm:spPr/>
    </dgm:pt>
    <dgm:pt modelId="{0364A105-F5DF-4526-849F-D2B9C4C8A0BD}" type="pres">
      <dgm:prSet presAssocID="{3EF76071-4D71-4CB6-899F-DA607E80AC4F}" presName="iconBgRect" presStyleLbl="bgShp" presStyleIdx="2" presStyleCnt="4"/>
      <dgm:spPr/>
    </dgm:pt>
    <dgm:pt modelId="{BFD4CE9B-3F4C-4B77-BD1B-8D385EE1973F}" type="pres">
      <dgm:prSet presAssocID="{3EF76071-4D71-4CB6-899F-DA607E80AC4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78A82E55-0E36-4192-9EC8-1DFCF77D7E90}" type="pres">
      <dgm:prSet presAssocID="{3EF76071-4D71-4CB6-899F-DA607E80AC4F}" presName="spaceRect" presStyleCnt="0"/>
      <dgm:spPr/>
    </dgm:pt>
    <dgm:pt modelId="{E5382BC9-317D-404F-BC09-14320C451F16}" type="pres">
      <dgm:prSet presAssocID="{3EF76071-4D71-4CB6-899F-DA607E80AC4F}" presName="textRect" presStyleLbl="revTx" presStyleIdx="2" presStyleCnt="4">
        <dgm:presLayoutVars>
          <dgm:chMax val="1"/>
          <dgm:chPref val="1"/>
        </dgm:presLayoutVars>
      </dgm:prSet>
      <dgm:spPr/>
    </dgm:pt>
    <dgm:pt modelId="{7ED2F963-9D47-4005-8BC8-862B61FFF128}" type="pres">
      <dgm:prSet presAssocID="{962827B8-D0ED-46F5-AF0E-161158D6D40D}" presName="sibTrans" presStyleLbl="sibTrans2D1" presStyleIdx="0" presStyleCnt="0"/>
      <dgm:spPr/>
    </dgm:pt>
    <dgm:pt modelId="{0EB8E357-7E18-4699-B63D-71678C1B7A3E}" type="pres">
      <dgm:prSet presAssocID="{FD6010F6-AAB1-40E8-8BC0-4D7901A17A0C}" presName="compNode" presStyleCnt="0"/>
      <dgm:spPr/>
    </dgm:pt>
    <dgm:pt modelId="{F524DC1A-0647-45FD-9472-187ED1924B2B}" type="pres">
      <dgm:prSet presAssocID="{FD6010F6-AAB1-40E8-8BC0-4D7901A17A0C}" presName="iconBgRect" presStyleLbl="bgShp" presStyleIdx="3" presStyleCnt="4"/>
      <dgm:spPr/>
    </dgm:pt>
    <dgm:pt modelId="{EAAEFA6E-87CA-472B-A601-08160843AD20}" type="pres">
      <dgm:prSet presAssocID="{FD6010F6-AAB1-40E8-8BC0-4D7901A17A0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8876B2E-5C7A-476D-B7D4-2072665347F7}" type="pres">
      <dgm:prSet presAssocID="{FD6010F6-AAB1-40E8-8BC0-4D7901A17A0C}" presName="spaceRect" presStyleCnt="0"/>
      <dgm:spPr/>
    </dgm:pt>
    <dgm:pt modelId="{F2588A94-979F-4BDB-93F4-BBA1A140E944}" type="pres">
      <dgm:prSet presAssocID="{FD6010F6-AAB1-40E8-8BC0-4D7901A17A0C}" presName="textRect" presStyleLbl="revTx" presStyleIdx="3" presStyleCnt="4">
        <dgm:presLayoutVars>
          <dgm:chMax val="1"/>
          <dgm:chPref val="1"/>
        </dgm:presLayoutVars>
      </dgm:prSet>
      <dgm:spPr/>
    </dgm:pt>
  </dgm:ptLst>
  <dgm:cxnLst>
    <dgm:cxn modelId="{FCD3872A-860C-4562-BE28-25026BAE7827}" type="presOf" srcId="{65F61413-5BD4-4219-B2DF-5617119082EA}" destId="{5E10880E-7216-4E51-8AA2-81B0C30226B4}" srcOrd="0" destOrd="0" presId="urn:microsoft.com/office/officeart/2018/2/layout/IconCircleList"/>
    <dgm:cxn modelId="{DFD4B632-95EC-4FC3-BA77-684041C16D67}" type="presOf" srcId="{302615A3-5B07-4364-9C9F-467AC33C3A1E}" destId="{29E1E172-A5C5-4BBF-B295-7C87E65E4D6F}" srcOrd="0" destOrd="0" presId="urn:microsoft.com/office/officeart/2018/2/layout/IconCircleList"/>
    <dgm:cxn modelId="{3C63313D-933B-4095-8230-11E18FC09829}" srcId="{441D0019-2EC1-4F52-9FC8-B8BC9C5FC215}" destId="{65F61413-5BD4-4219-B2DF-5617119082EA}" srcOrd="0" destOrd="0" parTransId="{46B1B2CF-E7E9-4542-A83A-85A35D6A0E57}" sibTransId="{AFCE311A-641D-4B3A-81F8-F787D62DEB77}"/>
    <dgm:cxn modelId="{C0D4CB60-0178-4993-8489-C4535CE11FC8}" srcId="{441D0019-2EC1-4F52-9FC8-B8BC9C5FC215}" destId="{302615A3-5B07-4364-9C9F-467AC33C3A1E}" srcOrd="1" destOrd="0" parTransId="{697EA644-ABF4-4191-AECD-336E4FFE5705}" sibTransId="{FD79E71C-EB38-4105-AD24-C200C6062B73}"/>
    <dgm:cxn modelId="{5CE6D977-778A-47B2-B150-1987B943A2B6}" srcId="{441D0019-2EC1-4F52-9FC8-B8BC9C5FC215}" destId="{3EF76071-4D71-4CB6-899F-DA607E80AC4F}" srcOrd="2" destOrd="0" parTransId="{785F4AB6-57E6-400B-A444-23AB44200518}" sibTransId="{962827B8-D0ED-46F5-AF0E-161158D6D40D}"/>
    <dgm:cxn modelId="{DFC3265A-DBD0-49E6-944A-12F4473AD639}" type="presOf" srcId="{AFCE311A-641D-4B3A-81F8-F787D62DEB77}" destId="{A3147B7A-2FB7-45A4-B305-5971160C6715}" srcOrd="0" destOrd="0" presId="urn:microsoft.com/office/officeart/2018/2/layout/IconCircleList"/>
    <dgm:cxn modelId="{E08E6193-73E7-46E8-8F62-72B84F5FABE5}" type="presOf" srcId="{962827B8-D0ED-46F5-AF0E-161158D6D40D}" destId="{7ED2F963-9D47-4005-8BC8-862B61FFF128}" srcOrd="0" destOrd="0" presId="urn:microsoft.com/office/officeart/2018/2/layout/IconCircleList"/>
    <dgm:cxn modelId="{9170A5CE-5DE6-4E96-A75C-AC58BF7CB15F}" type="presOf" srcId="{3EF76071-4D71-4CB6-899F-DA607E80AC4F}" destId="{E5382BC9-317D-404F-BC09-14320C451F16}" srcOrd="0" destOrd="0" presId="urn:microsoft.com/office/officeart/2018/2/layout/IconCircleList"/>
    <dgm:cxn modelId="{B44AFEDB-06C1-4E78-9E5A-3959DB9BB830}" srcId="{441D0019-2EC1-4F52-9FC8-B8BC9C5FC215}" destId="{FD6010F6-AAB1-40E8-8BC0-4D7901A17A0C}" srcOrd="3" destOrd="0" parTransId="{40A433FE-3A44-4EAD-A666-5CE823F71F5D}" sibTransId="{1211110D-65F8-4CC2-95C5-8C0CDF465086}"/>
    <dgm:cxn modelId="{698AC7E7-4C2D-4616-9DB4-BCFF98C1CBCE}" type="presOf" srcId="{FD6010F6-AAB1-40E8-8BC0-4D7901A17A0C}" destId="{F2588A94-979F-4BDB-93F4-BBA1A140E944}" srcOrd="0" destOrd="0" presId="urn:microsoft.com/office/officeart/2018/2/layout/IconCircleList"/>
    <dgm:cxn modelId="{C33A88E8-17FA-4055-A39C-89F298617966}" type="presOf" srcId="{441D0019-2EC1-4F52-9FC8-B8BC9C5FC215}" destId="{1ABD2984-4E67-4096-9E8D-3EF4EEB6914A}" srcOrd="0" destOrd="0" presId="urn:microsoft.com/office/officeart/2018/2/layout/IconCircleList"/>
    <dgm:cxn modelId="{1DD10AFA-BF4E-4037-8F70-162B22C7B3D1}" type="presOf" srcId="{FD79E71C-EB38-4105-AD24-C200C6062B73}" destId="{3452F3A2-774C-47A5-8276-9CD7F46319E5}" srcOrd="0" destOrd="0" presId="urn:microsoft.com/office/officeart/2018/2/layout/IconCircleList"/>
    <dgm:cxn modelId="{0834362E-F4C8-486F-9BFF-93E968B66ADC}" type="presParOf" srcId="{1ABD2984-4E67-4096-9E8D-3EF4EEB6914A}" destId="{A0E5B846-9562-42FB-A840-88BE27073691}" srcOrd="0" destOrd="0" presId="urn:microsoft.com/office/officeart/2018/2/layout/IconCircleList"/>
    <dgm:cxn modelId="{65060547-4E44-44D2-BEA4-D1C6C5DF4635}" type="presParOf" srcId="{A0E5B846-9562-42FB-A840-88BE27073691}" destId="{7FDDB5BF-5148-4FF3-9064-979D590FDC4B}" srcOrd="0" destOrd="0" presId="urn:microsoft.com/office/officeart/2018/2/layout/IconCircleList"/>
    <dgm:cxn modelId="{8FE0483F-0758-4275-BE3C-623A9586B758}" type="presParOf" srcId="{7FDDB5BF-5148-4FF3-9064-979D590FDC4B}" destId="{93F34013-914E-4E22-A21A-DC02A238EF81}" srcOrd="0" destOrd="0" presId="urn:microsoft.com/office/officeart/2018/2/layout/IconCircleList"/>
    <dgm:cxn modelId="{DEE44C60-3218-421E-B547-5E064D7DC20D}" type="presParOf" srcId="{7FDDB5BF-5148-4FF3-9064-979D590FDC4B}" destId="{6F3B72B1-3A8D-4390-92DC-13470FFC1C8A}" srcOrd="1" destOrd="0" presId="urn:microsoft.com/office/officeart/2018/2/layout/IconCircleList"/>
    <dgm:cxn modelId="{321D67CC-3473-483C-830F-A61DEAB56A6C}" type="presParOf" srcId="{7FDDB5BF-5148-4FF3-9064-979D590FDC4B}" destId="{D3DE032E-D374-4714-ADFA-5B9C0952A8FE}" srcOrd="2" destOrd="0" presId="urn:microsoft.com/office/officeart/2018/2/layout/IconCircleList"/>
    <dgm:cxn modelId="{20EAD72C-2AD2-4142-975D-6F20DB8DDFB8}" type="presParOf" srcId="{7FDDB5BF-5148-4FF3-9064-979D590FDC4B}" destId="{5E10880E-7216-4E51-8AA2-81B0C30226B4}" srcOrd="3" destOrd="0" presId="urn:microsoft.com/office/officeart/2018/2/layout/IconCircleList"/>
    <dgm:cxn modelId="{EC13DF08-2022-4415-AE3A-83BCEC362280}" type="presParOf" srcId="{A0E5B846-9562-42FB-A840-88BE27073691}" destId="{A3147B7A-2FB7-45A4-B305-5971160C6715}" srcOrd="1" destOrd="0" presId="urn:microsoft.com/office/officeart/2018/2/layout/IconCircleList"/>
    <dgm:cxn modelId="{05E46A36-980D-4BA5-BEC4-2168E7287E01}" type="presParOf" srcId="{A0E5B846-9562-42FB-A840-88BE27073691}" destId="{C3A0CE3D-FD2D-4D06-BC50-F5CDF280F7C6}" srcOrd="2" destOrd="0" presId="urn:microsoft.com/office/officeart/2018/2/layout/IconCircleList"/>
    <dgm:cxn modelId="{A6AD079A-00F7-431F-86CE-3D754147B0C9}" type="presParOf" srcId="{C3A0CE3D-FD2D-4D06-BC50-F5CDF280F7C6}" destId="{96888A36-6D51-4E6B-8AEE-609D6D19D2E3}" srcOrd="0" destOrd="0" presId="urn:microsoft.com/office/officeart/2018/2/layout/IconCircleList"/>
    <dgm:cxn modelId="{3263792E-A8E6-4B38-BAE2-B609D105C769}" type="presParOf" srcId="{C3A0CE3D-FD2D-4D06-BC50-F5CDF280F7C6}" destId="{2961487B-6CEC-4FF7-BE7E-7741E2E4D64E}" srcOrd="1" destOrd="0" presId="urn:microsoft.com/office/officeart/2018/2/layout/IconCircleList"/>
    <dgm:cxn modelId="{B7E32DBA-3716-417D-AEFA-4F6C5A0B561B}" type="presParOf" srcId="{C3A0CE3D-FD2D-4D06-BC50-F5CDF280F7C6}" destId="{CE0EE676-DEAC-4896-91E9-0E0C4DEADA58}" srcOrd="2" destOrd="0" presId="urn:microsoft.com/office/officeart/2018/2/layout/IconCircleList"/>
    <dgm:cxn modelId="{7BA8EE9F-9F2D-4ACE-9BCD-FD45E7DFCB37}" type="presParOf" srcId="{C3A0CE3D-FD2D-4D06-BC50-F5CDF280F7C6}" destId="{29E1E172-A5C5-4BBF-B295-7C87E65E4D6F}" srcOrd="3" destOrd="0" presId="urn:microsoft.com/office/officeart/2018/2/layout/IconCircleList"/>
    <dgm:cxn modelId="{733D60BB-7C2D-41E1-9538-817D94625BE7}" type="presParOf" srcId="{A0E5B846-9562-42FB-A840-88BE27073691}" destId="{3452F3A2-774C-47A5-8276-9CD7F46319E5}" srcOrd="3" destOrd="0" presId="urn:microsoft.com/office/officeart/2018/2/layout/IconCircleList"/>
    <dgm:cxn modelId="{38D59D34-34B3-4C61-864B-EAF038F0A32C}" type="presParOf" srcId="{A0E5B846-9562-42FB-A840-88BE27073691}" destId="{2E55A7EC-14EC-4D99-9FC4-61E8D38C2E13}" srcOrd="4" destOrd="0" presId="urn:microsoft.com/office/officeart/2018/2/layout/IconCircleList"/>
    <dgm:cxn modelId="{82E5D2E5-BB60-45B2-BD74-E13F82022B21}" type="presParOf" srcId="{2E55A7EC-14EC-4D99-9FC4-61E8D38C2E13}" destId="{0364A105-F5DF-4526-849F-D2B9C4C8A0BD}" srcOrd="0" destOrd="0" presId="urn:microsoft.com/office/officeart/2018/2/layout/IconCircleList"/>
    <dgm:cxn modelId="{6C786762-ADD5-45CF-B54B-622A0520BB7F}" type="presParOf" srcId="{2E55A7EC-14EC-4D99-9FC4-61E8D38C2E13}" destId="{BFD4CE9B-3F4C-4B77-BD1B-8D385EE1973F}" srcOrd="1" destOrd="0" presId="urn:microsoft.com/office/officeart/2018/2/layout/IconCircleList"/>
    <dgm:cxn modelId="{F8266238-EB3F-4E7F-AF29-933CE79E47A4}" type="presParOf" srcId="{2E55A7EC-14EC-4D99-9FC4-61E8D38C2E13}" destId="{78A82E55-0E36-4192-9EC8-1DFCF77D7E90}" srcOrd="2" destOrd="0" presId="urn:microsoft.com/office/officeart/2018/2/layout/IconCircleList"/>
    <dgm:cxn modelId="{3D1B0DEA-4A74-49F2-91D1-F71F712036C5}" type="presParOf" srcId="{2E55A7EC-14EC-4D99-9FC4-61E8D38C2E13}" destId="{E5382BC9-317D-404F-BC09-14320C451F16}" srcOrd="3" destOrd="0" presId="urn:microsoft.com/office/officeart/2018/2/layout/IconCircleList"/>
    <dgm:cxn modelId="{3D2D7BB7-67F6-4B01-81D7-7CAD0FCB2927}" type="presParOf" srcId="{A0E5B846-9562-42FB-A840-88BE27073691}" destId="{7ED2F963-9D47-4005-8BC8-862B61FFF128}" srcOrd="5" destOrd="0" presId="urn:microsoft.com/office/officeart/2018/2/layout/IconCircleList"/>
    <dgm:cxn modelId="{E60CC3C3-278F-435C-880B-3A89A2FA192D}" type="presParOf" srcId="{A0E5B846-9562-42FB-A840-88BE27073691}" destId="{0EB8E357-7E18-4699-B63D-71678C1B7A3E}" srcOrd="6" destOrd="0" presId="urn:microsoft.com/office/officeart/2018/2/layout/IconCircleList"/>
    <dgm:cxn modelId="{728810C6-2D68-4B8F-89A5-A4FD5EA52561}" type="presParOf" srcId="{0EB8E357-7E18-4699-B63D-71678C1B7A3E}" destId="{F524DC1A-0647-45FD-9472-187ED1924B2B}" srcOrd="0" destOrd="0" presId="urn:microsoft.com/office/officeart/2018/2/layout/IconCircleList"/>
    <dgm:cxn modelId="{9DBC69F5-DBA0-4AEC-A4F5-7AC1967DA0A8}" type="presParOf" srcId="{0EB8E357-7E18-4699-B63D-71678C1B7A3E}" destId="{EAAEFA6E-87CA-472B-A601-08160843AD20}" srcOrd="1" destOrd="0" presId="urn:microsoft.com/office/officeart/2018/2/layout/IconCircleList"/>
    <dgm:cxn modelId="{6E6371D0-4898-463E-AA51-7D616A55AB05}" type="presParOf" srcId="{0EB8E357-7E18-4699-B63D-71678C1B7A3E}" destId="{D8876B2E-5C7A-476D-B7D4-2072665347F7}" srcOrd="2" destOrd="0" presId="urn:microsoft.com/office/officeart/2018/2/layout/IconCircleList"/>
    <dgm:cxn modelId="{06AB0133-2AF7-4F1C-AAAC-886E1A1708BD}" type="presParOf" srcId="{0EB8E357-7E18-4699-B63D-71678C1B7A3E}" destId="{F2588A94-979F-4BDB-93F4-BBA1A140E944}"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AD90F14-2549-49E3-B1FA-1DB9877E0F98}" type="doc">
      <dgm:prSet loTypeId="urn:microsoft.com/office/officeart/2018/5/layout/IconCircleLabelList" loCatId="icon" qsTypeId="urn:microsoft.com/office/officeart/2005/8/quickstyle/simple1" qsCatId="simple" csTypeId="urn:microsoft.com/office/officeart/2005/8/colors/accent2_2" csCatId="accent2" phldr="1"/>
      <dgm:spPr/>
      <dgm:t>
        <a:bodyPr/>
        <a:lstStyle/>
        <a:p>
          <a:endParaRPr lang="en-US"/>
        </a:p>
      </dgm:t>
    </dgm:pt>
    <dgm:pt modelId="{2974FF03-C33A-4760-A33A-7953BD4E2FDD}">
      <dgm:prSet custT="1"/>
      <dgm:spPr/>
      <dgm:t>
        <a:bodyPr/>
        <a:lstStyle/>
        <a:p>
          <a:pPr>
            <a:defRPr cap="all"/>
          </a:pPr>
          <a:r>
            <a:rPr lang="en-US" sz="1600" b="1" dirty="0"/>
            <a:t>To file a local grievance according to school and CSI policy.</a:t>
          </a:r>
          <a:endParaRPr lang="en-US" sz="1600" dirty="0"/>
        </a:p>
      </dgm:t>
    </dgm:pt>
    <dgm:pt modelId="{168C5539-BFCA-4130-84F3-9E7A05782EA4}" type="parTrans" cxnId="{2271B221-616B-4E8A-B0CD-0CBDF88371FF}">
      <dgm:prSet/>
      <dgm:spPr/>
      <dgm:t>
        <a:bodyPr/>
        <a:lstStyle/>
        <a:p>
          <a:endParaRPr lang="en-US"/>
        </a:p>
      </dgm:t>
    </dgm:pt>
    <dgm:pt modelId="{15A85571-472E-416C-907F-751A0AE235DF}" type="sibTrans" cxnId="{2271B221-616B-4E8A-B0CD-0CBDF88371FF}">
      <dgm:prSet/>
      <dgm:spPr/>
      <dgm:t>
        <a:bodyPr/>
        <a:lstStyle/>
        <a:p>
          <a:endParaRPr lang="en-US"/>
        </a:p>
      </dgm:t>
    </dgm:pt>
    <dgm:pt modelId="{BC5EA86C-1043-463C-9277-334167798DBD}">
      <dgm:prSet custT="1"/>
      <dgm:spPr/>
      <dgm:t>
        <a:bodyPr/>
        <a:lstStyle/>
        <a:p>
          <a:pPr>
            <a:defRPr cap="all"/>
          </a:pPr>
          <a:r>
            <a:rPr lang="en-US" sz="1600" b="1" dirty="0"/>
            <a:t>Request an impartial hearing related to identification, eligibility, educational program or placement.</a:t>
          </a:r>
          <a:endParaRPr lang="en-US" sz="1600" dirty="0"/>
        </a:p>
      </dgm:t>
    </dgm:pt>
    <dgm:pt modelId="{0C2F032A-0726-4ED6-9C0F-FFCCEAF48495}" type="parTrans" cxnId="{C6050EEB-0519-42D3-84D2-910362F52203}">
      <dgm:prSet/>
      <dgm:spPr/>
      <dgm:t>
        <a:bodyPr/>
        <a:lstStyle/>
        <a:p>
          <a:endParaRPr lang="en-US"/>
        </a:p>
      </dgm:t>
    </dgm:pt>
    <dgm:pt modelId="{CBF60E10-6C02-4211-BDE8-F7DB94C38A39}" type="sibTrans" cxnId="{C6050EEB-0519-42D3-84D2-910362F52203}">
      <dgm:prSet/>
      <dgm:spPr/>
      <dgm:t>
        <a:bodyPr/>
        <a:lstStyle/>
        <a:p>
          <a:endParaRPr lang="en-US"/>
        </a:p>
      </dgm:t>
    </dgm:pt>
    <dgm:pt modelId="{314FEB42-9815-4F3C-89F2-6179F3A83E6D}">
      <dgm:prSet custT="1"/>
      <dgm:spPr/>
      <dgm:t>
        <a:bodyPr/>
        <a:lstStyle/>
        <a:p>
          <a:pPr>
            <a:defRPr cap="all"/>
          </a:pPr>
          <a:r>
            <a:rPr lang="en-US" sz="1600" b="1" dirty="0"/>
            <a:t>Opportunity to include representation by counsel and a review procedure.</a:t>
          </a:r>
          <a:endParaRPr lang="en-US" sz="1600" dirty="0"/>
        </a:p>
      </dgm:t>
    </dgm:pt>
    <dgm:pt modelId="{7705560D-6426-4E7C-8DA2-E87FE391E386}" type="parTrans" cxnId="{AD2AD801-CF88-4A80-8259-46116478DDFB}">
      <dgm:prSet/>
      <dgm:spPr/>
      <dgm:t>
        <a:bodyPr/>
        <a:lstStyle/>
        <a:p>
          <a:endParaRPr lang="en-US"/>
        </a:p>
      </dgm:t>
    </dgm:pt>
    <dgm:pt modelId="{D1DEA91E-34F1-4718-8DF4-6AE3D3A3327E}" type="sibTrans" cxnId="{AD2AD801-CF88-4A80-8259-46116478DDFB}">
      <dgm:prSet/>
      <dgm:spPr/>
      <dgm:t>
        <a:bodyPr/>
        <a:lstStyle/>
        <a:p>
          <a:endParaRPr lang="en-US"/>
        </a:p>
      </dgm:t>
    </dgm:pt>
    <dgm:pt modelId="{E25346B4-8492-4273-8B76-BFD32902AC72}" type="pres">
      <dgm:prSet presAssocID="{3AD90F14-2549-49E3-B1FA-1DB9877E0F98}" presName="root" presStyleCnt="0">
        <dgm:presLayoutVars>
          <dgm:dir/>
          <dgm:resizeHandles val="exact"/>
        </dgm:presLayoutVars>
      </dgm:prSet>
      <dgm:spPr/>
    </dgm:pt>
    <dgm:pt modelId="{5B89D10D-722E-4FD3-8007-3F05780FF87F}" type="pres">
      <dgm:prSet presAssocID="{2974FF03-C33A-4760-A33A-7953BD4E2FDD}" presName="compNode" presStyleCnt="0"/>
      <dgm:spPr/>
    </dgm:pt>
    <dgm:pt modelId="{EF4AC1ED-9148-430A-81BC-8DB167D71F7B}" type="pres">
      <dgm:prSet presAssocID="{2974FF03-C33A-4760-A33A-7953BD4E2FDD}" presName="iconBgRect" presStyleLbl="bgShp" presStyleIdx="0" presStyleCnt="3"/>
      <dgm:spPr/>
    </dgm:pt>
    <dgm:pt modelId="{C7634363-14BE-4DD7-A079-B7AA4C779B6C}" type="pres">
      <dgm:prSet presAssocID="{2974FF03-C33A-4760-A33A-7953BD4E2FD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Folder"/>
        </a:ext>
      </dgm:extLst>
    </dgm:pt>
    <dgm:pt modelId="{6BEA76A0-251F-4455-AB3E-B99AE3E886F0}" type="pres">
      <dgm:prSet presAssocID="{2974FF03-C33A-4760-A33A-7953BD4E2FDD}" presName="spaceRect" presStyleCnt="0"/>
      <dgm:spPr/>
    </dgm:pt>
    <dgm:pt modelId="{6D4EEC38-E782-425C-AF04-B8F1AFC443EC}" type="pres">
      <dgm:prSet presAssocID="{2974FF03-C33A-4760-A33A-7953BD4E2FDD}" presName="textRect" presStyleLbl="revTx" presStyleIdx="0" presStyleCnt="3">
        <dgm:presLayoutVars>
          <dgm:chMax val="1"/>
          <dgm:chPref val="1"/>
        </dgm:presLayoutVars>
      </dgm:prSet>
      <dgm:spPr/>
    </dgm:pt>
    <dgm:pt modelId="{89605871-38D2-4554-85E9-3F95967FEB18}" type="pres">
      <dgm:prSet presAssocID="{15A85571-472E-416C-907F-751A0AE235DF}" presName="sibTrans" presStyleCnt="0"/>
      <dgm:spPr/>
    </dgm:pt>
    <dgm:pt modelId="{8B259C3B-57AE-4FC2-88DE-10933E99101A}" type="pres">
      <dgm:prSet presAssocID="{BC5EA86C-1043-463C-9277-334167798DBD}" presName="compNode" presStyleCnt="0"/>
      <dgm:spPr/>
    </dgm:pt>
    <dgm:pt modelId="{152093D9-BE64-4588-9970-4C25EA7FEEF7}" type="pres">
      <dgm:prSet presAssocID="{BC5EA86C-1043-463C-9277-334167798DBD}" presName="iconBgRect" presStyleLbl="bgShp" presStyleIdx="1" presStyleCnt="3"/>
      <dgm:spPr/>
    </dgm:pt>
    <dgm:pt modelId="{E550352E-464C-468F-B764-DB7A99D6FE80}" type="pres">
      <dgm:prSet presAssocID="{BC5EA86C-1043-463C-9277-334167798DB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udge"/>
        </a:ext>
      </dgm:extLst>
    </dgm:pt>
    <dgm:pt modelId="{A9E9B19D-BDA3-459F-8DAA-FCF810BDCF53}" type="pres">
      <dgm:prSet presAssocID="{BC5EA86C-1043-463C-9277-334167798DBD}" presName="spaceRect" presStyleCnt="0"/>
      <dgm:spPr/>
    </dgm:pt>
    <dgm:pt modelId="{6EBB817B-95D8-40E1-959C-E8809F5E9D26}" type="pres">
      <dgm:prSet presAssocID="{BC5EA86C-1043-463C-9277-334167798DBD}" presName="textRect" presStyleLbl="revTx" presStyleIdx="1" presStyleCnt="3">
        <dgm:presLayoutVars>
          <dgm:chMax val="1"/>
          <dgm:chPref val="1"/>
        </dgm:presLayoutVars>
      </dgm:prSet>
      <dgm:spPr/>
    </dgm:pt>
    <dgm:pt modelId="{A2907273-1AF6-4776-8DEC-2A324C138845}" type="pres">
      <dgm:prSet presAssocID="{CBF60E10-6C02-4211-BDE8-F7DB94C38A39}" presName="sibTrans" presStyleCnt="0"/>
      <dgm:spPr/>
    </dgm:pt>
    <dgm:pt modelId="{67688516-45AC-4AF4-98A9-1581CDB7721D}" type="pres">
      <dgm:prSet presAssocID="{314FEB42-9815-4F3C-89F2-6179F3A83E6D}" presName="compNode" presStyleCnt="0"/>
      <dgm:spPr/>
    </dgm:pt>
    <dgm:pt modelId="{F82E561D-AAF8-42A3-9538-47FDBEA558DF}" type="pres">
      <dgm:prSet presAssocID="{314FEB42-9815-4F3C-89F2-6179F3A83E6D}" presName="iconBgRect" presStyleLbl="bgShp" presStyleIdx="2" presStyleCnt="3"/>
      <dgm:spPr/>
    </dgm:pt>
    <dgm:pt modelId="{117EB91F-20A7-441E-AAB1-1CF048778B89}" type="pres">
      <dgm:prSet presAssocID="{314FEB42-9815-4F3C-89F2-6179F3A83E6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nching Diagram"/>
        </a:ext>
      </dgm:extLst>
    </dgm:pt>
    <dgm:pt modelId="{545BC1E2-9CB5-4ADA-A542-78F3F70300DD}" type="pres">
      <dgm:prSet presAssocID="{314FEB42-9815-4F3C-89F2-6179F3A83E6D}" presName="spaceRect" presStyleCnt="0"/>
      <dgm:spPr/>
    </dgm:pt>
    <dgm:pt modelId="{4A829FA7-0D11-4D5A-ADD8-01AB21FADE67}" type="pres">
      <dgm:prSet presAssocID="{314FEB42-9815-4F3C-89F2-6179F3A83E6D}" presName="textRect" presStyleLbl="revTx" presStyleIdx="2" presStyleCnt="3">
        <dgm:presLayoutVars>
          <dgm:chMax val="1"/>
          <dgm:chPref val="1"/>
        </dgm:presLayoutVars>
      </dgm:prSet>
      <dgm:spPr/>
    </dgm:pt>
  </dgm:ptLst>
  <dgm:cxnLst>
    <dgm:cxn modelId="{AD2AD801-CF88-4A80-8259-46116478DDFB}" srcId="{3AD90F14-2549-49E3-B1FA-1DB9877E0F98}" destId="{314FEB42-9815-4F3C-89F2-6179F3A83E6D}" srcOrd="2" destOrd="0" parTransId="{7705560D-6426-4E7C-8DA2-E87FE391E386}" sibTransId="{D1DEA91E-34F1-4718-8DF4-6AE3D3A3327E}"/>
    <dgm:cxn modelId="{D276A717-5D0C-4A1C-A021-D5874448C8A0}" type="presOf" srcId="{2974FF03-C33A-4760-A33A-7953BD4E2FDD}" destId="{6D4EEC38-E782-425C-AF04-B8F1AFC443EC}" srcOrd="0" destOrd="0" presId="urn:microsoft.com/office/officeart/2018/5/layout/IconCircleLabelList"/>
    <dgm:cxn modelId="{2271B221-616B-4E8A-B0CD-0CBDF88371FF}" srcId="{3AD90F14-2549-49E3-B1FA-1DB9877E0F98}" destId="{2974FF03-C33A-4760-A33A-7953BD4E2FDD}" srcOrd="0" destOrd="0" parTransId="{168C5539-BFCA-4130-84F3-9E7A05782EA4}" sibTransId="{15A85571-472E-416C-907F-751A0AE235DF}"/>
    <dgm:cxn modelId="{450BB02D-605F-4741-9FDA-25C1CD603A7F}" type="presOf" srcId="{3AD90F14-2549-49E3-B1FA-1DB9877E0F98}" destId="{E25346B4-8492-4273-8B76-BFD32902AC72}" srcOrd="0" destOrd="0" presId="urn:microsoft.com/office/officeart/2018/5/layout/IconCircleLabelList"/>
    <dgm:cxn modelId="{C26A12A4-835C-4697-8CFA-B5AA852555CB}" type="presOf" srcId="{314FEB42-9815-4F3C-89F2-6179F3A83E6D}" destId="{4A829FA7-0D11-4D5A-ADD8-01AB21FADE67}" srcOrd="0" destOrd="0" presId="urn:microsoft.com/office/officeart/2018/5/layout/IconCircleLabelList"/>
    <dgm:cxn modelId="{960F08A8-5D61-40C7-B699-6DA91303C7B5}" type="presOf" srcId="{BC5EA86C-1043-463C-9277-334167798DBD}" destId="{6EBB817B-95D8-40E1-959C-E8809F5E9D26}" srcOrd="0" destOrd="0" presId="urn:microsoft.com/office/officeart/2018/5/layout/IconCircleLabelList"/>
    <dgm:cxn modelId="{C6050EEB-0519-42D3-84D2-910362F52203}" srcId="{3AD90F14-2549-49E3-B1FA-1DB9877E0F98}" destId="{BC5EA86C-1043-463C-9277-334167798DBD}" srcOrd="1" destOrd="0" parTransId="{0C2F032A-0726-4ED6-9C0F-FFCCEAF48495}" sibTransId="{CBF60E10-6C02-4211-BDE8-F7DB94C38A39}"/>
    <dgm:cxn modelId="{3B1FA751-1563-4F83-97DC-A1E9EE70307B}" type="presParOf" srcId="{E25346B4-8492-4273-8B76-BFD32902AC72}" destId="{5B89D10D-722E-4FD3-8007-3F05780FF87F}" srcOrd="0" destOrd="0" presId="urn:microsoft.com/office/officeart/2018/5/layout/IconCircleLabelList"/>
    <dgm:cxn modelId="{CF09DDBF-51FA-4893-A176-B4CC00E54FAF}" type="presParOf" srcId="{5B89D10D-722E-4FD3-8007-3F05780FF87F}" destId="{EF4AC1ED-9148-430A-81BC-8DB167D71F7B}" srcOrd="0" destOrd="0" presId="urn:microsoft.com/office/officeart/2018/5/layout/IconCircleLabelList"/>
    <dgm:cxn modelId="{A68E5411-3E88-4AF5-BFB6-6B90C5856B54}" type="presParOf" srcId="{5B89D10D-722E-4FD3-8007-3F05780FF87F}" destId="{C7634363-14BE-4DD7-A079-B7AA4C779B6C}" srcOrd="1" destOrd="0" presId="urn:microsoft.com/office/officeart/2018/5/layout/IconCircleLabelList"/>
    <dgm:cxn modelId="{3ED63EFA-FA26-47BA-A2D8-338A075C6E57}" type="presParOf" srcId="{5B89D10D-722E-4FD3-8007-3F05780FF87F}" destId="{6BEA76A0-251F-4455-AB3E-B99AE3E886F0}" srcOrd="2" destOrd="0" presId="urn:microsoft.com/office/officeart/2018/5/layout/IconCircleLabelList"/>
    <dgm:cxn modelId="{07BA6A4D-760A-4A36-8799-2D9AEDA48DDE}" type="presParOf" srcId="{5B89D10D-722E-4FD3-8007-3F05780FF87F}" destId="{6D4EEC38-E782-425C-AF04-B8F1AFC443EC}" srcOrd="3" destOrd="0" presId="urn:microsoft.com/office/officeart/2018/5/layout/IconCircleLabelList"/>
    <dgm:cxn modelId="{2A0EB40F-A533-4F5B-9BFE-A042EA2FEEB1}" type="presParOf" srcId="{E25346B4-8492-4273-8B76-BFD32902AC72}" destId="{89605871-38D2-4554-85E9-3F95967FEB18}" srcOrd="1" destOrd="0" presId="urn:microsoft.com/office/officeart/2018/5/layout/IconCircleLabelList"/>
    <dgm:cxn modelId="{147A99F8-C892-4418-974D-28DDF88387DE}" type="presParOf" srcId="{E25346B4-8492-4273-8B76-BFD32902AC72}" destId="{8B259C3B-57AE-4FC2-88DE-10933E99101A}" srcOrd="2" destOrd="0" presId="urn:microsoft.com/office/officeart/2018/5/layout/IconCircleLabelList"/>
    <dgm:cxn modelId="{3CD0A804-02D9-4F59-8F61-BF0E5027B296}" type="presParOf" srcId="{8B259C3B-57AE-4FC2-88DE-10933E99101A}" destId="{152093D9-BE64-4588-9970-4C25EA7FEEF7}" srcOrd="0" destOrd="0" presId="urn:microsoft.com/office/officeart/2018/5/layout/IconCircleLabelList"/>
    <dgm:cxn modelId="{DD53B170-F0F0-4426-B005-DBEABCAE1C45}" type="presParOf" srcId="{8B259C3B-57AE-4FC2-88DE-10933E99101A}" destId="{E550352E-464C-468F-B764-DB7A99D6FE80}" srcOrd="1" destOrd="0" presId="urn:microsoft.com/office/officeart/2018/5/layout/IconCircleLabelList"/>
    <dgm:cxn modelId="{BCACE659-3540-43D5-B571-97A814176990}" type="presParOf" srcId="{8B259C3B-57AE-4FC2-88DE-10933E99101A}" destId="{A9E9B19D-BDA3-459F-8DAA-FCF810BDCF53}" srcOrd="2" destOrd="0" presId="urn:microsoft.com/office/officeart/2018/5/layout/IconCircleLabelList"/>
    <dgm:cxn modelId="{58229F7E-EA00-4DBF-A8D2-495DDAD19538}" type="presParOf" srcId="{8B259C3B-57AE-4FC2-88DE-10933E99101A}" destId="{6EBB817B-95D8-40E1-959C-E8809F5E9D26}" srcOrd="3" destOrd="0" presId="urn:microsoft.com/office/officeart/2018/5/layout/IconCircleLabelList"/>
    <dgm:cxn modelId="{D1659AB4-11AA-40F0-B915-583DEFB6C121}" type="presParOf" srcId="{E25346B4-8492-4273-8B76-BFD32902AC72}" destId="{A2907273-1AF6-4776-8DEC-2A324C138845}" srcOrd="3" destOrd="0" presId="urn:microsoft.com/office/officeart/2018/5/layout/IconCircleLabelList"/>
    <dgm:cxn modelId="{C5922D5D-2267-4800-B6A4-84654C8D41B8}" type="presParOf" srcId="{E25346B4-8492-4273-8B76-BFD32902AC72}" destId="{67688516-45AC-4AF4-98A9-1581CDB7721D}" srcOrd="4" destOrd="0" presId="urn:microsoft.com/office/officeart/2018/5/layout/IconCircleLabelList"/>
    <dgm:cxn modelId="{84C2A595-411A-4D09-BADD-705B16745C47}" type="presParOf" srcId="{67688516-45AC-4AF4-98A9-1581CDB7721D}" destId="{F82E561D-AAF8-42A3-9538-47FDBEA558DF}" srcOrd="0" destOrd="0" presId="urn:microsoft.com/office/officeart/2018/5/layout/IconCircleLabelList"/>
    <dgm:cxn modelId="{18576DE1-0036-4A4B-A6FD-E57AD66CE52A}" type="presParOf" srcId="{67688516-45AC-4AF4-98A9-1581CDB7721D}" destId="{117EB91F-20A7-441E-AAB1-1CF048778B89}" srcOrd="1" destOrd="0" presId="urn:microsoft.com/office/officeart/2018/5/layout/IconCircleLabelList"/>
    <dgm:cxn modelId="{2FED055C-CA5B-4CBF-BEDD-7D2F42F7C336}" type="presParOf" srcId="{67688516-45AC-4AF4-98A9-1581CDB7721D}" destId="{545BC1E2-9CB5-4ADA-A542-78F3F70300DD}" srcOrd="2" destOrd="0" presId="urn:microsoft.com/office/officeart/2018/5/layout/IconCircleLabelList"/>
    <dgm:cxn modelId="{0D902D2E-A2D2-477B-8789-E6259240B2A1}" type="presParOf" srcId="{67688516-45AC-4AF4-98A9-1581CDB7721D}" destId="{4A829FA7-0D11-4D5A-ADD8-01AB21FADE6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B1CA6AF-7F04-B042-B3A7-89F5E6D96AD2}" type="doc">
      <dgm:prSet loTypeId="urn:microsoft.com/office/officeart/2005/8/layout/chevron1" loCatId="process" qsTypeId="urn:microsoft.com/office/officeart/2005/8/quickstyle/3d9" qsCatId="3D" csTypeId="urn:microsoft.com/office/officeart/2005/8/colors/accent0_3" csCatId="mainScheme" phldr="1"/>
      <dgm:spPr/>
    </dgm:pt>
    <dgm:pt modelId="{8DEE5C11-1DC2-C042-AAD2-00AA4AA8F507}">
      <dgm:prSet phldrT="[Text]"/>
      <dgm:spPr/>
      <dgm:t>
        <a:bodyPr/>
        <a:lstStyle/>
        <a:p>
          <a:r>
            <a:rPr lang="en-US" dirty="0"/>
            <a:t>Building 504 Coordinator</a:t>
          </a:r>
        </a:p>
      </dgm:t>
    </dgm:pt>
    <dgm:pt modelId="{9A301419-AB8A-A342-8104-652C9AB4612D}" type="parTrans" cxnId="{6F64682B-8387-A54A-9404-E1593C72031E}">
      <dgm:prSet/>
      <dgm:spPr/>
      <dgm:t>
        <a:bodyPr/>
        <a:lstStyle/>
        <a:p>
          <a:endParaRPr lang="en-US"/>
        </a:p>
      </dgm:t>
    </dgm:pt>
    <dgm:pt modelId="{6CAEC15D-9BFC-BD4C-B989-3543FE95823D}" type="sibTrans" cxnId="{6F64682B-8387-A54A-9404-E1593C72031E}">
      <dgm:prSet/>
      <dgm:spPr/>
      <dgm:t>
        <a:bodyPr/>
        <a:lstStyle/>
        <a:p>
          <a:endParaRPr lang="en-US"/>
        </a:p>
      </dgm:t>
    </dgm:pt>
    <dgm:pt modelId="{FC27AA87-CF08-5444-96A3-C5D742F1851F}">
      <dgm:prSet phldrT="[Text]"/>
      <dgm:spPr/>
      <dgm:t>
        <a:bodyPr/>
        <a:lstStyle/>
        <a:p>
          <a:r>
            <a:rPr lang="en-US" dirty="0"/>
            <a:t>School Board</a:t>
          </a:r>
        </a:p>
      </dgm:t>
    </dgm:pt>
    <dgm:pt modelId="{5C9E2C5A-3991-8F4F-B182-9C66245E01E2}" type="parTrans" cxnId="{5B3072D3-95DB-2540-82FC-CB058F9B1586}">
      <dgm:prSet/>
      <dgm:spPr/>
      <dgm:t>
        <a:bodyPr/>
        <a:lstStyle/>
        <a:p>
          <a:endParaRPr lang="en-US"/>
        </a:p>
      </dgm:t>
    </dgm:pt>
    <dgm:pt modelId="{56ECD9F3-FFB0-074A-9DED-0D962FFDDA85}" type="sibTrans" cxnId="{5B3072D3-95DB-2540-82FC-CB058F9B1586}">
      <dgm:prSet/>
      <dgm:spPr/>
      <dgm:t>
        <a:bodyPr/>
        <a:lstStyle/>
        <a:p>
          <a:endParaRPr lang="en-US"/>
        </a:p>
      </dgm:t>
    </dgm:pt>
    <dgm:pt modelId="{18387EC4-7712-A84A-AA3D-CD2AA5DE4FD8}">
      <dgm:prSet phldrT="[Text]"/>
      <dgm:spPr/>
      <dgm:t>
        <a:bodyPr/>
        <a:lstStyle/>
        <a:p>
          <a:r>
            <a:rPr lang="en-US" dirty="0"/>
            <a:t>CSI Executive Director</a:t>
          </a:r>
        </a:p>
      </dgm:t>
    </dgm:pt>
    <dgm:pt modelId="{20ECD901-EC16-FB48-A753-92A3C124937A}" type="parTrans" cxnId="{A782045C-6F81-504D-B9C7-70DEBD683428}">
      <dgm:prSet/>
      <dgm:spPr/>
      <dgm:t>
        <a:bodyPr/>
        <a:lstStyle/>
        <a:p>
          <a:endParaRPr lang="en-US"/>
        </a:p>
      </dgm:t>
    </dgm:pt>
    <dgm:pt modelId="{59E5E8F9-6306-F642-A70E-71ED9B86E4C0}" type="sibTrans" cxnId="{A782045C-6F81-504D-B9C7-70DEBD683428}">
      <dgm:prSet/>
      <dgm:spPr/>
      <dgm:t>
        <a:bodyPr/>
        <a:lstStyle/>
        <a:p>
          <a:endParaRPr lang="en-US"/>
        </a:p>
      </dgm:t>
    </dgm:pt>
    <dgm:pt modelId="{8461C526-ADA0-4F43-A22E-1F77E5F60E45}">
      <dgm:prSet phldrT="[Text]"/>
      <dgm:spPr/>
      <dgm:t>
        <a:bodyPr/>
        <a:lstStyle/>
        <a:p>
          <a:r>
            <a:rPr lang="en-US" dirty="0"/>
            <a:t>School Leader</a:t>
          </a:r>
        </a:p>
      </dgm:t>
    </dgm:pt>
    <dgm:pt modelId="{92C0FA54-8F66-E944-95F1-1A63A1BBCA45}" type="parTrans" cxnId="{8086E46D-8B47-8443-8F62-35007CFD4822}">
      <dgm:prSet/>
      <dgm:spPr/>
      <dgm:t>
        <a:bodyPr/>
        <a:lstStyle/>
        <a:p>
          <a:endParaRPr lang="en-US"/>
        </a:p>
      </dgm:t>
    </dgm:pt>
    <dgm:pt modelId="{B9C253AE-1F2A-0545-AB16-E85A6BAE1962}" type="sibTrans" cxnId="{8086E46D-8B47-8443-8F62-35007CFD4822}">
      <dgm:prSet/>
      <dgm:spPr/>
      <dgm:t>
        <a:bodyPr/>
        <a:lstStyle/>
        <a:p>
          <a:endParaRPr lang="en-US"/>
        </a:p>
      </dgm:t>
    </dgm:pt>
    <dgm:pt modelId="{E5586624-0CC0-FC49-8EBC-EF03833F6BE4}" type="pres">
      <dgm:prSet presAssocID="{0B1CA6AF-7F04-B042-B3A7-89F5E6D96AD2}" presName="Name0" presStyleCnt="0">
        <dgm:presLayoutVars>
          <dgm:dir/>
          <dgm:animLvl val="lvl"/>
          <dgm:resizeHandles val="exact"/>
        </dgm:presLayoutVars>
      </dgm:prSet>
      <dgm:spPr/>
    </dgm:pt>
    <dgm:pt modelId="{8DCB53DC-CF1F-AF4E-B0F4-92F3B55208F3}" type="pres">
      <dgm:prSet presAssocID="{8DEE5C11-1DC2-C042-AAD2-00AA4AA8F507}" presName="parTxOnly" presStyleLbl="node1" presStyleIdx="0" presStyleCnt="4">
        <dgm:presLayoutVars>
          <dgm:chMax val="0"/>
          <dgm:chPref val="0"/>
          <dgm:bulletEnabled val="1"/>
        </dgm:presLayoutVars>
      </dgm:prSet>
      <dgm:spPr/>
    </dgm:pt>
    <dgm:pt modelId="{2CF6D76F-BE82-CA4D-B6FE-D94214293DA6}" type="pres">
      <dgm:prSet presAssocID="{6CAEC15D-9BFC-BD4C-B989-3543FE95823D}" presName="parTxOnlySpace" presStyleCnt="0"/>
      <dgm:spPr/>
    </dgm:pt>
    <dgm:pt modelId="{63326318-1320-7441-8BE5-C9F1722913CC}" type="pres">
      <dgm:prSet presAssocID="{8461C526-ADA0-4F43-A22E-1F77E5F60E45}" presName="parTxOnly" presStyleLbl="node1" presStyleIdx="1" presStyleCnt="4" custLinFactNeighborX="40894" custLinFactNeighborY="2556">
        <dgm:presLayoutVars>
          <dgm:chMax val="0"/>
          <dgm:chPref val="0"/>
          <dgm:bulletEnabled val="1"/>
        </dgm:presLayoutVars>
      </dgm:prSet>
      <dgm:spPr/>
    </dgm:pt>
    <dgm:pt modelId="{2054526D-D15B-F14D-AED5-2DFE4D1FE02E}" type="pres">
      <dgm:prSet presAssocID="{B9C253AE-1F2A-0545-AB16-E85A6BAE1962}" presName="parTxOnlySpace" presStyleCnt="0"/>
      <dgm:spPr/>
    </dgm:pt>
    <dgm:pt modelId="{F46A0436-ACC4-A648-8465-E6D2423F96CB}" type="pres">
      <dgm:prSet presAssocID="{FC27AA87-CF08-5444-96A3-C5D742F1851F}" presName="parTxOnly" presStyleLbl="node1" presStyleIdx="2" presStyleCnt="4">
        <dgm:presLayoutVars>
          <dgm:chMax val="0"/>
          <dgm:chPref val="0"/>
          <dgm:bulletEnabled val="1"/>
        </dgm:presLayoutVars>
      </dgm:prSet>
      <dgm:spPr/>
    </dgm:pt>
    <dgm:pt modelId="{726899B1-87A4-4446-B9A4-80F3BD41DAB0}" type="pres">
      <dgm:prSet presAssocID="{56ECD9F3-FFB0-074A-9DED-0D962FFDDA85}" presName="parTxOnlySpace" presStyleCnt="0"/>
      <dgm:spPr/>
    </dgm:pt>
    <dgm:pt modelId="{FC9C4A71-FEAE-544D-9614-CFDA81782AA9}" type="pres">
      <dgm:prSet presAssocID="{18387EC4-7712-A84A-AA3D-CD2AA5DE4FD8}" presName="parTxOnly" presStyleLbl="node1" presStyleIdx="3" presStyleCnt="4">
        <dgm:presLayoutVars>
          <dgm:chMax val="0"/>
          <dgm:chPref val="0"/>
          <dgm:bulletEnabled val="1"/>
        </dgm:presLayoutVars>
      </dgm:prSet>
      <dgm:spPr/>
    </dgm:pt>
  </dgm:ptLst>
  <dgm:cxnLst>
    <dgm:cxn modelId="{00EE652A-627E-D148-A1CA-87168EFEC42B}" type="presOf" srcId="{0B1CA6AF-7F04-B042-B3A7-89F5E6D96AD2}" destId="{E5586624-0CC0-FC49-8EBC-EF03833F6BE4}" srcOrd="0" destOrd="0" presId="urn:microsoft.com/office/officeart/2005/8/layout/chevron1"/>
    <dgm:cxn modelId="{6F64682B-8387-A54A-9404-E1593C72031E}" srcId="{0B1CA6AF-7F04-B042-B3A7-89F5E6D96AD2}" destId="{8DEE5C11-1DC2-C042-AAD2-00AA4AA8F507}" srcOrd="0" destOrd="0" parTransId="{9A301419-AB8A-A342-8104-652C9AB4612D}" sibTransId="{6CAEC15D-9BFC-BD4C-B989-3543FE95823D}"/>
    <dgm:cxn modelId="{A782045C-6F81-504D-B9C7-70DEBD683428}" srcId="{0B1CA6AF-7F04-B042-B3A7-89F5E6D96AD2}" destId="{18387EC4-7712-A84A-AA3D-CD2AA5DE4FD8}" srcOrd="3" destOrd="0" parTransId="{20ECD901-EC16-FB48-A753-92A3C124937A}" sibTransId="{59E5E8F9-6306-F642-A70E-71ED9B86E4C0}"/>
    <dgm:cxn modelId="{8086E46D-8B47-8443-8F62-35007CFD4822}" srcId="{0B1CA6AF-7F04-B042-B3A7-89F5E6D96AD2}" destId="{8461C526-ADA0-4F43-A22E-1F77E5F60E45}" srcOrd="1" destOrd="0" parTransId="{92C0FA54-8F66-E944-95F1-1A63A1BBCA45}" sibTransId="{B9C253AE-1F2A-0545-AB16-E85A6BAE1962}"/>
    <dgm:cxn modelId="{F786258B-DFBB-4246-9146-643010FF3F96}" type="presOf" srcId="{8461C526-ADA0-4F43-A22E-1F77E5F60E45}" destId="{63326318-1320-7441-8BE5-C9F1722913CC}" srcOrd="0" destOrd="0" presId="urn:microsoft.com/office/officeart/2005/8/layout/chevron1"/>
    <dgm:cxn modelId="{CD9CA4BD-0D0F-EC41-AACC-7274072BFCC3}" type="presOf" srcId="{8DEE5C11-1DC2-C042-AAD2-00AA4AA8F507}" destId="{8DCB53DC-CF1F-AF4E-B0F4-92F3B55208F3}" srcOrd="0" destOrd="0" presId="urn:microsoft.com/office/officeart/2005/8/layout/chevron1"/>
    <dgm:cxn modelId="{5B3072D3-95DB-2540-82FC-CB058F9B1586}" srcId="{0B1CA6AF-7F04-B042-B3A7-89F5E6D96AD2}" destId="{FC27AA87-CF08-5444-96A3-C5D742F1851F}" srcOrd="2" destOrd="0" parTransId="{5C9E2C5A-3991-8F4F-B182-9C66245E01E2}" sibTransId="{56ECD9F3-FFB0-074A-9DED-0D962FFDDA85}"/>
    <dgm:cxn modelId="{ED54FFDF-F809-F14A-9221-5D550BAA16BD}" type="presOf" srcId="{FC27AA87-CF08-5444-96A3-C5D742F1851F}" destId="{F46A0436-ACC4-A648-8465-E6D2423F96CB}" srcOrd="0" destOrd="0" presId="urn:microsoft.com/office/officeart/2005/8/layout/chevron1"/>
    <dgm:cxn modelId="{F6EE81FB-5D06-B444-8C75-BBD7421F0F97}" type="presOf" srcId="{18387EC4-7712-A84A-AA3D-CD2AA5DE4FD8}" destId="{FC9C4A71-FEAE-544D-9614-CFDA81782AA9}" srcOrd="0" destOrd="0" presId="urn:microsoft.com/office/officeart/2005/8/layout/chevron1"/>
    <dgm:cxn modelId="{CA2DCCC4-73B6-0A43-8EE2-CE508A6DAE86}" type="presParOf" srcId="{E5586624-0CC0-FC49-8EBC-EF03833F6BE4}" destId="{8DCB53DC-CF1F-AF4E-B0F4-92F3B55208F3}" srcOrd="0" destOrd="0" presId="urn:microsoft.com/office/officeart/2005/8/layout/chevron1"/>
    <dgm:cxn modelId="{F623933D-1C83-CB48-B4FE-0B41DE69F79F}" type="presParOf" srcId="{E5586624-0CC0-FC49-8EBC-EF03833F6BE4}" destId="{2CF6D76F-BE82-CA4D-B6FE-D94214293DA6}" srcOrd="1" destOrd="0" presId="urn:microsoft.com/office/officeart/2005/8/layout/chevron1"/>
    <dgm:cxn modelId="{BEF5B690-4A8D-FA42-BEA4-1AEEE4479386}" type="presParOf" srcId="{E5586624-0CC0-FC49-8EBC-EF03833F6BE4}" destId="{63326318-1320-7441-8BE5-C9F1722913CC}" srcOrd="2" destOrd="0" presId="urn:microsoft.com/office/officeart/2005/8/layout/chevron1"/>
    <dgm:cxn modelId="{DCA29DC7-B3B3-1049-AFA3-074A6B55F139}" type="presParOf" srcId="{E5586624-0CC0-FC49-8EBC-EF03833F6BE4}" destId="{2054526D-D15B-F14D-AED5-2DFE4D1FE02E}" srcOrd="3" destOrd="0" presId="urn:microsoft.com/office/officeart/2005/8/layout/chevron1"/>
    <dgm:cxn modelId="{F7CBED15-B2AA-B842-884E-4F172B701E38}" type="presParOf" srcId="{E5586624-0CC0-FC49-8EBC-EF03833F6BE4}" destId="{F46A0436-ACC4-A648-8465-E6D2423F96CB}" srcOrd="4" destOrd="0" presId="urn:microsoft.com/office/officeart/2005/8/layout/chevron1"/>
    <dgm:cxn modelId="{32277B51-1D15-AB41-9E94-C6F1DCA1D25B}" type="presParOf" srcId="{E5586624-0CC0-FC49-8EBC-EF03833F6BE4}" destId="{726899B1-87A4-4446-B9A4-80F3BD41DAB0}" srcOrd="5" destOrd="0" presId="urn:microsoft.com/office/officeart/2005/8/layout/chevron1"/>
    <dgm:cxn modelId="{CD0983EF-64DD-F94D-9228-13E59F5FB5B1}" type="presParOf" srcId="{E5586624-0CC0-FC49-8EBC-EF03833F6BE4}" destId="{FC9C4A71-FEAE-544D-9614-CFDA81782AA9}"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7DFBE404-CA4B-474E-85E7-1C6C45C10D47}"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A57AC482-11EA-4CCE-93EF-482F4F48950D}">
      <dgm:prSet/>
      <dgm:spPr/>
      <dgm:t>
        <a:bodyPr/>
        <a:lstStyle/>
        <a:p>
          <a:r>
            <a:rPr lang="en-US" b="1" dirty="0"/>
            <a:t>Institute Level Procedures </a:t>
          </a:r>
          <a:endParaRPr lang="en-US" dirty="0"/>
        </a:p>
      </dgm:t>
    </dgm:pt>
    <dgm:pt modelId="{0FD8627F-DB6F-44DE-AFBD-58295FD0CF8E}" type="parTrans" cxnId="{7F05A6A3-E347-481E-A9D8-A29E399241D8}">
      <dgm:prSet/>
      <dgm:spPr/>
      <dgm:t>
        <a:bodyPr/>
        <a:lstStyle/>
        <a:p>
          <a:endParaRPr lang="en-US"/>
        </a:p>
      </dgm:t>
    </dgm:pt>
    <dgm:pt modelId="{3C43F501-71E9-4DC8-890E-ABC4DD8607DE}" type="sibTrans" cxnId="{7F05A6A3-E347-481E-A9D8-A29E399241D8}">
      <dgm:prSet/>
      <dgm:spPr/>
      <dgm:t>
        <a:bodyPr/>
        <a:lstStyle/>
        <a:p>
          <a:endParaRPr lang="en-US"/>
        </a:p>
      </dgm:t>
    </dgm:pt>
    <dgm:pt modelId="{98B185CC-BEF6-4727-B809-0206F796FB97}">
      <dgm:prSet custT="1"/>
      <dgm:spPr/>
      <dgm:t>
        <a:bodyPr/>
        <a:lstStyle/>
        <a:p>
          <a:r>
            <a:rPr lang="en-US" sz="1800" dirty="0"/>
            <a:t>If the grievant has followed the school processes, they can submit concern in written form to CSI Executive Director within 5 days of School Board decision.</a:t>
          </a:r>
        </a:p>
      </dgm:t>
    </dgm:pt>
    <dgm:pt modelId="{D59E9C9A-BCF0-454D-A350-D88B52FB2A78}" type="parTrans" cxnId="{A2D68FEF-0D21-4154-8D7B-8363E6770FF8}">
      <dgm:prSet/>
      <dgm:spPr/>
      <dgm:t>
        <a:bodyPr/>
        <a:lstStyle/>
        <a:p>
          <a:endParaRPr lang="en-US"/>
        </a:p>
      </dgm:t>
    </dgm:pt>
    <dgm:pt modelId="{396C00DD-2F57-4FB4-B39D-E46C18954CDA}" type="sibTrans" cxnId="{A2D68FEF-0D21-4154-8D7B-8363E6770FF8}">
      <dgm:prSet/>
      <dgm:spPr/>
      <dgm:t>
        <a:bodyPr/>
        <a:lstStyle/>
        <a:p>
          <a:endParaRPr lang="en-US"/>
        </a:p>
      </dgm:t>
    </dgm:pt>
    <dgm:pt modelId="{62A7DECC-4048-4AE1-9674-88EB7E0CE272}" type="pres">
      <dgm:prSet presAssocID="{7DFBE404-CA4B-474E-85E7-1C6C45C10D47}" presName="root" presStyleCnt="0">
        <dgm:presLayoutVars>
          <dgm:dir/>
          <dgm:resizeHandles val="exact"/>
        </dgm:presLayoutVars>
      </dgm:prSet>
      <dgm:spPr/>
    </dgm:pt>
    <dgm:pt modelId="{00F3AD90-2872-4959-8814-4CF170871DE4}" type="pres">
      <dgm:prSet presAssocID="{A57AC482-11EA-4CCE-93EF-482F4F48950D}" presName="compNode" presStyleCnt="0"/>
      <dgm:spPr/>
    </dgm:pt>
    <dgm:pt modelId="{EC87F019-9F49-448D-A98C-05968619CB18}" type="pres">
      <dgm:prSet presAssocID="{A57AC482-11EA-4CCE-93EF-482F4F48950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4DE6B100-C756-4DB5-A2C6-E9045BB23F6E}" type="pres">
      <dgm:prSet presAssocID="{A57AC482-11EA-4CCE-93EF-482F4F48950D}" presName="spaceRect" presStyleCnt="0"/>
      <dgm:spPr/>
    </dgm:pt>
    <dgm:pt modelId="{66D6725B-8E51-4F32-AF83-D90623C3A65A}" type="pres">
      <dgm:prSet presAssocID="{A57AC482-11EA-4CCE-93EF-482F4F48950D}" presName="textRect" presStyleLbl="revTx" presStyleIdx="0" presStyleCnt="2">
        <dgm:presLayoutVars>
          <dgm:chMax val="1"/>
          <dgm:chPref val="1"/>
        </dgm:presLayoutVars>
      </dgm:prSet>
      <dgm:spPr/>
    </dgm:pt>
    <dgm:pt modelId="{CFA58A17-99FF-405E-A5F9-3F0CCB6FFFF7}" type="pres">
      <dgm:prSet presAssocID="{3C43F501-71E9-4DC8-890E-ABC4DD8607DE}" presName="sibTrans" presStyleCnt="0"/>
      <dgm:spPr/>
    </dgm:pt>
    <dgm:pt modelId="{21135671-F9B8-4D17-8B9F-748FE1366C62}" type="pres">
      <dgm:prSet presAssocID="{98B185CC-BEF6-4727-B809-0206F796FB97}" presName="compNode" presStyleCnt="0"/>
      <dgm:spPr/>
    </dgm:pt>
    <dgm:pt modelId="{FBEA02D2-D825-4E08-8D6E-467939FDD635}" type="pres">
      <dgm:prSet presAssocID="{98B185CC-BEF6-4727-B809-0206F796FB9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D1E39F58-FF68-407B-A407-B8B9C8E8E557}" type="pres">
      <dgm:prSet presAssocID="{98B185CC-BEF6-4727-B809-0206F796FB97}" presName="spaceRect" presStyleCnt="0"/>
      <dgm:spPr/>
    </dgm:pt>
    <dgm:pt modelId="{3A45FDCF-93A0-4788-98B9-BE7DD49CE0B7}" type="pres">
      <dgm:prSet presAssocID="{98B185CC-BEF6-4727-B809-0206F796FB97}" presName="textRect" presStyleLbl="revTx" presStyleIdx="1" presStyleCnt="2">
        <dgm:presLayoutVars>
          <dgm:chMax val="1"/>
          <dgm:chPref val="1"/>
        </dgm:presLayoutVars>
      </dgm:prSet>
      <dgm:spPr/>
    </dgm:pt>
  </dgm:ptLst>
  <dgm:cxnLst>
    <dgm:cxn modelId="{415C5672-C0EA-4117-9638-9F1E388A3AD0}" type="presOf" srcId="{A57AC482-11EA-4CCE-93EF-482F4F48950D}" destId="{66D6725B-8E51-4F32-AF83-D90623C3A65A}" srcOrd="0" destOrd="0" presId="urn:microsoft.com/office/officeart/2018/2/layout/IconLabelList"/>
    <dgm:cxn modelId="{804C4E54-F4C2-4C4B-8A33-5CF5B54707CD}" type="presOf" srcId="{7DFBE404-CA4B-474E-85E7-1C6C45C10D47}" destId="{62A7DECC-4048-4AE1-9674-88EB7E0CE272}" srcOrd="0" destOrd="0" presId="urn:microsoft.com/office/officeart/2018/2/layout/IconLabelList"/>
    <dgm:cxn modelId="{7F05A6A3-E347-481E-A9D8-A29E399241D8}" srcId="{7DFBE404-CA4B-474E-85E7-1C6C45C10D47}" destId="{A57AC482-11EA-4CCE-93EF-482F4F48950D}" srcOrd="0" destOrd="0" parTransId="{0FD8627F-DB6F-44DE-AFBD-58295FD0CF8E}" sibTransId="{3C43F501-71E9-4DC8-890E-ABC4DD8607DE}"/>
    <dgm:cxn modelId="{5CD766C1-8F69-46BD-AAB6-7F91D75B8884}" type="presOf" srcId="{98B185CC-BEF6-4727-B809-0206F796FB97}" destId="{3A45FDCF-93A0-4788-98B9-BE7DD49CE0B7}" srcOrd="0" destOrd="0" presId="urn:microsoft.com/office/officeart/2018/2/layout/IconLabelList"/>
    <dgm:cxn modelId="{A2D68FEF-0D21-4154-8D7B-8363E6770FF8}" srcId="{7DFBE404-CA4B-474E-85E7-1C6C45C10D47}" destId="{98B185CC-BEF6-4727-B809-0206F796FB97}" srcOrd="1" destOrd="0" parTransId="{D59E9C9A-BCF0-454D-A350-D88B52FB2A78}" sibTransId="{396C00DD-2F57-4FB4-B39D-E46C18954CDA}"/>
    <dgm:cxn modelId="{931E7C83-AB2B-4267-84AD-EF780E45819C}" type="presParOf" srcId="{62A7DECC-4048-4AE1-9674-88EB7E0CE272}" destId="{00F3AD90-2872-4959-8814-4CF170871DE4}" srcOrd="0" destOrd="0" presId="urn:microsoft.com/office/officeart/2018/2/layout/IconLabelList"/>
    <dgm:cxn modelId="{37612428-CBAF-449A-9BAE-4C709D048A3E}" type="presParOf" srcId="{00F3AD90-2872-4959-8814-4CF170871DE4}" destId="{EC87F019-9F49-448D-A98C-05968619CB18}" srcOrd="0" destOrd="0" presId="urn:microsoft.com/office/officeart/2018/2/layout/IconLabelList"/>
    <dgm:cxn modelId="{DAD3B793-5EE6-4963-8E39-406C945DE078}" type="presParOf" srcId="{00F3AD90-2872-4959-8814-4CF170871DE4}" destId="{4DE6B100-C756-4DB5-A2C6-E9045BB23F6E}" srcOrd="1" destOrd="0" presId="urn:microsoft.com/office/officeart/2018/2/layout/IconLabelList"/>
    <dgm:cxn modelId="{30F73C03-6578-4573-A0CB-4DCFCC41B7F4}" type="presParOf" srcId="{00F3AD90-2872-4959-8814-4CF170871DE4}" destId="{66D6725B-8E51-4F32-AF83-D90623C3A65A}" srcOrd="2" destOrd="0" presId="urn:microsoft.com/office/officeart/2018/2/layout/IconLabelList"/>
    <dgm:cxn modelId="{1507EFA5-F334-4A43-B748-DD175393E210}" type="presParOf" srcId="{62A7DECC-4048-4AE1-9674-88EB7E0CE272}" destId="{CFA58A17-99FF-405E-A5F9-3F0CCB6FFFF7}" srcOrd="1" destOrd="0" presId="urn:microsoft.com/office/officeart/2018/2/layout/IconLabelList"/>
    <dgm:cxn modelId="{AF4650AF-77AE-4B1F-84A3-E155E0CE830F}" type="presParOf" srcId="{62A7DECC-4048-4AE1-9674-88EB7E0CE272}" destId="{21135671-F9B8-4D17-8B9F-748FE1366C62}" srcOrd="2" destOrd="0" presId="urn:microsoft.com/office/officeart/2018/2/layout/IconLabelList"/>
    <dgm:cxn modelId="{9D4720C4-1CCE-4AEC-BCBD-18E946BA11EE}" type="presParOf" srcId="{21135671-F9B8-4D17-8B9F-748FE1366C62}" destId="{FBEA02D2-D825-4E08-8D6E-467939FDD635}" srcOrd="0" destOrd="0" presId="urn:microsoft.com/office/officeart/2018/2/layout/IconLabelList"/>
    <dgm:cxn modelId="{2876E107-361B-4919-A941-27C44569BD5F}" type="presParOf" srcId="{21135671-F9B8-4D17-8B9F-748FE1366C62}" destId="{D1E39F58-FF68-407B-A407-B8B9C8E8E557}" srcOrd="1" destOrd="0" presId="urn:microsoft.com/office/officeart/2018/2/layout/IconLabelList"/>
    <dgm:cxn modelId="{7EBB6B8B-3400-4F4D-B17D-A0A210970F63}" type="presParOf" srcId="{21135671-F9B8-4D17-8B9F-748FE1366C62}" destId="{3A45FDCF-93A0-4788-98B9-BE7DD49CE0B7}"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3FDC8C-0358-4CE1-9156-EFF1A2AEC9DC}"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366C5A9F-B4D7-495F-A97C-F91675DFE3CF}">
      <dgm:prSet/>
      <dgm:spPr/>
      <dgm:t>
        <a:bodyPr/>
        <a:lstStyle/>
        <a:p>
          <a:r>
            <a:rPr lang="en-US" b="1" dirty="0"/>
            <a:t>The right to receive benefits from public education programs without discrimination because of disability </a:t>
          </a:r>
          <a:r>
            <a:rPr lang="en-US" i="1" dirty="0"/>
            <a:t>(Public notice of nondiscrimination)</a:t>
          </a:r>
          <a:endParaRPr lang="en-US" dirty="0"/>
        </a:p>
      </dgm:t>
      <dgm:extLst>
        <a:ext uri="{E40237B7-FDA0-4F09-8148-C483321AD2D9}">
          <dgm14:cNvPr xmlns:dgm14="http://schemas.microsoft.com/office/drawing/2010/diagram" id="0" name="" descr="The right to receive benefits from public education programs without discrimination because of disability &#10;"/>
        </a:ext>
      </dgm:extLst>
    </dgm:pt>
    <dgm:pt modelId="{4F43CA7E-94CA-409D-AEC7-ACDCD7A971A8}" type="parTrans" cxnId="{E264A717-FBE0-464E-B84E-C751240A55D4}">
      <dgm:prSet/>
      <dgm:spPr/>
      <dgm:t>
        <a:bodyPr/>
        <a:lstStyle/>
        <a:p>
          <a:endParaRPr lang="en-US"/>
        </a:p>
      </dgm:t>
    </dgm:pt>
    <dgm:pt modelId="{B820ED4D-D574-4D8A-9D0C-35B65E69E391}" type="sibTrans" cxnId="{E264A717-FBE0-464E-B84E-C751240A55D4}">
      <dgm:prSet/>
      <dgm:spPr/>
      <dgm:t>
        <a:bodyPr/>
        <a:lstStyle/>
        <a:p>
          <a:endParaRPr lang="en-US"/>
        </a:p>
      </dgm:t>
    </dgm:pt>
    <dgm:pt modelId="{87AEFF8C-47A4-4703-94FD-FE24AD8272EA}">
      <dgm:prSet/>
      <dgm:spPr/>
      <dgm:t>
        <a:bodyPr/>
        <a:lstStyle/>
        <a:p>
          <a:r>
            <a:rPr lang="en-US" b="1" dirty="0"/>
            <a:t>To be advised by the school of your rights under federal law </a:t>
          </a:r>
          <a:endParaRPr lang="en-US" dirty="0"/>
        </a:p>
      </dgm:t>
      <dgm:extLst>
        <a:ext uri="{E40237B7-FDA0-4F09-8148-C483321AD2D9}">
          <dgm14:cNvPr xmlns:dgm14="http://schemas.microsoft.com/office/drawing/2010/diagram" id="0" name="" descr="Procedural safeguards include right public education without discrimination, to be advised of your rights, annual meetings, evaluations, and manifestation determination reviews before considering expulsions"/>
        </a:ext>
      </dgm:extLst>
    </dgm:pt>
    <dgm:pt modelId="{29799B2B-84FE-4CEB-B693-E1C6DEA02F4A}" type="parTrans" cxnId="{72CC00B6-556E-4590-AE1E-8D5A7BCB2571}">
      <dgm:prSet/>
      <dgm:spPr/>
      <dgm:t>
        <a:bodyPr/>
        <a:lstStyle/>
        <a:p>
          <a:endParaRPr lang="en-US"/>
        </a:p>
      </dgm:t>
    </dgm:pt>
    <dgm:pt modelId="{8DBCDC6D-0008-46C8-96C5-031F4C24AD51}" type="sibTrans" cxnId="{72CC00B6-556E-4590-AE1E-8D5A7BCB2571}">
      <dgm:prSet/>
      <dgm:spPr/>
      <dgm:t>
        <a:bodyPr/>
        <a:lstStyle/>
        <a:p>
          <a:endParaRPr lang="en-US"/>
        </a:p>
      </dgm:t>
    </dgm:pt>
    <dgm:pt modelId="{7B18A993-5C75-4426-BAB2-CD5F925DB303}">
      <dgm:prSet/>
      <dgm:spPr/>
      <dgm:t>
        <a:bodyPr/>
        <a:lstStyle/>
        <a:p>
          <a:r>
            <a:rPr lang="en-US"/>
            <a:t>Annual meetings </a:t>
          </a:r>
        </a:p>
      </dgm:t>
    </dgm:pt>
    <dgm:pt modelId="{C0ACE43C-04AF-4621-96DB-6E00BDF51BA6}" type="parTrans" cxnId="{0E518A96-1F9A-4287-91A3-1311FB40E4C8}">
      <dgm:prSet/>
      <dgm:spPr/>
      <dgm:t>
        <a:bodyPr/>
        <a:lstStyle/>
        <a:p>
          <a:endParaRPr lang="en-US"/>
        </a:p>
      </dgm:t>
    </dgm:pt>
    <dgm:pt modelId="{6304020E-9428-4187-9B83-958ED94F0434}" type="sibTrans" cxnId="{0E518A96-1F9A-4287-91A3-1311FB40E4C8}">
      <dgm:prSet/>
      <dgm:spPr/>
      <dgm:t>
        <a:bodyPr/>
        <a:lstStyle/>
        <a:p>
          <a:endParaRPr lang="en-US"/>
        </a:p>
      </dgm:t>
    </dgm:pt>
    <dgm:pt modelId="{4DA85F52-C165-4FB9-B145-C4192D63080C}">
      <dgm:prSet/>
      <dgm:spPr/>
      <dgm:t>
        <a:bodyPr/>
        <a:lstStyle/>
        <a:p>
          <a:r>
            <a:rPr lang="en-US"/>
            <a:t>Evaluations</a:t>
          </a:r>
        </a:p>
      </dgm:t>
    </dgm:pt>
    <dgm:pt modelId="{F4663FCF-BA4A-4854-ACE8-6ED811F42DA1}" type="parTrans" cxnId="{93D1AF6E-5C23-4557-A5F7-5761D35C758E}">
      <dgm:prSet/>
      <dgm:spPr/>
      <dgm:t>
        <a:bodyPr/>
        <a:lstStyle/>
        <a:p>
          <a:endParaRPr lang="en-US"/>
        </a:p>
      </dgm:t>
    </dgm:pt>
    <dgm:pt modelId="{AD881E5E-46A8-454C-9686-B6C52636F25A}" type="sibTrans" cxnId="{93D1AF6E-5C23-4557-A5F7-5761D35C758E}">
      <dgm:prSet/>
      <dgm:spPr/>
      <dgm:t>
        <a:bodyPr/>
        <a:lstStyle/>
        <a:p>
          <a:endParaRPr lang="en-US"/>
        </a:p>
      </dgm:t>
    </dgm:pt>
    <dgm:pt modelId="{F6BF12A3-E1AF-4C2A-A746-D885769E0754}">
      <dgm:prSet/>
      <dgm:spPr/>
      <dgm:t>
        <a:bodyPr/>
        <a:lstStyle/>
        <a:p>
          <a:r>
            <a:rPr lang="en-US" dirty="0"/>
            <a:t>Manifestation Determination Review before considering expulsion)</a:t>
          </a:r>
        </a:p>
      </dgm:t>
    </dgm:pt>
    <dgm:pt modelId="{94A34649-84C1-4F6A-BFD3-A4156D0B81D4}" type="parTrans" cxnId="{4E26F008-D8D6-45BB-A928-BD4C72F90872}">
      <dgm:prSet/>
      <dgm:spPr/>
      <dgm:t>
        <a:bodyPr/>
        <a:lstStyle/>
        <a:p>
          <a:endParaRPr lang="en-US"/>
        </a:p>
      </dgm:t>
    </dgm:pt>
    <dgm:pt modelId="{5A448F51-FE04-4400-A7FB-5E67B723C7BC}" type="sibTrans" cxnId="{4E26F008-D8D6-45BB-A928-BD4C72F90872}">
      <dgm:prSet/>
      <dgm:spPr/>
      <dgm:t>
        <a:bodyPr/>
        <a:lstStyle/>
        <a:p>
          <a:endParaRPr lang="en-US"/>
        </a:p>
      </dgm:t>
    </dgm:pt>
    <dgm:pt modelId="{A379BF0A-51C6-CC49-AC65-FA8FB45B8627}" type="pres">
      <dgm:prSet presAssocID="{363FDC8C-0358-4CE1-9156-EFF1A2AEC9DC}" presName="diagram" presStyleCnt="0">
        <dgm:presLayoutVars>
          <dgm:chPref val="1"/>
          <dgm:dir/>
          <dgm:animOne val="branch"/>
          <dgm:animLvl val="lvl"/>
          <dgm:resizeHandles val="exact"/>
        </dgm:presLayoutVars>
      </dgm:prSet>
      <dgm:spPr/>
    </dgm:pt>
    <dgm:pt modelId="{D833F882-0809-4E4B-B544-91F17CE7EE3E}" type="pres">
      <dgm:prSet presAssocID="{366C5A9F-B4D7-495F-A97C-F91675DFE3CF}" presName="root1" presStyleCnt="0"/>
      <dgm:spPr/>
    </dgm:pt>
    <dgm:pt modelId="{3129E37C-7782-C54B-ACE5-08E2684A2F47}" type="pres">
      <dgm:prSet presAssocID="{366C5A9F-B4D7-495F-A97C-F91675DFE3CF}" presName="LevelOneTextNode" presStyleLbl="node0" presStyleIdx="0" presStyleCnt="2">
        <dgm:presLayoutVars>
          <dgm:chPref val="3"/>
        </dgm:presLayoutVars>
      </dgm:prSet>
      <dgm:spPr/>
    </dgm:pt>
    <dgm:pt modelId="{071DBB2E-F16C-0D49-BE00-876D40D61B9A}" type="pres">
      <dgm:prSet presAssocID="{366C5A9F-B4D7-495F-A97C-F91675DFE3CF}" presName="level2hierChild" presStyleCnt="0"/>
      <dgm:spPr/>
    </dgm:pt>
    <dgm:pt modelId="{AD3B14AF-14C2-BA45-A840-D365E473D9A0}" type="pres">
      <dgm:prSet presAssocID="{87AEFF8C-47A4-4703-94FD-FE24AD8272EA}" presName="root1" presStyleCnt="0"/>
      <dgm:spPr/>
    </dgm:pt>
    <dgm:pt modelId="{A3F3E3D8-C925-7146-8F68-4AA88E28FDF1}" type="pres">
      <dgm:prSet presAssocID="{87AEFF8C-47A4-4703-94FD-FE24AD8272EA}" presName="LevelOneTextNode" presStyleLbl="node0" presStyleIdx="1" presStyleCnt="2">
        <dgm:presLayoutVars>
          <dgm:chPref val="3"/>
        </dgm:presLayoutVars>
      </dgm:prSet>
      <dgm:spPr/>
    </dgm:pt>
    <dgm:pt modelId="{A73D998B-F8AD-BD47-B58C-90B06F543D68}" type="pres">
      <dgm:prSet presAssocID="{87AEFF8C-47A4-4703-94FD-FE24AD8272EA}" presName="level2hierChild" presStyleCnt="0"/>
      <dgm:spPr/>
    </dgm:pt>
    <dgm:pt modelId="{065CCA8B-A622-9E42-8E22-928BD60DC082}" type="pres">
      <dgm:prSet presAssocID="{C0ACE43C-04AF-4621-96DB-6E00BDF51BA6}" presName="conn2-1" presStyleLbl="parChTrans1D2" presStyleIdx="0" presStyleCnt="3"/>
      <dgm:spPr/>
    </dgm:pt>
    <dgm:pt modelId="{9291F40E-1AFF-7345-B425-32C02C7F6890}" type="pres">
      <dgm:prSet presAssocID="{C0ACE43C-04AF-4621-96DB-6E00BDF51BA6}" presName="connTx" presStyleLbl="parChTrans1D2" presStyleIdx="0" presStyleCnt="3"/>
      <dgm:spPr/>
    </dgm:pt>
    <dgm:pt modelId="{D2CA8DD2-B4BA-9B4D-A81F-97EDDE79DE22}" type="pres">
      <dgm:prSet presAssocID="{7B18A993-5C75-4426-BAB2-CD5F925DB303}" presName="root2" presStyleCnt="0"/>
      <dgm:spPr/>
    </dgm:pt>
    <dgm:pt modelId="{0382C3A7-B5D4-7149-9D64-FCE56F45DDE1}" type="pres">
      <dgm:prSet presAssocID="{7B18A993-5C75-4426-BAB2-CD5F925DB303}" presName="LevelTwoTextNode" presStyleLbl="node2" presStyleIdx="0" presStyleCnt="3">
        <dgm:presLayoutVars>
          <dgm:chPref val="3"/>
        </dgm:presLayoutVars>
      </dgm:prSet>
      <dgm:spPr/>
    </dgm:pt>
    <dgm:pt modelId="{9F36F2CB-2F9F-B142-A90F-5881E60FB9C3}" type="pres">
      <dgm:prSet presAssocID="{7B18A993-5C75-4426-BAB2-CD5F925DB303}" presName="level3hierChild" presStyleCnt="0"/>
      <dgm:spPr/>
    </dgm:pt>
    <dgm:pt modelId="{4D23C3EC-DC1E-9D44-B69C-D020593E95C0}" type="pres">
      <dgm:prSet presAssocID="{F4663FCF-BA4A-4854-ACE8-6ED811F42DA1}" presName="conn2-1" presStyleLbl="parChTrans1D2" presStyleIdx="1" presStyleCnt="3"/>
      <dgm:spPr/>
    </dgm:pt>
    <dgm:pt modelId="{6438CD1D-C1C8-6D44-A3C5-B647A66BC4F7}" type="pres">
      <dgm:prSet presAssocID="{F4663FCF-BA4A-4854-ACE8-6ED811F42DA1}" presName="connTx" presStyleLbl="parChTrans1D2" presStyleIdx="1" presStyleCnt="3"/>
      <dgm:spPr/>
    </dgm:pt>
    <dgm:pt modelId="{FCB4F035-9FBF-554D-BCEF-AF9C17CEC5EF}" type="pres">
      <dgm:prSet presAssocID="{4DA85F52-C165-4FB9-B145-C4192D63080C}" presName="root2" presStyleCnt="0"/>
      <dgm:spPr/>
    </dgm:pt>
    <dgm:pt modelId="{D060A22E-D972-DC47-B2FB-3F38A52CFF4A}" type="pres">
      <dgm:prSet presAssocID="{4DA85F52-C165-4FB9-B145-C4192D63080C}" presName="LevelTwoTextNode" presStyleLbl="node2" presStyleIdx="1" presStyleCnt="3">
        <dgm:presLayoutVars>
          <dgm:chPref val="3"/>
        </dgm:presLayoutVars>
      </dgm:prSet>
      <dgm:spPr/>
    </dgm:pt>
    <dgm:pt modelId="{4E3ABBD8-72B1-3C41-A8B2-8DB4761E5802}" type="pres">
      <dgm:prSet presAssocID="{4DA85F52-C165-4FB9-B145-C4192D63080C}" presName="level3hierChild" presStyleCnt="0"/>
      <dgm:spPr/>
    </dgm:pt>
    <dgm:pt modelId="{CD4EC01E-BD8A-B34D-98DD-C59F3C7DDF46}" type="pres">
      <dgm:prSet presAssocID="{94A34649-84C1-4F6A-BFD3-A4156D0B81D4}" presName="conn2-1" presStyleLbl="parChTrans1D2" presStyleIdx="2" presStyleCnt="3"/>
      <dgm:spPr/>
    </dgm:pt>
    <dgm:pt modelId="{4D8FC4A7-87B5-1B4A-B666-B6049B269126}" type="pres">
      <dgm:prSet presAssocID="{94A34649-84C1-4F6A-BFD3-A4156D0B81D4}" presName="connTx" presStyleLbl="parChTrans1D2" presStyleIdx="2" presStyleCnt="3"/>
      <dgm:spPr/>
    </dgm:pt>
    <dgm:pt modelId="{671F40E4-AD13-EE4D-8AB4-19A2A90B320E}" type="pres">
      <dgm:prSet presAssocID="{F6BF12A3-E1AF-4C2A-A746-D885769E0754}" presName="root2" presStyleCnt="0"/>
      <dgm:spPr/>
    </dgm:pt>
    <dgm:pt modelId="{2AE65E7B-9CA1-CB46-9CF7-D1FFD6D5F000}" type="pres">
      <dgm:prSet presAssocID="{F6BF12A3-E1AF-4C2A-A746-D885769E0754}" presName="LevelTwoTextNode" presStyleLbl="node2" presStyleIdx="2" presStyleCnt="3">
        <dgm:presLayoutVars>
          <dgm:chPref val="3"/>
        </dgm:presLayoutVars>
      </dgm:prSet>
      <dgm:spPr/>
    </dgm:pt>
    <dgm:pt modelId="{A706C99E-58A8-7944-907C-C989620EE645}" type="pres">
      <dgm:prSet presAssocID="{F6BF12A3-E1AF-4C2A-A746-D885769E0754}" presName="level3hierChild" presStyleCnt="0"/>
      <dgm:spPr/>
    </dgm:pt>
  </dgm:ptLst>
  <dgm:cxnLst>
    <dgm:cxn modelId="{F126D502-7328-6B41-8602-2CE0E590F24F}" type="presOf" srcId="{94A34649-84C1-4F6A-BFD3-A4156D0B81D4}" destId="{4D8FC4A7-87B5-1B4A-B666-B6049B269126}" srcOrd="1" destOrd="0" presId="urn:microsoft.com/office/officeart/2005/8/layout/hierarchy2"/>
    <dgm:cxn modelId="{4E26F008-D8D6-45BB-A928-BD4C72F90872}" srcId="{87AEFF8C-47A4-4703-94FD-FE24AD8272EA}" destId="{F6BF12A3-E1AF-4C2A-A746-D885769E0754}" srcOrd="2" destOrd="0" parTransId="{94A34649-84C1-4F6A-BFD3-A4156D0B81D4}" sibTransId="{5A448F51-FE04-4400-A7FB-5E67B723C7BC}"/>
    <dgm:cxn modelId="{E264A717-FBE0-464E-B84E-C751240A55D4}" srcId="{363FDC8C-0358-4CE1-9156-EFF1A2AEC9DC}" destId="{366C5A9F-B4D7-495F-A97C-F91675DFE3CF}" srcOrd="0" destOrd="0" parTransId="{4F43CA7E-94CA-409D-AEC7-ACDCD7A971A8}" sibTransId="{B820ED4D-D574-4D8A-9D0C-35B65E69E391}"/>
    <dgm:cxn modelId="{1A4FDA1A-7424-C34B-9E98-D1DC9585E6EF}" type="presOf" srcId="{7B18A993-5C75-4426-BAB2-CD5F925DB303}" destId="{0382C3A7-B5D4-7149-9D64-FCE56F45DDE1}" srcOrd="0" destOrd="0" presId="urn:microsoft.com/office/officeart/2005/8/layout/hierarchy2"/>
    <dgm:cxn modelId="{47C1503B-0C39-9C45-BC0E-62C6EFF43FF2}" type="presOf" srcId="{363FDC8C-0358-4CE1-9156-EFF1A2AEC9DC}" destId="{A379BF0A-51C6-CC49-AC65-FA8FB45B8627}" srcOrd="0" destOrd="0" presId="urn:microsoft.com/office/officeart/2005/8/layout/hierarchy2"/>
    <dgm:cxn modelId="{EF255340-4962-5E45-92D6-42D1BD608BF5}" type="presOf" srcId="{C0ACE43C-04AF-4621-96DB-6E00BDF51BA6}" destId="{065CCA8B-A622-9E42-8E22-928BD60DC082}" srcOrd="0" destOrd="0" presId="urn:microsoft.com/office/officeart/2005/8/layout/hierarchy2"/>
    <dgm:cxn modelId="{1F02D365-C84E-9748-A584-DDC1F62A637E}" type="presOf" srcId="{F4663FCF-BA4A-4854-ACE8-6ED811F42DA1}" destId="{4D23C3EC-DC1E-9D44-B69C-D020593E95C0}" srcOrd="0" destOrd="0" presId="urn:microsoft.com/office/officeart/2005/8/layout/hierarchy2"/>
    <dgm:cxn modelId="{93D1AF6E-5C23-4557-A5F7-5761D35C758E}" srcId="{87AEFF8C-47A4-4703-94FD-FE24AD8272EA}" destId="{4DA85F52-C165-4FB9-B145-C4192D63080C}" srcOrd="1" destOrd="0" parTransId="{F4663FCF-BA4A-4854-ACE8-6ED811F42DA1}" sibTransId="{AD881E5E-46A8-454C-9686-B6C52636F25A}"/>
    <dgm:cxn modelId="{35B10353-7F73-9141-878D-139289D13827}" type="presOf" srcId="{366C5A9F-B4D7-495F-A97C-F91675DFE3CF}" destId="{3129E37C-7782-C54B-ACE5-08E2684A2F47}" srcOrd="0" destOrd="0" presId="urn:microsoft.com/office/officeart/2005/8/layout/hierarchy2"/>
    <dgm:cxn modelId="{0E518A96-1F9A-4287-91A3-1311FB40E4C8}" srcId="{87AEFF8C-47A4-4703-94FD-FE24AD8272EA}" destId="{7B18A993-5C75-4426-BAB2-CD5F925DB303}" srcOrd="0" destOrd="0" parTransId="{C0ACE43C-04AF-4621-96DB-6E00BDF51BA6}" sibTransId="{6304020E-9428-4187-9B83-958ED94F0434}"/>
    <dgm:cxn modelId="{EA74E596-D2BD-0746-91C2-9D6E4326D4AA}" type="presOf" srcId="{F4663FCF-BA4A-4854-ACE8-6ED811F42DA1}" destId="{6438CD1D-C1C8-6D44-A3C5-B647A66BC4F7}" srcOrd="1" destOrd="0" presId="urn:microsoft.com/office/officeart/2005/8/layout/hierarchy2"/>
    <dgm:cxn modelId="{72CC00B6-556E-4590-AE1E-8D5A7BCB2571}" srcId="{363FDC8C-0358-4CE1-9156-EFF1A2AEC9DC}" destId="{87AEFF8C-47A4-4703-94FD-FE24AD8272EA}" srcOrd="1" destOrd="0" parTransId="{29799B2B-84FE-4CEB-B693-E1C6DEA02F4A}" sibTransId="{8DBCDC6D-0008-46C8-96C5-031F4C24AD51}"/>
    <dgm:cxn modelId="{D6E6E4BF-A769-654F-9508-992C72103BD8}" type="presOf" srcId="{C0ACE43C-04AF-4621-96DB-6E00BDF51BA6}" destId="{9291F40E-1AFF-7345-B425-32C02C7F6890}" srcOrd="1" destOrd="0" presId="urn:microsoft.com/office/officeart/2005/8/layout/hierarchy2"/>
    <dgm:cxn modelId="{608679CF-A153-0844-90F3-B334BC245C95}" type="presOf" srcId="{87AEFF8C-47A4-4703-94FD-FE24AD8272EA}" destId="{A3F3E3D8-C925-7146-8F68-4AA88E28FDF1}" srcOrd="0" destOrd="0" presId="urn:microsoft.com/office/officeart/2005/8/layout/hierarchy2"/>
    <dgm:cxn modelId="{BBB3E4D3-87B7-D94A-813E-DD45BDFF6228}" type="presOf" srcId="{94A34649-84C1-4F6A-BFD3-A4156D0B81D4}" destId="{CD4EC01E-BD8A-B34D-98DD-C59F3C7DDF46}" srcOrd="0" destOrd="0" presId="urn:microsoft.com/office/officeart/2005/8/layout/hierarchy2"/>
    <dgm:cxn modelId="{9F9D00E2-84D6-8849-BA2A-93B514D3A624}" type="presOf" srcId="{F6BF12A3-E1AF-4C2A-A746-D885769E0754}" destId="{2AE65E7B-9CA1-CB46-9CF7-D1FFD6D5F000}" srcOrd="0" destOrd="0" presId="urn:microsoft.com/office/officeart/2005/8/layout/hierarchy2"/>
    <dgm:cxn modelId="{DB0504EC-5A24-5A40-9907-CA646E7E3FD2}" type="presOf" srcId="{4DA85F52-C165-4FB9-B145-C4192D63080C}" destId="{D060A22E-D972-DC47-B2FB-3F38A52CFF4A}" srcOrd="0" destOrd="0" presId="urn:microsoft.com/office/officeart/2005/8/layout/hierarchy2"/>
    <dgm:cxn modelId="{4104278A-0B4E-6840-BFA7-3EED3D1B70E6}" type="presParOf" srcId="{A379BF0A-51C6-CC49-AC65-FA8FB45B8627}" destId="{D833F882-0809-4E4B-B544-91F17CE7EE3E}" srcOrd="0" destOrd="0" presId="urn:microsoft.com/office/officeart/2005/8/layout/hierarchy2"/>
    <dgm:cxn modelId="{2C53B813-FD20-144D-A28B-5EA45A52BF01}" type="presParOf" srcId="{D833F882-0809-4E4B-B544-91F17CE7EE3E}" destId="{3129E37C-7782-C54B-ACE5-08E2684A2F47}" srcOrd="0" destOrd="0" presId="urn:microsoft.com/office/officeart/2005/8/layout/hierarchy2"/>
    <dgm:cxn modelId="{609CFF67-DA0C-1346-B88E-01C37164C1A4}" type="presParOf" srcId="{D833F882-0809-4E4B-B544-91F17CE7EE3E}" destId="{071DBB2E-F16C-0D49-BE00-876D40D61B9A}" srcOrd="1" destOrd="0" presId="urn:microsoft.com/office/officeart/2005/8/layout/hierarchy2"/>
    <dgm:cxn modelId="{89D261D4-3E8C-E048-89E4-723CC158F157}" type="presParOf" srcId="{A379BF0A-51C6-CC49-AC65-FA8FB45B8627}" destId="{AD3B14AF-14C2-BA45-A840-D365E473D9A0}" srcOrd="1" destOrd="0" presId="urn:microsoft.com/office/officeart/2005/8/layout/hierarchy2"/>
    <dgm:cxn modelId="{AF022E25-DE45-9349-B2FF-F5B32645B7E7}" type="presParOf" srcId="{AD3B14AF-14C2-BA45-A840-D365E473D9A0}" destId="{A3F3E3D8-C925-7146-8F68-4AA88E28FDF1}" srcOrd="0" destOrd="0" presId="urn:microsoft.com/office/officeart/2005/8/layout/hierarchy2"/>
    <dgm:cxn modelId="{CD1B9B62-425E-2F4F-ADDA-C27FADB4BF10}" type="presParOf" srcId="{AD3B14AF-14C2-BA45-A840-D365E473D9A0}" destId="{A73D998B-F8AD-BD47-B58C-90B06F543D68}" srcOrd="1" destOrd="0" presId="urn:microsoft.com/office/officeart/2005/8/layout/hierarchy2"/>
    <dgm:cxn modelId="{7543E7A0-FF1C-574A-BA29-076BE2F38D4E}" type="presParOf" srcId="{A73D998B-F8AD-BD47-B58C-90B06F543D68}" destId="{065CCA8B-A622-9E42-8E22-928BD60DC082}" srcOrd="0" destOrd="0" presId="urn:microsoft.com/office/officeart/2005/8/layout/hierarchy2"/>
    <dgm:cxn modelId="{1031DF20-B5B8-4D4C-8EB3-111961D1B583}" type="presParOf" srcId="{065CCA8B-A622-9E42-8E22-928BD60DC082}" destId="{9291F40E-1AFF-7345-B425-32C02C7F6890}" srcOrd="0" destOrd="0" presId="urn:microsoft.com/office/officeart/2005/8/layout/hierarchy2"/>
    <dgm:cxn modelId="{D467F923-56E6-4D49-BD44-D69ECC7E4B5B}" type="presParOf" srcId="{A73D998B-F8AD-BD47-B58C-90B06F543D68}" destId="{D2CA8DD2-B4BA-9B4D-A81F-97EDDE79DE22}" srcOrd="1" destOrd="0" presId="urn:microsoft.com/office/officeart/2005/8/layout/hierarchy2"/>
    <dgm:cxn modelId="{41672567-AD0B-094F-9062-144EC1BC9498}" type="presParOf" srcId="{D2CA8DD2-B4BA-9B4D-A81F-97EDDE79DE22}" destId="{0382C3A7-B5D4-7149-9D64-FCE56F45DDE1}" srcOrd="0" destOrd="0" presId="urn:microsoft.com/office/officeart/2005/8/layout/hierarchy2"/>
    <dgm:cxn modelId="{8A238C84-75DD-9742-A1B1-82912B66340E}" type="presParOf" srcId="{D2CA8DD2-B4BA-9B4D-A81F-97EDDE79DE22}" destId="{9F36F2CB-2F9F-B142-A90F-5881E60FB9C3}" srcOrd="1" destOrd="0" presId="urn:microsoft.com/office/officeart/2005/8/layout/hierarchy2"/>
    <dgm:cxn modelId="{F40150BC-D029-F745-AB40-4A226ADAD38E}" type="presParOf" srcId="{A73D998B-F8AD-BD47-B58C-90B06F543D68}" destId="{4D23C3EC-DC1E-9D44-B69C-D020593E95C0}" srcOrd="2" destOrd="0" presId="urn:microsoft.com/office/officeart/2005/8/layout/hierarchy2"/>
    <dgm:cxn modelId="{6860ABF4-81D5-7A41-BEB1-DC567F198CC0}" type="presParOf" srcId="{4D23C3EC-DC1E-9D44-B69C-D020593E95C0}" destId="{6438CD1D-C1C8-6D44-A3C5-B647A66BC4F7}" srcOrd="0" destOrd="0" presId="urn:microsoft.com/office/officeart/2005/8/layout/hierarchy2"/>
    <dgm:cxn modelId="{75455E57-0050-E74B-9835-30BE879744A1}" type="presParOf" srcId="{A73D998B-F8AD-BD47-B58C-90B06F543D68}" destId="{FCB4F035-9FBF-554D-BCEF-AF9C17CEC5EF}" srcOrd="3" destOrd="0" presId="urn:microsoft.com/office/officeart/2005/8/layout/hierarchy2"/>
    <dgm:cxn modelId="{B77CAE3C-3D5E-1C4E-9A83-2A2E9218FCC4}" type="presParOf" srcId="{FCB4F035-9FBF-554D-BCEF-AF9C17CEC5EF}" destId="{D060A22E-D972-DC47-B2FB-3F38A52CFF4A}" srcOrd="0" destOrd="0" presId="urn:microsoft.com/office/officeart/2005/8/layout/hierarchy2"/>
    <dgm:cxn modelId="{D7883C4C-756A-B744-9024-6048BE4E5EB8}" type="presParOf" srcId="{FCB4F035-9FBF-554D-BCEF-AF9C17CEC5EF}" destId="{4E3ABBD8-72B1-3C41-A8B2-8DB4761E5802}" srcOrd="1" destOrd="0" presId="urn:microsoft.com/office/officeart/2005/8/layout/hierarchy2"/>
    <dgm:cxn modelId="{36384DC4-635C-034C-9E9E-063F2BB94B22}" type="presParOf" srcId="{A73D998B-F8AD-BD47-B58C-90B06F543D68}" destId="{CD4EC01E-BD8A-B34D-98DD-C59F3C7DDF46}" srcOrd="4" destOrd="0" presId="urn:microsoft.com/office/officeart/2005/8/layout/hierarchy2"/>
    <dgm:cxn modelId="{82B12693-9484-8444-B325-5961EEE8758C}" type="presParOf" srcId="{CD4EC01E-BD8A-B34D-98DD-C59F3C7DDF46}" destId="{4D8FC4A7-87B5-1B4A-B666-B6049B269126}" srcOrd="0" destOrd="0" presId="urn:microsoft.com/office/officeart/2005/8/layout/hierarchy2"/>
    <dgm:cxn modelId="{CA5678DE-5577-1648-9390-F2DCB684B4B6}" type="presParOf" srcId="{A73D998B-F8AD-BD47-B58C-90B06F543D68}" destId="{671F40E4-AD13-EE4D-8AB4-19A2A90B320E}" srcOrd="5" destOrd="0" presId="urn:microsoft.com/office/officeart/2005/8/layout/hierarchy2"/>
    <dgm:cxn modelId="{1EAC6C64-FA2F-344C-9D78-9F35A79C2555}" type="presParOf" srcId="{671F40E4-AD13-EE4D-8AB4-19A2A90B320E}" destId="{2AE65E7B-9CA1-CB46-9CF7-D1FFD6D5F000}" srcOrd="0" destOrd="0" presId="urn:microsoft.com/office/officeart/2005/8/layout/hierarchy2"/>
    <dgm:cxn modelId="{70903297-37DD-F04E-B2F1-33906092F4CC}" type="presParOf" srcId="{671F40E4-AD13-EE4D-8AB4-19A2A90B320E}" destId="{A706C99E-58A8-7944-907C-C989620EE64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3FDC8C-0358-4CE1-9156-EFF1A2AEC9DC}"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366C5A9F-B4D7-495F-A97C-F91675DFE3CF}">
      <dgm:prSet custT="1"/>
      <dgm:spPr/>
      <dgm:t>
        <a:bodyPr/>
        <a:lstStyle/>
        <a:p>
          <a:r>
            <a:rPr lang="en-US" sz="2800" b="1" dirty="0">
              <a:solidFill>
                <a:schemeClr val="accent1">
                  <a:lumMod val="75000"/>
                </a:schemeClr>
              </a:solidFill>
            </a:rPr>
            <a:t>The right to receive notifications</a:t>
          </a:r>
        </a:p>
        <a:p>
          <a:r>
            <a:rPr lang="en-US" sz="2000" b="1" dirty="0"/>
            <a:t>notices for meetings </a:t>
          </a:r>
          <a:r>
            <a:rPr lang="en-US" sz="2000" dirty="0"/>
            <a:t>(NOM form), </a:t>
          </a:r>
        </a:p>
        <a:p>
          <a:r>
            <a:rPr lang="en-US" sz="2000" b="1" dirty="0"/>
            <a:t>evaluations</a:t>
          </a:r>
          <a:r>
            <a:rPr lang="en-US" sz="2000" dirty="0"/>
            <a:t> (Consent for Evaluation)</a:t>
          </a:r>
        </a:p>
        <a:p>
          <a:r>
            <a:rPr lang="en-US" sz="2000" b="1" dirty="0"/>
            <a:t>Identification</a:t>
          </a:r>
          <a:r>
            <a:rPr lang="en-US" sz="2000" dirty="0"/>
            <a:t> (Eligibility determination)</a:t>
          </a:r>
        </a:p>
        <a:p>
          <a:r>
            <a:rPr lang="en-US" sz="2000" b="1" dirty="0"/>
            <a:t>Placement</a:t>
          </a:r>
          <a:r>
            <a:rPr lang="en-US" sz="2000" dirty="0"/>
            <a:t> (Acknowledge placement at initial/annual 504 </a:t>
          </a:r>
          <a:r>
            <a:rPr lang="en-US" sz="2000" dirty="0" err="1"/>
            <a:t>meeings</a:t>
          </a:r>
          <a:endParaRPr lang="en-US" sz="2000" dirty="0"/>
        </a:p>
      </dgm:t>
    </dgm:pt>
    <dgm:pt modelId="{4F43CA7E-94CA-409D-AEC7-ACDCD7A971A8}" type="parTrans" cxnId="{E264A717-FBE0-464E-B84E-C751240A55D4}">
      <dgm:prSet/>
      <dgm:spPr/>
      <dgm:t>
        <a:bodyPr/>
        <a:lstStyle/>
        <a:p>
          <a:endParaRPr lang="en-US"/>
        </a:p>
      </dgm:t>
    </dgm:pt>
    <dgm:pt modelId="{B820ED4D-D574-4D8A-9D0C-35B65E69E391}" type="sibTrans" cxnId="{E264A717-FBE0-464E-B84E-C751240A55D4}">
      <dgm:prSet/>
      <dgm:spPr/>
      <dgm:t>
        <a:bodyPr/>
        <a:lstStyle/>
        <a:p>
          <a:endParaRPr lang="en-US"/>
        </a:p>
      </dgm:t>
    </dgm:pt>
    <dgm:pt modelId="{A379BF0A-51C6-CC49-AC65-FA8FB45B8627}" type="pres">
      <dgm:prSet presAssocID="{363FDC8C-0358-4CE1-9156-EFF1A2AEC9DC}" presName="diagram" presStyleCnt="0">
        <dgm:presLayoutVars>
          <dgm:chPref val="1"/>
          <dgm:dir/>
          <dgm:animOne val="branch"/>
          <dgm:animLvl val="lvl"/>
          <dgm:resizeHandles val="exact"/>
        </dgm:presLayoutVars>
      </dgm:prSet>
      <dgm:spPr/>
    </dgm:pt>
    <dgm:pt modelId="{D833F882-0809-4E4B-B544-91F17CE7EE3E}" type="pres">
      <dgm:prSet presAssocID="{366C5A9F-B4D7-495F-A97C-F91675DFE3CF}" presName="root1" presStyleCnt="0"/>
      <dgm:spPr/>
    </dgm:pt>
    <dgm:pt modelId="{3129E37C-7782-C54B-ACE5-08E2684A2F47}" type="pres">
      <dgm:prSet presAssocID="{366C5A9F-B4D7-495F-A97C-F91675DFE3CF}" presName="LevelOneTextNode" presStyleLbl="node0" presStyleIdx="0" presStyleCnt="1" custScaleX="856054" custScaleY="765487" custLinFactNeighborX="14387" custLinFactNeighborY="26167">
        <dgm:presLayoutVars>
          <dgm:chPref val="3"/>
        </dgm:presLayoutVars>
      </dgm:prSet>
      <dgm:spPr/>
    </dgm:pt>
    <dgm:pt modelId="{071DBB2E-F16C-0D49-BE00-876D40D61B9A}" type="pres">
      <dgm:prSet presAssocID="{366C5A9F-B4D7-495F-A97C-F91675DFE3CF}" presName="level2hierChild" presStyleCnt="0"/>
      <dgm:spPr/>
    </dgm:pt>
  </dgm:ptLst>
  <dgm:cxnLst>
    <dgm:cxn modelId="{E264A717-FBE0-464E-B84E-C751240A55D4}" srcId="{363FDC8C-0358-4CE1-9156-EFF1A2AEC9DC}" destId="{366C5A9F-B4D7-495F-A97C-F91675DFE3CF}" srcOrd="0" destOrd="0" parTransId="{4F43CA7E-94CA-409D-AEC7-ACDCD7A971A8}" sibTransId="{B820ED4D-D574-4D8A-9D0C-35B65E69E391}"/>
    <dgm:cxn modelId="{47C1503B-0C39-9C45-BC0E-62C6EFF43FF2}" type="presOf" srcId="{363FDC8C-0358-4CE1-9156-EFF1A2AEC9DC}" destId="{A379BF0A-51C6-CC49-AC65-FA8FB45B8627}" srcOrd="0" destOrd="0" presId="urn:microsoft.com/office/officeart/2005/8/layout/hierarchy2"/>
    <dgm:cxn modelId="{35B10353-7F73-9141-878D-139289D13827}" type="presOf" srcId="{366C5A9F-B4D7-495F-A97C-F91675DFE3CF}" destId="{3129E37C-7782-C54B-ACE5-08E2684A2F47}" srcOrd="0" destOrd="0" presId="urn:microsoft.com/office/officeart/2005/8/layout/hierarchy2"/>
    <dgm:cxn modelId="{4104278A-0B4E-6840-BFA7-3EED3D1B70E6}" type="presParOf" srcId="{A379BF0A-51C6-CC49-AC65-FA8FB45B8627}" destId="{D833F882-0809-4E4B-B544-91F17CE7EE3E}" srcOrd="0" destOrd="0" presId="urn:microsoft.com/office/officeart/2005/8/layout/hierarchy2"/>
    <dgm:cxn modelId="{2C53B813-FD20-144D-A28B-5EA45A52BF01}" type="presParOf" srcId="{D833F882-0809-4E4B-B544-91F17CE7EE3E}" destId="{3129E37C-7782-C54B-ACE5-08E2684A2F47}" srcOrd="0" destOrd="0" presId="urn:microsoft.com/office/officeart/2005/8/layout/hierarchy2"/>
    <dgm:cxn modelId="{609CFF67-DA0C-1346-B88E-01C37164C1A4}" type="presParOf" srcId="{D833F882-0809-4E4B-B544-91F17CE7EE3E}" destId="{071DBB2E-F16C-0D49-BE00-876D40D61B9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63FDC8C-0358-4CE1-9156-EFF1A2AEC9DC}"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366C5A9F-B4D7-495F-A97C-F91675DFE3CF}">
      <dgm:prSet custT="1"/>
      <dgm:spPr/>
      <dgm:t>
        <a:bodyPr/>
        <a:lstStyle/>
        <a:p>
          <a:r>
            <a:rPr lang="en-US" sz="2400" b="1" dirty="0">
              <a:solidFill>
                <a:schemeClr val="accent1">
                  <a:lumMod val="75000"/>
                </a:schemeClr>
              </a:solidFill>
            </a:rPr>
            <a:t>The right to receive Free and Appropriate Public Education</a:t>
          </a:r>
        </a:p>
        <a:p>
          <a:r>
            <a:rPr lang="en-US" sz="2400" b="1" dirty="0"/>
            <a:t>be educated with non-disabled peers to maximum extent appropriate</a:t>
          </a:r>
        </a:p>
        <a:p>
          <a:r>
            <a:rPr lang="en-US" sz="2000" i="1" dirty="0"/>
            <a:t>are you placing student in ISS regularly?  Keeping in from recess regularly?  sending outside the classroom</a:t>
          </a:r>
        </a:p>
        <a:p>
          <a:endParaRPr lang="en-US" sz="2000" i="1" dirty="0"/>
        </a:p>
        <a:p>
          <a:r>
            <a:rPr lang="en-US" sz="2400" b="1" i="1" dirty="0"/>
            <a:t>to have appropriate accommodations to be able to participate in school </a:t>
          </a:r>
        </a:p>
        <a:p>
          <a:r>
            <a:rPr lang="en-US" sz="2000" i="1" dirty="0"/>
            <a:t>and school-related activities field trips, PE, after-school programs, summer school, etc.</a:t>
          </a:r>
        </a:p>
      </dgm:t>
    </dgm:pt>
    <dgm:pt modelId="{4F43CA7E-94CA-409D-AEC7-ACDCD7A971A8}" type="parTrans" cxnId="{E264A717-FBE0-464E-B84E-C751240A55D4}">
      <dgm:prSet/>
      <dgm:spPr/>
      <dgm:t>
        <a:bodyPr/>
        <a:lstStyle/>
        <a:p>
          <a:endParaRPr lang="en-US"/>
        </a:p>
      </dgm:t>
    </dgm:pt>
    <dgm:pt modelId="{B820ED4D-D574-4D8A-9D0C-35B65E69E391}" type="sibTrans" cxnId="{E264A717-FBE0-464E-B84E-C751240A55D4}">
      <dgm:prSet/>
      <dgm:spPr/>
      <dgm:t>
        <a:bodyPr/>
        <a:lstStyle/>
        <a:p>
          <a:endParaRPr lang="en-US"/>
        </a:p>
      </dgm:t>
    </dgm:pt>
    <dgm:pt modelId="{A379BF0A-51C6-CC49-AC65-FA8FB45B8627}" type="pres">
      <dgm:prSet presAssocID="{363FDC8C-0358-4CE1-9156-EFF1A2AEC9DC}" presName="diagram" presStyleCnt="0">
        <dgm:presLayoutVars>
          <dgm:chPref val="1"/>
          <dgm:dir/>
          <dgm:animOne val="branch"/>
          <dgm:animLvl val="lvl"/>
          <dgm:resizeHandles val="exact"/>
        </dgm:presLayoutVars>
      </dgm:prSet>
      <dgm:spPr/>
    </dgm:pt>
    <dgm:pt modelId="{D833F882-0809-4E4B-B544-91F17CE7EE3E}" type="pres">
      <dgm:prSet presAssocID="{366C5A9F-B4D7-495F-A97C-F91675DFE3CF}" presName="root1" presStyleCnt="0"/>
      <dgm:spPr/>
    </dgm:pt>
    <dgm:pt modelId="{3129E37C-7782-C54B-ACE5-08E2684A2F47}" type="pres">
      <dgm:prSet presAssocID="{366C5A9F-B4D7-495F-A97C-F91675DFE3CF}" presName="LevelOneTextNode" presStyleLbl="node0" presStyleIdx="0" presStyleCnt="1" custScaleX="856054" custScaleY="835008" custLinFactNeighborX="14387" custLinFactNeighborY="26167">
        <dgm:presLayoutVars>
          <dgm:chPref val="3"/>
        </dgm:presLayoutVars>
      </dgm:prSet>
      <dgm:spPr/>
    </dgm:pt>
    <dgm:pt modelId="{071DBB2E-F16C-0D49-BE00-876D40D61B9A}" type="pres">
      <dgm:prSet presAssocID="{366C5A9F-B4D7-495F-A97C-F91675DFE3CF}" presName="level2hierChild" presStyleCnt="0"/>
      <dgm:spPr/>
    </dgm:pt>
  </dgm:ptLst>
  <dgm:cxnLst>
    <dgm:cxn modelId="{E264A717-FBE0-464E-B84E-C751240A55D4}" srcId="{363FDC8C-0358-4CE1-9156-EFF1A2AEC9DC}" destId="{366C5A9F-B4D7-495F-A97C-F91675DFE3CF}" srcOrd="0" destOrd="0" parTransId="{4F43CA7E-94CA-409D-AEC7-ACDCD7A971A8}" sibTransId="{B820ED4D-D574-4D8A-9D0C-35B65E69E391}"/>
    <dgm:cxn modelId="{47C1503B-0C39-9C45-BC0E-62C6EFF43FF2}" type="presOf" srcId="{363FDC8C-0358-4CE1-9156-EFF1A2AEC9DC}" destId="{A379BF0A-51C6-CC49-AC65-FA8FB45B8627}" srcOrd="0" destOrd="0" presId="urn:microsoft.com/office/officeart/2005/8/layout/hierarchy2"/>
    <dgm:cxn modelId="{35B10353-7F73-9141-878D-139289D13827}" type="presOf" srcId="{366C5A9F-B4D7-495F-A97C-F91675DFE3CF}" destId="{3129E37C-7782-C54B-ACE5-08E2684A2F47}" srcOrd="0" destOrd="0" presId="urn:microsoft.com/office/officeart/2005/8/layout/hierarchy2"/>
    <dgm:cxn modelId="{4104278A-0B4E-6840-BFA7-3EED3D1B70E6}" type="presParOf" srcId="{A379BF0A-51C6-CC49-AC65-FA8FB45B8627}" destId="{D833F882-0809-4E4B-B544-91F17CE7EE3E}" srcOrd="0" destOrd="0" presId="urn:microsoft.com/office/officeart/2005/8/layout/hierarchy2"/>
    <dgm:cxn modelId="{2C53B813-FD20-144D-A28B-5EA45A52BF01}" type="presParOf" srcId="{D833F882-0809-4E4B-B544-91F17CE7EE3E}" destId="{3129E37C-7782-C54B-ACE5-08E2684A2F47}" srcOrd="0" destOrd="0" presId="urn:microsoft.com/office/officeart/2005/8/layout/hierarchy2"/>
    <dgm:cxn modelId="{609CFF67-DA0C-1346-B88E-01C37164C1A4}" type="presParOf" srcId="{D833F882-0809-4E4B-B544-91F17CE7EE3E}" destId="{071DBB2E-F16C-0D49-BE00-876D40D61B9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BC5FFA-8127-4880-BFBD-4A4E453C3A50}" type="doc">
      <dgm:prSet loTypeId="urn:microsoft.com/office/officeart/2005/8/layout/process4" loCatId="process" qsTypeId="urn:microsoft.com/office/officeart/2005/8/quickstyle/simple4" qsCatId="simple" csTypeId="urn:microsoft.com/office/officeart/2005/8/colors/accent2_2" csCatId="accent2" phldr="1"/>
      <dgm:spPr/>
      <dgm:t>
        <a:bodyPr/>
        <a:lstStyle/>
        <a:p>
          <a:endParaRPr lang="en-US"/>
        </a:p>
      </dgm:t>
    </dgm:pt>
    <dgm:pt modelId="{5B19BF35-B6BD-49E1-BEDB-BA501A45E0FB}">
      <dgm:prSet/>
      <dgm:spPr/>
      <dgm:t>
        <a:bodyPr/>
        <a:lstStyle/>
        <a:p>
          <a:r>
            <a:rPr lang="en-US" b="1"/>
            <a:t>The right to receive services and be educated in facilities that are comparable to students without disabilities</a:t>
          </a:r>
          <a:endParaRPr lang="en-US"/>
        </a:p>
      </dgm:t>
    </dgm:pt>
    <dgm:pt modelId="{7ED6BAD4-89C8-4B8D-9C40-1DFA286618F6}" type="parTrans" cxnId="{33C0A1B4-B14A-4DC5-991C-731BB639ABF1}">
      <dgm:prSet/>
      <dgm:spPr/>
      <dgm:t>
        <a:bodyPr/>
        <a:lstStyle/>
        <a:p>
          <a:endParaRPr lang="en-US"/>
        </a:p>
      </dgm:t>
    </dgm:pt>
    <dgm:pt modelId="{489677F5-B0C5-4493-BFB5-E63D2E6B84D5}" type="sibTrans" cxnId="{33C0A1B4-B14A-4DC5-991C-731BB639ABF1}">
      <dgm:prSet/>
      <dgm:spPr/>
      <dgm:t>
        <a:bodyPr/>
        <a:lstStyle/>
        <a:p>
          <a:endParaRPr lang="en-US"/>
        </a:p>
      </dgm:t>
    </dgm:pt>
    <dgm:pt modelId="{F91133D3-5374-4863-A910-70143CE1D850}">
      <dgm:prSet/>
      <dgm:spPr/>
      <dgm:t>
        <a:bodyPr/>
        <a:lstStyle/>
        <a:p>
          <a:r>
            <a:rPr lang="en-US"/>
            <a:t>Examples of possible discrimination:</a:t>
          </a:r>
        </a:p>
      </dgm:t>
    </dgm:pt>
    <dgm:pt modelId="{CBC949CB-5AA2-4F88-9636-71A97BF875AC}" type="parTrans" cxnId="{C3A52B77-8FA2-4378-937E-C7A5ADA3692E}">
      <dgm:prSet/>
      <dgm:spPr/>
      <dgm:t>
        <a:bodyPr/>
        <a:lstStyle/>
        <a:p>
          <a:endParaRPr lang="en-US"/>
        </a:p>
      </dgm:t>
    </dgm:pt>
    <dgm:pt modelId="{721467AD-4361-4EBC-A440-0B192D8CAC73}" type="sibTrans" cxnId="{C3A52B77-8FA2-4378-937E-C7A5ADA3692E}">
      <dgm:prSet/>
      <dgm:spPr/>
      <dgm:t>
        <a:bodyPr/>
        <a:lstStyle/>
        <a:p>
          <a:endParaRPr lang="en-US"/>
        </a:p>
      </dgm:t>
    </dgm:pt>
    <dgm:pt modelId="{082EE543-3A91-4E8A-938E-08A1268BB659}">
      <dgm:prSet/>
      <dgm:spPr/>
      <dgm:t>
        <a:bodyPr/>
        <a:lstStyle/>
        <a:p>
          <a:r>
            <a:rPr lang="en-US"/>
            <a:t>Only kids with disabilities in the portable classroom</a:t>
          </a:r>
        </a:p>
      </dgm:t>
    </dgm:pt>
    <dgm:pt modelId="{70BBAB55-1EB9-4646-94E8-8AFC412AFCB4}" type="parTrans" cxnId="{1775796B-3318-47B5-94DA-4360E55D285B}">
      <dgm:prSet/>
      <dgm:spPr/>
      <dgm:t>
        <a:bodyPr/>
        <a:lstStyle/>
        <a:p>
          <a:endParaRPr lang="en-US"/>
        </a:p>
      </dgm:t>
    </dgm:pt>
    <dgm:pt modelId="{BF579DE4-7A5F-4AD6-8D70-165EBB96D5ED}" type="sibTrans" cxnId="{1775796B-3318-47B5-94DA-4360E55D285B}">
      <dgm:prSet/>
      <dgm:spPr/>
      <dgm:t>
        <a:bodyPr/>
        <a:lstStyle/>
        <a:p>
          <a:endParaRPr lang="en-US"/>
        </a:p>
      </dgm:t>
    </dgm:pt>
    <dgm:pt modelId="{500154A9-E7B6-421F-9EB4-F1A4473987FF}">
      <dgm:prSet/>
      <dgm:spPr/>
      <dgm:t>
        <a:bodyPr/>
        <a:lstStyle/>
        <a:p>
          <a:r>
            <a:rPr lang="en-US" dirty="0"/>
            <a:t>Services provided in the custodial closet</a:t>
          </a:r>
        </a:p>
      </dgm:t>
    </dgm:pt>
    <dgm:pt modelId="{A552B0E4-1D9A-43E5-B4BA-4B1A711B9741}" type="parTrans" cxnId="{95ACC21C-B0E4-4980-B7A4-67D47A988B3C}">
      <dgm:prSet/>
      <dgm:spPr/>
      <dgm:t>
        <a:bodyPr/>
        <a:lstStyle/>
        <a:p>
          <a:endParaRPr lang="en-US"/>
        </a:p>
      </dgm:t>
    </dgm:pt>
    <dgm:pt modelId="{8D729596-BF05-4044-BCF9-D835F0B24B97}" type="sibTrans" cxnId="{95ACC21C-B0E4-4980-B7A4-67D47A988B3C}">
      <dgm:prSet/>
      <dgm:spPr/>
      <dgm:t>
        <a:bodyPr/>
        <a:lstStyle/>
        <a:p>
          <a:endParaRPr lang="en-US"/>
        </a:p>
      </dgm:t>
    </dgm:pt>
    <dgm:pt modelId="{90F2E5C6-483F-504C-AF06-AEBAD56F37E9}" type="pres">
      <dgm:prSet presAssocID="{D6BC5FFA-8127-4880-BFBD-4A4E453C3A50}" presName="Name0" presStyleCnt="0">
        <dgm:presLayoutVars>
          <dgm:dir/>
          <dgm:animLvl val="lvl"/>
          <dgm:resizeHandles val="exact"/>
        </dgm:presLayoutVars>
      </dgm:prSet>
      <dgm:spPr/>
    </dgm:pt>
    <dgm:pt modelId="{1C839C00-3B69-3C41-8033-058BF51A4B4A}" type="pres">
      <dgm:prSet presAssocID="{F91133D3-5374-4863-A910-70143CE1D850}" presName="boxAndChildren" presStyleCnt="0"/>
      <dgm:spPr/>
    </dgm:pt>
    <dgm:pt modelId="{9E41DCBF-627E-8F49-82F3-7BC4D00D9EB0}" type="pres">
      <dgm:prSet presAssocID="{F91133D3-5374-4863-A910-70143CE1D850}" presName="parentTextBox" presStyleLbl="node1" presStyleIdx="0" presStyleCnt="2"/>
      <dgm:spPr/>
    </dgm:pt>
    <dgm:pt modelId="{93CFBEEB-E964-B241-9B2B-524E4D779496}" type="pres">
      <dgm:prSet presAssocID="{F91133D3-5374-4863-A910-70143CE1D850}" presName="entireBox" presStyleLbl="node1" presStyleIdx="0" presStyleCnt="2"/>
      <dgm:spPr/>
    </dgm:pt>
    <dgm:pt modelId="{080BCDB4-B73E-A14B-B270-67B607C1EECA}" type="pres">
      <dgm:prSet presAssocID="{F91133D3-5374-4863-A910-70143CE1D850}" presName="descendantBox" presStyleCnt="0"/>
      <dgm:spPr/>
    </dgm:pt>
    <dgm:pt modelId="{61B1D842-8126-A84B-861F-73339EB1BAD2}" type="pres">
      <dgm:prSet presAssocID="{082EE543-3A91-4E8A-938E-08A1268BB659}" presName="childTextBox" presStyleLbl="fgAccFollowNode1" presStyleIdx="0" presStyleCnt="2">
        <dgm:presLayoutVars>
          <dgm:bulletEnabled val="1"/>
        </dgm:presLayoutVars>
      </dgm:prSet>
      <dgm:spPr/>
    </dgm:pt>
    <dgm:pt modelId="{9C0F1B81-F062-934F-9D4B-47D9F546EC9A}" type="pres">
      <dgm:prSet presAssocID="{500154A9-E7B6-421F-9EB4-F1A4473987FF}" presName="childTextBox" presStyleLbl="fgAccFollowNode1" presStyleIdx="1" presStyleCnt="2">
        <dgm:presLayoutVars>
          <dgm:bulletEnabled val="1"/>
        </dgm:presLayoutVars>
      </dgm:prSet>
      <dgm:spPr/>
    </dgm:pt>
    <dgm:pt modelId="{206CE096-EE65-A14F-8BF5-19ACFE734150}" type="pres">
      <dgm:prSet presAssocID="{489677F5-B0C5-4493-BFB5-E63D2E6B84D5}" presName="sp" presStyleCnt="0"/>
      <dgm:spPr/>
    </dgm:pt>
    <dgm:pt modelId="{DF0EF4B5-953D-1A47-9EA3-52107B40549B}" type="pres">
      <dgm:prSet presAssocID="{5B19BF35-B6BD-49E1-BEDB-BA501A45E0FB}" presName="arrowAndChildren" presStyleCnt="0"/>
      <dgm:spPr/>
    </dgm:pt>
    <dgm:pt modelId="{9ADFE69D-E250-E748-A697-10E132BE4009}" type="pres">
      <dgm:prSet presAssocID="{5B19BF35-B6BD-49E1-BEDB-BA501A45E0FB}" presName="parentTextArrow" presStyleLbl="node1" presStyleIdx="1" presStyleCnt="2"/>
      <dgm:spPr/>
    </dgm:pt>
  </dgm:ptLst>
  <dgm:cxnLst>
    <dgm:cxn modelId="{95ACC21C-B0E4-4980-B7A4-67D47A988B3C}" srcId="{F91133D3-5374-4863-A910-70143CE1D850}" destId="{500154A9-E7B6-421F-9EB4-F1A4473987FF}" srcOrd="1" destOrd="0" parTransId="{A552B0E4-1D9A-43E5-B4BA-4B1A711B9741}" sibTransId="{8D729596-BF05-4044-BCF9-D835F0B24B97}"/>
    <dgm:cxn modelId="{355B762C-78C9-C848-802B-82117BF8416A}" type="presOf" srcId="{F91133D3-5374-4863-A910-70143CE1D850}" destId="{9E41DCBF-627E-8F49-82F3-7BC4D00D9EB0}" srcOrd="0" destOrd="0" presId="urn:microsoft.com/office/officeart/2005/8/layout/process4"/>
    <dgm:cxn modelId="{7359A735-BC86-1C48-8022-101EB4972E19}" type="presOf" srcId="{5B19BF35-B6BD-49E1-BEDB-BA501A45E0FB}" destId="{9ADFE69D-E250-E748-A697-10E132BE4009}" srcOrd="0" destOrd="0" presId="urn:microsoft.com/office/officeart/2005/8/layout/process4"/>
    <dgm:cxn modelId="{710DE968-4EB3-694E-9C2C-452775E6B0F2}" type="presOf" srcId="{082EE543-3A91-4E8A-938E-08A1268BB659}" destId="{61B1D842-8126-A84B-861F-73339EB1BAD2}" srcOrd="0" destOrd="0" presId="urn:microsoft.com/office/officeart/2005/8/layout/process4"/>
    <dgm:cxn modelId="{1775796B-3318-47B5-94DA-4360E55D285B}" srcId="{F91133D3-5374-4863-A910-70143CE1D850}" destId="{082EE543-3A91-4E8A-938E-08A1268BB659}" srcOrd="0" destOrd="0" parTransId="{70BBAB55-1EB9-4646-94E8-8AFC412AFCB4}" sibTransId="{BF579DE4-7A5F-4AD6-8D70-165EBB96D5ED}"/>
    <dgm:cxn modelId="{C3A52B77-8FA2-4378-937E-C7A5ADA3692E}" srcId="{D6BC5FFA-8127-4880-BFBD-4A4E453C3A50}" destId="{F91133D3-5374-4863-A910-70143CE1D850}" srcOrd="1" destOrd="0" parTransId="{CBC949CB-5AA2-4F88-9636-71A97BF875AC}" sibTransId="{721467AD-4361-4EBC-A440-0B192D8CAC73}"/>
    <dgm:cxn modelId="{EFD4E996-373C-8F41-AB5F-3EAA38135175}" type="presOf" srcId="{500154A9-E7B6-421F-9EB4-F1A4473987FF}" destId="{9C0F1B81-F062-934F-9D4B-47D9F546EC9A}" srcOrd="0" destOrd="0" presId="urn:microsoft.com/office/officeart/2005/8/layout/process4"/>
    <dgm:cxn modelId="{92CEB6A1-FC45-7146-B78C-10BA58C3DBBD}" type="presOf" srcId="{F91133D3-5374-4863-A910-70143CE1D850}" destId="{93CFBEEB-E964-B241-9B2B-524E4D779496}" srcOrd="1" destOrd="0" presId="urn:microsoft.com/office/officeart/2005/8/layout/process4"/>
    <dgm:cxn modelId="{33C0A1B4-B14A-4DC5-991C-731BB639ABF1}" srcId="{D6BC5FFA-8127-4880-BFBD-4A4E453C3A50}" destId="{5B19BF35-B6BD-49E1-BEDB-BA501A45E0FB}" srcOrd="0" destOrd="0" parTransId="{7ED6BAD4-89C8-4B8D-9C40-1DFA286618F6}" sibTransId="{489677F5-B0C5-4493-BFB5-E63D2E6B84D5}"/>
    <dgm:cxn modelId="{CBD094E2-61B5-6F42-B6C9-F5D8E95C887E}" type="presOf" srcId="{D6BC5FFA-8127-4880-BFBD-4A4E453C3A50}" destId="{90F2E5C6-483F-504C-AF06-AEBAD56F37E9}" srcOrd="0" destOrd="0" presId="urn:microsoft.com/office/officeart/2005/8/layout/process4"/>
    <dgm:cxn modelId="{56F8887C-6EC3-774E-87BF-E622A1FEC6F7}" type="presParOf" srcId="{90F2E5C6-483F-504C-AF06-AEBAD56F37E9}" destId="{1C839C00-3B69-3C41-8033-058BF51A4B4A}" srcOrd="0" destOrd="0" presId="urn:microsoft.com/office/officeart/2005/8/layout/process4"/>
    <dgm:cxn modelId="{6FC31C9E-6798-BB46-9ED8-D8A2BBCD1C87}" type="presParOf" srcId="{1C839C00-3B69-3C41-8033-058BF51A4B4A}" destId="{9E41DCBF-627E-8F49-82F3-7BC4D00D9EB0}" srcOrd="0" destOrd="0" presId="urn:microsoft.com/office/officeart/2005/8/layout/process4"/>
    <dgm:cxn modelId="{9413CF65-36E4-7245-A8C2-E9058E591B5F}" type="presParOf" srcId="{1C839C00-3B69-3C41-8033-058BF51A4B4A}" destId="{93CFBEEB-E964-B241-9B2B-524E4D779496}" srcOrd="1" destOrd="0" presId="urn:microsoft.com/office/officeart/2005/8/layout/process4"/>
    <dgm:cxn modelId="{09E58C22-C4B8-0747-8666-CAD6550655BE}" type="presParOf" srcId="{1C839C00-3B69-3C41-8033-058BF51A4B4A}" destId="{080BCDB4-B73E-A14B-B270-67B607C1EECA}" srcOrd="2" destOrd="0" presId="urn:microsoft.com/office/officeart/2005/8/layout/process4"/>
    <dgm:cxn modelId="{BFA19010-8358-024F-98B3-AFFA9C5923B4}" type="presParOf" srcId="{080BCDB4-B73E-A14B-B270-67B607C1EECA}" destId="{61B1D842-8126-A84B-861F-73339EB1BAD2}" srcOrd="0" destOrd="0" presId="urn:microsoft.com/office/officeart/2005/8/layout/process4"/>
    <dgm:cxn modelId="{DA5400EB-3A8F-2247-B1E0-03131A3DAE6C}" type="presParOf" srcId="{080BCDB4-B73E-A14B-B270-67B607C1EECA}" destId="{9C0F1B81-F062-934F-9D4B-47D9F546EC9A}" srcOrd="1" destOrd="0" presId="urn:microsoft.com/office/officeart/2005/8/layout/process4"/>
    <dgm:cxn modelId="{5419CCE4-C34E-B34F-8D02-551FCAD60012}" type="presParOf" srcId="{90F2E5C6-483F-504C-AF06-AEBAD56F37E9}" destId="{206CE096-EE65-A14F-8BF5-19ACFE734150}" srcOrd="1" destOrd="0" presId="urn:microsoft.com/office/officeart/2005/8/layout/process4"/>
    <dgm:cxn modelId="{27F92294-9C5D-E649-A4AB-C1A8C9E9A54D}" type="presParOf" srcId="{90F2E5C6-483F-504C-AF06-AEBAD56F37E9}" destId="{DF0EF4B5-953D-1A47-9EA3-52107B40549B}" srcOrd="2" destOrd="0" presId="urn:microsoft.com/office/officeart/2005/8/layout/process4"/>
    <dgm:cxn modelId="{9A6B6E15-7642-DF44-B7A0-2957C3E473DB}" type="presParOf" srcId="{DF0EF4B5-953D-1A47-9EA3-52107B40549B}" destId="{9ADFE69D-E250-E748-A697-10E132BE4009}"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CD1DE55-460A-4AD8-9203-503FD94FC70B}" type="doc">
      <dgm:prSet loTypeId="urn:microsoft.com/office/officeart/2005/8/layout/vList2" loCatId="list" qsTypeId="urn:microsoft.com/office/officeart/2005/8/quickstyle/simple1" qsCatId="simple" csTypeId="urn:microsoft.com/office/officeart/2005/8/colors/accent0_3" csCatId="mainScheme"/>
      <dgm:spPr/>
      <dgm:t>
        <a:bodyPr/>
        <a:lstStyle/>
        <a:p>
          <a:endParaRPr lang="en-US"/>
        </a:p>
      </dgm:t>
    </dgm:pt>
    <dgm:pt modelId="{DDC237D0-9A74-498E-97BE-81242F07A195}">
      <dgm:prSet/>
      <dgm:spPr/>
      <dgm:t>
        <a:bodyPr/>
        <a:lstStyle/>
        <a:p>
          <a:r>
            <a:rPr lang="en-US" b="1"/>
            <a:t>The right to receive to an </a:t>
          </a:r>
          <a:r>
            <a:rPr lang="en-US" b="1" u="sng"/>
            <a:t>individualized evaluation</a:t>
          </a:r>
          <a:endParaRPr lang="en-US" dirty="0"/>
        </a:p>
      </dgm:t>
    </dgm:pt>
    <dgm:pt modelId="{C94EB8AF-19BA-4CBD-AFF1-2694BBD2A812}" type="parTrans" cxnId="{43F8207B-FCA9-4497-9F52-2036DF578D5B}">
      <dgm:prSet/>
      <dgm:spPr/>
      <dgm:t>
        <a:bodyPr/>
        <a:lstStyle/>
        <a:p>
          <a:endParaRPr lang="en-US"/>
        </a:p>
      </dgm:t>
    </dgm:pt>
    <dgm:pt modelId="{494B81CD-AF2C-40B3-A21C-F6E794CAA268}" type="sibTrans" cxnId="{43F8207B-FCA9-4497-9F52-2036DF578D5B}">
      <dgm:prSet/>
      <dgm:spPr/>
      <dgm:t>
        <a:bodyPr/>
        <a:lstStyle/>
        <a:p>
          <a:endParaRPr lang="en-US"/>
        </a:p>
      </dgm:t>
    </dgm:pt>
    <dgm:pt modelId="{AD7AECE0-DFAC-4ADC-8CD8-C203A6F587FC}">
      <dgm:prSet/>
      <dgm:spPr/>
      <dgm:t>
        <a:bodyPr/>
        <a:lstStyle/>
        <a:p>
          <a:r>
            <a:rPr lang="en-US" b="1"/>
            <a:t>The right to receive special education and related services if eligible for 504</a:t>
          </a:r>
          <a:endParaRPr lang="en-US" dirty="0"/>
        </a:p>
      </dgm:t>
    </dgm:pt>
    <dgm:pt modelId="{F09E6815-95F2-45DB-B456-EDFFA6DEB84C}" type="parTrans" cxnId="{D1ADA239-51DA-4C52-8F90-C88776CB52B3}">
      <dgm:prSet/>
      <dgm:spPr/>
      <dgm:t>
        <a:bodyPr/>
        <a:lstStyle/>
        <a:p>
          <a:endParaRPr lang="en-US"/>
        </a:p>
      </dgm:t>
    </dgm:pt>
    <dgm:pt modelId="{C757F911-8451-4793-9ECD-FC1595E28693}" type="sibTrans" cxnId="{D1ADA239-51DA-4C52-8F90-C88776CB52B3}">
      <dgm:prSet/>
      <dgm:spPr/>
      <dgm:t>
        <a:bodyPr/>
        <a:lstStyle/>
        <a:p>
          <a:endParaRPr lang="en-US"/>
        </a:p>
      </dgm:t>
    </dgm:pt>
    <dgm:pt modelId="{3DDB7B0D-4563-514F-917D-B9F010CE8669}" type="pres">
      <dgm:prSet presAssocID="{BCD1DE55-460A-4AD8-9203-503FD94FC70B}" presName="linear" presStyleCnt="0">
        <dgm:presLayoutVars>
          <dgm:animLvl val="lvl"/>
          <dgm:resizeHandles val="exact"/>
        </dgm:presLayoutVars>
      </dgm:prSet>
      <dgm:spPr/>
    </dgm:pt>
    <dgm:pt modelId="{E3E6B972-FC79-264E-B128-1869C6A73064}" type="pres">
      <dgm:prSet presAssocID="{DDC237D0-9A74-498E-97BE-81242F07A195}" presName="parentText" presStyleLbl="node1" presStyleIdx="0" presStyleCnt="2">
        <dgm:presLayoutVars>
          <dgm:chMax val="0"/>
          <dgm:bulletEnabled val="1"/>
        </dgm:presLayoutVars>
      </dgm:prSet>
      <dgm:spPr/>
    </dgm:pt>
    <dgm:pt modelId="{987DEC3C-8B13-F143-BE1A-9B62C2F60C95}" type="pres">
      <dgm:prSet presAssocID="{494B81CD-AF2C-40B3-A21C-F6E794CAA268}" presName="spacer" presStyleCnt="0"/>
      <dgm:spPr/>
    </dgm:pt>
    <dgm:pt modelId="{0FFB9C10-82FB-224F-B62B-EA3ECB2153C3}" type="pres">
      <dgm:prSet presAssocID="{AD7AECE0-DFAC-4ADC-8CD8-C203A6F587FC}" presName="parentText" presStyleLbl="node1" presStyleIdx="1" presStyleCnt="2">
        <dgm:presLayoutVars>
          <dgm:chMax val="0"/>
          <dgm:bulletEnabled val="1"/>
        </dgm:presLayoutVars>
      </dgm:prSet>
      <dgm:spPr/>
    </dgm:pt>
  </dgm:ptLst>
  <dgm:cxnLst>
    <dgm:cxn modelId="{76609E25-76FC-9B42-8997-977C0360F5B8}" type="presOf" srcId="{BCD1DE55-460A-4AD8-9203-503FD94FC70B}" destId="{3DDB7B0D-4563-514F-917D-B9F010CE8669}" srcOrd="0" destOrd="0" presId="urn:microsoft.com/office/officeart/2005/8/layout/vList2"/>
    <dgm:cxn modelId="{D416E72D-221C-BE41-BE0A-64FD3E8877DF}" type="presOf" srcId="{AD7AECE0-DFAC-4ADC-8CD8-C203A6F587FC}" destId="{0FFB9C10-82FB-224F-B62B-EA3ECB2153C3}" srcOrd="0" destOrd="0" presId="urn:microsoft.com/office/officeart/2005/8/layout/vList2"/>
    <dgm:cxn modelId="{D1ADA239-51DA-4C52-8F90-C88776CB52B3}" srcId="{BCD1DE55-460A-4AD8-9203-503FD94FC70B}" destId="{AD7AECE0-DFAC-4ADC-8CD8-C203A6F587FC}" srcOrd="1" destOrd="0" parTransId="{F09E6815-95F2-45DB-B456-EDFFA6DEB84C}" sibTransId="{C757F911-8451-4793-9ECD-FC1595E28693}"/>
    <dgm:cxn modelId="{43F8207B-FCA9-4497-9F52-2036DF578D5B}" srcId="{BCD1DE55-460A-4AD8-9203-503FD94FC70B}" destId="{DDC237D0-9A74-498E-97BE-81242F07A195}" srcOrd="0" destOrd="0" parTransId="{C94EB8AF-19BA-4CBD-AFF1-2694BBD2A812}" sibTransId="{494B81CD-AF2C-40B3-A21C-F6E794CAA268}"/>
    <dgm:cxn modelId="{7D0618CF-6148-374C-B9C1-76487B88AE1F}" type="presOf" srcId="{DDC237D0-9A74-498E-97BE-81242F07A195}" destId="{E3E6B972-FC79-264E-B128-1869C6A73064}" srcOrd="0" destOrd="0" presId="urn:microsoft.com/office/officeart/2005/8/layout/vList2"/>
    <dgm:cxn modelId="{8CA5F28C-80C6-564A-8DD9-C41338287BE7}" type="presParOf" srcId="{3DDB7B0D-4563-514F-917D-B9F010CE8669}" destId="{E3E6B972-FC79-264E-B128-1869C6A73064}" srcOrd="0" destOrd="0" presId="urn:microsoft.com/office/officeart/2005/8/layout/vList2"/>
    <dgm:cxn modelId="{63CF2F21-8148-A44A-9734-0D1814826E30}" type="presParOf" srcId="{3DDB7B0D-4563-514F-917D-B9F010CE8669}" destId="{987DEC3C-8B13-F143-BE1A-9B62C2F60C95}" srcOrd="1" destOrd="0" presId="urn:microsoft.com/office/officeart/2005/8/layout/vList2"/>
    <dgm:cxn modelId="{2B05F234-41BF-3240-9491-DABA7E3C47BE}" type="presParOf" srcId="{3DDB7B0D-4563-514F-917D-B9F010CE8669}" destId="{0FFB9C10-82FB-224F-B62B-EA3ECB2153C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3FDC8C-0358-4CE1-9156-EFF1A2AEC9DC}" type="doc">
      <dgm:prSet loTypeId="urn:microsoft.com/office/officeart/2005/8/layout/hierarchy2" loCatId="hierarchy" qsTypeId="urn:microsoft.com/office/officeart/2005/8/quickstyle/simple4" qsCatId="simple" csTypeId="urn:microsoft.com/office/officeart/2005/8/colors/accent2_2" csCatId="accent2" phldr="1"/>
      <dgm:spPr/>
      <dgm:t>
        <a:bodyPr/>
        <a:lstStyle/>
        <a:p>
          <a:endParaRPr lang="en-US"/>
        </a:p>
      </dgm:t>
    </dgm:pt>
    <dgm:pt modelId="{366C5A9F-B4D7-495F-A97C-F91675DFE3CF}">
      <dgm:prSet custT="1"/>
      <dgm:spPr/>
      <dgm:t>
        <a:bodyPr/>
        <a:lstStyle/>
        <a:p>
          <a:r>
            <a:rPr lang="en-US" sz="2400" b="1" dirty="0">
              <a:solidFill>
                <a:srgbClr val="0070C0"/>
              </a:solidFill>
            </a:rPr>
            <a:t>To have evaluations, eligibility and placement decisions made based on</a:t>
          </a:r>
        </a:p>
        <a:p>
          <a:r>
            <a:rPr lang="en-US" sz="2400" b="1" dirty="0">
              <a:solidFill>
                <a:srgbClr val="0070C0"/>
              </a:solidFill>
            </a:rPr>
            <a:t>variety of  information sources</a:t>
          </a:r>
        </a:p>
        <a:p>
          <a:r>
            <a:rPr lang="en-US" sz="2000" i="1" dirty="0"/>
            <a:t>Not just the private report, diagnosis or recommendation.</a:t>
          </a:r>
        </a:p>
        <a:p>
          <a:r>
            <a:rPr lang="en-US" sz="2000" i="1" dirty="0"/>
            <a:t>Include school data including observations</a:t>
          </a:r>
        </a:p>
        <a:p>
          <a:pPr>
            <a:buNone/>
          </a:pPr>
          <a:endParaRPr lang="en-US" sz="2400" dirty="0"/>
        </a:p>
        <a:p>
          <a:r>
            <a:rPr lang="en-US" sz="2400" b="1" dirty="0">
              <a:solidFill>
                <a:srgbClr val="0070C0"/>
              </a:solidFill>
            </a:rPr>
            <a:t>by professionals who know the child and are knowledgeable about the evaluation data and placement options</a:t>
          </a:r>
        </a:p>
        <a:p>
          <a:r>
            <a:rPr lang="en-US" sz="2000" i="1" dirty="0"/>
            <a:t>Depending on the condition, school nurse, school psych, mental health professional, OT, reading interventionist, school admin, etc.</a:t>
          </a:r>
        </a:p>
      </dgm:t>
    </dgm:pt>
    <dgm:pt modelId="{4F43CA7E-94CA-409D-AEC7-ACDCD7A971A8}" type="parTrans" cxnId="{E264A717-FBE0-464E-B84E-C751240A55D4}">
      <dgm:prSet/>
      <dgm:spPr/>
      <dgm:t>
        <a:bodyPr/>
        <a:lstStyle/>
        <a:p>
          <a:endParaRPr lang="en-US"/>
        </a:p>
      </dgm:t>
    </dgm:pt>
    <dgm:pt modelId="{B820ED4D-D574-4D8A-9D0C-35B65E69E391}" type="sibTrans" cxnId="{E264A717-FBE0-464E-B84E-C751240A55D4}">
      <dgm:prSet/>
      <dgm:spPr/>
      <dgm:t>
        <a:bodyPr/>
        <a:lstStyle/>
        <a:p>
          <a:endParaRPr lang="en-US"/>
        </a:p>
      </dgm:t>
    </dgm:pt>
    <dgm:pt modelId="{A379BF0A-51C6-CC49-AC65-FA8FB45B8627}" type="pres">
      <dgm:prSet presAssocID="{363FDC8C-0358-4CE1-9156-EFF1A2AEC9DC}" presName="diagram" presStyleCnt="0">
        <dgm:presLayoutVars>
          <dgm:chPref val="1"/>
          <dgm:dir/>
          <dgm:animOne val="branch"/>
          <dgm:animLvl val="lvl"/>
          <dgm:resizeHandles val="exact"/>
        </dgm:presLayoutVars>
      </dgm:prSet>
      <dgm:spPr/>
    </dgm:pt>
    <dgm:pt modelId="{D833F882-0809-4E4B-B544-91F17CE7EE3E}" type="pres">
      <dgm:prSet presAssocID="{366C5A9F-B4D7-495F-A97C-F91675DFE3CF}" presName="root1" presStyleCnt="0"/>
      <dgm:spPr/>
    </dgm:pt>
    <dgm:pt modelId="{3129E37C-7782-C54B-ACE5-08E2684A2F47}" type="pres">
      <dgm:prSet presAssocID="{366C5A9F-B4D7-495F-A97C-F91675DFE3CF}" presName="LevelOneTextNode" presStyleLbl="node0" presStyleIdx="0" presStyleCnt="1" custScaleX="856054" custScaleY="946691" custLinFactNeighborX="14387" custLinFactNeighborY="26167">
        <dgm:presLayoutVars>
          <dgm:chPref val="3"/>
        </dgm:presLayoutVars>
      </dgm:prSet>
      <dgm:spPr/>
    </dgm:pt>
    <dgm:pt modelId="{071DBB2E-F16C-0D49-BE00-876D40D61B9A}" type="pres">
      <dgm:prSet presAssocID="{366C5A9F-B4D7-495F-A97C-F91675DFE3CF}" presName="level2hierChild" presStyleCnt="0"/>
      <dgm:spPr/>
    </dgm:pt>
  </dgm:ptLst>
  <dgm:cxnLst>
    <dgm:cxn modelId="{E264A717-FBE0-464E-B84E-C751240A55D4}" srcId="{363FDC8C-0358-4CE1-9156-EFF1A2AEC9DC}" destId="{366C5A9F-B4D7-495F-A97C-F91675DFE3CF}" srcOrd="0" destOrd="0" parTransId="{4F43CA7E-94CA-409D-AEC7-ACDCD7A971A8}" sibTransId="{B820ED4D-D574-4D8A-9D0C-35B65E69E391}"/>
    <dgm:cxn modelId="{47C1503B-0C39-9C45-BC0E-62C6EFF43FF2}" type="presOf" srcId="{363FDC8C-0358-4CE1-9156-EFF1A2AEC9DC}" destId="{A379BF0A-51C6-CC49-AC65-FA8FB45B8627}" srcOrd="0" destOrd="0" presId="urn:microsoft.com/office/officeart/2005/8/layout/hierarchy2"/>
    <dgm:cxn modelId="{35B10353-7F73-9141-878D-139289D13827}" type="presOf" srcId="{366C5A9F-B4D7-495F-A97C-F91675DFE3CF}" destId="{3129E37C-7782-C54B-ACE5-08E2684A2F47}" srcOrd="0" destOrd="0" presId="urn:microsoft.com/office/officeart/2005/8/layout/hierarchy2"/>
    <dgm:cxn modelId="{4104278A-0B4E-6840-BFA7-3EED3D1B70E6}" type="presParOf" srcId="{A379BF0A-51C6-CC49-AC65-FA8FB45B8627}" destId="{D833F882-0809-4E4B-B544-91F17CE7EE3E}" srcOrd="0" destOrd="0" presId="urn:microsoft.com/office/officeart/2005/8/layout/hierarchy2"/>
    <dgm:cxn modelId="{2C53B813-FD20-144D-A28B-5EA45A52BF01}" type="presParOf" srcId="{D833F882-0809-4E4B-B544-91F17CE7EE3E}" destId="{3129E37C-7782-C54B-ACE5-08E2684A2F47}" srcOrd="0" destOrd="0" presId="urn:microsoft.com/office/officeart/2005/8/layout/hierarchy2"/>
    <dgm:cxn modelId="{609CFF67-DA0C-1346-B88E-01C37164C1A4}" type="presParOf" srcId="{D833F882-0809-4E4B-B544-91F17CE7EE3E}" destId="{071DBB2E-F16C-0D49-BE00-876D40D61B9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FAD4F1F-331C-4559-8A7E-9ECFC9F5F75F}" type="doc">
      <dgm:prSet loTypeId="urn:microsoft.com/office/officeart/2005/8/layout/process4" loCatId="process" qsTypeId="urn:microsoft.com/office/officeart/2005/8/quickstyle/3d6" qsCatId="3D" csTypeId="urn:microsoft.com/office/officeart/2005/8/colors/accent0_3" csCatId="mainScheme"/>
      <dgm:spPr/>
      <dgm:t>
        <a:bodyPr/>
        <a:lstStyle/>
        <a:p>
          <a:endParaRPr lang="en-US"/>
        </a:p>
      </dgm:t>
    </dgm:pt>
    <dgm:pt modelId="{CB7613BC-57DD-4717-9260-5EEF48A4B394}">
      <dgm:prSet/>
      <dgm:spPr/>
      <dgm:t>
        <a:bodyPr/>
        <a:lstStyle/>
        <a:p>
          <a:r>
            <a:rPr lang="en-US" b="1"/>
            <a:t>Transportation if placed in an alternative program outside of the school</a:t>
          </a:r>
          <a:endParaRPr lang="en-US"/>
        </a:p>
      </dgm:t>
    </dgm:pt>
    <dgm:pt modelId="{0B23129B-E717-41CB-98A4-BA1A8FB0E1A2}" type="parTrans" cxnId="{3ECDD75F-2B4B-4D97-9F0D-1BEFDD801141}">
      <dgm:prSet/>
      <dgm:spPr/>
      <dgm:t>
        <a:bodyPr/>
        <a:lstStyle/>
        <a:p>
          <a:endParaRPr lang="en-US"/>
        </a:p>
      </dgm:t>
    </dgm:pt>
    <dgm:pt modelId="{168A5B09-3615-4873-9D94-57917EC49172}" type="sibTrans" cxnId="{3ECDD75F-2B4B-4D97-9F0D-1BEFDD801141}">
      <dgm:prSet/>
      <dgm:spPr/>
      <dgm:t>
        <a:bodyPr/>
        <a:lstStyle/>
        <a:p>
          <a:endParaRPr lang="en-US"/>
        </a:p>
      </dgm:t>
    </dgm:pt>
    <dgm:pt modelId="{664859B4-6C59-429B-AE73-B2D0FF4C2957}">
      <dgm:prSet/>
      <dgm:spPr/>
      <dgm:t>
        <a:bodyPr/>
        <a:lstStyle/>
        <a:p>
          <a:r>
            <a:rPr lang="en-US" b="1"/>
            <a:t>Equal opportunity to participate in nonacademic and extracurricular activities offered by the school</a:t>
          </a:r>
          <a:endParaRPr lang="en-US"/>
        </a:p>
      </dgm:t>
    </dgm:pt>
    <dgm:pt modelId="{3292CFCD-C25F-4A35-B2B6-CC29A28ACB00}" type="parTrans" cxnId="{1958CA61-ED02-4D8F-A880-1D4234D207C9}">
      <dgm:prSet/>
      <dgm:spPr/>
      <dgm:t>
        <a:bodyPr/>
        <a:lstStyle/>
        <a:p>
          <a:endParaRPr lang="en-US"/>
        </a:p>
      </dgm:t>
    </dgm:pt>
    <dgm:pt modelId="{43DF490F-037D-451C-8D45-4232410283CA}" type="sibTrans" cxnId="{1958CA61-ED02-4D8F-A880-1D4234D207C9}">
      <dgm:prSet/>
      <dgm:spPr/>
      <dgm:t>
        <a:bodyPr/>
        <a:lstStyle/>
        <a:p>
          <a:endParaRPr lang="en-US"/>
        </a:p>
      </dgm:t>
    </dgm:pt>
    <dgm:pt modelId="{03429B80-9796-4520-AF89-3468794A57FA}">
      <dgm:prSet/>
      <dgm:spPr/>
      <dgm:t>
        <a:bodyPr/>
        <a:lstStyle/>
        <a:p>
          <a:r>
            <a:rPr lang="en-US" b="1"/>
            <a:t>Rights to review/receive copies of educational records at reasonable cost, and to appeal any decision regarding evaluation and placement through an impartial hearing</a:t>
          </a:r>
          <a:endParaRPr lang="en-US"/>
        </a:p>
      </dgm:t>
    </dgm:pt>
    <dgm:pt modelId="{C7ECD4CA-861A-4FEE-AFC1-E9075EA064EA}" type="parTrans" cxnId="{8C6C452A-97C7-4CB4-B9A4-D59B7033F19D}">
      <dgm:prSet/>
      <dgm:spPr/>
      <dgm:t>
        <a:bodyPr/>
        <a:lstStyle/>
        <a:p>
          <a:endParaRPr lang="en-US"/>
        </a:p>
      </dgm:t>
    </dgm:pt>
    <dgm:pt modelId="{31C85309-F7E0-4E6D-9B20-1361EDF9A8C1}" type="sibTrans" cxnId="{8C6C452A-97C7-4CB4-B9A4-D59B7033F19D}">
      <dgm:prSet/>
      <dgm:spPr/>
      <dgm:t>
        <a:bodyPr/>
        <a:lstStyle/>
        <a:p>
          <a:endParaRPr lang="en-US"/>
        </a:p>
      </dgm:t>
    </dgm:pt>
    <dgm:pt modelId="{E6A14060-00AB-3443-9D91-E5673B84CBFD}" type="pres">
      <dgm:prSet presAssocID="{FFAD4F1F-331C-4559-8A7E-9ECFC9F5F75F}" presName="Name0" presStyleCnt="0">
        <dgm:presLayoutVars>
          <dgm:dir/>
          <dgm:animLvl val="lvl"/>
          <dgm:resizeHandles val="exact"/>
        </dgm:presLayoutVars>
      </dgm:prSet>
      <dgm:spPr/>
    </dgm:pt>
    <dgm:pt modelId="{DB56A950-AD72-4245-93D8-D6E06DCFA80E}" type="pres">
      <dgm:prSet presAssocID="{03429B80-9796-4520-AF89-3468794A57FA}" presName="boxAndChildren" presStyleCnt="0"/>
      <dgm:spPr/>
    </dgm:pt>
    <dgm:pt modelId="{6891E284-DA55-7449-8B3B-50F5FFB70C13}" type="pres">
      <dgm:prSet presAssocID="{03429B80-9796-4520-AF89-3468794A57FA}" presName="parentTextBox" presStyleLbl="node1" presStyleIdx="0" presStyleCnt="3"/>
      <dgm:spPr/>
    </dgm:pt>
    <dgm:pt modelId="{19BA8F91-6621-B74D-9CFE-97107A8A2E44}" type="pres">
      <dgm:prSet presAssocID="{43DF490F-037D-451C-8D45-4232410283CA}" presName="sp" presStyleCnt="0"/>
      <dgm:spPr/>
    </dgm:pt>
    <dgm:pt modelId="{909FFFA0-13FF-F647-B7A9-4404AF98116E}" type="pres">
      <dgm:prSet presAssocID="{664859B4-6C59-429B-AE73-B2D0FF4C2957}" presName="arrowAndChildren" presStyleCnt="0"/>
      <dgm:spPr/>
    </dgm:pt>
    <dgm:pt modelId="{60129CF0-E472-E746-BAA0-3C3CB53B8136}" type="pres">
      <dgm:prSet presAssocID="{664859B4-6C59-429B-AE73-B2D0FF4C2957}" presName="parentTextArrow" presStyleLbl="node1" presStyleIdx="1" presStyleCnt="3"/>
      <dgm:spPr/>
    </dgm:pt>
    <dgm:pt modelId="{BB99694F-FFC3-954C-AFCB-9AF12C8309A9}" type="pres">
      <dgm:prSet presAssocID="{168A5B09-3615-4873-9D94-57917EC49172}" presName="sp" presStyleCnt="0"/>
      <dgm:spPr/>
    </dgm:pt>
    <dgm:pt modelId="{F6131E5A-BA6D-274D-A08B-489FE66F0344}" type="pres">
      <dgm:prSet presAssocID="{CB7613BC-57DD-4717-9260-5EEF48A4B394}" presName="arrowAndChildren" presStyleCnt="0"/>
      <dgm:spPr/>
    </dgm:pt>
    <dgm:pt modelId="{872E2EE8-80D8-E74B-B9DB-3B5B9CBFE1E6}" type="pres">
      <dgm:prSet presAssocID="{CB7613BC-57DD-4717-9260-5EEF48A4B394}" presName="parentTextArrow" presStyleLbl="node1" presStyleIdx="2" presStyleCnt="3"/>
      <dgm:spPr/>
    </dgm:pt>
  </dgm:ptLst>
  <dgm:cxnLst>
    <dgm:cxn modelId="{4A303D12-AEF4-4F44-899A-32883FF450CF}" type="presOf" srcId="{FFAD4F1F-331C-4559-8A7E-9ECFC9F5F75F}" destId="{E6A14060-00AB-3443-9D91-E5673B84CBFD}" srcOrd="0" destOrd="0" presId="urn:microsoft.com/office/officeart/2005/8/layout/process4"/>
    <dgm:cxn modelId="{66F32016-C02A-C44D-A651-C262F0DFE22A}" type="presOf" srcId="{664859B4-6C59-429B-AE73-B2D0FF4C2957}" destId="{60129CF0-E472-E746-BAA0-3C3CB53B8136}" srcOrd="0" destOrd="0" presId="urn:microsoft.com/office/officeart/2005/8/layout/process4"/>
    <dgm:cxn modelId="{8C6C452A-97C7-4CB4-B9A4-D59B7033F19D}" srcId="{FFAD4F1F-331C-4559-8A7E-9ECFC9F5F75F}" destId="{03429B80-9796-4520-AF89-3468794A57FA}" srcOrd="2" destOrd="0" parTransId="{C7ECD4CA-861A-4FEE-AFC1-E9075EA064EA}" sibTransId="{31C85309-F7E0-4E6D-9B20-1361EDF9A8C1}"/>
    <dgm:cxn modelId="{868EC52B-617C-D148-B7C6-316748EA874B}" type="presOf" srcId="{CB7613BC-57DD-4717-9260-5EEF48A4B394}" destId="{872E2EE8-80D8-E74B-B9DB-3B5B9CBFE1E6}" srcOrd="0" destOrd="0" presId="urn:microsoft.com/office/officeart/2005/8/layout/process4"/>
    <dgm:cxn modelId="{3ECDD75F-2B4B-4D97-9F0D-1BEFDD801141}" srcId="{FFAD4F1F-331C-4559-8A7E-9ECFC9F5F75F}" destId="{CB7613BC-57DD-4717-9260-5EEF48A4B394}" srcOrd="0" destOrd="0" parTransId="{0B23129B-E717-41CB-98A4-BA1A8FB0E1A2}" sibTransId="{168A5B09-3615-4873-9D94-57917EC49172}"/>
    <dgm:cxn modelId="{1958CA61-ED02-4D8F-A880-1D4234D207C9}" srcId="{FFAD4F1F-331C-4559-8A7E-9ECFC9F5F75F}" destId="{664859B4-6C59-429B-AE73-B2D0FF4C2957}" srcOrd="1" destOrd="0" parTransId="{3292CFCD-C25F-4A35-B2B6-CC29A28ACB00}" sibTransId="{43DF490F-037D-451C-8D45-4232410283CA}"/>
    <dgm:cxn modelId="{CEF56362-A570-9745-9197-D960E7E1DF9F}" type="presOf" srcId="{03429B80-9796-4520-AF89-3468794A57FA}" destId="{6891E284-DA55-7449-8B3B-50F5FFB70C13}" srcOrd="0" destOrd="0" presId="urn:microsoft.com/office/officeart/2005/8/layout/process4"/>
    <dgm:cxn modelId="{4606885B-CB31-0144-A3B7-13B3E8A077BE}" type="presParOf" srcId="{E6A14060-00AB-3443-9D91-E5673B84CBFD}" destId="{DB56A950-AD72-4245-93D8-D6E06DCFA80E}" srcOrd="0" destOrd="0" presId="urn:microsoft.com/office/officeart/2005/8/layout/process4"/>
    <dgm:cxn modelId="{70DB723D-EEFA-214D-A32C-42F4F795F287}" type="presParOf" srcId="{DB56A950-AD72-4245-93D8-D6E06DCFA80E}" destId="{6891E284-DA55-7449-8B3B-50F5FFB70C13}" srcOrd="0" destOrd="0" presId="urn:microsoft.com/office/officeart/2005/8/layout/process4"/>
    <dgm:cxn modelId="{FE3C1BDD-B58A-3041-A8E7-84225231F7E8}" type="presParOf" srcId="{E6A14060-00AB-3443-9D91-E5673B84CBFD}" destId="{19BA8F91-6621-B74D-9CFE-97107A8A2E44}" srcOrd="1" destOrd="0" presId="urn:microsoft.com/office/officeart/2005/8/layout/process4"/>
    <dgm:cxn modelId="{B67E1BB4-FA4F-E84B-B55B-0988E1376347}" type="presParOf" srcId="{E6A14060-00AB-3443-9D91-E5673B84CBFD}" destId="{909FFFA0-13FF-F647-B7A9-4404AF98116E}" srcOrd="2" destOrd="0" presId="urn:microsoft.com/office/officeart/2005/8/layout/process4"/>
    <dgm:cxn modelId="{529F54F7-BF7A-C249-AC9A-D1F8C99B9359}" type="presParOf" srcId="{909FFFA0-13FF-F647-B7A9-4404AF98116E}" destId="{60129CF0-E472-E746-BAA0-3C3CB53B8136}" srcOrd="0" destOrd="0" presId="urn:microsoft.com/office/officeart/2005/8/layout/process4"/>
    <dgm:cxn modelId="{0F03D273-031E-7F4A-B942-EC345D8656AE}" type="presParOf" srcId="{E6A14060-00AB-3443-9D91-E5673B84CBFD}" destId="{BB99694F-FFC3-954C-AFCB-9AF12C8309A9}" srcOrd="3" destOrd="0" presId="urn:microsoft.com/office/officeart/2005/8/layout/process4"/>
    <dgm:cxn modelId="{2289DA0F-345C-244E-A066-0F76F28E807A}" type="presParOf" srcId="{E6A14060-00AB-3443-9D91-E5673B84CBFD}" destId="{F6131E5A-BA6D-274D-A08B-489FE66F0344}" srcOrd="4" destOrd="0" presId="urn:microsoft.com/office/officeart/2005/8/layout/process4"/>
    <dgm:cxn modelId="{D69C08FF-975F-FD45-AC30-155C4CA2A2E2}" type="presParOf" srcId="{F6131E5A-BA6D-274D-A08B-489FE66F0344}" destId="{872E2EE8-80D8-E74B-B9DB-3B5B9CBFE1E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64578FD-B645-4698-8A09-5E3F1033D527}" type="doc">
      <dgm:prSet loTypeId="urn:microsoft.com/office/officeart/2018/5/layout/IconCircleLabelList" loCatId="icon" qsTypeId="urn:microsoft.com/office/officeart/2005/8/quickstyle/simple1" qsCatId="simple" csTypeId="urn:microsoft.com/office/officeart/2005/8/colors/accent1_2" csCatId="accent1" phldr="1"/>
      <dgm:spPr/>
      <dgm:t>
        <a:bodyPr/>
        <a:lstStyle/>
        <a:p>
          <a:endParaRPr lang="en-US"/>
        </a:p>
      </dgm:t>
    </dgm:pt>
    <dgm:pt modelId="{9D27762F-4B38-4ABB-870C-741713805703}">
      <dgm:prSet custT="1"/>
      <dgm:spPr/>
      <dgm:t>
        <a:bodyPr/>
        <a:lstStyle/>
        <a:p>
          <a:pPr>
            <a:defRPr cap="all"/>
          </a:pPr>
          <a:r>
            <a:rPr lang="en-US" sz="1800" b="1" dirty="0">
              <a:solidFill>
                <a:schemeClr val="tx1"/>
              </a:solidFill>
            </a:rPr>
            <a:t>Receive a response from school regarding reasonable requests for explanation and interpretations of child’s records</a:t>
          </a:r>
          <a:endParaRPr lang="en-US" sz="1800" dirty="0">
            <a:solidFill>
              <a:schemeClr val="tx1"/>
            </a:solidFill>
          </a:endParaRPr>
        </a:p>
      </dgm:t>
    </dgm:pt>
    <dgm:pt modelId="{14FCB1E5-D0F2-415A-BB3C-07C4B61823A9}" type="parTrans" cxnId="{E6C5F150-D898-45AB-9229-F52DA909650F}">
      <dgm:prSet/>
      <dgm:spPr/>
      <dgm:t>
        <a:bodyPr/>
        <a:lstStyle/>
        <a:p>
          <a:endParaRPr lang="en-US"/>
        </a:p>
      </dgm:t>
    </dgm:pt>
    <dgm:pt modelId="{FA57AAAB-F84E-4B4D-B9EB-17DB2831C94E}" type="sibTrans" cxnId="{E6C5F150-D898-45AB-9229-F52DA909650F}">
      <dgm:prSet/>
      <dgm:spPr/>
      <dgm:t>
        <a:bodyPr/>
        <a:lstStyle/>
        <a:p>
          <a:endParaRPr lang="en-US"/>
        </a:p>
      </dgm:t>
    </dgm:pt>
    <dgm:pt modelId="{64E8C356-B230-40D7-92E2-7A1AE3F60CA8}">
      <dgm:prSet custT="1"/>
      <dgm:spPr/>
      <dgm:t>
        <a:bodyPr/>
        <a:lstStyle/>
        <a:p>
          <a:pPr>
            <a:defRPr cap="all"/>
          </a:pPr>
          <a:r>
            <a:rPr lang="en-US" sz="1800" b="1" dirty="0">
              <a:solidFill>
                <a:schemeClr val="tx1"/>
              </a:solidFill>
            </a:rPr>
            <a:t>Request </a:t>
          </a:r>
          <a:r>
            <a:rPr lang="en-US" sz="1800" b="1" u="sng" dirty="0">
              <a:solidFill>
                <a:schemeClr val="tx1"/>
              </a:solidFill>
            </a:rPr>
            <a:t>amendment of educational records </a:t>
          </a:r>
          <a:r>
            <a:rPr lang="en-US" sz="1800" b="1" dirty="0">
              <a:solidFill>
                <a:schemeClr val="tx1"/>
              </a:solidFill>
            </a:rPr>
            <a:t>if there is reasonable cause to believe there are misleading, inaccurate or in violation of privacy.  If school refuses request, right to notification in writing within a specified time-period along with </a:t>
          </a:r>
          <a:r>
            <a:rPr lang="en-US" sz="1800" b="1" u="sng" dirty="0">
              <a:solidFill>
                <a:schemeClr val="tx1"/>
              </a:solidFill>
            </a:rPr>
            <a:t>right to hearing</a:t>
          </a:r>
          <a:r>
            <a:rPr lang="en-US" sz="1300" b="1" dirty="0">
              <a:solidFill>
                <a:schemeClr val="tx1"/>
              </a:solidFill>
            </a:rPr>
            <a:t>.</a:t>
          </a:r>
          <a:endParaRPr lang="en-US" sz="1300" dirty="0">
            <a:solidFill>
              <a:schemeClr val="tx1"/>
            </a:solidFill>
          </a:endParaRPr>
        </a:p>
      </dgm:t>
    </dgm:pt>
    <dgm:pt modelId="{E77FEC1D-0DF8-4CA2-B835-1EA535A17631}" type="parTrans" cxnId="{E00E4BBD-DC47-4F85-B14A-85401FED8A60}">
      <dgm:prSet/>
      <dgm:spPr/>
      <dgm:t>
        <a:bodyPr/>
        <a:lstStyle/>
        <a:p>
          <a:endParaRPr lang="en-US"/>
        </a:p>
      </dgm:t>
    </dgm:pt>
    <dgm:pt modelId="{E540A5C7-A3C9-4577-BB24-666B8FE22A75}" type="sibTrans" cxnId="{E00E4BBD-DC47-4F85-B14A-85401FED8A60}">
      <dgm:prSet/>
      <dgm:spPr/>
      <dgm:t>
        <a:bodyPr/>
        <a:lstStyle/>
        <a:p>
          <a:endParaRPr lang="en-US"/>
        </a:p>
      </dgm:t>
    </dgm:pt>
    <dgm:pt modelId="{F42127D9-46F1-4027-ABFD-BEDA4FCF6F66}" type="pres">
      <dgm:prSet presAssocID="{564578FD-B645-4698-8A09-5E3F1033D527}" presName="root" presStyleCnt="0">
        <dgm:presLayoutVars>
          <dgm:dir/>
          <dgm:resizeHandles val="exact"/>
        </dgm:presLayoutVars>
      </dgm:prSet>
      <dgm:spPr/>
    </dgm:pt>
    <dgm:pt modelId="{368F16A9-060A-4272-9A3B-65348E7F82B7}" type="pres">
      <dgm:prSet presAssocID="{9D27762F-4B38-4ABB-870C-741713805703}" presName="compNode" presStyleCnt="0"/>
      <dgm:spPr/>
    </dgm:pt>
    <dgm:pt modelId="{27B1DAB8-FCDE-4661-B62B-30811BE12305}" type="pres">
      <dgm:prSet presAssocID="{9D27762F-4B38-4ABB-870C-741713805703}" presName="iconBgRect" presStyleLbl="bgShp" presStyleIdx="0" presStyleCnt="2"/>
      <dgm:spPr/>
    </dgm:pt>
    <dgm:pt modelId="{D5FBAD0B-C54F-41F0-8909-9DAF0A67B203}" type="pres">
      <dgm:prSet presAssocID="{9D27762F-4B38-4ABB-870C-74171380570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907F5D24-469C-4175-840C-F9CC5C478CEC}" type="pres">
      <dgm:prSet presAssocID="{9D27762F-4B38-4ABB-870C-741713805703}" presName="spaceRect" presStyleCnt="0"/>
      <dgm:spPr/>
    </dgm:pt>
    <dgm:pt modelId="{F86140DA-DE5B-44C3-A1FA-761ADB62A6C9}" type="pres">
      <dgm:prSet presAssocID="{9D27762F-4B38-4ABB-870C-741713805703}" presName="textRect" presStyleLbl="revTx" presStyleIdx="0" presStyleCnt="2" custScaleX="95784" custScaleY="150219" custLinFactNeighborX="8627" custLinFactNeighborY="26575">
        <dgm:presLayoutVars>
          <dgm:chMax val="1"/>
          <dgm:chPref val="1"/>
        </dgm:presLayoutVars>
      </dgm:prSet>
      <dgm:spPr/>
    </dgm:pt>
    <dgm:pt modelId="{022C0963-7CDD-488A-9647-038586E82191}" type="pres">
      <dgm:prSet presAssocID="{FA57AAAB-F84E-4B4D-B9EB-17DB2831C94E}" presName="sibTrans" presStyleCnt="0"/>
      <dgm:spPr/>
    </dgm:pt>
    <dgm:pt modelId="{B85E08FD-EED1-4C62-B7DF-FA6D172C60C0}" type="pres">
      <dgm:prSet presAssocID="{64E8C356-B230-40D7-92E2-7A1AE3F60CA8}" presName="compNode" presStyleCnt="0"/>
      <dgm:spPr/>
    </dgm:pt>
    <dgm:pt modelId="{C323BB6D-06A5-49D2-9D7C-6692058E68EC}" type="pres">
      <dgm:prSet presAssocID="{64E8C356-B230-40D7-92E2-7A1AE3F60CA8}" presName="iconBgRect" presStyleLbl="bgShp" presStyleIdx="1" presStyleCnt="2"/>
      <dgm:spPr/>
    </dgm:pt>
    <dgm:pt modelId="{0208FA03-FF09-4949-BE72-6FB26C56070B}" type="pres">
      <dgm:prSet presAssocID="{64E8C356-B230-40D7-92E2-7A1AE3F60CA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avel"/>
        </a:ext>
      </dgm:extLst>
    </dgm:pt>
    <dgm:pt modelId="{DFCA11A6-DF1E-4350-A3DE-ED059B3142DA}" type="pres">
      <dgm:prSet presAssocID="{64E8C356-B230-40D7-92E2-7A1AE3F60CA8}" presName="spaceRect" presStyleCnt="0"/>
      <dgm:spPr/>
    </dgm:pt>
    <dgm:pt modelId="{F4ABF6BD-DA81-470E-9D89-81815AE0DA23}" type="pres">
      <dgm:prSet presAssocID="{64E8C356-B230-40D7-92E2-7A1AE3F60CA8}" presName="textRect" presStyleLbl="revTx" presStyleIdx="1" presStyleCnt="2" custScaleX="212247" custScaleY="107214" custLinFactNeighborX="2041" custLinFactNeighborY="-15458">
        <dgm:presLayoutVars>
          <dgm:chMax val="1"/>
          <dgm:chPref val="1"/>
        </dgm:presLayoutVars>
      </dgm:prSet>
      <dgm:spPr/>
    </dgm:pt>
  </dgm:ptLst>
  <dgm:cxnLst>
    <dgm:cxn modelId="{B618770F-73C1-4448-B0B5-53FD6DF45D2E}" type="presOf" srcId="{64E8C356-B230-40D7-92E2-7A1AE3F60CA8}" destId="{F4ABF6BD-DA81-470E-9D89-81815AE0DA23}" srcOrd="0" destOrd="0" presId="urn:microsoft.com/office/officeart/2018/5/layout/IconCircleLabelList"/>
    <dgm:cxn modelId="{43F3055C-0039-4AB1-A54A-491DDAF54EEA}" type="presOf" srcId="{9D27762F-4B38-4ABB-870C-741713805703}" destId="{F86140DA-DE5B-44C3-A1FA-761ADB62A6C9}" srcOrd="0" destOrd="0" presId="urn:microsoft.com/office/officeart/2018/5/layout/IconCircleLabelList"/>
    <dgm:cxn modelId="{E6C5F150-D898-45AB-9229-F52DA909650F}" srcId="{564578FD-B645-4698-8A09-5E3F1033D527}" destId="{9D27762F-4B38-4ABB-870C-741713805703}" srcOrd="0" destOrd="0" parTransId="{14FCB1E5-D0F2-415A-BB3C-07C4B61823A9}" sibTransId="{FA57AAAB-F84E-4B4D-B9EB-17DB2831C94E}"/>
    <dgm:cxn modelId="{E00E4BBD-DC47-4F85-B14A-85401FED8A60}" srcId="{564578FD-B645-4698-8A09-5E3F1033D527}" destId="{64E8C356-B230-40D7-92E2-7A1AE3F60CA8}" srcOrd="1" destOrd="0" parTransId="{E77FEC1D-0DF8-4CA2-B835-1EA535A17631}" sibTransId="{E540A5C7-A3C9-4577-BB24-666B8FE22A75}"/>
    <dgm:cxn modelId="{30ED12CB-8E6E-4C00-81C1-1010DD61812B}" type="presOf" srcId="{564578FD-B645-4698-8A09-5E3F1033D527}" destId="{F42127D9-46F1-4027-ABFD-BEDA4FCF6F66}" srcOrd="0" destOrd="0" presId="urn:microsoft.com/office/officeart/2018/5/layout/IconCircleLabelList"/>
    <dgm:cxn modelId="{B9A6CFD6-8120-4C38-AF0C-102FC6B007E8}" type="presParOf" srcId="{F42127D9-46F1-4027-ABFD-BEDA4FCF6F66}" destId="{368F16A9-060A-4272-9A3B-65348E7F82B7}" srcOrd="0" destOrd="0" presId="urn:microsoft.com/office/officeart/2018/5/layout/IconCircleLabelList"/>
    <dgm:cxn modelId="{264EF78F-CC41-460B-BF60-A4E05B6FFF51}" type="presParOf" srcId="{368F16A9-060A-4272-9A3B-65348E7F82B7}" destId="{27B1DAB8-FCDE-4661-B62B-30811BE12305}" srcOrd="0" destOrd="0" presId="urn:microsoft.com/office/officeart/2018/5/layout/IconCircleLabelList"/>
    <dgm:cxn modelId="{C1164B0A-9264-47C2-BF99-6CEC123F87BD}" type="presParOf" srcId="{368F16A9-060A-4272-9A3B-65348E7F82B7}" destId="{D5FBAD0B-C54F-41F0-8909-9DAF0A67B203}" srcOrd="1" destOrd="0" presId="urn:microsoft.com/office/officeart/2018/5/layout/IconCircleLabelList"/>
    <dgm:cxn modelId="{62B41229-A007-4CC3-844E-3841BB212290}" type="presParOf" srcId="{368F16A9-060A-4272-9A3B-65348E7F82B7}" destId="{907F5D24-469C-4175-840C-F9CC5C478CEC}" srcOrd="2" destOrd="0" presId="urn:microsoft.com/office/officeart/2018/5/layout/IconCircleLabelList"/>
    <dgm:cxn modelId="{305E2DE2-F4D3-4B64-BFA3-8366300C0599}" type="presParOf" srcId="{368F16A9-060A-4272-9A3B-65348E7F82B7}" destId="{F86140DA-DE5B-44C3-A1FA-761ADB62A6C9}" srcOrd="3" destOrd="0" presId="urn:microsoft.com/office/officeart/2018/5/layout/IconCircleLabelList"/>
    <dgm:cxn modelId="{97B22AEC-F0FD-4CBF-80E6-985436B868DE}" type="presParOf" srcId="{F42127D9-46F1-4027-ABFD-BEDA4FCF6F66}" destId="{022C0963-7CDD-488A-9647-038586E82191}" srcOrd="1" destOrd="0" presId="urn:microsoft.com/office/officeart/2018/5/layout/IconCircleLabelList"/>
    <dgm:cxn modelId="{AF35303A-92C0-445B-9B19-B1146AEC854D}" type="presParOf" srcId="{F42127D9-46F1-4027-ABFD-BEDA4FCF6F66}" destId="{B85E08FD-EED1-4C62-B7DF-FA6D172C60C0}" srcOrd="2" destOrd="0" presId="urn:microsoft.com/office/officeart/2018/5/layout/IconCircleLabelList"/>
    <dgm:cxn modelId="{66D1BAE8-F086-4E15-87A0-01D0CA6199FC}" type="presParOf" srcId="{B85E08FD-EED1-4C62-B7DF-FA6D172C60C0}" destId="{C323BB6D-06A5-49D2-9D7C-6692058E68EC}" srcOrd="0" destOrd="0" presId="urn:microsoft.com/office/officeart/2018/5/layout/IconCircleLabelList"/>
    <dgm:cxn modelId="{74BED9D6-2F84-4393-A834-C01900AD8260}" type="presParOf" srcId="{B85E08FD-EED1-4C62-B7DF-FA6D172C60C0}" destId="{0208FA03-FF09-4949-BE72-6FB26C56070B}" srcOrd="1" destOrd="0" presId="urn:microsoft.com/office/officeart/2018/5/layout/IconCircleLabelList"/>
    <dgm:cxn modelId="{027D2C29-4BFB-4E7E-AC27-45E26B8DF439}" type="presParOf" srcId="{B85E08FD-EED1-4C62-B7DF-FA6D172C60C0}" destId="{DFCA11A6-DF1E-4350-A3DE-ED059B3142DA}" srcOrd="2" destOrd="0" presId="urn:microsoft.com/office/officeart/2018/5/layout/IconCircleLabelList"/>
    <dgm:cxn modelId="{1932AB3D-75C2-4CA1-AD63-91BD0BC9E7D6}" type="presParOf" srcId="{B85E08FD-EED1-4C62-B7DF-FA6D172C60C0}" destId="{F4ABF6BD-DA81-470E-9D89-81815AE0DA2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34013-914E-4E22-A21A-DC02A238EF81}">
      <dsp:nvSpPr>
        <dsp:cNvPr id="0" name=""/>
        <dsp:cNvSpPr/>
      </dsp:nvSpPr>
      <dsp:spPr>
        <a:xfrm>
          <a:off x="145153" y="800136"/>
          <a:ext cx="1005669" cy="100566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B72B1-3A8D-4390-92DC-13470FFC1C8A}">
      <dsp:nvSpPr>
        <dsp:cNvPr id="0" name=""/>
        <dsp:cNvSpPr/>
      </dsp:nvSpPr>
      <dsp:spPr>
        <a:xfrm>
          <a:off x="356344" y="1011326"/>
          <a:ext cx="583288" cy="5832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E10880E-7216-4E51-8AA2-81B0C30226B4}">
      <dsp:nvSpPr>
        <dsp:cNvPr id="0" name=""/>
        <dsp:cNvSpPr/>
      </dsp:nvSpPr>
      <dsp:spPr>
        <a:xfrm>
          <a:off x="1366323" y="800136"/>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The Office of Civil Rights (OCR) is the administrative authority to enforce 504 </a:t>
          </a:r>
        </a:p>
      </dsp:txBody>
      <dsp:txXfrm>
        <a:off x="1366323" y="800136"/>
        <a:ext cx="2370505" cy="1005669"/>
      </dsp:txXfrm>
    </dsp:sp>
    <dsp:sp modelId="{96888A36-6D51-4E6B-8AEE-609D6D19D2E3}">
      <dsp:nvSpPr>
        <dsp:cNvPr id="0" name=""/>
        <dsp:cNvSpPr/>
      </dsp:nvSpPr>
      <dsp:spPr>
        <a:xfrm>
          <a:off x="4149871" y="800136"/>
          <a:ext cx="1005669" cy="100566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961487B-6CEC-4FF7-BE7E-7741E2E4D64E}">
      <dsp:nvSpPr>
        <dsp:cNvPr id="0" name=""/>
        <dsp:cNvSpPr/>
      </dsp:nvSpPr>
      <dsp:spPr>
        <a:xfrm>
          <a:off x="4361061" y="1011326"/>
          <a:ext cx="583288" cy="5832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9E1E172-A5C5-4BBF-B295-7C87E65E4D6F}">
      <dsp:nvSpPr>
        <dsp:cNvPr id="0" name=""/>
        <dsp:cNvSpPr/>
      </dsp:nvSpPr>
      <dsp:spPr>
        <a:xfrm>
          <a:off x="5371040" y="800136"/>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dirty="0"/>
            <a:t>CDE has </a:t>
          </a:r>
          <a:r>
            <a:rPr lang="en-US" sz="1800" u="sng" kern="1200" dirty="0"/>
            <a:t>no</a:t>
          </a:r>
          <a:r>
            <a:rPr lang="en-US" sz="1800" kern="1200" dirty="0"/>
            <a:t> enforcement authority for issues arising under 504</a:t>
          </a:r>
        </a:p>
      </dsp:txBody>
      <dsp:txXfrm>
        <a:off x="5371040" y="800136"/>
        <a:ext cx="2370505" cy="1005669"/>
      </dsp:txXfrm>
    </dsp:sp>
    <dsp:sp modelId="{0364A105-F5DF-4526-849F-D2B9C4C8A0BD}">
      <dsp:nvSpPr>
        <dsp:cNvPr id="0" name=""/>
        <dsp:cNvSpPr/>
      </dsp:nvSpPr>
      <dsp:spPr>
        <a:xfrm>
          <a:off x="145153" y="2545532"/>
          <a:ext cx="1005669" cy="100566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D4CE9B-3F4C-4B77-BD1B-8D385EE1973F}">
      <dsp:nvSpPr>
        <dsp:cNvPr id="0" name=""/>
        <dsp:cNvSpPr/>
      </dsp:nvSpPr>
      <dsp:spPr>
        <a:xfrm>
          <a:off x="356344" y="2756723"/>
          <a:ext cx="583288" cy="5832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5382BC9-317D-404F-BC09-14320C451F16}">
      <dsp:nvSpPr>
        <dsp:cNvPr id="0" name=""/>
        <dsp:cNvSpPr/>
      </dsp:nvSpPr>
      <dsp:spPr>
        <a:xfrm>
          <a:off x="1366323" y="2545532"/>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a:t>LEAs (the school and CSI) must identify the person responsible for ensuring compliance</a:t>
          </a:r>
        </a:p>
      </dsp:txBody>
      <dsp:txXfrm>
        <a:off x="1366323" y="2545532"/>
        <a:ext cx="2370505" cy="1005669"/>
      </dsp:txXfrm>
    </dsp:sp>
    <dsp:sp modelId="{F524DC1A-0647-45FD-9472-187ED1924B2B}">
      <dsp:nvSpPr>
        <dsp:cNvPr id="0" name=""/>
        <dsp:cNvSpPr/>
      </dsp:nvSpPr>
      <dsp:spPr>
        <a:xfrm>
          <a:off x="4149871" y="2545532"/>
          <a:ext cx="1005669" cy="100566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AEFA6E-87CA-472B-A601-08160843AD20}">
      <dsp:nvSpPr>
        <dsp:cNvPr id="0" name=""/>
        <dsp:cNvSpPr/>
      </dsp:nvSpPr>
      <dsp:spPr>
        <a:xfrm>
          <a:off x="4361061" y="2756723"/>
          <a:ext cx="583288" cy="5832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2588A94-979F-4BDB-93F4-BBA1A140E944}">
      <dsp:nvSpPr>
        <dsp:cNvPr id="0" name=""/>
        <dsp:cNvSpPr/>
      </dsp:nvSpPr>
      <dsp:spPr>
        <a:xfrm>
          <a:off x="5371040" y="2545532"/>
          <a:ext cx="2370505" cy="10056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r>
            <a:rPr lang="en-US" sz="1800" kern="1200"/>
            <a:t>504 provides procedural safeguards</a:t>
          </a:r>
        </a:p>
      </dsp:txBody>
      <dsp:txXfrm>
        <a:off x="5371040" y="2545532"/>
        <a:ext cx="2370505" cy="10056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4AC1ED-9148-430A-81BC-8DB167D71F7B}">
      <dsp:nvSpPr>
        <dsp:cNvPr id="0" name=""/>
        <dsp:cNvSpPr/>
      </dsp:nvSpPr>
      <dsp:spPr>
        <a:xfrm>
          <a:off x="530099" y="578169"/>
          <a:ext cx="1406812" cy="1406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634363-14BE-4DD7-A079-B7AA4C779B6C}">
      <dsp:nvSpPr>
        <dsp:cNvPr id="0" name=""/>
        <dsp:cNvSpPr/>
      </dsp:nvSpPr>
      <dsp:spPr>
        <a:xfrm>
          <a:off x="829912" y="877981"/>
          <a:ext cx="807187" cy="807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4EEC38-E782-425C-AF04-B8F1AFC443EC}">
      <dsp:nvSpPr>
        <dsp:cNvPr id="0" name=""/>
        <dsp:cNvSpPr/>
      </dsp:nvSpPr>
      <dsp:spPr>
        <a:xfrm>
          <a:off x="80381" y="2423169"/>
          <a:ext cx="230625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b="1" kern="1200" dirty="0"/>
            <a:t>To file a local grievance according to school and CSI policy.</a:t>
          </a:r>
          <a:endParaRPr lang="en-US" sz="1600" kern="1200" dirty="0"/>
        </a:p>
      </dsp:txBody>
      <dsp:txXfrm>
        <a:off x="80381" y="2423169"/>
        <a:ext cx="2306250" cy="1350000"/>
      </dsp:txXfrm>
    </dsp:sp>
    <dsp:sp modelId="{152093D9-BE64-4588-9970-4C25EA7FEEF7}">
      <dsp:nvSpPr>
        <dsp:cNvPr id="0" name=""/>
        <dsp:cNvSpPr/>
      </dsp:nvSpPr>
      <dsp:spPr>
        <a:xfrm>
          <a:off x="3239943" y="578169"/>
          <a:ext cx="1406812" cy="1406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50352E-464C-468F-B764-DB7A99D6FE80}">
      <dsp:nvSpPr>
        <dsp:cNvPr id="0" name=""/>
        <dsp:cNvSpPr/>
      </dsp:nvSpPr>
      <dsp:spPr>
        <a:xfrm>
          <a:off x="3539756" y="877981"/>
          <a:ext cx="807187" cy="807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EBB817B-95D8-40E1-959C-E8809F5E9D26}">
      <dsp:nvSpPr>
        <dsp:cNvPr id="0" name=""/>
        <dsp:cNvSpPr/>
      </dsp:nvSpPr>
      <dsp:spPr>
        <a:xfrm>
          <a:off x="2790224" y="2423169"/>
          <a:ext cx="230625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b="1" kern="1200" dirty="0"/>
            <a:t>Request an impartial hearing related to identification, eligibility, educational program or placement.</a:t>
          </a:r>
          <a:endParaRPr lang="en-US" sz="1600" kern="1200" dirty="0"/>
        </a:p>
      </dsp:txBody>
      <dsp:txXfrm>
        <a:off x="2790224" y="2423169"/>
        <a:ext cx="2306250" cy="1350000"/>
      </dsp:txXfrm>
    </dsp:sp>
    <dsp:sp modelId="{F82E561D-AAF8-42A3-9538-47FDBEA558DF}">
      <dsp:nvSpPr>
        <dsp:cNvPr id="0" name=""/>
        <dsp:cNvSpPr/>
      </dsp:nvSpPr>
      <dsp:spPr>
        <a:xfrm>
          <a:off x="5949787" y="578169"/>
          <a:ext cx="1406812" cy="1406812"/>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7EB91F-20A7-441E-AAB1-1CF048778B89}">
      <dsp:nvSpPr>
        <dsp:cNvPr id="0" name=""/>
        <dsp:cNvSpPr/>
      </dsp:nvSpPr>
      <dsp:spPr>
        <a:xfrm>
          <a:off x="6249600" y="877981"/>
          <a:ext cx="807187" cy="807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A829FA7-0D11-4D5A-ADD8-01AB21FADE67}">
      <dsp:nvSpPr>
        <dsp:cNvPr id="0" name=""/>
        <dsp:cNvSpPr/>
      </dsp:nvSpPr>
      <dsp:spPr>
        <a:xfrm>
          <a:off x="5500068" y="2423169"/>
          <a:ext cx="2306250" cy="135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b="1" kern="1200" dirty="0"/>
            <a:t>Opportunity to include representation by counsel and a review procedure.</a:t>
          </a:r>
          <a:endParaRPr lang="en-US" sz="1600" kern="1200" dirty="0"/>
        </a:p>
      </dsp:txBody>
      <dsp:txXfrm>
        <a:off x="5500068" y="2423169"/>
        <a:ext cx="2306250" cy="135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B53DC-CF1F-AF4E-B0F4-92F3B55208F3}">
      <dsp:nvSpPr>
        <dsp:cNvPr id="0" name=""/>
        <dsp:cNvSpPr/>
      </dsp:nvSpPr>
      <dsp:spPr>
        <a:xfrm>
          <a:off x="3658" y="1749756"/>
          <a:ext cx="2129563" cy="851825"/>
        </a:xfrm>
        <a:prstGeom prst="chevron">
          <a:avLst/>
        </a:prstGeom>
        <a:solidFill>
          <a:schemeClr val="dk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010" tIns="25337" rIns="25337" bIns="25337" numCol="1" spcCol="1270" anchor="ctr" anchorCtr="0">
          <a:noAutofit/>
          <a:sp3d extrusionH="28000" prstMaterial="matte"/>
        </a:bodyPr>
        <a:lstStyle/>
        <a:p>
          <a:pPr marL="0" lvl="0" indent="0" algn="ctr" defTabSz="844550">
            <a:lnSpc>
              <a:spcPct val="90000"/>
            </a:lnSpc>
            <a:spcBef>
              <a:spcPct val="0"/>
            </a:spcBef>
            <a:spcAft>
              <a:spcPct val="35000"/>
            </a:spcAft>
            <a:buNone/>
          </a:pPr>
          <a:r>
            <a:rPr lang="en-US" sz="1900" kern="1200" dirty="0"/>
            <a:t>Building 504 Coordinator</a:t>
          </a:r>
        </a:p>
      </dsp:txBody>
      <dsp:txXfrm>
        <a:off x="429571" y="1749756"/>
        <a:ext cx="1277738" cy="851825"/>
      </dsp:txXfrm>
    </dsp:sp>
    <dsp:sp modelId="{63326318-1320-7441-8BE5-C9F1722913CC}">
      <dsp:nvSpPr>
        <dsp:cNvPr id="0" name=""/>
        <dsp:cNvSpPr/>
      </dsp:nvSpPr>
      <dsp:spPr>
        <a:xfrm>
          <a:off x="2007351" y="1771529"/>
          <a:ext cx="2129563" cy="851825"/>
        </a:xfrm>
        <a:prstGeom prst="chevron">
          <a:avLst/>
        </a:prstGeom>
        <a:solidFill>
          <a:schemeClr val="dk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010" tIns="25337" rIns="25337" bIns="25337" numCol="1" spcCol="1270" anchor="ctr" anchorCtr="0">
          <a:noAutofit/>
          <a:sp3d extrusionH="28000" prstMaterial="matte"/>
        </a:bodyPr>
        <a:lstStyle/>
        <a:p>
          <a:pPr marL="0" lvl="0" indent="0" algn="ctr" defTabSz="844550">
            <a:lnSpc>
              <a:spcPct val="90000"/>
            </a:lnSpc>
            <a:spcBef>
              <a:spcPct val="0"/>
            </a:spcBef>
            <a:spcAft>
              <a:spcPct val="35000"/>
            </a:spcAft>
            <a:buNone/>
          </a:pPr>
          <a:r>
            <a:rPr lang="en-US" sz="1900" kern="1200" dirty="0"/>
            <a:t>School Leader</a:t>
          </a:r>
        </a:p>
      </dsp:txBody>
      <dsp:txXfrm>
        <a:off x="2433264" y="1771529"/>
        <a:ext cx="1277738" cy="851825"/>
      </dsp:txXfrm>
    </dsp:sp>
    <dsp:sp modelId="{F46A0436-ACC4-A648-8465-E6D2423F96CB}">
      <dsp:nvSpPr>
        <dsp:cNvPr id="0" name=""/>
        <dsp:cNvSpPr/>
      </dsp:nvSpPr>
      <dsp:spPr>
        <a:xfrm>
          <a:off x="3836871" y="1749756"/>
          <a:ext cx="2129563" cy="851825"/>
        </a:xfrm>
        <a:prstGeom prst="chevron">
          <a:avLst/>
        </a:prstGeom>
        <a:solidFill>
          <a:schemeClr val="dk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010" tIns="25337" rIns="25337" bIns="25337" numCol="1" spcCol="1270" anchor="ctr" anchorCtr="0">
          <a:noAutofit/>
          <a:sp3d extrusionH="28000" prstMaterial="matte"/>
        </a:bodyPr>
        <a:lstStyle/>
        <a:p>
          <a:pPr marL="0" lvl="0" indent="0" algn="ctr" defTabSz="844550">
            <a:lnSpc>
              <a:spcPct val="90000"/>
            </a:lnSpc>
            <a:spcBef>
              <a:spcPct val="0"/>
            </a:spcBef>
            <a:spcAft>
              <a:spcPct val="35000"/>
            </a:spcAft>
            <a:buNone/>
          </a:pPr>
          <a:r>
            <a:rPr lang="en-US" sz="1900" kern="1200" dirty="0"/>
            <a:t>School Board</a:t>
          </a:r>
        </a:p>
      </dsp:txBody>
      <dsp:txXfrm>
        <a:off x="4262784" y="1749756"/>
        <a:ext cx="1277738" cy="851825"/>
      </dsp:txXfrm>
    </dsp:sp>
    <dsp:sp modelId="{FC9C4A71-FEAE-544D-9614-CFDA81782AA9}">
      <dsp:nvSpPr>
        <dsp:cNvPr id="0" name=""/>
        <dsp:cNvSpPr/>
      </dsp:nvSpPr>
      <dsp:spPr>
        <a:xfrm>
          <a:off x="5753478" y="1749756"/>
          <a:ext cx="2129563" cy="851825"/>
        </a:xfrm>
        <a:prstGeom prst="chevron">
          <a:avLst/>
        </a:prstGeom>
        <a:solidFill>
          <a:schemeClr val="dk2">
            <a:hueOff val="0"/>
            <a:satOff val="0"/>
            <a:lumOff val="0"/>
            <a:alphaOff val="0"/>
          </a:schemeClr>
        </a:solidFill>
        <a:ln>
          <a:noFill/>
        </a:ln>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76010" tIns="25337" rIns="25337" bIns="25337" numCol="1" spcCol="1270" anchor="ctr" anchorCtr="0">
          <a:noAutofit/>
          <a:sp3d extrusionH="28000" prstMaterial="matte"/>
        </a:bodyPr>
        <a:lstStyle/>
        <a:p>
          <a:pPr marL="0" lvl="0" indent="0" algn="ctr" defTabSz="844550">
            <a:lnSpc>
              <a:spcPct val="90000"/>
            </a:lnSpc>
            <a:spcBef>
              <a:spcPct val="0"/>
            </a:spcBef>
            <a:spcAft>
              <a:spcPct val="35000"/>
            </a:spcAft>
            <a:buNone/>
          </a:pPr>
          <a:r>
            <a:rPr lang="en-US" sz="1900" kern="1200" dirty="0"/>
            <a:t>CSI Executive Director</a:t>
          </a:r>
        </a:p>
      </dsp:txBody>
      <dsp:txXfrm>
        <a:off x="6179391" y="1749756"/>
        <a:ext cx="1277738" cy="8518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7F019-9F49-448D-A98C-05968619CB18}">
      <dsp:nvSpPr>
        <dsp:cNvPr id="0" name=""/>
        <dsp:cNvSpPr/>
      </dsp:nvSpPr>
      <dsp:spPr>
        <a:xfrm>
          <a:off x="1009209" y="624131"/>
          <a:ext cx="1625062" cy="1625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D6725B-8E51-4F32-AF83-D90623C3A65A}">
      <dsp:nvSpPr>
        <dsp:cNvPr id="0" name=""/>
        <dsp:cNvSpPr/>
      </dsp:nvSpPr>
      <dsp:spPr>
        <a:xfrm>
          <a:off x="16115" y="2714706"/>
          <a:ext cx="3611250"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b="1" kern="1200" dirty="0"/>
            <a:t>Institute Level Procedures </a:t>
          </a:r>
          <a:endParaRPr lang="en-US" sz="2500" kern="1200" dirty="0"/>
        </a:p>
      </dsp:txBody>
      <dsp:txXfrm>
        <a:off x="16115" y="2714706"/>
        <a:ext cx="3611250" cy="1012500"/>
      </dsp:txXfrm>
    </dsp:sp>
    <dsp:sp modelId="{FBEA02D2-D825-4E08-8D6E-467939FDD635}">
      <dsp:nvSpPr>
        <dsp:cNvPr id="0" name=""/>
        <dsp:cNvSpPr/>
      </dsp:nvSpPr>
      <dsp:spPr>
        <a:xfrm>
          <a:off x="5252428" y="624131"/>
          <a:ext cx="1625062" cy="1625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45FDCF-93A0-4788-98B9-BE7DD49CE0B7}">
      <dsp:nvSpPr>
        <dsp:cNvPr id="0" name=""/>
        <dsp:cNvSpPr/>
      </dsp:nvSpPr>
      <dsp:spPr>
        <a:xfrm>
          <a:off x="4259334" y="2714706"/>
          <a:ext cx="3611250"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If the grievant has followed the school processes, they can submit concern in written form to CSI Executive Director within 5 days of School Board decision.</a:t>
          </a:r>
        </a:p>
      </dsp:txBody>
      <dsp:txXfrm>
        <a:off x="4259334" y="2714706"/>
        <a:ext cx="3611250" cy="1012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E37C-7782-C54B-ACE5-08E2684A2F47}">
      <dsp:nvSpPr>
        <dsp:cNvPr id="0" name=""/>
        <dsp:cNvSpPr/>
      </dsp:nvSpPr>
      <dsp:spPr>
        <a:xfrm>
          <a:off x="781830" y="2124"/>
          <a:ext cx="2634599" cy="13172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t>The right to receive benefits from public education programs without discrimination because of disability </a:t>
          </a:r>
          <a:r>
            <a:rPr lang="en-US" sz="1500" i="1" kern="1200" dirty="0"/>
            <a:t>(Public notice of nondiscrimination)</a:t>
          </a:r>
          <a:endParaRPr lang="en-US" sz="1500" kern="1200" dirty="0"/>
        </a:p>
      </dsp:txBody>
      <dsp:txXfrm>
        <a:off x="820412" y="40706"/>
        <a:ext cx="2557435" cy="1240135"/>
      </dsp:txXfrm>
    </dsp:sp>
    <dsp:sp modelId="{A3F3E3D8-C925-7146-8F68-4AA88E28FDF1}">
      <dsp:nvSpPr>
        <dsp:cNvPr id="0" name=""/>
        <dsp:cNvSpPr/>
      </dsp:nvSpPr>
      <dsp:spPr>
        <a:xfrm>
          <a:off x="781830" y="1517019"/>
          <a:ext cx="2634599" cy="13172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b="1" kern="1200" dirty="0"/>
            <a:t>To be advised by the school of your rights under federal law </a:t>
          </a:r>
          <a:endParaRPr lang="en-US" sz="1500" kern="1200" dirty="0"/>
        </a:p>
      </dsp:txBody>
      <dsp:txXfrm>
        <a:off x="820412" y="1555601"/>
        <a:ext cx="2557435" cy="1240135"/>
      </dsp:txXfrm>
    </dsp:sp>
    <dsp:sp modelId="{065CCA8B-A622-9E42-8E22-928BD60DC082}">
      <dsp:nvSpPr>
        <dsp:cNvPr id="0" name=""/>
        <dsp:cNvSpPr/>
      </dsp:nvSpPr>
      <dsp:spPr>
        <a:xfrm rot="18289469">
          <a:off x="3020652" y="1390975"/>
          <a:ext cx="1845395" cy="54492"/>
        </a:xfrm>
        <a:custGeom>
          <a:avLst/>
          <a:gdLst/>
          <a:ahLst/>
          <a:cxnLst/>
          <a:rect l="0" t="0" r="0" b="0"/>
          <a:pathLst>
            <a:path>
              <a:moveTo>
                <a:pt x="0" y="27246"/>
              </a:moveTo>
              <a:lnTo>
                <a:pt x="1845395" y="27246"/>
              </a:lnTo>
            </a:path>
          </a:pathLst>
        </a:custGeom>
        <a:noFill/>
        <a:ln w="6350" cap="flat" cmpd="sng" algn="ctr">
          <a:solidFill>
            <a:schemeClr val="accent2">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897215" y="1372086"/>
        <a:ext cx="92269" cy="92269"/>
      </dsp:txXfrm>
    </dsp:sp>
    <dsp:sp modelId="{0382C3A7-B5D4-7149-9D64-FCE56F45DDE1}">
      <dsp:nvSpPr>
        <dsp:cNvPr id="0" name=""/>
        <dsp:cNvSpPr/>
      </dsp:nvSpPr>
      <dsp:spPr>
        <a:xfrm>
          <a:off x="4470269" y="2124"/>
          <a:ext cx="2634599" cy="13172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Annual meetings </a:t>
          </a:r>
        </a:p>
      </dsp:txBody>
      <dsp:txXfrm>
        <a:off x="4508851" y="40706"/>
        <a:ext cx="2557435" cy="1240135"/>
      </dsp:txXfrm>
    </dsp:sp>
    <dsp:sp modelId="{4D23C3EC-DC1E-9D44-B69C-D020593E95C0}">
      <dsp:nvSpPr>
        <dsp:cNvPr id="0" name=""/>
        <dsp:cNvSpPr/>
      </dsp:nvSpPr>
      <dsp:spPr>
        <a:xfrm>
          <a:off x="3416430" y="2148422"/>
          <a:ext cx="1053839" cy="54492"/>
        </a:xfrm>
        <a:custGeom>
          <a:avLst/>
          <a:gdLst/>
          <a:ahLst/>
          <a:cxnLst/>
          <a:rect l="0" t="0" r="0" b="0"/>
          <a:pathLst>
            <a:path>
              <a:moveTo>
                <a:pt x="0" y="27246"/>
              </a:moveTo>
              <a:lnTo>
                <a:pt x="1053839" y="27246"/>
              </a:lnTo>
            </a:path>
          </a:pathLst>
        </a:custGeom>
        <a:noFill/>
        <a:ln w="6350" cap="flat" cmpd="sng" algn="ctr">
          <a:solidFill>
            <a:schemeClr val="accent2">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917004" y="2149323"/>
        <a:ext cx="52691" cy="52691"/>
      </dsp:txXfrm>
    </dsp:sp>
    <dsp:sp modelId="{D060A22E-D972-DC47-B2FB-3F38A52CFF4A}">
      <dsp:nvSpPr>
        <dsp:cNvPr id="0" name=""/>
        <dsp:cNvSpPr/>
      </dsp:nvSpPr>
      <dsp:spPr>
        <a:xfrm>
          <a:off x="4470269" y="1517019"/>
          <a:ext cx="2634599" cy="13172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a:t>Evaluations</a:t>
          </a:r>
        </a:p>
      </dsp:txBody>
      <dsp:txXfrm>
        <a:off x="4508851" y="1555601"/>
        <a:ext cx="2557435" cy="1240135"/>
      </dsp:txXfrm>
    </dsp:sp>
    <dsp:sp modelId="{CD4EC01E-BD8A-B34D-98DD-C59F3C7DDF46}">
      <dsp:nvSpPr>
        <dsp:cNvPr id="0" name=""/>
        <dsp:cNvSpPr/>
      </dsp:nvSpPr>
      <dsp:spPr>
        <a:xfrm rot="3310531">
          <a:off x="3020652" y="2905870"/>
          <a:ext cx="1845395" cy="54492"/>
        </a:xfrm>
        <a:custGeom>
          <a:avLst/>
          <a:gdLst/>
          <a:ahLst/>
          <a:cxnLst/>
          <a:rect l="0" t="0" r="0" b="0"/>
          <a:pathLst>
            <a:path>
              <a:moveTo>
                <a:pt x="0" y="27246"/>
              </a:moveTo>
              <a:lnTo>
                <a:pt x="1845395" y="27246"/>
              </a:lnTo>
            </a:path>
          </a:pathLst>
        </a:custGeom>
        <a:noFill/>
        <a:ln w="6350" cap="flat" cmpd="sng" algn="ctr">
          <a:solidFill>
            <a:schemeClr val="accent2">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3897215" y="2886981"/>
        <a:ext cx="92269" cy="92269"/>
      </dsp:txXfrm>
    </dsp:sp>
    <dsp:sp modelId="{2AE65E7B-9CA1-CB46-9CF7-D1FFD6D5F000}">
      <dsp:nvSpPr>
        <dsp:cNvPr id="0" name=""/>
        <dsp:cNvSpPr/>
      </dsp:nvSpPr>
      <dsp:spPr>
        <a:xfrm>
          <a:off x="4470269" y="3031913"/>
          <a:ext cx="2634599" cy="131729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a:t>Manifestation Determination Review before considering expulsion)</a:t>
          </a:r>
        </a:p>
      </dsp:txBody>
      <dsp:txXfrm>
        <a:off x="4508851" y="3070495"/>
        <a:ext cx="2557435" cy="12401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E37C-7782-C54B-ACE5-08E2684A2F47}">
      <dsp:nvSpPr>
        <dsp:cNvPr id="0" name=""/>
        <dsp:cNvSpPr/>
      </dsp:nvSpPr>
      <dsp:spPr>
        <a:xfrm>
          <a:off x="2037" y="533549"/>
          <a:ext cx="7884662" cy="3525248"/>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chemeClr val="accent1">
                  <a:lumMod val="75000"/>
                </a:schemeClr>
              </a:solidFill>
            </a:rPr>
            <a:t>The right to receive notifications</a:t>
          </a:r>
        </a:p>
        <a:p>
          <a:pPr marL="0" lvl="0" indent="0" algn="ctr" defTabSz="1244600">
            <a:lnSpc>
              <a:spcPct val="90000"/>
            </a:lnSpc>
            <a:spcBef>
              <a:spcPct val="0"/>
            </a:spcBef>
            <a:spcAft>
              <a:spcPct val="35000"/>
            </a:spcAft>
            <a:buNone/>
          </a:pPr>
          <a:r>
            <a:rPr lang="en-US" sz="2000" b="1" kern="1200" dirty="0"/>
            <a:t>notices for meetings </a:t>
          </a:r>
          <a:r>
            <a:rPr lang="en-US" sz="2000" kern="1200" dirty="0"/>
            <a:t>(NOM form), </a:t>
          </a:r>
        </a:p>
        <a:p>
          <a:pPr marL="0" lvl="0" indent="0" algn="ctr" defTabSz="1244600">
            <a:lnSpc>
              <a:spcPct val="90000"/>
            </a:lnSpc>
            <a:spcBef>
              <a:spcPct val="0"/>
            </a:spcBef>
            <a:spcAft>
              <a:spcPct val="35000"/>
            </a:spcAft>
            <a:buNone/>
          </a:pPr>
          <a:r>
            <a:rPr lang="en-US" sz="2000" b="1" kern="1200" dirty="0"/>
            <a:t>evaluations</a:t>
          </a:r>
          <a:r>
            <a:rPr lang="en-US" sz="2000" kern="1200" dirty="0"/>
            <a:t> (Consent for Evaluation)</a:t>
          </a:r>
        </a:p>
        <a:p>
          <a:pPr marL="0" lvl="0" indent="0" algn="ctr" defTabSz="1244600">
            <a:lnSpc>
              <a:spcPct val="90000"/>
            </a:lnSpc>
            <a:spcBef>
              <a:spcPct val="0"/>
            </a:spcBef>
            <a:spcAft>
              <a:spcPct val="35000"/>
            </a:spcAft>
            <a:buNone/>
          </a:pPr>
          <a:r>
            <a:rPr lang="en-US" sz="2000" b="1" kern="1200" dirty="0"/>
            <a:t>Identification</a:t>
          </a:r>
          <a:r>
            <a:rPr lang="en-US" sz="2000" kern="1200" dirty="0"/>
            <a:t> (Eligibility determination)</a:t>
          </a:r>
        </a:p>
        <a:p>
          <a:pPr marL="0" lvl="0" indent="0" algn="ctr" defTabSz="1244600">
            <a:lnSpc>
              <a:spcPct val="90000"/>
            </a:lnSpc>
            <a:spcBef>
              <a:spcPct val="0"/>
            </a:spcBef>
            <a:spcAft>
              <a:spcPct val="35000"/>
            </a:spcAft>
            <a:buNone/>
          </a:pPr>
          <a:r>
            <a:rPr lang="en-US" sz="2000" b="1" kern="1200" dirty="0"/>
            <a:t>Placement</a:t>
          </a:r>
          <a:r>
            <a:rPr lang="en-US" sz="2000" kern="1200" dirty="0"/>
            <a:t> (Acknowledge placement at initial/annual 504 </a:t>
          </a:r>
          <a:r>
            <a:rPr lang="en-US" sz="2000" kern="1200" dirty="0" err="1"/>
            <a:t>meeings</a:t>
          </a:r>
          <a:endParaRPr lang="en-US" sz="2000" kern="1200" dirty="0"/>
        </a:p>
      </dsp:txBody>
      <dsp:txXfrm>
        <a:off x="105288" y="636800"/>
        <a:ext cx="7678160" cy="33187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E37C-7782-C54B-ACE5-08E2684A2F47}">
      <dsp:nvSpPr>
        <dsp:cNvPr id="0" name=""/>
        <dsp:cNvSpPr/>
      </dsp:nvSpPr>
      <dsp:spPr>
        <a:xfrm>
          <a:off x="2037" y="373469"/>
          <a:ext cx="7884662" cy="3845409"/>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1">
                  <a:lumMod val="75000"/>
                </a:schemeClr>
              </a:solidFill>
            </a:rPr>
            <a:t>The right to receive Free and Appropriate Public Education</a:t>
          </a:r>
        </a:p>
        <a:p>
          <a:pPr marL="0" lvl="0" indent="0" algn="ctr" defTabSz="1066800">
            <a:lnSpc>
              <a:spcPct val="90000"/>
            </a:lnSpc>
            <a:spcBef>
              <a:spcPct val="0"/>
            </a:spcBef>
            <a:spcAft>
              <a:spcPct val="35000"/>
            </a:spcAft>
            <a:buNone/>
          </a:pPr>
          <a:r>
            <a:rPr lang="en-US" sz="2400" b="1" kern="1200" dirty="0"/>
            <a:t>be educated with non-disabled peers to maximum extent appropriate</a:t>
          </a:r>
        </a:p>
        <a:p>
          <a:pPr marL="0" lvl="0" indent="0" algn="ctr" defTabSz="1066800">
            <a:lnSpc>
              <a:spcPct val="90000"/>
            </a:lnSpc>
            <a:spcBef>
              <a:spcPct val="0"/>
            </a:spcBef>
            <a:spcAft>
              <a:spcPct val="35000"/>
            </a:spcAft>
            <a:buNone/>
          </a:pPr>
          <a:r>
            <a:rPr lang="en-US" sz="2000" i="1" kern="1200" dirty="0"/>
            <a:t>are you placing student in ISS regularly?  Keeping in from recess regularly?  sending outside the classroom</a:t>
          </a:r>
        </a:p>
        <a:p>
          <a:pPr marL="0" lvl="0" indent="0" algn="ctr" defTabSz="1066800">
            <a:lnSpc>
              <a:spcPct val="90000"/>
            </a:lnSpc>
            <a:spcBef>
              <a:spcPct val="0"/>
            </a:spcBef>
            <a:spcAft>
              <a:spcPct val="35000"/>
            </a:spcAft>
            <a:buNone/>
          </a:pPr>
          <a:endParaRPr lang="en-US" sz="2000" i="1" kern="1200" dirty="0"/>
        </a:p>
        <a:p>
          <a:pPr marL="0" lvl="0" indent="0" algn="ctr" defTabSz="1066800">
            <a:lnSpc>
              <a:spcPct val="90000"/>
            </a:lnSpc>
            <a:spcBef>
              <a:spcPct val="0"/>
            </a:spcBef>
            <a:spcAft>
              <a:spcPct val="35000"/>
            </a:spcAft>
            <a:buNone/>
          </a:pPr>
          <a:r>
            <a:rPr lang="en-US" sz="2400" b="1" i="1" kern="1200" dirty="0"/>
            <a:t>to have appropriate accommodations to be able to participate in school </a:t>
          </a:r>
        </a:p>
        <a:p>
          <a:pPr marL="0" lvl="0" indent="0" algn="ctr" defTabSz="1066800">
            <a:lnSpc>
              <a:spcPct val="90000"/>
            </a:lnSpc>
            <a:spcBef>
              <a:spcPct val="0"/>
            </a:spcBef>
            <a:spcAft>
              <a:spcPct val="35000"/>
            </a:spcAft>
            <a:buNone/>
          </a:pPr>
          <a:r>
            <a:rPr lang="en-US" sz="2000" i="1" kern="1200" dirty="0"/>
            <a:t>and school-related activities field trips, PE, after-school programs, summer school, etc.</a:t>
          </a:r>
        </a:p>
      </dsp:txBody>
      <dsp:txXfrm>
        <a:off x="114665" y="486097"/>
        <a:ext cx="7659406" cy="362015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FBEEB-E964-B241-9B2B-524E4D779496}">
      <dsp:nvSpPr>
        <dsp:cNvPr id="0" name=""/>
        <dsp:cNvSpPr/>
      </dsp:nvSpPr>
      <dsp:spPr>
        <a:xfrm>
          <a:off x="0" y="2626263"/>
          <a:ext cx="3886200" cy="172311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a:t>Examples of possible discrimination:</a:t>
          </a:r>
        </a:p>
      </dsp:txBody>
      <dsp:txXfrm>
        <a:off x="0" y="2626263"/>
        <a:ext cx="3886200" cy="930480"/>
      </dsp:txXfrm>
    </dsp:sp>
    <dsp:sp modelId="{61B1D842-8126-A84B-861F-73339EB1BAD2}">
      <dsp:nvSpPr>
        <dsp:cNvPr id="0" name=""/>
        <dsp:cNvSpPr/>
      </dsp:nvSpPr>
      <dsp:spPr>
        <a:xfrm>
          <a:off x="0" y="3522281"/>
          <a:ext cx="1943099" cy="792631"/>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a:t>Only kids with disabilities in the portable classroom</a:t>
          </a:r>
        </a:p>
      </dsp:txBody>
      <dsp:txXfrm>
        <a:off x="0" y="3522281"/>
        <a:ext cx="1943099" cy="792631"/>
      </dsp:txXfrm>
    </dsp:sp>
    <dsp:sp modelId="{9C0F1B81-F062-934F-9D4B-47D9F546EC9A}">
      <dsp:nvSpPr>
        <dsp:cNvPr id="0" name=""/>
        <dsp:cNvSpPr/>
      </dsp:nvSpPr>
      <dsp:spPr>
        <a:xfrm>
          <a:off x="1943100" y="3522281"/>
          <a:ext cx="1943099" cy="792631"/>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kern="1200" dirty="0"/>
            <a:t>Services provided in the custodial closet</a:t>
          </a:r>
        </a:p>
      </dsp:txBody>
      <dsp:txXfrm>
        <a:off x="1943100" y="3522281"/>
        <a:ext cx="1943099" cy="792631"/>
      </dsp:txXfrm>
    </dsp:sp>
    <dsp:sp modelId="{9ADFE69D-E250-E748-A697-10E132BE4009}">
      <dsp:nvSpPr>
        <dsp:cNvPr id="0" name=""/>
        <dsp:cNvSpPr/>
      </dsp:nvSpPr>
      <dsp:spPr>
        <a:xfrm rot="10800000">
          <a:off x="0" y="1962"/>
          <a:ext cx="3886200" cy="2650147"/>
        </a:xfrm>
        <a:prstGeom prst="upArrowCallou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kern="1200"/>
            <a:t>The right to receive services and be educated in facilities that are comparable to students without disabilities</a:t>
          </a:r>
          <a:endParaRPr lang="en-US" sz="2200" kern="1200"/>
        </a:p>
      </dsp:txBody>
      <dsp:txXfrm rot="10800000">
        <a:off x="0" y="1962"/>
        <a:ext cx="3886200" cy="17219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6B972-FC79-264E-B128-1869C6A73064}">
      <dsp:nvSpPr>
        <dsp:cNvPr id="0" name=""/>
        <dsp:cNvSpPr/>
      </dsp:nvSpPr>
      <dsp:spPr>
        <a:xfrm>
          <a:off x="0" y="650528"/>
          <a:ext cx="7886700" cy="14718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The right to receive to an </a:t>
          </a:r>
          <a:r>
            <a:rPr lang="en-US" sz="3700" b="1" u="sng" kern="1200"/>
            <a:t>individualized evaluation</a:t>
          </a:r>
          <a:endParaRPr lang="en-US" sz="3700" kern="1200" dirty="0"/>
        </a:p>
      </dsp:txBody>
      <dsp:txXfrm>
        <a:off x="71850" y="722378"/>
        <a:ext cx="7743000" cy="1328160"/>
      </dsp:txXfrm>
    </dsp:sp>
    <dsp:sp modelId="{0FFB9C10-82FB-224F-B62B-EA3ECB2153C3}">
      <dsp:nvSpPr>
        <dsp:cNvPr id="0" name=""/>
        <dsp:cNvSpPr/>
      </dsp:nvSpPr>
      <dsp:spPr>
        <a:xfrm>
          <a:off x="0" y="2228949"/>
          <a:ext cx="7886700" cy="14718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b="1" kern="1200"/>
            <a:t>The right to receive special education and related services if eligible for 504</a:t>
          </a:r>
          <a:endParaRPr lang="en-US" sz="3700" kern="1200" dirty="0"/>
        </a:p>
      </dsp:txBody>
      <dsp:txXfrm>
        <a:off x="71850" y="2300799"/>
        <a:ext cx="7743000" cy="13281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29E37C-7782-C54B-ACE5-08E2684A2F47}">
      <dsp:nvSpPr>
        <dsp:cNvPr id="0" name=""/>
        <dsp:cNvSpPr/>
      </dsp:nvSpPr>
      <dsp:spPr>
        <a:xfrm>
          <a:off x="2834" y="244491"/>
          <a:ext cx="7998637" cy="442275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0070C0"/>
              </a:solidFill>
            </a:rPr>
            <a:t>To have evaluations, eligibility and placement decisions made based on</a:t>
          </a:r>
        </a:p>
        <a:p>
          <a:pPr marL="0" lvl="0" indent="0" algn="ctr" defTabSz="1066800">
            <a:lnSpc>
              <a:spcPct val="90000"/>
            </a:lnSpc>
            <a:spcBef>
              <a:spcPct val="0"/>
            </a:spcBef>
            <a:spcAft>
              <a:spcPct val="35000"/>
            </a:spcAft>
            <a:buNone/>
          </a:pPr>
          <a:r>
            <a:rPr lang="en-US" sz="2400" b="1" kern="1200" dirty="0">
              <a:solidFill>
                <a:srgbClr val="0070C0"/>
              </a:solidFill>
            </a:rPr>
            <a:t>variety of  information sources</a:t>
          </a:r>
        </a:p>
        <a:p>
          <a:pPr marL="0" lvl="0" indent="0" algn="ctr" defTabSz="1066800">
            <a:lnSpc>
              <a:spcPct val="90000"/>
            </a:lnSpc>
            <a:spcBef>
              <a:spcPct val="0"/>
            </a:spcBef>
            <a:spcAft>
              <a:spcPct val="35000"/>
            </a:spcAft>
            <a:buNone/>
          </a:pPr>
          <a:r>
            <a:rPr lang="en-US" sz="2000" i="1" kern="1200" dirty="0"/>
            <a:t>Not just the private report, diagnosis or recommendation.</a:t>
          </a:r>
        </a:p>
        <a:p>
          <a:pPr marL="0" lvl="0" indent="0" algn="ctr" defTabSz="1066800">
            <a:lnSpc>
              <a:spcPct val="90000"/>
            </a:lnSpc>
            <a:spcBef>
              <a:spcPct val="0"/>
            </a:spcBef>
            <a:spcAft>
              <a:spcPct val="35000"/>
            </a:spcAft>
            <a:buNone/>
          </a:pPr>
          <a:r>
            <a:rPr lang="en-US" sz="2000" i="1" kern="1200" dirty="0"/>
            <a:t>Include school data including observations</a:t>
          </a:r>
        </a:p>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r>
            <a:rPr lang="en-US" sz="2400" b="1" kern="1200" dirty="0">
              <a:solidFill>
                <a:srgbClr val="0070C0"/>
              </a:solidFill>
            </a:rPr>
            <a:t>by professionals who know the child and are knowledgeable about the evaluation data and placement options</a:t>
          </a:r>
        </a:p>
        <a:p>
          <a:pPr marL="0" lvl="0" indent="0" algn="ctr" defTabSz="1066800">
            <a:lnSpc>
              <a:spcPct val="90000"/>
            </a:lnSpc>
            <a:spcBef>
              <a:spcPct val="0"/>
            </a:spcBef>
            <a:spcAft>
              <a:spcPct val="35000"/>
            </a:spcAft>
            <a:buNone/>
          </a:pPr>
          <a:r>
            <a:rPr lang="en-US" sz="2000" i="1" kern="1200" dirty="0"/>
            <a:t>Depending on the condition, school nurse, school psych, mental health professional, OT, reading interventionist, school admin, etc.</a:t>
          </a:r>
        </a:p>
      </dsp:txBody>
      <dsp:txXfrm>
        <a:off x="132372" y="374029"/>
        <a:ext cx="7739561" cy="416368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1E284-DA55-7449-8B3B-50F5FFB70C13}">
      <dsp:nvSpPr>
        <dsp:cNvPr id="0" name=""/>
        <dsp:cNvSpPr/>
      </dsp:nvSpPr>
      <dsp:spPr>
        <a:xfrm>
          <a:off x="0" y="3275482"/>
          <a:ext cx="7886700" cy="1075086"/>
        </a:xfrm>
        <a:prstGeom prst="rect">
          <a:avLst/>
        </a:prstGeom>
        <a:solidFill>
          <a:schemeClr val="dk2">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a:t>Rights to review/receive copies of educational records at reasonable cost, and to appeal any decision regarding evaluation and placement through an impartial hearing</a:t>
          </a:r>
          <a:endParaRPr lang="en-US" sz="1900" kern="1200"/>
        </a:p>
      </dsp:txBody>
      <dsp:txXfrm>
        <a:off x="0" y="3275482"/>
        <a:ext cx="7886700" cy="1075086"/>
      </dsp:txXfrm>
    </dsp:sp>
    <dsp:sp modelId="{60129CF0-E472-E746-BAA0-3C3CB53B8136}">
      <dsp:nvSpPr>
        <dsp:cNvPr id="0" name=""/>
        <dsp:cNvSpPr/>
      </dsp:nvSpPr>
      <dsp:spPr>
        <a:xfrm rot="10800000">
          <a:off x="0" y="1638125"/>
          <a:ext cx="7886700" cy="1653482"/>
        </a:xfrm>
        <a:prstGeom prst="upArrowCallout">
          <a:avLst/>
        </a:prstGeom>
        <a:solidFill>
          <a:schemeClr val="dk2">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a:t>Equal opportunity to participate in nonacademic and extracurricular activities offered by the school</a:t>
          </a:r>
          <a:endParaRPr lang="en-US" sz="1900" kern="1200"/>
        </a:p>
      </dsp:txBody>
      <dsp:txXfrm rot="10800000">
        <a:off x="0" y="1638125"/>
        <a:ext cx="7886700" cy="1074383"/>
      </dsp:txXfrm>
    </dsp:sp>
    <dsp:sp modelId="{872E2EE8-80D8-E74B-B9DB-3B5B9CBFE1E6}">
      <dsp:nvSpPr>
        <dsp:cNvPr id="0" name=""/>
        <dsp:cNvSpPr/>
      </dsp:nvSpPr>
      <dsp:spPr>
        <a:xfrm rot="10800000">
          <a:off x="0" y="769"/>
          <a:ext cx="7886700" cy="1653482"/>
        </a:xfrm>
        <a:prstGeom prst="upArrowCallout">
          <a:avLst/>
        </a:prstGeom>
        <a:solidFill>
          <a:schemeClr val="dk2">
            <a:hueOff val="0"/>
            <a:satOff val="0"/>
            <a:lumOff val="0"/>
            <a:alphaOff val="0"/>
          </a:schemeClr>
        </a:solidFill>
        <a:ln>
          <a:noFill/>
        </a:ln>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b="1" kern="1200"/>
            <a:t>Transportation if placed in an alternative program outside of the school</a:t>
          </a:r>
          <a:endParaRPr lang="en-US" sz="1900" kern="1200"/>
        </a:p>
      </dsp:txBody>
      <dsp:txXfrm rot="10800000">
        <a:off x="0" y="769"/>
        <a:ext cx="7886700" cy="10743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B1DAB8-FCDE-4661-B62B-30811BE12305}">
      <dsp:nvSpPr>
        <dsp:cNvPr id="0" name=""/>
        <dsp:cNvSpPr/>
      </dsp:nvSpPr>
      <dsp:spPr>
        <a:xfrm>
          <a:off x="508901" y="265982"/>
          <a:ext cx="1441125" cy="144112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FBAD0B-C54F-41F0-8909-9DAF0A67B203}">
      <dsp:nvSpPr>
        <dsp:cNvPr id="0" name=""/>
        <dsp:cNvSpPr/>
      </dsp:nvSpPr>
      <dsp:spPr>
        <a:xfrm>
          <a:off x="816026" y="573107"/>
          <a:ext cx="826875" cy="8268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86140DA-DE5B-44C3-A1FA-761ADB62A6C9}">
      <dsp:nvSpPr>
        <dsp:cNvPr id="0" name=""/>
        <dsp:cNvSpPr/>
      </dsp:nvSpPr>
      <dsp:spPr>
        <a:xfrm>
          <a:off x="291135" y="2034738"/>
          <a:ext cx="2167493" cy="231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solidFill>
                <a:schemeClr val="tx1"/>
              </a:solidFill>
            </a:rPr>
            <a:t>Receive a response from school regarding reasonable requests for explanation and interpretations of child’s records</a:t>
          </a:r>
          <a:endParaRPr lang="en-US" sz="1800" kern="1200" dirty="0">
            <a:solidFill>
              <a:schemeClr val="tx1"/>
            </a:solidFill>
          </a:endParaRPr>
        </a:p>
      </dsp:txBody>
      <dsp:txXfrm>
        <a:off x="291135" y="2034738"/>
        <a:ext cx="2167493" cy="2316599"/>
      </dsp:txXfrm>
    </dsp:sp>
    <dsp:sp modelId="{C323BB6D-06A5-49D2-9D7C-6692058E68EC}">
      <dsp:nvSpPr>
        <dsp:cNvPr id="0" name=""/>
        <dsp:cNvSpPr/>
      </dsp:nvSpPr>
      <dsp:spPr>
        <a:xfrm>
          <a:off x="4610756" y="431782"/>
          <a:ext cx="1441125" cy="1441125"/>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08FA03-FF09-4949-BE72-6FB26C56070B}">
      <dsp:nvSpPr>
        <dsp:cNvPr id="0" name=""/>
        <dsp:cNvSpPr/>
      </dsp:nvSpPr>
      <dsp:spPr>
        <a:xfrm>
          <a:off x="4917881" y="738907"/>
          <a:ext cx="826875" cy="826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ABF6BD-DA81-470E-9D89-81815AE0DA23}">
      <dsp:nvSpPr>
        <dsp:cNvPr id="0" name=""/>
        <dsp:cNvSpPr/>
      </dsp:nvSpPr>
      <dsp:spPr>
        <a:xfrm>
          <a:off x="2872364" y="2027771"/>
          <a:ext cx="5014335" cy="165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dirty="0">
              <a:solidFill>
                <a:schemeClr val="tx1"/>
              </a:solidFill>
            </a:rPr>
            <a:t>Request </a:t>
          </a:r>
          <a:r>
            <a:rPr lang="en-US" sz="1800" b="1" u="sng" kern="1200" dirty="0">
              <a:solidFill>
                <a:schemeClr val="tx1"/>
              </a:solidFill>
            </a:rPr>
            <a:t>amendment of educational records </a:t>
          </a:r>
          <a:r>
            <a:rPr lang="en-US" sz="1800" b="1" kern="1200" dirty="0">
              <a:solidFill>
                <a:schemeClr val="tx1"/>
              </a:solidFill>
            </a:rPr>
            <a:t>if there is reasonable cause to believe there are misleading, inaccurate or in violation of privacy.  If school refuses request, right to notification in writing within a specified time-period along with </a:t>
          </a:r>
          <a:r>
            <a:rPr lang="en-US" sz="1800" b="1" u="sng" kern="1200" dirty="0">
              <a:solidFill>
                <a:schemeClr val="tx1"/>
              </a:solidFill>
            </a:rPr>
            <a:t>right to hearing</a:t>
          </a:r>
          <a:r>
            <a:rPr lang="en-US" sz="1300" b="1" kern="1200" dirty="0">
              <a:solidFill>
                <a:schemeClr val="tx1"/>
              </a:solidFill>
            </a:rPr>
            <a:t>.</a:t>
          </a:r>
          <a:endParaRPr lang="en-US" sz="1300" kern="1200" dirty="0">
            <a:solidFill>
              <a:schemeClr val="tx1"/>
            </a:solidFill>
          </a:endParaRPr>
        </a:p>
      </dsp:txBody>
      <dsp:txXfrm>
        <a:off x="2872364" y="2027771"/>
        <a:ext cx="5014335" cy="165339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3" r:id="rId7"/>
    <p:sldLayoutId id="2147483674" r:id="rId8"/>
    <p:sldLayoutId id="2147483670" r:id="rId9"/>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6.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hyperlink" Target="https://www2.ed.gov/about/offices/list/ocr/index.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1.jpeg"/><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Section 504 Module III</a:t>
            </a:r>
          </a:p>
        </p:txBody>
      </p:sp>
      <p:sp>
        <p:nvSpPr>
          <p:cNvPr id="3" name="Subtitle 2"/>
          <p:cNvSpPr>
            <a:spLocks noGrp="1"/>
          </p:cNvSpPr>
          <p:nvPr>
            <p:ph type="subTitle" idx="1"/>
          </p:nvPr>
        </p:nvSpPr>
        <p:spPr/>
        <p:txBody>
          <a:bodyPr>
            <a:normAutofit/>
          </a:bodyPr>
          <a:lstStyle/>
          <a:p>
            <a:r>
              <a:rPr lang="en-US" b="1" dirty="0">
                <a:effectLst/>
                <a:ea typeface="Calibri" panose="020F0502020204030204" pitchFamily="34" charset="0"/>
              </a:rPr>
              <a:t>Procedural Safeguards including OCR, building level/CSI level appeal</a:t>
            </a:r>
            <a:endParaRPr lang="en-US" b="1" dirty="0"/>
          </a:p>
        </p:txBody>
      </p:sp>
    </p:spTree>
    <p:extLst>
      <p:ext uri="{BB962C8B-B14F-4D97-AF65-F5344CB8AC3E}">
        <p14:creationId xmlns:p14="http://schemas.microsoft.com/office/powerpoint/2010/main" val="3028666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912E-EB91-CFC4-A349-32851E97EB2D}"/>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to receive a response from school regarding reasonable requests for explanation and interpretations of child's records.  The right to request amendment of educational records if reasonable to believe they are misleading, inaccurate or in violation of privacy">
            <a:extLst>
              <a:ext uri="{FF2B5EF4-FFF2-40B4-BE49-F238E27FC236}">
                <a16:creationId xmlns:a16="http://schemas.microsoft.com/office/drawing/2014/main" id="{8D5DDE24-E5B9-6D44-2195-03D9C9B625FD}"/>
              </a:ext>
            </a:extLst>
          </p:cNvPr>
          <p:cNvGraphicFramePr>
            <a:graphicFrameLocks noGrp="1"/>
          </p:cNvGraphicFramePr>
          <p:nvPr>
            <p:ph idx="1"/>
            <p:extLst>
              <p:ext uri="{D42A27DB-BD31-4B8C-83A1-F6EECF244321}">
                <p14:modId xmlns:p14="http://schemas.microsoft.com/office/powerpoint/2010/main" val="1009128051"/>
              </p:ext>
            </p:extLst>
          </p:nvPr>
        </p:nvGraphicFramePr>
        <p:xfrm>
          <a:off x="628650" y="1609868"/>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6066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912E-EB91-CFC4-A349-32851E97EB2D}"/>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of file a grievance to school and CSI, to request an impartial hearing and the right to include representation by counsel and a review procedure">
            <a:extLst>
              <a:ext uri="{FF2B5EF4-FFF2-40B4-BE49-F238E27FC236}">
                <a16:creationId xmlns:a16="http://schemas.microsoft.com/office/drawing/2014/main" id="{86E25C47-43FC-4339-2824-8F71EE7AFB62}"/>
              </a:ext>
            </a:extLst>
          </p:cNvPr>
          <p:cNvGraphicFramePr>
            <a:graphicFrameLocks noGrp="1"/>
          </p:cNvGraphicFramePr>
          <p:nvPr>
            <p:ph idx="1"/>
            <p:extLst>
              <p:ext uri="{D42A27DB-BD31-4B8C-83A1-F6EECF244321}">
                <p14:modId xmlns:p14="http://schemas.microsoft.com/office/powerpoint/2010/main" val="231793798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483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3FB9-B660-4560-290E-830CC26CB1E1}"/>
              </a:ext>
            </a:extLst>
          </p:cNvPr>
          <p:cNvSpPr>
            <a:spLocks noGrp="1"/>
          </p:cNvSpPr>
          <p:nvPr>
            <p:ph type="title"/>
          </p:nvPr>
        </p:nvSpPr>
        <p:spPr/>
        <p:txBody>
          <a:bodyPr/>
          <a:lstStyle/>
          <a:p>
            <a:r>
              <a:rPr lang="en-US" dirty="0"/>
              <a:t>Grievance and Due Process</a:t>
            </a:r>
          </a:p>
        </p:txBody>
      </p:sp>
      <p:sp>
        <p:nvSpPr>
          <p:cNvPr id="3" name="Content Placeholder 2">
            <a:extLst>
              <a:ext uri="{FF2B5EF4-FFF2-40B4-BE49-F238E27FC236}">
                <a16:creationId xmlns:a16="http://schemas.microsoft.com/office/drawing/2014/main" id="{76687990-7C9D-885B-C21A-4C21BE3386AC}"/>
              </a:ext>
            </a:extLst>
          </p:cNvPr>
          <p:cNvSpPr>
            <a:spLocks noGrp="1"/>
          </p:cNvSpPr>
          <p:nvPr>
            <p:ph idx="1"/>
          </p:nvPr>
        </p:nvSpPr>
        <p:spPr/>
        <p:txBody>
          <a:bodyPr/>
          <a:lstStyle/>
          <a:p>
            <a:pPr marL="0" indent="0">
              <a:buNone/>
            </a:pPr>
            <a:r>
              <a:rPr lang="en-US" i="1" dirty="0"/>
              <a:t>See CSI 504 Guidebook, p.9-11</a:t>
            </a:r>
          </a:p>
          <a:p>
            <a:pPr marL="0" indent="0">
              <a:buNone/>
            </a:pPr>
            <a:endParaRPr lang="en-US" sz="2400" dirty="0">
              <a:effectLst/>
              <a:latin typeface="Arial" panose="020B0604020202020204" pitchFamily="34" charset="0"/>
            </a:endParaRPr>
          </a:p>
          <a:p>
            <a:pPr marL="0" indent="0">
              <a:buNone/>
            </a:pPr>
            <a:r>
              <a:rPr lang="en-US" sz="2400" dirty="0">
                <a:effectLst/>
                <a:latin typeface="Arial" panose="020B0604020202020204" pitchFamily="34" charset="0"/>
              </a:rPr>
              <a:t>All CSI schools are required to have a school grievance policy that incorporates due process standards and that provides for the prompt and equitable resolution of complaints relating to Section 504. </a:t>
            </a:r>
          </a:p>
          <a:p>
            <a:pPr marL="0" indent="0">
              <a:buNone/>
            </a:pPr>
            <a:endParaRPr lang="en-US" sz="2400" dirty="0"/>
          </a:p>
          <a:p>
            <a:endParaRPr lang="en-US" dirty="0"/>
          </a:p>
        </p:txBody>
      </p:sp>
    </p:spTree>
    <p:extLst>
      <p:ext uri="{BB962C8B-B14F-4D97-AF65-F5344CB8AC3E}">
        <p14:creationId xmlns:p14="http://schemas.microsoft.com/office/powerpoint/2010/main" val="59302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9265-D8B0-CCBC-BDE7-F0F2FBE8B32A}"/>
              </a:ext>
            </a:extLst>
          </p:cNvPr>
          <p:cNvSpPr>
            <a:spLocks noGrp="1"/>
          </p:cNvSpPr>
          <p:nvPr>
            <p:ph type="title"/>
          </p:nvPr>
        </p:nvSpPr>
        <p:spPr>
          <a:xfrm>
            <a:off x="628650" y="365126"/>
            <a:ext cx="7886700" cy="1325563"/>
          </a:xfrm>
        </p:spPr>
        <p:txBody>
          <a:bodyPr anchor="ctr">
            <a:normAutofit/>
          </a:bodyPr>
          <a:lstStyle/>
          <a:p>
            <a:r>
              <a:rPr lang="en-US" dirty="0"/>
              <a:t>School Level Grievance Process </a:t>
            </a:r>
            <a:r>
              <a:rPr lang="en-US" sz="3600" i="1" dirty="0"/>
              <a:t>(see school policy)</a:t>
            </a:r>
          </a:p>
        </p:txBody>
      </p:sp>
      <p:graphicFrame>
        <p:nvGraphicFramePr>
          <p:cNvPr id="6" name="Content Placeholder 5" descr="Based on school policy, grievance process should include, in order, Building 504 Coordinator, school leader, school board, and finally CSI Executive Director">
            <a:extLst>
              <a:ext uri="{FF2B5EF4-FFF2-40B4-BE49-F238E27FC236}">
                <a16:creationId xmlns:a16="http://schemas.microsoft.com/office/drawing/2014/main" id="{3FAD179B-3043-D7C3-2EEA-B15F849250C7}"/>
              </a:ext>
            </a:extLst>
          </p:cNvPr>
          <p:cNvGraphicFramePr>
            <a:graphicFrameLocks noGrp="1"/>
          </p:cNvGraphicFramePr>
          <p:nvPr>
            <p:ph idx="1"/>
            <p:extLst>
              <p:ext uri="{D42A27DB-BD31-4B8C-83A1-F6EECF244321}">
                <p14:modId xmlns:p14="http://schemas.microsoft.com/office/powerpoint/2010/main" val="157431048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3382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21FAC-EA48-1FAA-5E98-38E3E16EF302}"/>
              </a:ext>
            </a:extLst>
          </p:cNvPr>
          <p:cNvSpPr>
            <a:spLocks noGrp="1"/>
          </p:cNvSpPr>
          <p:nvPr>
            <p:ph type="title"/>
          </p:nvPr>
        </p:nvSpPr>
        <p:spPr>
          <a:xfrm>
            <a:off x="628650" y="365126"/>
            <a:ext cx="7886700" cy="1325563"/>
          </a:xfrm>
        </p:spPr>
        <p:txBody>
          <a:bodyPr anchor="ctr">
            <a:normAutofit/>
          </a:bodyPr>
          <a:lstStyle/>
          <a:p>
            <a:r>
              <a:rPr lang="en-US" dirty="0"/>
              <a:t>Grievance and Due Process</a:t>
            </a:r>
          </a:p>
        </p:txBody>
      </p:sp>
      <p:graphicFrame>
        <p:nvGraphicFramePr>
          <p:cNvPr id="5" name="Content Placeholder 2" descr="If the school grievance process has been followed, parent can submit concern in written format CSI Executive Director within 5 days of School Board decision">
            <a:extLst>
              <a:ext uri="{FF2B5EF4-FFF2-40B4-BE49-F238E27FC236}">
                <a16:creationId xmlns:a16="http://schemas.microsoft.com/office/drawing/2014/main" id="{60997034-BA7C-9E29-26B3-DCDF3557DF7F}"/>
              </a:ext>
            </a:extLst>
          </p:cNvPr>
          <p:cNvGraphicFramePr>
            <a:graphicFrameLocks noGrp="1"/>
          </p:cNvGraphicFramePr>
          <p:nvPr>
            <p:ph idx="1"/>
            <p:extLst>
              <p:ext uri="{D42A27DB-BD31-4B8C-83A1-F6EECF244321}">
                <p14:modId xmlns:p14="http://schemas.microsoft.com/office/powerpoint/2010/main" val="331961438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062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572FB-CB67-5142-D6E3-F088B142F1C7}"/>
              </a:ext>
            </a:extLst>
          </p:cNvPr>
          <p:cNvSpPr>
            <a:spLocks noGrp="1"/>
          </p:cNvSpPr>
          <p:nvPr>
            <p:ph type="title"/>
          </p:nvPr>
        </p:nvSpPr>
        <p:spPr>
          <a:xfrm>
            <a:off x="628650" y="365126"/>
            <a:ext cx="7886700" cy="1325563"/>
          </a:xfrm>
        </p:spPr>
        <p:txBody>
          <a:bodyPr anchor="ctr">
            <a:normAutofit/>
          </a:bodyPr>
          <a:lstStyle/>
          <a:p>
            <a:r>
              <a:rPr lang="en-US" dirty="0"/>
              <a:t>Office of Civil Rights</a:t>
            </a:r>
          </a:p>
        </p:txBody>
      </p:sp>
      <p:sp>
        <p:nvSpPr>
          <p:cNvPr id="3" name="Content Placeholder 2">
            <a:extLst>
              <a:ext uri="{FF2B5EF4-FFF2-40B4-BE49-F238E27FC236}">
                <a16:creationId xmlns:a16="http://schemas.microsoft.com/office/drawing/2014/main" id="{9906CF9C-38D4-05E8-A5B2-79B10E194C70}"/>
              </a:ext>
            </a:extLst>
          </p:cNvPr>
          <p:cNvSpPr>
            <a:spLocks noGrp="1"/>
          </p:cNvSpPr>
          <p:nvPr>
            <p:ph sz="half" idx="2"/>
          </p:nvPr>
        </p:nvSpPr>
        <p:spPr>
          <a:xfrm>
            <a:off x="407007" y="1690689"/>
            <a:ext cx="3886200" cy="4351338"/>
          </a:xfrm>
        </p:spPr>
        <p:txBody>
          <a:bodyPr>
            <a:normAutofit/>
          </a:bodyPr>
          <a:lstStyle/>
          <a:p>
            <a:pPr marL="0" indent="0">
              <a:buNone/>
            </a:pPr>
            <a:r>
              <a:rPr lang="en-US" sz="2600" dirty="0">
                <a:effectLst/>
              </a:rPr>
              <a:t>We strongly encourage parents and guardians to contact their student’s school or CSI’s 504/ADA Compliance Officer first. </a:t>
            </a:r>
          </a:p>
          <a:p>
            <a:pPr marL="0" indent="0">
              <a:buNone/>
            </a:pPr>
            <a:endParaRPr lang="en-US" sz="2600" dirty="0"/>
          </a:p>
          <a:p>
            <a:pPr marL="0" indent="0">
              <a:buNone/>
            </a:pPr>
            <a:r>
              <a:rPr lang="en-US" sz="2600" dirty="0">
                <a:effectLst/>
              </a:rPr>
              <a:t>However, parents and guardians always have the right to file a complaint with the OCR. </a:t>
            </a:r>
          </a:p>
          <a:p>
            <a:endParaRPr lang="en-US" sz="2600" dirty="0"/>
          </a:p>
        </p:txBody>
      </p:sp>
      <p:graphicFrame>
        <p:nvGraphicFramePr>
          <p:cNvPr id="4" name="Table 3" descr="OCR address and contact information">
            <a:extLst>
              <a:ext uri="{FF2B5EF4-FFF2-40B4-BE49-F238E27FC236}">
                <a16:creationId xmlns:a16="http://schemas.microsoft.com/office/drawing/2014/main" id="{B51FF010-BC2E-447D-3C68-C6AB0BFAAEAC}"/>
              </a:ext>
            </a:extLst>
          </p:cNvPr>
          <p:cNvGraphicFramePr>
            <a:graphicFrameLocks noGrp="1"/>
          </p:cNvGraphicFramePr>
          <p:nvPr>
            <p:extLst>
              <p:ext uri="{D42A27DB-BD31-4B8C-83A1-F6EECF244321}">
                <p14:modId xmlns:p14="http://schemas.microsoft.com/office/powerpoint/2010/main" val="4204471667"/>
              </p:ext>
            </p:extLst>
          </p:nvPr>
        </p:nvGraphicFramePr>
        <p:xfrm>
          <a:off x="4795134" y="2628705"/>
          <a:ext cx="3886200" cy="2475306"/>
        </p:xfrm>
        <a:graphic>
          <a:graphicData uri="http://schemas.openxmlformats.org/drawingml/2006/table">
            <a:tbl>
              <a:tblPr firstRow="1">
                <a:tableStyleId>{327F97BB-C833-4FB7-BDE5-3F7075034690}</a:tableStyleId>
              </a:tblPr>
              <a:tblGrid>
                <a:gridCol w="3886200">
                  <a:extLst>
                    <a:ext uri="{9D8B030D-6E8A-4147-A177-3AD203B41FA5}">
                      <a16:colId xmlns:a16="http://schemas.microsoft.com/office/drawing/2014/main" val="3086947494"/>
                    </a:ext>
                  </a:extLst>
                </a:gridCol>
              </a:tblGrid>
              <a:tr h="2475306">
                <a:tc>
                  <a:txBody>
                    <a:bodyPr/>
                    <a:lstStyle/>
                    <a:p>
                      <a:pPr algn="ctr"/>
                      <a:r>
                        <a:rPr lang="en-US" sz="2000" cap="none" spc="0" dirty="0">
                          <a:solidFill>
                            <a:sysClr val="windowText" lastClr="000000"/>
                          </a:solidFill>
                          <a:effectLst/>
                        </a:rPr>
                        <a:t>Office of Civil Rights, Region VIII </a:t>
                      </a:r>
                    </a:p>
                    <a:p>
                      <a:pPr algn="ctr"/>
                      <a:r>
                        <a:rPr lang="en-US" sz="2000" cap="none" spc="0" dirty="0">
                          <a:solidFill>
                            <a:sysClr val="windowText" lastClr="000000"/>
                          </a:solidFill>
                          <a:effectLst/>
                        </a:rPr>
                        <a:t>U.S. Department of Education </a:t>
                      </a:r>
                    </a:p>
                    <a:p>
                      <a:pPr algn="ctr"/>
                      <a:r>
                        <a:rPr lang="en-US" sz="2000" cap="none" spc="0" dirty="0">
                          <a:solidFill>
                            <a:sysClr val="windowText" lastClr="000000"/>
                          </a:solidFill>
                          <a:effectLst/>
                        </a:rPr>
                        <a:t>1244 Speer Boulevard, Suite 310 </a:t>
                      </a:r>
                    </a:p>
                    <a:p>
                      <a:pPr algn="ctr"/>
                      <a:r>
                        <a:rPr lang="en-US" sz="2000" cap="none" spc="0" dirty="0">
                          <a:solidFill>
                            <a:sysClr val="windowText" lastClr="000000"/>
                          </a:solidFill>
                          <a:effectLst/>
                        </a:rPr>
                        <a:t>Denver, CO 80204-3582 </a:t>
                      </a:r>
                    </a:p>
                    <a:p>
                      <a:pPr algn="ctr"/>
                      <a:r>
                        <a:rPr lang="en-US" sz="2000" cap="none" spc="0" dirty="0">
                          <a:solidFill>
                            <a:sysClr val="windowText" lastClr="000000"/>
                          </a:solidFill>
                          <a:effectLst/>
                        </a:rPr>
                        <a:t>(303) 844-5695 </a:t>
                      </a:r>
                      <a:endParaRPr lang="en-US" sz="2000" cap="none" spc="0" dirty="0">
                        <a:solidFill>
                          <a:sysClr val="windowText" lastClr="000000"/>
                        </a:solidFill>
                        <a:effectLst/>
                        <a:latin typeface="Arial" panose="020B0604020202020204" pitchFamily="34" charset="0"/>
                      </a:endParaRPr>
                    </a:p>
                  </a:txBody>
                  <a:tcPr marL="171774" marR="68820" marT="132134" marB="132134"/>
                </a:tc>
                <a:extLst>
                  <a:ext uri="{0D108BD9-81ED-4DB2-BD59-A6C34878D82A}">
                    <a16:rowId xmlns:a16="http://schemas.microsoft.com/office/drawing/2014/main" val="2107344416"/>
                  </a:ext>
                </a:extLst>
              </a:tr>
            </a:tbl>
          </a:graphicData>
        </a:graphic>
      </p:graphicFrame>
    </p:spTree>
    <p:extLst>
      <p:ext uri="{BB962C8B-B14F-4D97-AF65-F5344CB8AC3E}">
        <p14:creationId xmlns:p14="http://schemas.microsoft.com/office/powerpoint/2010/main" val="2764748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4B5FC-686B-F139-95C6-E7291BC36164}"/>
              </a:ext>
            </a:extLst>
          </p:cNvPr>
          <p:cNvSpPr>
            <a:spLocks noGrp="1"/>
          </p:cNvSpPr>
          <p:nvPr>
            <p:ph type="title"/>
          </p:nvPr>
        </p:nvSpPr>
        <p:spPr/>
        <p:txBody>
          <a:bodyPr/>
          <a:lstStyle/>
          <a:p>
            <a:r>
              <a:rPr lang="en-US" dirty="0"/>
              <a:t>OCR</a:t>
            </a:r>
          </a:p>
        </p:txBody>
      </p:sp>
      <p:sp>
        <p:nvSpPr>
          <p:cNvPr id="3" name="Content Placeholder 2">
            <a:extLst>
              <a:ext uri="{FF2B5EF4-FFF2-40B4-BE49-F238E27FC236}">
                <a16:creationId xmlns:a16="http://schemas.microsoft.com/office/drawing/2014/main" id="{8B10A88C-95AD-BDF2-0CC7-4DEBFB0C0C5C}"/>
              </a:ext>
            </a:extLst>
          </p:cNvPr>
          <p:cNvSpPr>
            <a:spLocks noGrp="1"/>
          </p:cNvSpPr>
          <p:nvPr>
            <p:ph idx="1"/>
          </p:nvPr>
        </p:nvSpPr>
        <p:spPr/>
        <p:txBody>
          <a:bodyPr/>
          <a:lstStyle/>
          <a:p>
            <a:pPr marL="0" indent="0">
              <a:buNone/>
            </a:pPr>
            <a:r>
              <a:rPr lang="en-US" dirty="0">
                <a:effectLst/>
                <a:latin typeface="Helvetica" pitchFamily="2" charset="0"/>
              </a:rPr>
              <a:t>Important Considerations:</a:t>
            </a:r>
          </a:p>
          <a:p>
            <a:pPr>
              <a:buFont typeface="Wingdings" pitchFamily="2" charset="2"/>
              <a:buChar char="q"/>
            </a:pPr>
            <a:r>
              <a:rPr lang="en-US" sz="2000" dirty="0">
                <a:effectLst/>
                <a:latin typeface="Helvetica" pitchFamily="2" charset="0"/>
              </a:rPr>
              <a:t> Parent files complaint</a:t>
            </a:r>
          </a:p>
          <a:p>
            <a:pPr>
              <a:buFont typeface="Wingdings" pitchFamily="2" charset="2"/>
              <a:buChar char="q"/>
            </a:pPr>
            <a:r>
              <a:rPr lang="en-US" sz="2000" dirty="0">
                <a:effectLst/>
                <a:latin typeface="Helvetica" pitchFamily="2" charset="0"/>
              </a:rPr>
              <a:t> OCR investigates</a:t>
            </a:r>
          </a:p>
          <a:p>
            <a:pPr>
              <a:buFont typeface="Wingdings" pitchFamily="2" charset="2"/>
              <a:buChar char="q"/>
            </a:pPr>
            <a:r>
              <a:rPr lang="en-US" sz="2000" dirty="0">
                <a:effectLst/>
                <a:latin typeface="Helvetica" pitchFamily="2" charset="0"/>
              </a:rPr>
              <a:t> OCR issues a decision</a:t>
            </a:r>
          </a:p>
          <a:p>
            <a:pPr>
              <a:buFont typeface="Wingdings" pitchFamily="2" charset="2"/>
              <a:buChar char="q"/>
            </a:pPr>
            <a:r>
              <a:rPr lang="en-US" sz="2000" dirty="0">
                <a:latin typeface="Helvetica" pitchFamily="2" charset="0"/>
              </a:rPr>
              <a:t> OCR issues a Resolution Agreement</a:t>
            </a:r>
          </a:p>
          <a:p>
            <a:pPr>
              <a:buFont typeface="Wingdings" pitchFamily="2" charset="2"/>
              <a:buChar char="q"/>
            </a:pPr>
            <a:r>
              <a:rPr lang="en-US" sz="2000" dirty="0">
                <a:latin typeface="Helvetica" pitchFamily="2" charset="0"/>
              </a:rPr>
              <a:t> Alternative Resolution Process</a:t>
            </a:r>
          </a:p>
          <a:p>
            <a:pPr lvl="1">
              <a:buFont typeface="Wingdings" pitchFamily="2" charset="2"/>
              <a:buChar char="q"/>
            </a:pPr>
            <a:r>
              <a:rPr lang="en-US" sz="1800" dirty="0">
                <a:latin typeface="Helvetica" pitchFamily="2" charset="0"/>
              </a:rPr>
              <a:t>Mediation agreed to by school and </a:t>
            </a:r>
            <a:r>
              <a:rPr lang="en-US" sz="1800" dirty="0" err="1">
                <a:latin typeface="Helvetica" pitchFamily="2" charset="0"/>
              </a:rPr>
              <a:t>complaintant</a:t>
            </a:r>
            <a:endParaRPr lang="en-US" sz="1800" dirty="0">
              <a:latin typeface="Helvetica" pitchFamily="2" charset="0"/>
            </a:endParaRPr>
          </a:p>
          <a:p>
            <a:pPr marL="0" indent="0">
              <a:buNone/>
            </a:pPr>
            <a:endParaRPr lang="en-US" sz="2000" dirty="0">
              <a:effectLst/>
              <a:latin typeface="Helvetica" pitchFamily="2" charset="0"/>
            </a:endParaRPr>
          </a:p>
          <a:p>
            <a:r>
              <a:rPr lang="en-US" sz="2000" dirty="0">
                <a:hlinkClick r:id="rId2"/>
              </a:rPr>
              <a:t>Filing a Complaint with OCR</a:t>
            </a:r>
            <a:endParaRPr lang="en-US" sz="2000" dirty="0"/>
          </a:p>
        </p:txBody>
      </p:sp>
      <p:pic>
        <p:nvPicPr>
          <p:cNvPr id="5" name="Picture 4" descr="A person sitting at a desk">
            <a:extLst>
              <a:ext uri="{FF2B5EF4-FFF2-40B4-BE49-F238E27FC236}">
                <a16:creationId xmlns:a16="http://schemas.microsoft.com/office/drawing/2014/main" id="{8D097E6B-01BD-29B0-0147-3B760DE9BE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4577" y="1698395"/>
            <a:ext cx="2095500" cy="2921000"/>
          </a:xfrm>
          <a:prstGeom prst="rect">
            <a:avLst/>
          </a:prstGeom>
        </p:spPr>
      </p:pic>
    </p:spTree>
    <p:extLst>
      <p:ext uri="{BB962C8B-B14F-4D97-AF65-F5344CB8AC3E}">
        <p14:creationId xmlns:p14="http://schemas.microsoft.com/office/powerpoint/2010/main" val="35297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65E0-1240-B57E-24FD-0F258EB477EE}"/>
              </a:ext>
            </a:extLst>
          </p:cNvPr>
          <p:cNvSpPr>
            <a:spLocks noGrp="1"/>
          </p:cNvSpPr>
          <p:nvPr>
            <p:ph type="title"/>
          </p:nvPr>
        </p:nvSpPr>
        <p:spPr/>
        <p:txBody>
          <a:bodyPr/>
          <a:lstStyle/>
          <a:p>
            <a:r>
              <a:rPr lang="en-US" dirty="0"/>
              <a:t>Next 504 Training-</a:t>
            </a:r>
            <a:r>
              <a:rPr lang="en-US" b="1" dirty="0"/>
              <a:t>Module IV  </a:t>
            </a:r>
          </a:p>
        </p:txBody>
      </p:sp>
      <p:sp>
        <p:nvSpPr>
          <p:cNvPr id="3" name="Content Placeholder 2">
            <a:extLst>
              <a:ext uri="{FF2B5EF4-FFF2-40B4-BE49-F238E27FC236}">
                <a16:creationId xmlns:a16="http://schemas.microsoft.com/office/drawing/2014/main" id="{BC6A8A37-115B-DE38-D274-DB2EE07358E2}"/>
              </a:ext>
            </a:extLst>
          </p:cNvPr>
          <p:cNvSpPr>
            <a:spLocks noGrp="1"/>
          </p:cNvSpPr>
          <p:nvPr>
            <p:ph idx="1"/>
          </p:nvPr>
        </p:nvSpPr>
        <p:spPr/>
        <p:txBody>
          <a:bodyPr>
            <a:normAutofit/>
          </a:bodyPr>
          <a:lstStyle/>
          <a:p>
            <a:pPr marL="0" indent="0" algn="ctr">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Eligibility:  504 vs. Individualized Health Plans (IHP) </a:t>
            </a:r>
          </a:p>
          <a:p>
            <a:pPr marL="0" indent="0" algn="ctr">
              <a:buNone/>
            </a:pPr>
            <a:r>
              <a:rPr lang="en-US" sz="3200" b="1" dirty="0">
                <a:effectLst/>
                <a:latin typeface="Calibri" panose="020F0502020204030204" pitchFamily="34" charset="0"/>
                <a:ea typeface="Calibri" panose="020F0502020204030204" pitchFamily="34" charset="0"/>
                <a:cs typeface="Times New Roman" panose="02020603050405020304" pitchFamily="18" charset="0"/>
              </a:rPr>
              <a:t>vs. Special Education </a:t>
            </a:r>
          </a:p>
          <a:p>
            <a:pPr marL="0" indent="0" algn="ctr">
              <a:buNone/>
            </a:pPr>
            <a:endParaRPr lang="en-US" sz="3200" b="1" dirty="0">
              <a:latin typeface="Calibri" panose="020F0502020204030204" pitchFamily="34" charset="0"/>
              <a:cs typeface="Times New Roman" panose="02020603050405020304" pitchFamily="18" charset="0"/>
            </a:endParaRPr>
          </a:p>
          <a:p>
            <a:pPr marL="0" indent="0" algn="ctr">
              <a:buNone/>
            </a:pPr>
            <a:r>
              <a:rPr lang="en-US" sz="3200" b="1" dirty="0">
                <a:solidFill>
                  <a:srgbClr val="0070C0"/>
                </a:solidFill>
                <a:latin typeface="Calibri" panose="020F0502020204030204" pitchFamily="34" charset="0"/>
                <a:cs typeface="Times New Roman" panose="02020603050405020304" pitchFamily="18" charset="0"/>
              </a:rPr>
              <a:t>Wed Oct 11 at 2pm</a:t>
            </a:r>
          </a:p>
          <a:p>
            <a:pPr marL="0" indent="0" algn="ctr">
              <a:buNone/>
            </a:pPr>
            <a:r>
              <a:rPr lang="en-US" sz="2400" i="1" dirty="0">
                <a:latin typeface="Calibri" panose="020F0502020204030204" pitchFamily="34" charset="0"/>
                <a:cs typeface="Times New Roman" panose="02020603050405020304" pitchFamily="18" charset="0"/>
              </a:rPr>
              <a:t>All trainings will be recorded and placed on CSI 504 Resource website and link resent once uploaded following training</a:t>
            </a:r>
            <a:endParaRPr lang="en-US" sz="2400" i="1" dirty="0"/>
          </a:p>
        </p:txBody>
      </p:sp>
    </p:spTree>
    <p:extLst>
      <p:ext uri="{BB962C8B-B14F-4D97-AF65-F5344CB8AC3E}">
        <p14:creationId xmlns:p14="http://schemas.microsoft.com/office/powerpoint/2010/main" val="115905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4624E8-727D-C019-5DAC-A346F4B84527}"/>
              </a:ext>
            </a:extLst>
          </p:cNvPr>
          <p:cNvSpPr>
            <a:spLocks noGrp="1"/>
          </p:cNvSpPr>
          <p:nvPr>
            <p:ph type="title"/>
          </p:nvPr>
        </p:nvSpPr>
        <p:spPr>
          <a:xfrm>
            <a:off x="628650" y="365126"/>
            <a:ext cx="7886700" cy="1325563"/>
          </a:xfrm>
        </p:spPr>
        <p:txBody>
          <a:bodyPr anchor="ctr">
            <a:normAutofit fontScale="90000"/>
          </a:bodyPr>
          <a:lstStyle/>
          <a:p>
            <a:endParaRPr lang="en-US" sz="2800" dirty="0"/>
          </a:p>
          <a:p>
            <a:endParaRPr lang="en-US" sz="2800" dirty="0"/>
          </a:p>
          <a:p>
            <a:pPr algn="ctr"/>
            <a:r>
              <a:rPr lang="en-US" dirty="0"/>
              <a:t>Q &amp; A</a:t>
            </a:r>
          </a:p>
        </p:txBody>
      </p:sp>
      <p:pic>
        <p:nvPicPr>
          <p:cNvPr id="5" name="Picture 4" descr="Several hands raised and ready to answer a question">
            <a:extLst>
              <a:ext uri="{FF2B5EF4-FFF2-40B4-BE49-F238E27FC236}">
                <a16:creationId xmlns:a16="http://schemas.microsoft.com/office/drawing/2014/main" id="{F27B9EFD-5840-688E-A804-2EC6F5D12C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196" r="1" b="13148"/>
          <a:stretch/>
        </p:blipFill>
        <p:spPr>
          <a:xfrm>
            <a:off x="628650" y="1825625"/>
            <a:ext cx="7886700" cy="4351338"/>
          </a:xfrm>
          <a:prstGeom prst="rect">
            <a:avLst/>
          </a:prstGeom>
          <a:noFill/>
        </p:spPr>
      </p:pic>
    </p:spTree>
    <p:extLst>
      <p:ext uri="{BB962C8B-B14F-4D97-AF65-F5344CB8AC3E}">
        <p14:creationId xmlns:p14="http://schemas.microsoft.com/office/powerpoint/2010/main" val="404213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832BD994-D797-8AF5-DD9E-CCA45BB99C46}"/>
              </a:ext>
            </a:extLst>
          </p:cNvPr>
          <p:cNvSpPr>
            <a:spLocks noGrp="1"/>
          </p:cNvSpPr>
          <p:nvPr>
            <p:ph type="title"/>
          </p:nvPr>
        </p:nvSpPr>
        <p:spPr>
          <a:xfrm>
            <a:off x="628650" y="365126"/>
            <a:ext cx="7886700" cy="1325563"/>
          </a:xfrm>
        </p:spPr>
        <p:txBody>
          <a:bodyPr/>
          <a:lstStyle/>
          <a:p>
            <a:r>
              <a:rPr lang="en-US" dirty="0"/>
              <a:t>Overview</a:t>
            </a:r>
          </a:p>
        </p:txBody>
      </p:sp>
      <p:graphicFrame>
        <p:nvGraphicFramePr>
          <p:cNvPr id="5" name="Content Placeholder 2" descr="Discusses the roles of OCR, CDE and LEAs and procedural safeguards">
            <a:extLst>
              <a:ext uri="{FF2B5EF4-FFF2-40B4-BE49-F238E27FC236}">
                <a16:creationId xmlns:a16="http://schemas.microsoft.com/office/drawing/2014/main" id="{065FE85C-9C75-684C-6199-02776B6134D0}"/>
              </a:ext>
            </a:extLst>
          </p:cNvPr>
          <p:cNvGraphicFramePr>
            <a:graphicFrameLocks noGrp="1"/>
          </p:cNvGraphicFramePr>
          <p:nvPr>
            <p:ph idx="1"/>
            <p:extLst>
              <p:ext uri="{D42A27DB-BD31-4B8C-83A1-F6EECF244321}">
                <p14:modId xmlns:p14="http://schemas.microsoft.com/office/powerpoint/2010/main" val="106888299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644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6895-6C50-C2DF-44A5-29D620B8A725}"/>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Procedural safeguards include right  to receive">
            <a:extLst>
              <a:ext uri="{FF2B5EF4-FFF2-40B4-BE49-F238E27FC236}">
                <a16:creationId xmlns:a16="http://schemas.microsoft.com/office/drawing/2014/main" id="{414FA38A-9547-D14F-4735-E03312AA1882}"/>
              </a:ext>
            </a:extLst>
          </p:cNvPr>
          <p:cNvGraphicFramePr>
            <a:graphicFrameLocks noGrp="1"/>
          </p:cNvGraphicFramePr>
          <p:nvPr>
            <p:ph idx="1"/>
            <p:extLst>
              <p:ext uri="{D42A27DB-BD31-4B8C-83A1-F6EECF244321}">
                <p14:modId xmlns:p14="http://schemas.microsoft.com/office/powerpoint/2010/main" val="327766554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002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6895-6C50-C2DF-44A5-29D620B8A725}"/>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to receive notifications of meetings, evaluations, eligibility determinations and placement decisions">
            <a:extLst>
              <a:ext uri="{FF2B5EF4-FFF2-40B4-BE49-F238E27FC236}">
                <a16:creationId xmlns:a16="http://schemas.microsoft.com/office/drawing/2014/main" id="{414FA38A-9547-D14F-4735-E03312AA1882}"/>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77173283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300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6895-6C50-C2DF-44A5-29D620B8A725}"/>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to receive FAPE including to be educated with non-disabled peers to maximum extent appropriate and appropriate accommodations">
            <a:extLst>
              <a:ext uri="{FF2B5EF4-FFF2-40B4-BE49-F238E27FC236}">
                <a16:creationId xmlns:a16="http://schemas.microsoft.com/office/drawing/2014/main" id="{414FA38A-9547-D14F-4735-E03312AA1882}"/>
              </a:ext>
            </a:extLst>
          </p:cNvPr>
          <p:cNvGraphicFramePr>
            <a:graphicFrameLocks noGrp="1"/>
          </p:cNvGraphicFramePr>
          <p:nvPr>
            <p:ph idx="1"/>
            <p:extLst>
              <p:ext uri="{D42A27DB-BD31-4B8C-83A1-F6EECF244321}">
                <p14:modId xmlns:p14="http://schemas.microsoft.com/office/powerpoint/2010/main" val="11120396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54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CAEBB-9326-2C64-27A7-7158B9B96A40}"/>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to receive services and be educated in facilities that are comparable to students without disabilities.  ">
            <a:extLst>
              <a:ext uri="{FF2B5EF4-FFF2-40B4-BE49-F238E27FC236}">
                <a16:creationId xmlns:a16="http://schemas.microsoft.com/office/drawing/2014/main" id="{ACBC94CB-D7A0-465B-C671-DEC268605FBE}"/>
              </a:ext>
            </a:extLst>
          </p:cNvPr>
          <p:cNvGraphicFramePr>
            <a:graphicFrameLocks noGrp="1"/>
          </p:cNvGraphicFramePr>
          <p:nvPr>
            <p:ph sz="half" idx="2"/>
            <p:extLst>
              <p:ext uri="{D42A27DB-BD31-4B8C-83A1-F6EECF244321}">
                <p14:modId xmlns:p14="http://schemas.microsoft.com/office/powerpoint/2010/main" val="274573319"/>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laceholder">
            <a:extLst>
              <a:ext uri="{FF2B5EF4-FFF2-40B4-BE49-F238E27FC236}">
                <a16:creationId xmlns:a16="http://schemas.microsoft.com/office/drawing/2014/main" id="{EC8734AB-0C8D-68EF-AC98-AAD4430F77CE}"/>
              </a:ext>
              <a:ext uri="{C183D7F6-B498-43B3-948B-1728B52AA6E4}">
                <adec:decorative xmlns:adec="http://schemas.microsoft.com/office/drawing/2017/decorative" val="1"/>
              </a:ext>
            </a:extLst>
          </p:cNvPr>
          <p:cNvPicPr>
            <a:picLocks noGrp="1" noChangeAspect="1"/>
          </p:cNvPicPr>
          <p:nvPr>
            <p:ph sz="half" idx="1"/>
          </p:nvPr>
        </p:nvPicPr>
        <p:blipFill>
          <a:blip r:embed="rId7"/>
          <a:srcRect l="10185" t="21481" r="7870" b="12963"/>
          <a:stretch>
            <a:fillRect/>
          </a:stretch>
        </p:blipFill>
        <p:spPr bwMode="auto">
          <a:xfrm>
            <a:off x="628650" y="2058194"/>
            <a:ext cx="3886200" cy="3886200"/>
          </a:xfrm>
          <a:prstGeom prst="ellipse">
            <a:avLst/>
          </a:prstGeom>
          <a:noFill/>
          <a:ln w="19050" cap="flat" cmpd="sng" algn="ctr">
            <a:solidFill>
              <a:schemeClr val="bg1"/>
            </a:solidFill>
            <a:prstDash val="solid"/>
            <a:miter lim="800000"/>
            <a:headEnd type="none" w="med" len="med"/>
            <a:tailEnd type="none" w="med" len="med"/>
          </a:ln>
          <a:effectLst>
            <a:outerShdw blurRad="63500" dist="38100" dir="2700000">
              <a:srgbClr val="000000">
                <a:alpha val="40000"/>
              </a:srgbClr>
            </a:outerShdw>
          </a:effectLst>
        </p:spPr>
      </p:pic>
    </p:spTree>
    <p:extLst>
      <p:ext uri="{BB962C8B-B14F-4D97-AF65-F5344CB8AC3E}">
        <p14:creationId xmlns:p14="http://schemas.microsoft.com/office/powerpoint/2010/main" val="132309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3F96B-1C5F-E82A-DFA2-B7B233EB74B0}"/>
              </a:ext>
            </a:extLst>
          </p:cNvPr>
          <p:cNvSpPr>
            <a:spLocks noGrp="1"/>
          </p:cNvSpPr>
          <p:nvPr>
            <p:ph type="title"/>
          </p:nvPr>
        </p:nvSpPr>
        <p:spPr>
          <a:xfrm>
            <a:off x="628650" y="365126"/>
            <a:ext cx="7886700" cy="1325563"/>
          </a:xfrm>
        </p:spPr>
        <p:txBody>
          <a:bodyPr anchor="ctr">
            <a:normAutofit/>
          </a:bodyPr>
          <a:lstStyle/>
          <a:p>
            <a:r>
              <a:rPr lang="en-US" dirty="0"/>
              <a:t>Procedural Safeguards	</a:t>
            </a:r>
          </a:p>
        </p:txBody>
      </p:sp>
      <p:graphicFrame>
        <p:nvGraphicFramePr>
          <p:cNvPr id="5" name="Content Placeholder 2" descr="The right to receive an individualized evaluation and to receive special education and related services if eligible for 504">
            <a:extLst>
              <a:ext uri="{FF2B5EF4-FFF2-40B4-BE49-F238E27FC236}">
                <a16:creationId xmlns:a16="http://schemas.microsoft.com/office/drawing/2014/main" id="{B12B267B-FF3A-FF9D-7DDD-A6C88877147C}"/>
              </a:ext>
            </a:extLst>
          </p:cNvPr>
          <p:cNvGraphicFramePr>
            <a:graphicFrameLocks noGrp="1"/>
          </p:cNvGraphicFramePr>
          <p:nvPr>
            <p:ph idx="1"/>
            <p:extLst>
              <p:ext uri="{D42A27DB-BD31-4B8C-83A1-F6EECF244321}">
                <p14:modId xmlns:p14="http://schemas.microsoft.com/office/powerpoint/2010/main" val="904056306"/>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182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16895-6C50-C2DF-44A5-29D620B8A725}"/>
              </a:ext>
            </a:extLst>
          </p:cNvPr>
          <p:cNvSpPr>
            <a:spLocks noGrp="1"/>
          </p:cNvSpPr>
          <p:nvPr>
            <p:ph type="title"/>
          </p:nvPr>
        </p:nvSpPr>
        <p:spPr>
          <a:xfrm>
            <a:off x="628650" y="365126"/>
            <a:ext cx="7886700" cy="1325563"/>
          </a:xfrm>
        </p:spPr>
        <p:txBody>
          <a:bodyPr anchor="ctr">
            <a:normAutofit/>
          </a:bodyPr>
          <a:lstStyle/>
          <a:p>
            <a:r>
              <a:rPr lang="en-US" dirty="0"/>
              <a:t>Procedural Safeguards</a:t>
            </a:r>
          </a:p>
        </p:txBody>
      </p:sp>
      <p:graphicFrame>
        <p:nvGraphicFramePr>
          <p:cNvPr id="5" name="Content Placeholder 2" descr="The right to have evaluations, eligibility, and placement decisions based on a variety of information sources and by professionals who know child and are knowledgeable about evaluation data and placement options">
            <a:extLst>
              <a:ext uri="{FF2B5EF4-FFF2-40B4-BE49-F238E27FC236}">
                <a16:creationId xmlns:a16="http://schemas.microsoft.com/office/drawing/2014/main" id="{414FA38A-9547-D14F-4735-E03312AA1882}"/>
              </a:ext>
            </a:extLst>
          </p:cNvPr>
          <p:cNvGraphicFramePr>
            <a:graphicFrameLocks noGrp="1"/>
          </p:cNvGraphicFramePr>
          <p:nvPr>
            <p:ph idx="1"/>
            <p:extLst>
              <p:ext uri="{D42A27DB-BD31-4B8C-83A1-F6EECF244321}">
                <p14:modId xmlns:p14="http://schemas.microsoft.com/office/powerpoint/2010/main" val="2200799887"/>
              </p:ext>
            </p:extLst>
          </p:nvPr>
        </p:nvGraphicFramePr>
        <p:xfrm>
          <a:off x="628650" y="1825624"/>
          <a:ext cx="8001472" cy="466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4980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3F96B-1C5F-E82A-DFA2-B7B233EB74B0}"/>
              </a:ext>
            </a:extLst>
          </p:cNvPr>
          <p:cNvSpPr>
            <a:spLocks noGrp="1"/>
          </p:cNvSpPr>
          <p:nvPr>
            <p:ph type="title"/>
          </p:nvPr>
        </p:nvSpPr>
        <p:spPr>
          <a:xfrm>
            <a:off x="628650" y="365126"/>
            <a:ext cx="7886700" cy="1325563"/>
          </a:xfrm>
        </p:spPr>
        <p:txBody>
          <a:bodyPr anchor="ctr">
            <a:normAutofit/>
          </a:bodyPr>
          <a:lstStyle/>
          <a:p>
            <a:r>
              <a:rPr lang="en-US" dirty="0"/>
              <a:t>Procedural Safeguards	</a:t>
            </a:r>
          </a:p>
        </p:txBody>
      </p:sp>
      <p:graphicFrame>
        <p:nvGraphicFramePr>
          <p:cNvPr id="5" name="Content Placeholder 2" descr="The rights to transportation if placed in program outside of school.  Equal Opportunity to participate in nonacademic and extracurricular activities offered by the school and rights to review and receive copies of educational records at reasonable cost and right to appeal decisions">
            <a:extLst>
              <a:ext uri="{FF2B5EF4-FFF2-40B4-BE49-F238E27FC236}">
                <a16:creationId xmlns:a16="http://schemas.microsoft.com/office/drawing/2014/main" id="{05F5158D-D2F8-049B-8585-7F57F099FC7F}"/>
              </a:ext>
            </a:extLst>
          </p:cNvPr>
          <p:cNvGraphicFramePr>
            <a:graphicFrameLocks noGrp="1"/>
          </p:cNvGraphicFramePr>
          <p:nvPr>
            <p:ph idx="1"/>
            <p:extLst>
              <p:ext uri="{D42A27DB-BD31-4B8C-83A1-F6EECF244321}">
                <p14:modId xmlns:p14="http://schemas.microsoft.com/office/powerpoint/2010/main" val="394197653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01740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46A965F-FA82-45EA-B6D0-E8C860929DC9}" vid="{26212A1B-D962-4FEE-BB6B-0F45839414BB}"/>
    </a:ext>
  </a:extLst>
</a:theme>
</file>

<file path=docProps/app.xml><?xml version="1.0" encoding="utf-8"?>
<Properties xmlns="http://schemas.openxmlformats.org/officeDocument/2006/extended-properties" xmlns:vt="http://schemas.openxmlformats.org/officeDocument/2006/docPropsVTypes">
  <Template>PowerPoint Template New</Template>
  <TotalTime>601</TotalTime>
  <Words>743</Words>
  <Application>Microsoft Office PowerPoint</Application>
  <PresentationFormat>On-screen Show (4:3)</PresentationFormat>
  <Paragraphs>93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Helvetica</vt:lpstr>
      <vt:lpstr>Wingdings</vt:lpstr>
      <vt:lpstr>Office Theme</vt:lpstr>
      <vt:lpstr>Section 504 Module III</vt:lpstr>
      <vt:lpstr>Overview</vt:lpstr>
      <vt:lpstr>Procedural Safeguards</vt:lpstr>
      <vt:lpstr>Procedural Safeguards</vt:lpstr>
      <vt:lpstr>Procedural Safeguards</vt:lpstr>
      <vt:lpstr>Procedural Safeguards</vt:lpstr>
      <vt:lpstr>Procedural Safeguards </vt:lpstr>
      <vt:lpstr>Procedural Safeguards</vt:lpstr>
      <vt:lpstr>Procedural Safeguards </vt:lpstr>
      <vt:lpstr>Procedural Safeguards</vt:lpstr>
      <vt:lpstr>Procedural Safeguards</vt:lpstr>
      <vt:lpstr>Grievance and Due Process</vt:lpstr>
      <vt:lpstr>School Level Grievance Process (see school policy)</vt:lpstr>
      <vt:lpstr>Grievance and Due Process</vt:lpstr>
      <vt:lpstr>Office of Civil Rights</vt:lpstr>
      <vt:lpstr>OCR</vt:lpstr>
      <vt:lpstr>Next 504 Training-Module IV  </vt:lpstr>
      <vt:lpstr>  Q &amp; A</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First Section 504 Meeting</dc:title>
  <dc:creator>Stachokus, Nick</dc:creator>
  <cp:lastModifiedBy>Oberg, Amanda</cp:lastModifiedBy>
  <cp:revision>48</cp:revision>
  <dcterms:created xsi:type="dcterms:W3CDTF">2019-06-13T15:30:37Z</dcterms:created>
  <dcterms:modified xsi:type="dcterms:W3CDTF">2023-10-04T19:34:02Z</dcterms:modified>
</cp:coreProperties>
</file>