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103"/>
  </p:notesMasterIdLst>
  <p:sldIdLst>
    <p:sldId id="256" r:id="rId2"/>
    <p:sldId id="442" r:id="rId3"/>
    <p:sldId id="258" r:id="rId4"/>
    <p:sldId id="440" r:id="rId5"/>
    <p:sldId id="445" r:id="rId6"/>
    <p:sldId id="441" r:id="rId7"/>
    <p:sldId id="446" r:id="rId8"/>
    <p:sldId id="262" r:id="rId9"/>
    <p:sldId id="261" r:id="rId10"/>
    <p:sldId id="263" r:id="rId11"/>
    <p:sldId id="267" r:id="rId12"/>
    <p:sldId id="268" r:id="rId13"/>
    <p:sldId id="269" r:id="rId14"/>
    <p:sldId id="403" r:id="rId15"/>
    <p:sldId id="266" r:id="rId16"/>
    <p:sldId id="392" r:id="rId17"/>
    <p:sldId id="393" r:id="rId18"/>
    <p:sldId id="444" r:id="rId19"/>
    <p:sldId id="404" r:id="rId20"/>
    <p:sldId id="275" r:id="rId21"/>
    <p:sldId id="276" r:id="rId22"/>
    <p:sldId id="277" r:id="rId23"/>
    <p:sldId id="278" r:id="rId24"/>
    <p:sldId id="447" r:id="rId25"/>
    <p:sldId id="405" r:id="rId26"/>
    <p:sldId id="282" r:id="rId27"/>
    <p:sldId id="283" r:id="rId28"/>
    <p:sldId id="285" r:id="rId29"/>
    <p:sldId id="448" r:id="rId30"/>
    <p:sldId id="406" r:id="rId31"/>
    <p:sldId id="290" r:id="rId32"/>
    <p:sldId id="300" r:id="rId33"/>
    <p:sldId id="373" r:id="rId34"/>
    <p:sldId id="306" r:id="rId35"/>
    <p:sldId id="407" r:id="rId36"/>
    <p:sldId id="291" r:id="rId37"/>
    <p:sldId id="292" r:id="rId38"/>
    <p:sldId id="297" r:id="rId39"/>
    <p:sldId id="299" r:id="rId40"/>
    <p:sldId id="449" r:id="rId41"/>
    <p:sldId id="408" r:id="rId42"/>
    <p:sldId id="320" r:id="rId43"/>
    <p:sldId id="321" r:id="rId44"/>
    <p:sldId id="265" r:id="rId45"/>
    <p:sldId id="324" r:id="rId46"/>
    <p:sldId id="450" r:id="rId47"/>
    <p:sldId id="409" r:id="rId48"/>
    <p:sldId id="309" r:id="rId49"/>
    <p:sldId id="310" r:id="rId50"/>
    <p:sldId id="413" r:id="rId51"/>
    <p:sldId id="414" r:id="rId52"/>
    <p:sldId id="388" r:id="rId53"/>
    <p:sldId id="416" r:id="rId54"/>
    <p:sldId id="311" r:id="rId55"/>
    <p:sldId id="312" r:id="rId56"/>
    <p:sldId id="313" r:id="rId57"/>
    <p:sldId id="315" r:id="rId58"/>
    <p:sldId id="317" r:id="rId59"/>
    <p:sldId id="389" r:id="rId60"/>
    <p:sldId id="451" r:id="rId61"/>
    <p:sldId id="417" r:id="rId62"/>
    <p:sldId id="428" r:id="rId63"/>
    <p:sldId id="429" r:id="rId64"/>
    <p:sldId id="329" r:id="rId65"/>
    <p:sldId id="364" r:id="rId66"/>
    <p:sldId id="458" r:id="rId67"/>
    <p:sldId id="430" r:id="rId68"/>
    <p:sldId id="420" r:id="rId69"/>
    <p:sldId id="421" r:id="rId70"/>
    <p:sldId id="459" r:id="rId71"/>
    <p:sldId id="365" r:id="rId72"/>
    <p:sldId id="431" r:id="rId73"/>
    <p:sldId id="369" r:id="rId74"/>
    <p:sldId id="352" r:id="rId75"/>
    <p:sldId id="432" r:id="rId76"/>
    <p:sldId id="370" r:id="rId77"/>
    <p:sldId id="422" r:id="rId78"/>
    <p:sldId id="423" r:id="rId79"/>
    <p:sldId id="424" r:id="rId80"/>
    <p:sldId id="425" r:id="rId81"/>
    <p:sldId id="426" r:id="rId82"/>
    <p:sldId id="427" r:id="rId83"/>
    <p:sldId id="454" r:id="rId84"/>
    <p:sldId id="433" r:id="rId85"/>
    <p:sldId id="336" r:id="rId86"/>
    <p:sldId id="335" r:id="rId87"/>
    <p:sldId id="462" r:id="rId88"/>
    <p:sldId id="337" r:id="rId89"/>
    <p:sldId id="342" r:id="rId90"/>
    <p:sldId id="455" r:id="rId91"/>
    <p:sldId id="437" r:id="rId92"/>
    <p:sldId id="363" r:id="rId93"/>
    <p:sldId id="271" r:id="rId94"/>
    <p:sldId id="272" r:id="rId95"/>
    <p:sldId id="273" r:id="rId96"/>
    <p:sldId id="456" r:id="rId97"/>
    <p:sldId id="438" r:id="rId98"/>
    <p:sldId id="439" r:id="rId99"/>
    <p:sldId id="463" r:id="rId100"/>
    <p:sldId id="436" r:id="rId101"/>
    <p:sldId id="435" r:id="rId10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55FA9"/>
    <a:srgbClr val="EFAA1F"/>
    <a:srgbClr val="C63F28"/>
    <a:srgbClr val="008CA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86385" autoAdjust="0"/>
  </p:normalViewPr>
  <p:slideViewPr>
    <p:cSldViewPr snapToGrid="0">
      <p:cViewPr varScale="1">
        <p:scale>
          <a:sx n="63" d="100"/>
          <a:sy n="63" d="100"/>
        </p:scale>
        <p:origin x="1332" y="64"/>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07" Type="http://schemas.openxmlformats.org/officeDocument/2006/relationships/tableStyles" Target="tableStyles.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notesMaster" Target="notesMasters/notesMaster1.xml"/><Relationship Id="rId108" Type="http://schemas.microsoft.com/office/2016/11/relationships/changesInfo" Target="changesInfos/changesInfo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Winn, Kali" userId="ffcf335d-59f8-4838-90c9-619224222733" providerId="ADAL" clId="{C3188087-09A6-44B5-AE86-32D05AB4AD38}"/>
    <pc:docChg chg="delSld">
      <pc:chgData name="Winn, Kali" userId="ffcf335d-59f8-4838-90c9-619224222733" providerId="ADAL" clId="{C3188087-09A6-44B5-AE86-32D05AB4AD38}" dt="2023-09-06T18:16:34.002" v="0" actId="2696"/>
      <pc:docMkLst>
        <pc:docMk/>
      </pc:docMkLst>
      <pc:sldChg chg="del">
        <pc:chgData name="Winn, Kali" userId="ffcf335d-59f8-4838-90c9-619224222733" providerId="ADAL" clId="{C3188087-09A6-44B5-AE86-32D05AB4AD38}" dt="2023-09-06T18:16:34.002" v="0" actId="2696"/>
        <pc:sldMkLst>
          <pc:docMk/>
          <pc:sldMk cId="2225914063" sldId="434"/>
        </pc:sldMkLst>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DD31A7F-D09F-4015-98F4-2B67E27E6698}" type="doc">
      <dgm:prSet loTypeId="urn:microsoft.com/office/officeart/2005/8/layout/vList2" loCatId="list" qsTypeId="urn:microsoft.com/office/officeart/2005/8/quickstyle/simple2" qsCatId="simple" csTypeId="urn:microsoft.com/office/officeart/2005/8/colors/colorful1" csCatId="colorful" phldr="1"/>
      <dgm:spPr/>
      <dgm:t>
        <a:bodyPr/>
        <a:lstStyle/>
        <a:p>
          <a:endParaRPr lang="en-US"/>
        </a:p>
      </dgm:t>
    </dgm:pt>
    <dgm:pt modelId="{3AF516DF-A212-4FF5-867C-38D917D0F34F}">
      <dgm:prSet phldrT="[Text]" custT="1"/>
      <dgm:spPr/>
      <dgm:t>
        <a:bodyPr/>
        <a:lstStyle/>
        <a:p>
          <a:r>
            <a:rPr lang="en-US" sz="1400" b="1" dirty="0"/>
            <a:t>1. What is the Language of Assessment?</a:t>
          </a:r>
        </a:p>
      </dgm:t>
    </dgm:pt>
    <dgm:pt modelId="{8825B6C2-B34A-43F4-89E7-B8D7D34AF9B9}" type="parTrans" cxnId="{A3648CE4-38EF-4709-9AE5-17712F189F66}">
      <dgm:prSet/>
      <dgm:spPr/>
      <dgm:t>
        <a:bodyPr/>
        <a:lstStyle/>
        <a:p>
          <a:endParaRPr lang="en-US"/>
        </a:p>
      </dgm:t>
    </dgm:pt>
    <dgm:pt modelId="{3F45AB55-FBF3-4AAB-8A8C-BF353748CD70}" type="sibTrans" cxnId="{A3648CE4-38EF-4709-9AE5-17712F189F66}">
      <dgm:prSet/>
      <dgm:spPr/>
      <dgm:t>
        <a:bodyPr/>
        <a:lstStyle/>
        <a:p>
          <a:endParaRPr lang="en-US"/>
        </a:p>
      </dgm:t>
    </dgm:pt>
    <dgm:pt modelId="{66BD3FC9-C6E6-4921-8961-F91002C873F4}">
      <dgm:prSet phldrT="[Text]" custT="1"/>
      <dgm:spPr/>
      <dgm:t>
        <a:bodyPr/>
        <a:lstStyle/>
        <a:p>
          <a:r>
            <a:rPr lang="en-US" sz="1400" b="1" dirty="0"/>
            <a:t>2. Why are Success Criteria Important to Assessment Design?</a:t>
          </a:r>
        </a:p>
      </dgm:t>
    </dgm:pt>
    <dgm:pt modelId="{6DCF372C-BED8-44C4-87C4-0B98CA1B6D51}" type="parTrans" cxnId="{1F9D2AAF-5E1E-4F3B-A8D3-48F9D8E91F48}">
      <dgm:prSet/>
      <dgm:spPr/>
      <dgm:t>
        <a:bodyPr/>
        <a:lstStyle/>
        <a:p>
          <a:endParaRPr lang="en-US"/>
        </a:p>
      </dgm:t>
    </dgm:pt>
    <dgm:pt modelId="{A58F25DE-9AC4-4993-B923-E100B53C6579}" type="sibTrans" cxnId="{1F9D2AAF-5E1E-4F3B-A8D3-48F9D8E91F48}">
      <dgm:prSet/>
      <dgm:spPr/>
      <dgm:t>
        <a:bodyPr/>
        <a:lstStyle/>
        <a:p>
          <a:endParaRPr lang="en-US"/>
        </a:p>
      </dgm:t>
    </dgm:pt>
    <dgm:pt modelId="{7BFB05D4-1A83-428B-9920-22E6E40DFD88}">
      <dgm:prSet phldrT="[Text]" custT="1"/>
      <dgm:spPr/>
      <dgm:t>
        <a:bodyPr/>
        <a:lstStyle/>
        <a:p>
          <a:r>
            <a:rPr lang="en-US" sz="1400" b="1" dirty="0"/>
            <a:t>3. Why are Success Criteria Important to Instruction?</a:t>
          </a:r>
        </a:p>
      </dgm:t>
    </dgm:pt>
    <dgm:pt modelId="{8F0242D8-6E69-4145-9AC3-9E344AA7221C}" type="parTrans" cxnId="{8359F8FD-07F3-4F4E-B3E3-1DA97906D4B3}">
      <dgm:prSet/>
      <dgm:spPr/>
      <dgm:t>
        <a:bodyPr/>
        <a:lstStyle/>
        <a:p>
          <a:endParaRPr lang="en-US"/>
        </a:p>
      </dgm:t>
    </dgm:pt>
    <dgm:pt modelId="{63824E8F-37CE-4332-B18A-58E4F29B0F90}" type="sibTrans" cxnId="{8359F8FD-07F3-4F4E-B3E3-1DA97906D4B3}">
      <dgm:prSet/>
      <dgm:spPr/>
      <dgm:t>
        <a:bodyPr/>
        <a:lstStyle/>
        <a:p>
          <a:endParaRPr lang="en-US"/>
        </a:p>
      </dgm:t>
    </dgm:pt>
    <dgm:pt modelId="{F91515E9-7EDC-48E9-A3F0-C3E21E156A8A}">
      <dgm:prSet phldrT="[Text]" custT="1"/>
      <dgm:spPr/>
      <dgm:t>
        <a:bodyPr/>
        <a:lstStyle/>
        <a:p>
          <a:r>
            <a:rPr lang="en-US" sz="1400" b="1" dirty="0"/>
            <a:t>4. Why are Instruction and Assessment Integral to Each Other?</a:t>
          </a:r>
        </a:p>
      </dgm:t>
    </dgm:pt>
    <dgm:pt modelId="{8E12387E-ABB4-4024-A355-641C6029EBA1}" type="parTrans" cxnId="{C247D82C-452F-4DB5-9913-706BEF07F857}">
      <dgm:prSet/>
      <dgm:spPr/>
      <dgm:t>
        <a:bodyPr/>
        <a:lstStyle/>
        <a:p>
          <a:endParaRPr lang="en-US"/>
        </a:p>
      </dgm:t>
    </dgm:pt>
    <dgm:pt modelId="{E30ACD37-6A8B-49E0-B936-FDC3A7921A87}" type="sibTrans" cxnId="{C247D82C-452F-4DB5-9913-706BEF07F857}">
      <dgm:prSet/>
      <dgm:spPr/>
      <dgm:t>
        <a:bodyPr/>
        <a:lstStyle/>
        <a:p>
          <a:endParaRPr lang="en-US"/>
        </a:p>
      </dgm:t>
    </dgm:pt>
    <dgm:pt modelId="{C60A7BE0-FF75-4695-BDD9-4D8721E07CDC}">
      <dgm:prSet phldrT="[Text]" custT="1"/>
      <dgm:spPr/>
      <dgm:t>
        <a:bodyPr/>
        <a:lstStyle/>
        <a:p>
          <a:r>
            <a:rPr lang="en-US" sz="1400" b="1" dirty="0"/>
            <a:t>5. Why is Formative Practice Critical?</a:t>
          </a:r>
        </a:p>
      </dgm:t>
    </dgm:pt>
    <dgm:pt modelId="{733FA300-B0D7-40BD-9704-76D5D461B377}" type="parTrans" cxnId="{EE0FFC9F-C428-4D2B-9B63-57338E1FA714}">
      <dgm:prSet/>
      <dgm:spPr/>
      <dgm:t>
        <a:bodyPr/>
        <a:lstStyle/>
        <a:p>
          <a:endParaRPr lang="en-US"/>
        </a:p>
      </dgm:t>
    </dgm:pt>
    <dgm:pt modelId="{C59A85F8-F52C-4B5F-B901-097177F50892}" type="sibTrans" cxnId="{EE0FFC9F-C428-4D2B-9B63-57338E1FA714}">
      <dgm:prSet/>
      <dgm:spPr/>
      <dgm:t>
        <a:bodyPr/>
        <a:lstStyle/>
        <a:p>
          <a:endParaRPr lang="en-US"/>
        </a:p>
      </dgm:t>
    </dgm:pt>
    <dgm:pt modelId="{1CF78EF2-B566-4EC4-B4BD-C437199298E0}">
      <dgm:prSet phldrT="[Text]" custT="1"/>
      <dgm:spPr/>
      <dgm:t>
        <a:bodyPr/>
        <a:lstStyle/>
        <a:p>
          <a:r>
            <a:rPr lang="en-US" sz="1400" b="1" dirty="0"/>
            <a:t>6. How do You Collect the Evidence of Student Learning that Best Fits Your Needs?</a:t>
          </a:r>
        </a:p>
      </dgm:t>
    </dgm:pt>
    <dgm:pt modelId="{AB0B90D3-3D57-4294-80B0-02A95E720DD3}" type="parTrans" cxnId="{139D9FA0-FE23-4477-94EE-E8EB63E3D37A}">
      <dgm:prSet/>
      <dgm:spPr/>
      <dgm:t>
        <a:bodyPr/>
        <a:lstStyle/>
        <a:p>
          <a:endParaRPr lang="en-US"/>
        </a:p>
      </dgm:t>
    </dgm:pt>
    <dgm:pt modelId="{5411C865-AD46-4DE4-AB66-F60E7D700BA7}" type="sibTrans" cxnId="{139D9FA0-FE23-4477-94EE-E8EB63E3D37A}">
      <dgm:prSet/>
      <dgm:spPr/>
      <dgm:t>
        <a:bodyPr/>
        <a:lstStyle/>
        <a:p>
          <a:endParaRPr lang="en-US"/>
        </a:p>
      </dgm:t>
    </dgm:pt>
    <dgm:pt modelId="{BABEE700-37E1-439F-9E8D-DA2D39ECF638}">
      <dgm:prSet phldrT="[Text]" custT="1"/>
      <dgm:spPr/>
      <dgm:t>
        <a:bodyPr/>
        <a:lstStyle/>
        <a:p>
          <a:r>
            <a:rPr lang="en-US" sz="1400" b="1" dirty="0"/>
            <a:t>7. How Do You Know What Your Students Learned?</a:t>
          </a:r>
        </a:p>
      </dgm:t>
    </dgm:pt>
    <dgm:pt modelId="{7496F225-C4D5-4E43-8A3F-36A9F59D7834}" type="parTrans" cxnId="{A8B0620F-5147-4452-B570-13EA82BAE3BF}">
      <dgm:prSet/>
      <dgm:spPr/>
      <dgm:t>
        <a:bodyPr/>
        <a:lstStyle/>
        <a:p>
          <a:endParaRPr lang="en-US"/>
        </a:p>
      </dgm:t>
    </dgm:pt>
    <dgm:pt modelId="{04144454-AD3C-47F4-B51D-F43C534EA842}" type="sibTrans" cxnId="{A8B0620F-5147-4452-B570-13EA82BAE3BF}">
      <dgm:prSet/>
      <dgm:spPr/>
      <dgm:t>
        <a:bodyPr/>
        <a:lstStyle/>
        <a:p>
          <a:endParaRPr lang="en-US"/>
        </a:p>
      </dgm:t>
    </dgm:pt>
    <dgm:pt modelId="{64109FEC-2B7B-4C2C-B125-188442CBFBF9}">
      <dgm:prSet phldrT="[Text]" custT="1"/>
      <dgm:spPr/>
      <dgm:t>
        <a:bodyPr/>
        <a:lstStyle/>
        <a:p>
          <a:r>
            <a:rPr lang="en-US" sz="1400" b="1" dirty="0"/>
            <a:t>8. How Do You Know if Instruction Was Effective?</a:t>
          </a:r>
        </a:p>
      </dgm:t>
    </dgm:pt>
    <dgm:pt modelId="{6C92F1EF-5538-4346-B6A6-69C2C5266005}" type="parTrans" cxnId="{ED88325E-E357-4D91-8146-C25A370AFF5C}">
      <dgm:prSet/>
      <dgm:spPr/>
      <dgm:t>
        <a:bodyPr/>
        <a:lstStyle/>
        <a:p>
          <a:endParaRPr lang="en-US"/>
        </a:p>
      </dgm:t>
    </dgm:pt>
    <dgm:pt modelId="{5073E9E9-B1BC-4631-B9CD-068AE43F002E}" type="sibTrans" cxnId="{ED88325E-E357-4D91-8146-C25A370AFF5C}">
      <dgm:prSet/>
      <dgm:spPr/>
      <dgm:t>
        <a:bodyPr/>
        <a:lstStyle/>
        <a:p>
          <a:endParaRPr lang="en-US"/>
        </a:p>
      </dgm:t>
    </dgm:pt>
    <dgm:pt modelId="{B62CFC3A-9AEE-44A4-8462-860CA8F97804}">
      <dgm:prSet custT="1"/>
      <dgm:spPr/>
      <dgm:t>
        <a:bodyPr/>
        <a:lstStyle/>
        <a:p>
          <a:r>
            <a:rPr lang="en-US" sz="1400" b="1" dirty="0"/>
            <a:t>9. What Action is Needed?</a:t>
          </a:r>
        </a:p>
      </dgm:t>
    </dgm:pt>
    <dgm:pt modelId="{A82EE33E-D60B-4834-9234-A1630FA556E1}" type="parTrans" cxnId="{CC8DF376-B74E-44BE-9AF8-B756370AB724}">
      <dgm:prSet/>
      <dgm:spPr/>
      <dgm:t>
        <a:bodyPr/>
        <a:lstStyle/>
        <a:p>
          <a:endParaRPr lang="en-US"/>
        </a:p>
      </dgm:t>
    </dgm:pt>
    <dgm:pt modelId="{B90AEC25-02A1-462B-882E-FEADE98B50AC}" type="sibTrans" cxnId="{CC8DF376-B74E-44BE-9AF8-B756370AB724}">
      <dgm:prSet/>
      <dgm:spPr/>
      <dgm:t>
        <a:bodyPr/>
        <a:lstStyle/>
        <a:p>
          <a:endParaRPr lang="en-US"/>
        </a:p>
      </dgm:t>
    </dgm:pt>
    <dgm:pt modelId="{2EDC8083-7A1C-469C-8333-4A92B377A246}" type="pres">
      <dgm:prSet presAssocID="{CDD31A7F-D09F-4015-98F4-2B67E27E6698}" presName="linear" presStyleCnt="0">
        <dgm:presLayoutVars>
          <dgm:animLvl val="lvl"/>
          <dgm:resizeHandles val="exact"/>
        </dgm:presLayoutVars>
      </dgm:prSet>
      <dgm:spPr/>
    </dgm:pt>
    <dgm:pt modelId="{22FCA4E4-9F8F-425E-A37A-618A95CF7988}" type="pres">
      <dgm:prSet presAssocID="{3AF516DF-A212-4FF5-867C-38D917D0F34F}" presName="parentText" presStyleLbl="node1" presStyleIdx="0" presStyleCnt="9">
        <dgm:presLayoutVars>
          <dgm:chMax val="0"/>
          <dgm:bulletEnabled val="1"/>
        </dgm:presLayoutVars>
      </dgm:prSet>
      <dgm:spPr/>
    </dgm:pt>
    <dgm:pt modelId="{995D6F5A-9A47-49B3-9CC8-F87209F30153}" type="pres">
      <dgm:prSet presAssocID="{3F45AB55-FBF3-4AAB-8A8C-BF353748CD70}" presName="spacer" presStyleCnt="0"/>
      <dgm:spPr/>
    </dgm:pt>
    <dgm:pt modelId="{FB5C11B1-BB3E-4B03-B1DF-05EE62A21D1E}" type="pres">
      <dgm:prSet presAssocID="{66BD3FC9-C6E6-4921-8961-F91002C873F4}" presName="parentText" presStyleLbl="node1" presStyleIdx="1" presStyleCnt="9">
        <dgm:presLayoutVars>
          <dgm:chMax val="0"/>
          <dgm:bulletEnabled val="1"/>
        </dgm:presLayoutVars>
      </dgm:prSet>
      <dgm:spPr/>
    </dgm:pt>
    <dgm:pt modelId="{78E17F77-6EA5-45A1-AC3B-387581417F36}" type="pres">
      <dgm:prSet presAssocID="{A58F25DE-9AC4-4993-B923-E100B53C6579}" presName="spacer" presStyleCnt="0"/>
      <dgm:spPr/>
    </dgm:pt>
    <dgm:pt modelId="{057B5A21-2980-4ADF-9340-DA2821A64856}" type="pres">
      <dgm:prSet presAssocID="{7BFB05D4-1A83-428B-9920-22E6E40DFD88}" presName="parentText" presStyleLbl="node1" presStyleIdx="2" presStyleCnt="9">
        <dgm:presLayoutVars>
          <dgm:chMax val="0"/>
          <dgm:bulletEnabled val="1"/>
        </dgm:presLayoutVars>
      </dgm:prSet>
      <dgm:spPr/>
    </dgm:pt>
    <dgm:pt modelId="{ADFA232B-0B5F-44BA-8E06-08B1458D0398}" type="pres">
      <dgm:prSet presAssocID="{63824E8F-37CE-4332-B18A-58E4F29B0F90}" presName="spacer" presStyleCnt="0"/>
      <dgm:spPr/>
    </dgm:pt>
    <dgm:pt modelId="{4D439D98-E038-432F-85D2-0287727712FF}" type="pres">
      <dgm:prSet presAssocID="{F91515E9-7EDC-48E9-A3F0-C3E21E156A8A}" presName="parentText" presStyleLbl="node1" presStyleIdx="3" presStyleCnt="9">
        <dgm:presLayoutVars>
          <dgm:chMax val="0"/>
          <dgm:bulletEnabled val="1"/>
        </dgm:presLayoutVars>
      </dgm:prSet>
      <dgm:spPr/>
    </dgm:pt>
    <dgm:pt modelId="{7624E8BC-ADAD-4866-93CD-7A2784A3FE67}" type="pres">
      <dgm:prSet presAssocID="{E30ACD37-6A8B-49E0-B936-FDC3A7921A87}" presName="spacer" presStyleCnt="0"/>
      <dgm:spPr/>
    </dgm:pt>
    <dgm:pt modelId="{9ED751BD-4EB6-4A9E-8AB7-DB33CB829418}" type="pres">
      <dgm:prSet presAssocID="{C60A7BE0-FF75-4695-BDD9-4D8721E07CDC}" presName="parentText" presStyleLbl="node1" presStyleIdx="4" presStyleCnt="9">
        <dgm:presLayoutVars>
          <dgm:chMax val="0"/>
          <dgm:bulletEnabled val="1"/>
        </dgm:presLayoutVars>
      </dgm:prSet>
      <dgm:spPr/>
    </dgm:pt>
    <dgm:pt modelId="{5EA8F696-430B-462B-AF06-D14ADEA92DCC}" type="pres">
      <dgm:prSet presAssocID="{C59A85F8-F52C-4B5F-B901-097177F50892}" presName="spacer" presStyleCnt="0"/>
      <dgm:spPr/>
    </dgm:pt>
    <dgm:pt modelId="{86B21E63-44F5-468C-915E-41C9EC60A437}" type="pres">
      <dgm:prSet presAssocID="{1CF78EF2-B566-4EC4-B4BD-C437199298E0}" presName="parentText" presStyleLbl="node1" presStyleIdx="5" presStyleCnt="9">
        <dgm:presLayoutVars>
          <dgm:chMax val="0"/>
          <dgm:bulletEnabled val="1"/>
        </dgm:presLayoutVars>
      </dgm:prSet>
      <dgm:spPr/>
    </dgm:pt>
    <dgm:pt modelId="{D68CC920-625E-403C-84D4-06630B0D39E8}" type="pres">
      <dgm:prSet presAssocID="{5411C865-AD46-4DE4-AB66-F60E7D700BA7}" presName="spacer" presStyleCnt="0"/>
      <dgm:spPr/>
    </dgm:pt>
    <dgm:pt modelId="{88592864-CF2F-4961-A093-C43C4AB39DE5}" type="pres">
      <dgm:prSet presAssocID="{BABEE700-37E1-439F-9E8D-DA2D39ECF638}" presName="parentText" presStyleLbl="node1" presStyleIdx="6" presStyleCnt="9">
        <dgm:presLayoutVars>
          <dgm:chMax val="0"/>
          <dgm:bulletEnabled val="1"/>
        </dgm:presLayoutVars>
      </dgm:prSet>
      <dgm:spPr/>
    </dgm:pt>
    <dgm:pt modelId="{D1B712C2-EBE2-4423-987F-8F8325D3AB10}" type="pres">
      <dgm:prSet presAssocID="{04144454-AD3C-47F4-B51D-F43C534EA842}" presName="spacer" presStyleCnt="0"/>
      <dgm:spPr/>
    </dgm:pt>
    <dgm:pt modelId="{A0CBC156-5C61-443B-89CD-E971F0D3847B}" type="pres">
      <dgm:prSet presAssocID="{64109FEC-2B7B-4C2C-B125-188442CBFBF9}" presName="parentText" presStyleLbl="node1" presStyleIdx="7" presStyleCnt="9">
        <dgm:presLayoutVars>
          <dgm:chMax val="0"/>
          <dgm:bulletEnabled val="1"/>
        </dgm:presLayoutVars>
      </dgm:prSet>
      <dgm:spPr/>
    </dgm:pt>
    <dgm:pt modelId="{2127A18F-9774-4ECF-935A-B87882A0E26E}" type="pres">
      <dgm:prSet presAssocID="{5073E9E9-B1BC-4631-B9CD-068AE43F002E}" presName="spacer" presStyleCnt="0"/>
      <dgm:spPr/>
    </dgm:pt>
    <dgm:pt modelId="{033BB848-2607-4317-BA32-2C4D2262F846}" type="pres">
      <dgm:prSet presAssocID="{B62CFC3A-9AEE-44A4-8462-860CA8F97804}" presName="parentText" presStyleLbl="node1" presStyleIdx="8" presStyleCnt="9">
        <dgm:presLayoutVars>
          <dgm:chMax val="0"/>
          <dgm:bulletEnabled val="1"/>
        </dgm:presLayoutVars>
      </dgm:prSet>
      <dgm:spPr/>
    </dgm:pt>
  </dgm:ptLst>
  <dgm:cxnLst>
    <dgm:cxn modelId="{A8B0620F-5147-4452-B570-13EA82BAE3BF}" srcId="{CDD31A7F-D09F-4015-98F4-2B67E27E6698}" destId="{BABEE700-37E1-439F-9E8D-DA2D39ECF638}" srcOrd="6" destOrd="0" parTransId="{7496F225-C4D5-4E43-8A3F-36A9F59D7834}" sibTransId="{04144454-AD3C-47F4-B51D-F43C534EA842}"/>
    <dgm:cxn modelId="{B9222810-568E-4CA7-A5CF-ECEE1881AFF5}" type="presOf" srcId="{3AF516DF-A212-4FF5-867C-38D917D0F34F}" destId="{22FCA4E4-9F8F-425E-A37A-618A95CF7988}" srcOrd="0" destOrd="0" presId="urn:microsoft.com/office/officeart/2005/8/layout/vList2"/>
    <dgm:cxn modelId="{FB486D16-9A62-4CDB-BA91-287A5CEE7292}" type="presOf" srcId="{66BD3FC9-C6E6-4921-8961-F91002C873F4}" destId="{FB5C11B1-BB3E-4B03-B1DF-05EE62A21D1E}" srcOrd="0" destOrd="0" presId="urn:microsoft.com/office/officeart/2005/8/layout/vList2"/>
    <dgm:cxn modelId="{C247D82C-452F-4DB5-9913-706BEF07F857}" srcId="{CDD31A7F-D09F-4015-98F4-2B67E27E6698}" destId="{F91515E9-7EDC-48E9-A3F0-C3E21E156A8A}" srcOrd="3" destOrd="0" parTransId="{8E12387E-ABB4-4024-A355-641C6029EBA1}" sibTransId="{E30ACD37-6A8B-49E0-B936-FDC3A7921A87}"/>
    <dgm:cxn modelId="{806B5336-F219-49DE-BF43-C01FE7E59242}" type="presOf" srcId="{CDD31A7F-D09F-4015-98F4-2B67E27E6698}" destId="{2EDC8083-7A1C-469C-8333-4A92B377A246}" srcOrd="0" destOrd="0" presId="urn:microsoft.com/office/officeart/2005/8/layout/vList2"/>
    <dgm:cxn modelId="{8D953E38-F9D0-4114-9F31-1AC478840B18}" type="presOf" srcId="{1CF78EF2-B566-4EC4-B4BD-C437199298E0}" destId="{86B21E63-44F5-468C-915E-41C9EC60A437}" srcOrd="0" destOrd="0" presId="urn:microsoft.com/office/officeart/2005/8/layout/vList2"/>
    <dgm:cxn modelId="{ED88325E-E357-4D91-8146-C25A370AFF5C}" srcId="{CDD31A7F-D09F-4015-98F4-2B67E27E6698}" destId="{64109FEC-2B7B-4C2C-B125-188442CBFBF9}" srcOrd="7" destOrd="0" parTransId="{6C92F1EF-5538-4346-B6A6-69C2C5266005}" sibTransId="{5073E9E9-B1BC-4631-B9CD-068AE43F002E}"/>
    <dgm:cxn modelId="{F8C4E347-53FC-45BC-B98F-27373DE55778}" type="presOf" srcId="{7BFB05D4-1A83-428B-9920-22E6E40DFD88}" destId="{057B5A21-2980-4ADF-9340-DA2821A64856}" srcOrd="0" destOrd="0" presId="urn:microsoft.com/office/officeart/2005/8/layout/vList2"/>
    <dgm:cxn modelId="{CC8DF376-B74E-44BE-9AF8-B756370AB724}" srcId="{CDD31A7F-D09F-4015-98F4-2B67E27E6698}" destId="{B62CFC3A-9AEE-44A4-8462-860CA8F97804}" srcOrd="8" destOrd="0" parTransId="{A82EE33E-D60B-4834-9234-A1630FA556E1}" sibTransId="{B90AEC25-02A1-462B-882E-FEADE98B50AC}"/>
    <dgm:cxn modelId="{B37E1F7D-8680-4E80-8425-8F8085E5479F}" type="presOf" srcId="{BABEE700-37E1-439F-9E8D-DA2D39ECF638}" destId="{88592864-CF2F-4961-A093-C43C4AB39DE5}" srcOrd="0" destOrd="0" presId="urn:microsoft.com/office/officeart/2005/8/layout/vList2"/>
    <dgm:cxn modelId="{309BDE85-F40D-4816-B9FD-02C0432C6097}" type="presOf" srcId="{B62CFC3A-9AEE-44A4-8462-860CA8F97804}" destId="{033BB848-2607-4317-BA32-2C4D2262F846}" srcOrd="0" destOrd="0" presId="urn:microsoft.com/office/officeart/2005/8/layout/vList2"/>
    <dgm:cxn modelId="{60589A9A-74A9-4683-B197-2CC362A53BE7}" type="presOf" srcId="{C60A7BE0-FF75-4695-BDD9-4D8721E07CDC}" destId="{9ED751BD-4EB6-4A9E-8AB7-DB33CB829418}" srcOrd="0" destOrd="0" presId="urn:microsoft.com/office/officeart/2005/8/layout/vList2"/>
    <dgm:cxn modelId="{EE0FFC9F-C428-4D2B-9B63-57338E1FA714}" srcId="{CDD31A7F-D09F-4015-98F4-2B67E27E6698}" destId="{C60A7BE0-FF75-4695-BDD9-4D8721E07CDC}" srcOrd="4" destOrd="0" parTransId="{733FA300-B0D7-40BD-9704-76D5D461B377}" sibTransId="{C59A85F8-F52C-4B5F-B901-097177F50892}"/>
    <dgm:cxn modelId="{139D9FA0-FE23-4477-94EE-E8EB63E3D37A}" srcId="{CDD31A7F-D09F-4015-98F4-2B67E27E6698}" destId="{1CF78EF2-B566-4EC4-B4BD-C437199298E0}" srcOrd="5" destOrd="0" parTransId="{AB0B90D3-3D57-4294-80B0-02A95E720DD3}" sibTransId="{5411C865-AD46-4DE4-AB66-F60E7D700BA7}"/>
    <dgm:cxn modelId="{1F9D2AAF-5E1E-4F3B-A8D3-48F9D8E91F48}" srcId="{CDD31A7F-D09F-4015-98F4-2B67E27E6698}" destId="{66BD3FC9-C6E6-4921-8961-F91002C873F4}" srcOrd="1" destOrd="0" parTransId="{6DCF372C-BED8-44C4-87C4-0B98CA1B6D51}" sibTransId="{A58F25DE-9AC4-4993-B923-E100B53C6579}"/>
    <dgm:cxn modelId="{BD8744DB-7BAB-4FEB-B10A-590DE84110B9}" type="presOf" srcId="{F91515E9-7EDC-48E9-A3F0-C3E21E156A8A}" destId="{4D439D98-E038-432F-85D2-0287727712FF}" srcOrd="0" destOrd="0" presId="urn:microsoft.com/office/officeart/2005/8/layout/vList2"/>
    <dgm:cxn modelId="{A3648CE4-38EF-4709-9AE5-17712F189F66}" srcId="{CDD31A7F-D09F-4015-98F4-2B67E27E6698}" destId="{3AF516DF-A212-4FF5-867C-38D917D0F34F}" srcOrd="0" destOrd="0" parTransId="{8825B6C2-B34A-43F4-89E7-B8D7D34AF9B9}" sibTransId="{3F45AB55-FBF3-4AAB-8A8C-BF353748CD70}"/>
    <dgm:cxn modelId="{7A8DD8F7-56DC-4C30-9344-59D56C8270BB}" type="presOf" srcId="{64109FEC-2B7B-4C2C-B125-188442CBFBF9}" destId="{A0CBC156-5C61-443B-89CD-E971F0D3847B}" srcOrd="0" destOrd="0" presId="urn:microsoft.com/office/officeart/2005/8/layout/vList2"/>
    <dgm:cxn modelId="{8359F8FD-07F3-4F4E-B3E3-1DA97906D4B3}" srcId="{CDD31A7F-D09F-4015-98F4-2B67E27E6698}" destId="{7BFB05D4-1A83-428B-9920-22E6E40DFD88}" srcOrd="2" destOrd="0" parTransId="{8F0242D8-6E69-4145-9AC3-9E344AA7221C}" sibTransId="{63824E8F-37CE-4332-B18A-58E4F29B0F90}"/>
    <dgm:cxn modelId="{239F2372-291C-43DE-A9D3-2072E54B6844}" type="presParOf" srcId="{2EDC8083-7A1C-469C-8333-4A92B377A246}" destId="{22FCA4E4-9F8F-425E-A37A-618A95CF7988}" srcOrd="0" destOrd="0" presId="urn:microsoft.com/office/officeart/2005/8/layout/vList2"/>
    <dgm:cxn modelId="{1087C1BC-ACC8-46E9-A276-5A9820DDA3B1}" type="presParOf" srcId="{2EDC8083-7A1C-469C-8333-4A92B377A246}" destId="{995D6F5A-9A47-49B3-9CC8-F87209F30153}" srcOrd="1" destOrd="0" presId="urn:microsoft.com/office/officeart/2005/8/layout/vList2"/>
    <dgm:cxn modelId="{BE66650F-00D9-42E0-B563-727A0C3624F3}" type="presParOf" srcId="{2EDC8083-7A1C-469C-8333-4A92B377A246}" destId="{FB5C11B1-BB3E-4B03-B1DF-05EE62A21D1E}" srcOrd="2" destOrd="0" presId="urn:microsoft.com/office/officeart/2005/8/layout/vList2"/>
    <dgm:cxn modelId="{86E07711-5022-47EC-B782-8B70D35F4306}" type="presParOf" srcId="{2EDC8083-7A1C-469C-8333-4A92B377A246}" destId="{78E17F77-6EA5-45A1-AC3B-387581417F36}" srcOrd="3" destOrd="0" presId="urn:microsoft.com/office/officeart/2005/8/layout/vList2"/>
    <dgm:cxn modelId="{4A6C47CF-9B96-49AA-A39E-E9E54E2D6838}" type="presParOf" srcId="{2EDC8083-7A1C-469C-8333-4A92B377A246}" destId="{057B5A21-2980-4ADF-9340-DA2821A64856}" srcOrd="4" destOrd="0" presId="urn:microsoft.com/office/officeart/2005/8/layout/vList2"/>
    <dgm:cxn modelId="{6A8E6B7A-00CD-44BA-A305-2F523B74694F}" type="presParOf" srcId="{2EDC8083-7A1C-469C-8333-4A92B377A246}" destId="{ADFA232B-0B5F-44BA-8E06-08B1458D0398}" srcOrd="5" destOrd="0" presId="urn:microsoft.com/office/officeart/2005/8/layout/vList2"/>
    <dgm:cxn modelId="{E4D56F64-A803-480F-A509-B5A7D9E6C1EE}" type="presParOf" srcId="{2EDC8083-7A1C-469C-8333-4A92B377A246}" destId="{4D439D98-E038-432F-85D2-0287727712FF}" srcOrd="6" destOrd="0" presId="urn:microsoft.com/office/officeart/2005/8/layout/vList2"/>
    <dgm:cxn modelId="{05B715DC-7B5D-49B2-AD86-91F836D71105}" type="presParOf" srcId="{2EDC8083-7A1C-469C-8333-4A92B377A246}" destId="{7624E8BC-ADAD-4866-93CD-7A2784A3FE67}" srcOrd="7" destOrd="0" presId="urn:microsoft.com/office/officeart/2005/8/layout/vList2"/>
    <dgm:cxn modelId="{214BDAB7-F2A5-48FD-B4C5-0C3B9F6527F7}" type="presParOf" srcId="{2EDC8083-7A1C-469C-8333-4A92B377A246}" destId="{9ED751BD-4EB6-4A9E-8AB7-DB33CB829418}" srcOrd="8" destOrd="0" presId="urn:microsoft.com/office/officeart/2005/8/layout/vList2"/>
    <dgm:cxn modelId="{73F2AA07-C4D7-4572-AB48-1CF4B7D9E2AC}" type="presParOf" srcId="{2EDC8083-7A1C-469C-8333-4A92B377A246}" destId="{5EA8F696-430B-462B-AF06-D14ADEA92DCC}" srcOrd="9" destOrd="0" presId="urn:microsoft.com/office/officeart/2005/8/layout/vList2"/>
    <dgm:cxn modelId="{D8288045-A1F8-482A-949C-DA6F057FB16D}" type="presParOf" srcId="{2EDC8083-7A1C-469C-8333-4A92B377A246}" destId="{86B21E63-44F5-468C-915E-41C9EC60A437}" srcOrd="10" destOrd="0" presId="urn:microsoft.com/office/officeart/2005/8/layout/vList2"/>
    <dgm:cxn modelId="{D8BD33B4-48F0-4816-AF18-B6CC6484E8CE}" type="presParOf" srcId="{2EDC8083-7A1C-469C-8333-4A92B377A246}" destId="{D68CC920-625E-403C-84D4-06630B0D39E8}" srcOrd="11" destOrd="0" presId="urn:microsoft.com/office/officeart/2005/8/layout/vList2"/>
    <dgm:cxn modelId="{13779D1A-BC91-416D-929F-F04A84D7763A}" type="presParOf" srcId="{2EDC8083-7A1C-469C-8333-4A92B377A246}" destId="{88592864-CF2F-4961-A093-C43C4AB39DE5}" srcOrd="12" destOrd="0" presId="urn:microsoft.com/office/officeart/2005/8/layout/vList2"/>
    <dgm:cxn modelId="{FB48447C-D7F2-4C2E-8A78-5063F33DD42C}" type="presParOf" srcId="{2EDC8083-7A1C-469C-8333-4A92B377A246}" destId="{D1B712C2-EBE2-4423-987F-8F8325D3AB10}" srcOrd="13" destOrd="0" presId="urn:microsoft.com/office/officeart/2005/8/layout/vList2"/>
    <dgm:cxn modelId="{001B54E5-F5AD-4531-BDED-CE90A13B314C}" type="presParOf" srcId="{2EDC8083-7A1C-469C-8333-4A92B377A246}" destId="{A0CBC156-5C61-443B-89CD-E971F0D3847B}" srcOrd="14" destOrd="0" presId="urn:microsoft.com/office/officeart/2005/8/layout/vList2"/>
    <dgm:cxn modelId="{1596083A-D9E1-4542-99C1-A57FB1584DD8}" type="presParOf" srcId="{2EDC8083-7A1C-469C-8333-4A92B377A246}" destId="{2127A18F-9774-4ECF-935A-B87882A0E26E}" srcOrd="15" destOrd="0" presId="urn:microsoft.com/office/officeart/2005/8/layout/vList2"/>
    <dgm:cxn modelId="{A9B1E3E1-AE5F-4ED1-A379-6EB8779AF6FC}" type="presParOf" srcId="{2EDC8083-7A1C-469C-8333-4A92B377A246}" destId="{033BB848-2607-4317-BA32-2C4D2262F846}" srcOrd="16"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96CA7B4-0732-4332-A2A6-1BD82E27707D}" type="doc">
      <dgm:prSet loTypeId="urn:microsoft.com/office/officeart/2005/8/layout/chevron2" loCatId="list" qsTypeId="urn:microsoft.com/office/officeart/2005/8/quickstyle/simple1" qsCatId="simple" csTypeId="urn:microsoft.com/office/officeart/2005/8/colors/colorful1" csCatId="colorful" phldr="1"/>
      <dgm:spPr/>
      <dgm:t>
        <a:bodyPr/>
        <a:lstStyle/>
        <a:p>
          <a:endParaRPr lang="en-US"/>
        </a:p>
      </dgm:t>
    </dgm:pt>
    <dgm:pt modelId="{FA5B1CE7-F4C6-4B20-9754-4C155A67C8BD}">
      <dgm:prSet phldrT="[Text]" custT="1"/>
      <dgm:spPr/>
      <dgm:t>
        <a:bodyPr/>
        <a:lstStyle/>
        <a:p>
          <a:r>
            <a:rPr lang="en-US" sz="2000">
              <a:latin typeface="Arial" panose="020B0604020202020204" pitchFamily="34" charset="0"/>
              <a:cs typeface="Arial" panose="020B0604020202020204" pitchFamily="34" charset="0"/>
            </a:rPr>
            <a:t>Aug.</a:t>
          </a:r>
        </a:p>
      </dgm:t>
    </dgm:pt>
    <dgm:pt modelId="{F9B6EC97-F929-414E-A68C-4B310BB8D591}" type="parTrans" cxnId="{DF10FC0B-8E93-4D77-B224-A28D398131F4}">
      <dgm:prSet/>
      <dgm:spPr/>
      <dgm:t>
        <a:bodyPr/>
        <a:lstStyle/>
        <a:p>
          <a:endParaRPr lang="en-US" sz="3200"/>
        </a:p>
      </dgm:t>
    </dgm:pt>
    <dgm:pt modelId="{A29A0F11-EA1D-46D3-87B3-997EE068097D}" type="sibTrans" cxnId="{DF10FC0B-8E93-4D77-B224-A28D398131F4}">
      <dgm:prSet/>
      <dgm:spPr/>
      <dgm:t>
        <a:bodyPr/>
        <a:lstStyle/>
        <a:p>
          <a:endParaRPr lang="en-US" sz="3200"/>
        </a:p>
      </dgm:t>
    </dgm:pt>
    <dgm:pt modelId="{C32B09D2-2C3F-4A32-B1B8-8CEFCC7C79F6}">
      <dgm:prSet phldrT="[Text]" custT="1"/>
      <dgm:spPr/>
      <dgm:t>
        <a:bodyPr anchor="t" anchorCtr="0"/>
        <a:lstStyle/>
        <a:p>
          <a:endParaRPr lang="en-US" sz="1100" dirty="0">
            <a:solidFill>
              <a:schemeClr val="tx1"/>
            </a:solidFill>
            <a:latin typeface="Arial" panose="020B0604020202020204" pitchFamily="34" charset="0"/>
            <a:cs typeface="Arial" panose="020B0604020202020204" pitchFamily="34" charset="0"/>
          </a:endParaRPr>
        </a:p>
      </dgm:t>
    </dgm:pt>
    <dgm:pt modelId="{D7C8888D-A7FD-4454-9409-F7D4423A6E63}" type="parTrans" cxnId="{77BAB763-06E6-4EBA-8FD0-85980AA61C05}">
      <dgm:prSet/>
      <dgm:spPr/>
      <dgm:t>
        <a:bodyPr/>
        <a:lstStyle/>
        <a:p>
          <a:endParaRPr lang="en-US" sz="3200"/>
        </a:p>
      </dgm:t>
    </dgm:pt>
    <dgm:pt modelId="{76AC1C07-B352-4D2B-B992-ED600D547698}" type="sibTrans" cxnId="{77BAB763-06E6-4EBA-8FD0-85980AA61C05}">
      <dgm:prSet/>
      <dgm:spPr/>
      <dgm:t>
        <a:bodyPr/>
        <a:lstStyle/>
        <a:p>
          <a:endParaRPr lang="en-US" sz="3200"/>
        </a:p>
      </dgm:t>
    </dgm:pt>
    <dgm:pt modelId="{3D899842-4E61-415E-94D7-114C57A58F70}">
      <dgm:prSet phldrT="[Text]" custT="1"/>
      <dgm:spPr>
        <a:solidFill>
          <a:srgbClr val="455FA9"/>
        </a:solidFill>
      </dgm:spPr>
      <dgm:t>
        <a:bodyPr/>
        <a:lstStyle/>
        <a:p>
          <a:r>
            <a:rPr lang="en-US" sz="2000" dirty="0">
              <a:latin typeface="Arial" panose="020B0604020202020204" pitchFamily="34" charset="0"/>
              <a:cs typeface="Arial" panose="020B0604020202020204" pitchFamily="34" charset="0"/>
            </a:rPr>
            <a:t>Sept.</a:t>
          </a:r>
        </a:p>
      </dgm:t>
    </dgm:pt>
    <dgm:pt modelId="{A8955479-C767-4CD1-BDCA-E62BFC7543F2}" type="parTrans" cxnId="{C49535E6-9AA9-48FF-B4BC-8D0D39FD98A4}">
      <dgm:prSet/>
      <dgm:spPr/>
      <dgm:t>
        <a:bodyPr/>
        <a:lstStyle/>
        <a:p>
          <a:endParaRPr lang="en-US" sz="3200"/>
        </a:p>
      </dgm:t>
    </dgm:pt>
    <dgm:pt modelId="{2D93C71A-5FBD-451B-AE4B-A58560D07FF1}" type="sibTrans" cxnId="{C49535E6-9AA9-48FF-B4BC-8D0D39FD98A4}">
      <dgm:prSet/>
      <dgm:spPr/>
      <dgm:t>
        <a:bodyPr/>
        <a:lstStyle/>
        <a:p>
          <a:endParaRPr lang="en-US" sz="3200"/>
        </a:p>
      </dgm:t>
    </dgm:pt>
    <dgm:pt modelId="{B9D58D18-0C82-40D1-BB18-4222DF97EF67}">
      <dgm:prSet phldrT="[Text]" custT="1"/>
      <dgm:spPr>
        <a:ln>
          <a:solidFill>
            <a:srgbClr val="455FA9"/>
          </a:solidFill>
        </a:ln>
      </dgm:spPr>
      <dgm:t>
        <a:bodyPr/>
        <a:lstStyle/>
        <a:p>
          <a:r>
            <a:rPr lang="en-US" sz="1100" dirty="0">
              <a:solidFill>
                <a:schemeClr val="tx1"/>
              </a:solidFill>
              <a:latin typeface="Arial" panose="020B0604020202020204" pitchFamily="34" charset="0"/>
              <a:cs typeface="Arial" panose="020B0604020202020204" pitchFamily="34" charset="0"/>
            </a:rPr>
            <a:t>Ensure WIDA Screener results are being used to update SIS/communicated to families and staff</a:t>
          </a:r>
        </a:p>
      </dgm:t>
    </dgm:pt>
    <dgm:pt modelId="{1F0FB1C7-9317-4751-BACA-5644891733F7}" type="parTrans" cxnId="{61C10498-D141-4CA4-82B6-9F0316D4CCEF}">
      <dgm:prSet/>
      <dgm:spPr/>
      <dgm:t>
        <a:bodyPr/>
        <a:lstStyle/>
        <a:p>
          <a:endParaRPr lang="en-US" sz="3200"/>
        </a:p>
      </dgm:t>
    </dgm:pt>
    <dgm:pt modelId="{3BD962F7-D69C-4352-81B8-9C0AF1CE161C}" type="sibTrans" cxnId="{61C10498-D141-4CA4-82B6-9F0316D4CCEF}">
      <dgm:prSet/>
      <dgm:spPr/>
      <dgm:t>
        <a:bodyPr/>
        <a:lstStyle/>
        <a:p>
          <a:endParaRPr lang="en-US" sz="3200"/>
        </a:p>
      </dgm:t>
    </dgm:pt>
    <dgm:pt modelId="{6550E480-C4FE-4A29-8499-8B8D888A9D0F}">
      <dgm:prSet phldrT="[Text]" custT="1"/>
      <dgm:spPr/>
      <dgm:t>
        <a:bodyPr/>
        <a:lstStyle/>
        <a:p>
          <a:r>
            <a:rPr lang="en-US" sz="2000">
              <a:latin typeface="Arial" panose="020B0604020202020204" pitchFamily="34" charset="0"/>
              <a:cs typeface="Arial" panose="020B0604020202020204" pitchFamily="34" charset="0"/>
            </a:rPr>
            <a:t>Oct. </a:t>
          </a:r>
        </a:p>
      </dgm:t>
    </dgm:pt>
    <dgm:pt modelId="{FCDA3011-2259-4D67-AC2D-B648E2811F77}" type="parTrans" cxnId="{C6E25CDA-5C4A-4D9E-A725-0A5BD0472204}">
      <dgm:prSet/>
      <dgm:spPr/>
      <dgm:t>
        <a:bodyPr/>
        <a:lstStyle/>
        <a:p>
          <a:endParaRPr lang="en-US" sz="3200"/>
        </a:p>
      </dgm:t>
    </dgm:pt>
    <dgm:pt modelId="{B9D8E69C-80E6-4EB4-871F-F6F602BD86E4}" type="sibTrans" cxnId="{C6E25CDA-5C4A-4D9E-A725-0A5BD0472204}">
      <dgm:prSet/>
      <dgm:spPr/>
      <dgm:t>
        <a:bodyPr/>
        <a:lstStyle/>
        <a:p>
          <a:endParaRPr lang="en-US" sz="3200"/>
        </a:p>
      </dgm:t>
    </dgm:pt>
    <dgm:pt modelId="{4D7DCDD1-8EBC-4904-B0C3-5D2A493D8A31}">
      <dgm:prSet phldrT="[Text]" custT="1"/>
      <dgm:spPr/>
      <dgm:t>
        <a:bodyPr/>
        <a:lstStyle/>
        <a:p>
          <a:r>
            <a:rPr lang="en-US" sz="1200" dirty="0">
              <a:solidFill>
                <a:schemeClr val="tx1"/>
              </a:solidFill>
              <a:latin typeface="Arial" panose="020B0604020202020204" pitchFamily="34" charset="0"/>
              <a:cs typeface="Arial" panose="020B0604020202020204" pitchFamily="34" charset="0"/>
            </a:rPr>
            <a:t>School Readiness file due</a:t>
          </a:r>
        </a:p>
      </dgm:t>
    </dgm:pt>
    <dgm:pt modelId="{FE3F7C91-9C38-4118-812F-88E000BE0948}" type="parTrans" cxnId="{730D9D25-FC03-4600-9E31-2E6C54DC8DFE}">
      <dgm:prSet/>
      <dgm:spPr/>
      <dgm:t>
        <a:bodyPr/>
        <a:lstStyle/>
        <a:p>
          <a:endParaRPr lang="en-US" sz="3200"/>
        </a:p>
      </dgm:t>
    </dgm:pt>
    <dgm:pt modelId="{5894D713-20FD-4177-9074-A4CECBD848D9}" type="sibTrans" cxnId="{730D9D25-FC03-4600-9E31-2E6C54DC8DFE}">
      <dgm:prSet/>
      <dgm:spPr/>
      <dgm:t>
        <a:bodyPr/>
        <a:lstStyle/>
        <a:p>
          <a:endParaRPr lang="en-US" sz="3200"/>
        </a:p>
      </dgm:t>
    </dgm:pt>
    <dgm:pt modelId="{D3C25A99-2264-470B-B01D-97C277099D89}">
      <dgm:prSet phldrT="[Text]" custT="1"/>
      <dgm:spPr/>
      <dgm:t>
        <a:bodyPr anchor="t" anchorCtr="0"/>
        <a:lstStyle/>
        <a:p>
          <a:r>
            <a:rPr lang="en-US" sz="1100" dirty="0">
              <a:solidFill>
                <a:schemeClr val="tx1"/>
              </a:solidFill>
              <a:latin typeface="Arial" panose="020B0604020202020204" pitchFamily="34" charset="0"/>
              <a:cs typeface="Arial" panose="020B0604020202020204" pitchFamily="34" charset="0"/>
            </a:rPr>
            <a:t>Oversee WIDA Screener</a:t>
          </a:r>
        </a:p>
      </dgm:t>
    </dgm:pt>
    <dgm:pt modelId="{C08B463A-16BB-4809-9136-55256974DF1B}" type="parTrans" cxnId="{58B3823A-8B2B-4B4B-81B4-ED5CA3B6F097}">
      <dgm:prSet/>
      <dgm:spPr/>
      <dgm:t>
        <a:bodyPr/>
        <a:lstStyle/>
        <a:p>
          <a:endParaRPr lang="en-US" sz="3200"/>
        </a:p>
      </dgm:t>
    </dgm:pt>
    <dgm:pt modelId="{4D283898-5B2E-441A-8895-C88DA5FAFD60}" type="sibTrans" cxnId="{58B3823A-8B2B-4B4B-81B4-ED5CA3B6F097}">
      <dgm:prSet/>
      <dgm:spPr/>
      <dgm:t>
        <a:bodyPr/>
        <a:lstStyle/>
        <a:p>
          <a:endParaRPr lang="en-US" sz="3200"/>
        </a:p>
      </dgm:t>
    </dgm:pt>
    <dgm:pt modelId="{E5F4334E-4F0D-446A-8964-A5E4EDB41616}">
      <dgm:prSet phldrT="[Text]" custT="1"/>
      <dgm:spPr/>
      <dgm:t>
        <a:bodyPr anchor="t" anchorCtr="0"/>
        <a:lstStyle/>
        <a:p>
          <a:r>
            <a:rPr lang="en-US" sz="1100">
              <a:solidFill>
                <a:schemeClr val="tx1"/>
              </a:solidFill>
              <a:latin typeface="Arial" panose="020B0604020202020204" pitchFamily="34" charset="0"/>
              <a:cs typeface="Arial" panose="020B0604020202020204" pitchFamily="34" charset="0"/>
            </a:rPr>
            <a:t>Create assessment calendar</a:t>
          </a:r>
        </a:p>
      </dgm:t>
    </dgm:pt>
    <dgm:pt modelId="{63E0649A-244F-4DB8-BDF9-59731F87148D}" type="parTrans" cxnId="{25C54D5B-FCBE-4ABD-84CD-02ABEF595749}">
      <dgm:prSet/>
      <dgm:spPr/>
      <dgm:t>
        <a:bodyPr/>
        <a:lstStyle/>
        <a:p>
          <a:endParaRPr lang="en-US" sz="3200"/>
        </a:p>
      </dgm:t>
    </dgm:pt>
    <dgm:pt modelId="{EDD0F4E4-2B07-4E9B-B38A-A0ED65FD76F6}" type="sibTrans" cxnId="{25C54D5B-FCBE-4ABD-84CD-02ABEF595749}">
      <dgm:prSet/>
      <dgm:spPr/>
      <dgm:t>
        <a:bodyPr/>
        <a:lstStyle/>
        <a:p>
          <a:endParaRPr lang="en-US" sz="3200"/>
        </a:p>
      </dgm:t>
    </dgm:pt>
    <dgm:pt modelId="{6A0A9292-DCDA-432A-A7BB-A89E738FCCE0}">
      <dgm:prSet phldrT="[Text]" custT="1"/>
      <dgm:spPr/>
      <dgm:t>
        <a:bodyPr anchor="t" anchorCtr="0"/>
        <a:lstStyle/>
        <a:p>
          <a:r>
            <a:rPr lang="en-US" sz="1100">
              <a:solidFill>
                <a:schemeClr val="tx1"/>
              </a:solidFill>
              <a:latin typeface="Arial" panose="020B0604020202020204" pitchFamily="34" charset="0"/>
              <a:cs typeface="Arial" panose="020B0604020202020204" pitchFamily="34" charset="0"/>
            </a:rPr>
            <a:t>Begin School Readiness Assessment</a:t>
          </a:r>
        </a:p>
      </dgm:t>
    </dgm:pt>
    <dgm:pt modelId="{55E37F78-A90D-4BE7-AEB1-09B501A4CEFF}" type="parTrans" cxnId="{85B423CC-34F3-437A-AF59-284C78B19245}">
      <dgm:prSet/>
      <dgm:spPr/>
      <dgm:t>
        <a:bodyPr/>
        <a:lstStyle/>
        <a:p>
          <a:endParaRPr lang="en-US" sz="3200"/>
        </a:p>
      </dgm:t>
    </dgm:pt>
    <dgm:pt modelId="{BEE1B778-C3DB-4231-89B1-2C1558BA7526}" type="sibTrans" cxnId="{85B423CC-34F3-437A-AF59-284C78B19245}">
      <dgm:prSet/>
      <dgm:spPr/>
      <dgm:t>
        <a:bodyPr/>
        <a:lstStyle/>
        <a:p>
          <a:endParaRPr lang="en-US" sz="3200"/>
        </a:p>
      </dgm:t>
    </dgm:pt>
    <dgm:pt modelId="{5A39C758-FAB8-42D1-B624-AAB709E56F84}">
      <dgm:prSet phldrT="[Text]" custT="1"/>
      <dgm:spPr/>
      <dgm:t>
        <a:bodyPr anchor="t" anchorCtr="0"/>
        <a:lstStyle/>
        <a:p>
          <a:r>
            <a:rPr lang="en-US" sz="1100">
              <a:solidFill>
                <a:schemeClr val="tx1"/>
              </a:solidFill>
              <a:latin typeface="Arial" panose="020B0604020202020204" pitchFamily="34" charset="0"/>
              <a:cs typeface="Arial" panose="020B0604020202020204" pitchFamily="34" charset="0"/>
            </a:rPr>
            <a:t>Begin READ Act assessments</a:t>
          </a:r>
        </a:p>
      </dgm:t>
    </dgm:pt>
    <dgm:pt modelId="{B6188C73-08F2-4D99-9773-B140B1F11693}" type="parTrans" cxnId="{4A01AF93-C998-4F2B-BE1D-915679169FB6}">
      <dgm:prSet/>
      <dgm:spPr/>
      <dgm:t>
        <a:bodyPr/>
        <a:lstStyle/>
        <a:p>
          <a:endParaRPr lang="en-US" sz="3200"/>
        </a:p>
      </dgm:t>
    </dgm:pt>
    <dgm:pt modelId="{9505AFB8-064B-4AEE-BE69-FC2261454F90}" type="sibTrans" cxnId="{4A01AF93-C998-4F2B-BE1D-915679169FB6}">
      <dgm:prSet/>
      <dgm:spPr/>
      <dgm:t>
        <a:bodyPr/>
        <a:lstStyle/>
        <a:p>
          <a:endParaRPr lang="en-US" sz="3200"/>
        </a:p>
      </dgm:t>
    </dgm:pt>
    <dgm:pt modelId="{9F6C2B94-83DA-4577-A7C4-4C57430A7A98}">
      <dgm:prSet phldrT="[Text]" custT="1"/>
      <dgm:spPr>
        <a:ln>
          <a:solidFill>
            <a:srgbClr val="455FA9"/>
          </a:solidFill>
        </a:ln>
      </dgm:spPr>
      <dgm:t>
        <a:bodyPr/>
        <a:lstStyle/>
        <a:p>
          <a:r>
            <a:rPr lang="en-US" sz="1100">
              <a:solidFill>
                <a:schemeClr val="tx1"/>
              </a:solidFill>
              <a:latin typeface="Arial" panose="020B0604020202020204" pitchFamily="34" charset="0"/>
              <a:cs typeface="Arial" panose="020B0604020202020204" pitchFamily="34" charset="0"/>
            </a:rPr>
            <a:t>Ensure administration of READ/SR assessments</a:t>
          </a:r>
        </a:p>
      </dgm:t>
    </dgm:pt>
    <dgm:pt modelId="{2D2A0F14-9DC8-4239-8482-D9C1F1A45BDC}" type="parTrans" cxnId="{0CC7A606-EEB2-4A4D-9BD5-5F60E4E999A3}">
      <dgm:prSet/>
      <dgm:spPr/>
      <dgm:t>
        <a:bodyPr/>
        <a:lstStyle/>
        <a:p>
          <a:endParaRPr lang="en-US" sz="3200"/>
        </a:p>
      </dgm:t>
    </dgm:pt>
    <dgm:pt modelId="{6401DC98-6022-462D-B360-3898E5F636E2}" type="sibTrans" cxnId="{0CC7A606-EEB2-4A4D-9BD5-5F60E4E999A3}">
      <dgm:prSet/>
      <dgm:spPr/>
      <dgm:t>
        <a:bodyPr/>
        <a:lstStyle/>
        <a:p>
          <a:endParaRPr lang="en-US" sz="3200"/>
        </a:p>
      </dgm:t>
    </dgm:pt>
    <dgm:pt modelId="{1E280B23-8DE6-40B7-8218-CC5DBA59FC20}">
      <dgm:prSet phldrT="[Text]" custT="1"/>
      <dgm:spPr/>
      <dgm:t>
        <a:bodyPr anchor="t" anchorCtr="0"/>
        <a:lstStyle/>
        <a:p>
          <a:r>
            <a:rPr lang="en-US" sz="1100">
              <a:solidFill>
                <a:schemeClr val="tx1"/>
              </a:solidFill>
              <a:latin typeface="Arial" panose="020B0604020202020204" pitchFamily="34" charset="0"/>
              <a:cs typeface="Arial" panose="020B0604020202020204" pitchFamily="34" charset="0"/>
            </a:rPr>
            <a:t>Train teachers on proper administration of READ/School Readiness assessments</a:t>
          </a:r>
        </a:p>
      </dgm:t>
    </dgm:pt>
    <dgm:pt modelId="{B75C489A-10CD-4312-9FAC-6C3ACA7C0078}" type="parTrans" cxnId="{1D50B26F-3AC1-4CB5-AEFE-92A973FB3937}">
      <dgm:prSet/>
      <dgm:spPr/>
      <dgm:t>
        <a:bodyPr/>
        <a:lstStyle/>
        <a:p>
          <a:endParaRPr lang="en-US" sz="3200"/>
        </a:p>
      </dgm:t>
    </dgm:pt>
    <dgm:pt modelId="{4269D41A-779B-429B-9F69-6914C3C0AC31}" type="sibTrans" cxnId="{1D50B26F-3AC1-4CB5-AEFE-92A973FB3937}">
      <dgm:prSet/>
      <dgm:spPr/>
      <dgm:t>
        <a:bodyPr/>
        <a:lstStyle/>
        <a:p>
          <a:endParaRPr lang="en-US" sz="3200"/>
        </a:p>
      </dgm:t>
    </dgm:pt>
    <dgm:pt modelId="{CC3CED4A-B970-455C-A399-45808788585E}">
      <dgm:prSet phldrT="[Text]" custT="1"/>
      <dgm:spPr>
        <a:ln>
          <a:solidFill>
            <a:srgbClr val="455FA9"/>
          </a:solidFill>
        </a:ln>
      </dgm:spPr>
      <dgm:t>
        <a:bodyPr/>
        <a:lstStyle/>
        <a:p>
          <a:r>
            <a:rPr lang="en-US" sz="1100">
              <a:solidFill>
                <a:schemeClr val="tx1"/>
              </a:solidFill>
              <a:latin typeface="Arial" panose="020B0604020202020204" pitchFamily="34" charset="0"/>
              <a:cs typeface="Arial" panose="020B0604020202020204" pitchFamily="34" charset="0"/>
            </a:rPr>
            <a:t>Begin/coordinate diagnostic assessments of READ SRD students</a:t>
          </a:r>
        </a:p>
      </dgm:t>
    </dgm:pt>
    <dgm:pt modelId="{46054647-0F7C-4EE9-9441-624797CDE6A9}" type="parTrans" cxnId="{7338BE3A-2B6C-4B9B-A6F2-B4A06A344E56}">
      <dgm:prSet/>
      <dgm:spPr/>
      <dgm:t>
        <a:bodyPr/>
        <a:lstStyle/>
        <a:p>
          <a:endParaRPr lang="en-US" sz="3200"/>
        </a:p>
      </dgm:t>
    </dgm:pt>
    <dgm:pt modelId="{18810C80-7839-4E28-95C1-6AC119217C14}" type="sibTrans" cxnId="{7338BE3A-2B6C-4B9B-A6F2-B4A06A344E56}">
      <dgm:prSet/>
      <dgm:spPr/>
      <dgm:t>
        <a:bodyPr/>
        <a:lstStyle/>
        <a:p>
          <a:endParaRPr lang="en-US" sz="3200"/>
        </a:p>
      </dgm:t>
    </dgm:pt>
    <dgm:pt modelId="{C9A73A72-82A9-46C9-94C5-DC912B252DA7}">
      <dgm:prSet phldrT="[Text]" custT="1"/>
      <dgm:spPr>
        <a:ln>
          <a:solidFill>
            <a:srgbClr val="455FA9"/>
          </a:solidFill>
        </a:ln>
      </dgm:spPr>
      <dgm:t>
        <a:bodyPr/>
        <a:lstStyle/>
        <a:p>
          <a:r>
            <a:rPr lang="en-US" sz="1100">
              <a:solidFill>
                <a:schemeClr val="tx1"/>
              </a:solidFill>
              <a:latin typeface="Arial" panose="020B0604020202020204" pitchFamily="34" charset="0"/>
              <a:cs typeface="Arial" panose="020B0604020202020204" pitchFamily="34" charset="0"/>
            </a:rPr>
            <a:t>Begin/coordinate creation of School Readiness plans</a:t>
          </a:r>
        </a:p>
      </dgm:t>
    </dgm:pt>
    <dgm:pt modelId="{A057B2BD-756E-4459-9391-3EA238839BB0}" type="parTrans" cxnId="{A1E539B0-C337-41CE-BECF-5A1B8CD2CC10}">
      <dgm:prSet/>
      <dgm:spPr/>
      <dgm:t>
        <a:bodyPr/>
        <a:lstStyle/>
        <a:p>
          <a:endParaRPr lang="en-US" sz="3200"/>
        </a:p>
      </dgm:t>
    </dgm:pt>
    <dgm:pt modelId="{025E0249-A119-42BB-AD65-584B662971E1}" type="sibTrans" cxnId="{A1E539B0-C337-41CE-BECF-5A1B8CD2CC10}">
      <dgm:prSet/>
      <dgm:spPr/>
      <dgm:t>
        <a:bodyPr/>
        <a:lstStyle/>
        <a:p>
          <a:endParaRPr lang="en-US" sz="3200"/>
        </a:p>
      </dgm:t>
    </dgm:pt>
    <dgm:pt modelId="{7C43CE68-C78F-493E-A57D-9E8C35447EEF}">
      <dgm:prSet phldrT="[Text]" custT="1"/>
      <dgm:spPr>
        <a:ln>
          <a:solidFill>
            <a:srgbClr val="455FA9"/>
          </a:solidFill>
        </a:ln>
      </dgm:spPr>
      <dgm:t>
        <a:bodyPr/>
        <a:lstStyle/>
        <a:p>
          <a:r>
            <a:rPr lang="en-US" sz="1100">
              <a:solidFill>
                <a:schemeClr val="tx1"/>
              </a:solidFill>
              <a:latin typeface="Arial" panose="020B0604020202020204" pitchFamily="34" charset="0"/>
              <a:cs typeface="Arial" panose="020B0604020202020204" pitchFamily="34" charset="0"/>
            </a:rPr>
            <a:t>Begin/coordinate creation of READ plans</a:t>
          </a:r>
        </a:p>
      </dgm:t>
    </dgm:pt>
    <dgm:pt modelId="{314F764E-7390-4B29-84C8-105D5E866C56}" type="parTrans" cxnId="{5D84D4E1-2E04-4A66-8F13-5B911994B75D}">
      <dgm:prSet/>
      <dgm:spPr/>
      <dgm:t>
        <a:bodyPr/>
        <a:lstStyle/>
        <a:p>
          <a:endParaRPr lang="en-US" sz="3200"/>
        </a:p>
      </dgm:t>
    </dgm:pt>
    <dgm:pt modelId="{BA09C3FC-3E35-464D-AF05-79B9F9314E5E}" type="sibTrans" cxnId="{5D84D4E1-2E04-4A66-8F13-5B911994B75D}">
      <dgm:prSet/>
      <dgm:spPr/>
      <dgm:t>
        <a:bodyPr/>
        <a:lstStyle/>
        <a:p>
          <a:endParaRPr lang="en-US" sz="3200"/>
        </a:p>
      </dgm:t>
    </dgm:pt>
    <dgm:pt modelId="{FE81D08C-3298-48C3-825B-809217BF1530}">
      <dgm:prSet phldrT="[Text]" custT="1"/>
      <dgm:spPr/>
      <dgm:t>
        <a:bodyPr/>
        <a:lstStyle/>
        <a:p>
          <a:r>
            <a:rPr lang="en-US" sz="1200">
              <a:solidFill>
                <a:schemeClr val="tx1"/>
              </a:solidFill>
              <a:latin typeface="Arial" panose="020B0604020202020204" pitchFamily="34" charset="0"/>
              <a:cs typeface="Arial" panose="020B0604020202020204" pitchFamily="34" charset="0"/>
            </a:rPr>
            <a:t>Review preliminary ELL list (based on October count)</a:t>
          </a:r>
        </a:p>
      </dgm:t>
    </dgm:pt>
    <dgm:pt modelId="{30D614AC-DB24-4823-9A2E-5180A7BE74C5}" type="parTrans" cxnId="{F72C0164-146E-4EDE-9149-7F10999BA1C1}">
      <dgm:prSet/>
      <dgm:spPr/>
      <dgm:t>
        <a:bodyPr/>
        <a:lstStyle/>
        <a:p>
          <a:endParaRPr lang="en-US" sz="3200"/>
        </a:p>
      </dgm:t>
    </dgm:pt>
    <dgm:pt modelId="{CA450949-0D43-49B0-B2BC-23A7D7D0AA15}" type="sibTrans" cxnId="{F72C0164-146E-4EDE-9149-7F10999BA1C1}">
      <dgm:prSet/>
      <dgm:spPr/>
      <dgm:t>
        <a:bodyPr/>
        <a:lstStyle/>
        <a:p>
          <a:endParaRPr lang="en-US" sz="3200"/>
        </a:p>
      </dgm:t>
    </dgm:pt>
    <dgm:pt modelId="{B35B2D1F-3E3C-4238-9FAC-C0450305053E}">
      <dgm:prSet phldrT="[Text]" custT="1"/>
      <dgm:spPr/>
      <dgm:t>
        <a:bodyPr/>
        <a:lstStyle/>
        <a:p>
          <a:r>
            <a:rPr lang="en-US" sz="1200" dirty="0">
              <a:solidFill>
                <a:schemeClr val="tx1"/>
              </a:solidFill>
              <a:latin typeface="Arial" panose="020B0604020202020204" pitchFamily="34" charset="0"/>
              <a:cs typeface="Arial" panose="020B0604020202020204" pitchFamily="34" charset="0"/>
            </a:rPr>
            <a:t>Begin planning state testing accommodations</a:t>
          </a:r>
        </a:p>
      </dgm:t>
    </dgm:pt>
    <dgm:pt modelId="{9B754C20-2B1A-483A-986A-71147E051D23}" type="parTrans" cxnId="{95AF8C06-8D2A-43D5-A150-E7C28C5FB033}">
      <dgm:prSet/>
      <dgm:spPr/>
      <dgm:t>
        <a:bodyPr/>
        <a:lstStyle/>
        <a:p>
          <a:endParaRPr lang="en-US" sz="3200"/>
        </a:p>
      </dgm:t>
    </dgm:pt>
    <dgm:pt modelId="{1871B443-FC5D-4A8B-9C0C-FF9424F1366B}" type="sibTrans" cxnId="{95AF8C06-8D2A-43D5-A150-E7C28C5FB033}">
      <dgm:prSet/>
      <dgm:spPr/>
      <dgm:t>
        <a:bodyPr/>
        <a:lstStyle/>
        <a:p>
          <a:endParaRPr lang="en-US" sz="3200"/>
        </a:p>
      </dgm:t>
    </dgm:pt>
    <dgm:pt modelId="{F4F2C799-26C6-4579-BD0C-D1D7CE00780E}">
      <dgm:prSet phldrT="[Text]" custT="1"/>
      <dgm:spPr/>
      <dgm:t>
        <a:bodyPr/>
        <a:lstStyle/>
        <a:p>
          <a:r>
            <a:rPr lang="en-US" sz="2000">
              <a:latin typeface="Arial" panose="020B0604020202020204" pitchFamily="34" charset="0"/>
              <a:cs typeface="Arial" panose="020B0604020202020204" pitchFamily="34" charset="0"/>
            </a:rPr>
            <a:t>Nov.</a:t>
          </a:r>
        </a:p>
      </dgm:t>
    </dgm:pt>
    <dgm:pt modelId="{A709F34A-81B3-4BDF-B0F9-74E203BB33B9}" type="parTrans" cxnId="{04FC3661-0DC4-453E-BBC3-DD42744FCB78}">
      <dgm:prSet/>
      <dgm:spPr/>
      <dgm:t>
        <a:bodyPr/>
        <a:lstStyle/>
        <a:p>
          <a:endParaRPr lang="en-US" sz="3200"/>
        </a:p>
      </dgm:t>
    </dgm:pt>
    <dgm:pt modelId="{A3B20D48-0CB8-4325-A25A-A92DEBB83343}" type="sibTrans" cxnId="{04FC3661-0DC4-453E-BBC3-DD42744FCB78}">
      <dgm:prSet/>
      <dgm:spPr/>
      <dgm:t>
        <a:bodyPr/>
        <a:lstStyle/>
        <a:p>
          <a:endParaRPr lang="en-US" sz="3200"/>
        </a:p>
      </dgm:t>
    </dgm:pt>
    <dgm:pt modelId="{D75D0E07-E23E-4C93-800F-BAD0076DD813}">
      <dgm:prSet custT="1"/>
      <dgm:spPr/>
      <dgm:t>
        <a:bodyPr/>
        <a:lstStyle/>
        <a:p>
          <a:r>
            <a:rPr lang="en-US" sz="1100" dirty="0">
              <a:latin typeface="Arial" panose="020B0604020202020204" pitchFamily="34" charset="0"/>
              <a:cs typeface="Arial" panose="020B0604020202020204" pitchFamily="34" charset="0"/>
            </a:rPr>
            <a:t>Attend ACCESS for ELLs training </a:t>
          </a:r>
        </a:p>
      </dgm:t>
    </dgm:pt>
    <dgm:pt modelId="{D3C19DE8-6E7C-4AC4-AE30-9D4868E57CE7}" type="parTrans" cxnId="{95690DC2-90B4-4A0B-91DB-6800AED308FF}">
      <dgm:prSet/>
      <dgm:spPr/>
      <dgm:t>
        <a:bodyPr/>
        <a:lstStyle/>
        <a:p>
          <a:endParaRPr lang="en-US" sz="3200"/>
        </a:p>
      </dgm:t>
    </dgm:pt>
    <dgm:pt modelId="{566ABCB8-021C-4C0A-8643-3CB07F25A5B1}" type="sibTrans" cxnId="{95690DC2-90B4-4A0B-91DB-6800AED308FF}">
      <dgm:prSet/>
      <dgm:spPr/>
      <dgm:t>
        <a:bodyPr/>
        <a:lstStyle/>
        <a:p>
          <a:endParaRPr lang="en-US" sz="3200"/>
        </a:p>
      </dgm:t>
    </dgm:pt>
    <dgm:pt modelId="{6C8CB02D-DF11-4B4E-9ECF-1822C65A793C}">
      <dgm:prSet custT="1"/>
      <dgm:spPr/>
      <dgm:t>
        <a:bodyPr/>
        <a:lstStyle/>
        <a:p>
          <a:r>
            <a:rPr lang="en-US" sz="1100" dirty="0">
              <a:latin typeface="Arial" panose="020B0604020202020204" pitchFamily="34" charset="0"/>
              <a:cs typeface="Arial" panose="020B0604020202020204" pitchFamily="34" charset="0"/>
            </a:rPr>
            <a:t>Begin UAR documentation</a:t>
          </a:r>
        </a:p>
      </dgm:t>
    </dgm:pt>
    <dgm:pt modelId="{5FCE5E3E-9FB8-4409-9CEF-30FDF3CA6B01}" type="parTrans" cxnId="{2119E16B-5CDB-4B30-B26E-B6700A325AF2}">
      <dgm:prSet/>
      <dgm:spPr/>
      <dgm:t>
        <a:bodyPr/>
        <a:lstStyle/>
        <a:p>
          <a:endParaRPr lang="en-US" sz="3200"/>
        </a:p>
      </dgm:t>
    </dgm:pt>
    <dgm:pt modelId="{A3D5A1BB-821E-4851-9729-A4CFA210E90D}" type="sibTrans" cxnId="{2119E16B-5CDB-4B30-B26E-B6700A325AF2}">
      <dgm:prSet/>
      <dgm:spPr/>
      <dgm:t>
        <a:bodyPr/>
        <a:lstStyle/>
        <a:p>
          <a:endParaRPr lang="en-US" sz="3200"/>
        </a:p>
      </dgm:t>
    </dgm:pt>
    <dgm:pt modelId="{EA6257E2-BFF6-49C2-8AC1-DF540BEECCF1}">
      <dgm:prSet custT="1"/>
      <dgm:spPr/>
      <dgm:t>
        <a:bodyPr/>
        <a:lstStyle/>
        <a:p>
          <a:r>
            <a:rPr lang="en-US" sz="1100" dirty="0">
              <a:latin typeface="Arial" panose="020B0604020202020204" pitchFamily="34" charset="0"/>
              <a:cs typeface="Arial" panose="020B0604020202020204" pitchFamily="34" charset="0"/>
            </a:rPr>
            <a:t>Begin collecting opt-out documentation for CMAS</a:t>
          </a:r>
        </a:p>
      </dgm:t>
    </dgm:pt>
    <dgm:pt modelId="{AAA9C29A-269F-4A85-8A08-8A715232AA6A}" type="parTrans" cxnId="{9855FC37-E40C-4BC6-BF06-1BA3CB81358C}">
      <dgm:prSet/>
      <dgm:spPr/>
      <dgm:t>
        <a:bodyPr/>
        <a:lstStyle/>
        <a:p>
          <a:endParaRPr lang="en-US" sz="3200"/>
        </a:p>
      </dgm:t>
    </dgm:pt>
    <dgm:pt modelId="{53A9BC8E-AD3A-400A-B2FD-3A1D36F46B23}" type="sibTrans" cxnId="{9855FC37-E40C-4BC6-BF06-1BA3CB81358C}">
      <dgm:prSet/>
      <dgm:spPr/>
      <dgm:t>
        <a:bodyPr/>
        <a:lstStyle/>
        <a:p>
          <a:endParaRPr lang="en-US" sz="3200"/>
        </a:p>
      </dgm:t>
    </dgm:pt>
    <dgm:pt modelId="{EF2ADDEC-6E7B-4947-B90D-4BEF6F68E8AD}">
      <dgm:prSet custT="1"/>
      <dgm:spPr/>
      <dgm:t>
        <a:bodyPr/>
        <a:lstStyle/>
        <a:p>
          <a:r>
            <a:rPr lang="en-US" sz="1100">
              <a:latin typeface="Arial" panose="020B0604020202020204" pitchFamily="34" charset="0"/>
              <a:cs typeface="Arial" panose="020B0604020202020204" pitchFamily="34" charset="0"/>
            </a:rPr>
            <a:t>Coordinate with teachers/SpEd staff to collect state testing accommodations</a:t>
          </a:r>
        </a:p>
      </dgm:t>
    </dgm:pt>
    <dgm:pt modelId="{DC50D6BF-6853-4D21-A6D2-FA59C30AC258}" type="parTrans" cxnId="{DB40A294-EE02-4368-ACD2-423CEC7BB0DF}">
      <dgm:prSet/>
      <dgm:spPr/>
      <dgm:t>
        <a:bodyPr/>
        <a:lstStyle/>
        <a:p>
          <a:endParaRPr lang="en-US" sz="3200"/>
        </a:p>
      </dgm:t>
    </dgm:pt>
    <dgm:pt modelId="{440E0F88-9AE0-49F2-AB5A-91E1657B7223}" type="sibTrans" cxnId="{DB40A294-EE02-4368-ACD2-423CEC7BB0DF}">
      <dgm:prSet/>
      <dgm:spPr/>
      <dgm:t>
        <a:bodyPr/>
        <a:lstStyle/>
        <a:p>
          <a:endParaRPr lang="en-US" sz="3200"/>
        </a:p>
      </dgm:t>
    </dgm:pt>
    <dgm:pt modelId="{8FCFB129-78AD-49F7-AF29-37B55A4352EA}">
      <dgm:prSet custT="1"/>
      <dgm:spPr/>
      <dgm:t>
        <a:bodyPr/>
        <a:lstStyle/>
        <a:p>
          <a:r>
            <a:rPr lang="en-US" sz="1100" dirty="0">
              <a:latin typeface="Arial" panose="020B0604020202020204" pitchFamily="34" charset="0"/>
              <a:cs typeface="Arial" panose="020B0604020202020204" pitchFamily="34" charset="0"/>
            </a:rPr>
            <a:t>Plan trainings for staff; ACCESS and CMAS</a:t>
          </a:r>
        </a:p>
      </dgm:t>
    </dgm:pt>
    <dgm:pt modelId="{9F4D7B83-BC47-4054-A22E-8E07C2BA0A6E}" type="parTrans" cxnId="{8829D021-34E6-4813-8051-5242CC9A65E8}">
      <dgm:prSet/>
      <dgm:spPr/>
      <dgm:t>
        <a:bodyPr/>
        <a:lstStyle/>
        <a:p>
          <a:endParaRPr lang="en-US" sz="3200"/>
        </a:p>
      </dgm:t>
    </dgm:pt>
    <dgm:pt modelId="{C15E6AA2-78F0-45B6-A261-60EB2B8F169F}" type="sibTrans" cxnId="{8829D021-34E6-4813-8051-5242CC9A65E8}">
      <dgm:prSet/>
      <dgm:spPr/>
      <dgm:t>
        <a:bodyPr/>
        <a:lstStyle/>
        <a:p>
          <a:endParaRPr lang="en-US" sz="3200"/>
        </a:p>
      </dgm:t>
    </dgm:pt>
    <dgm:pt modelId="{43200FC4-54AC-41A1-8824-134F63A90674}">
      <dgm:prSet phldrT="[Text]" custT="1"/>
      <dgm:spPr/>
      <dgm:t>
        <a:bodyPr/>
        <a:lstStyle/>
        <a:p>
          <a:r>
            <a:rPr lang="en-US" sz="1200">
              <a:solidFill>
                <a:schemeClr val="tx1"/>
              </a:solidFill>
              <a:latin typeface="Arial" panose="020B0604020202020204" pitchFamily="34" charset="0"/>
              <a:cs typeface="Arial" panose="020B0604020202020204" pitchFamily="34" charset="0"/>
            </a:rPr>
            <a:t>Continue READ plan creation</a:t>
          </a:r>
        </a:p>
      </dgm:t>
    </dgm:pt>
    <dgm:pt modelId="{DB06B80D-4070-4381-AD73-D9A95CB2C73B}" type="parTrans" cxnId="{B1632D4D-F537-46F3-95DC-069958908ED7}">
      <dgm:prSet/>
      <dgm:spPr/>
      <dgm:t>
        <a:bodyPr/>
        <a:lstStyle/>
        <a:p>
          <a:endParaRPr lang="en-US" sz="3200"/>
        </a:p>
      </dgm:t>
    </dgm:pt>
    <dgm:pt modelId="{0E4AC3A1-9870-44C1-BDC2-B9513891F4A8}" type="sibTrans" cxnId="{B1632D4D-F537-46F3-95DC-069958908ED7}">
      <dgm:prSet/>
      <dgm:spPr/>
      <dgm:t>
        <a:bodyPr/>
        <a:lstStyle/>
        <a:p>
          <a:endParaRPr lang="en-US" sz="3200"/>
        </a:p>
      </dgm:t>
    </dgm:pt>
    <dgm:pt modelId="{780A4992-425D-467A-BFB7-4206FBBA23E2}">
      <dgm:prSet phldrT="[Text]" custT="1"/>
      <dgm:spPr/>
      <dgm:t>
        <a:bodyPr anchor="t" anchorCtr="0"/>
        <a:lstStyle/>
        <a:p>
          <a:r>
            <a:rPr lang="en-US" sz="1100">
              <a:solidFill>
                <a:schemeClr val="tx1"/>
              </a:solidFill>
              <a:latin typeface="Arial" panose="020B0604020202020204" pitchFamily="34" charset="0"/>
              <a:cs typeface="Arial" panose="020B0604020202020204" pitchFamily="34" charset="0"/>
            </a:rPr>
            <a:t>Attend School Readiness/READ training</a:t>
          </a:r>
        </a:p>
      </dgm:t>
    </dgm:pt>
    <dgm:pt modelId="{43C9C99C-3199-4533-BD51-A5D2A64D44B6}" type="sibTrans" cxnId="{366332E4-457E-4036-8A1A-40B4A458016C}">
      <dgm:prSet/>
      <dgm:spPr/>
      <dgm:t>
        <a:bodyPr/>
        <a:lstStyle/>
        <a:p>
          <a:endParaRPr lang="en-US"/>
        </a:p>
      </dgm:t>
    </dgm:pt>
    <dgm:pt modelId="{CAF872A3-9B9F-40FE-B3D2-BB1860CB3C08}" type="parTrans" cxnId="{366332E4-457E-4036-8A1A-40B4A458016C}">
      <dgm:prSet/>
      <dgm:spPr/>
      <dgm:t>
        <a:bodyPr/>
        <a:lstStyle/>
        <a:p>
          <a:endParaRPr lang="en-US"/>
        </a:p>
      </dgm:t>
    </dgm:pt>
    <dgm:pt modelId="{2AD80D89-5DEE-4163-8F15-B804BBF0704F}">
      <dgm:prSet phldrT="[Text]" custT="1"/>
      <dgm:spPr>
        <a:ln>
          <a:solidFill>
            <a:srgbClr val="455FA9"/>
          </a:solidFill>
        </a:ln>
      </dgm:spPr>
      <dgm:t>
        <a:bodyPr/>
        <a:lstStyle/>
        <a:p>
          <a:r>
            <a:rPr lang="en-US" sz="1100" dirty="0">
              <a:solidFill>
                <a:schemeClr val="tx1"/>
              </a:solidFill>
              <a:latin typeface="Arial" panose="020B0604020202020204" pitchFamily="34" charset="0"/>
              <a:cs typeface="Arial" panose="020B0604020202020204" pitchFamily="34" charset="0"/>
            </a:rPr>
            <a:t>Oversee and plan administration of fall interim assessments</a:t>
          </a:r>
        </a:p>
      </dgm:t>
    </dgm:pt>
    <dgm:pt modelId="{CE0467F6-751A-4800-ADF0-98C2C9E7B6D6}" type="parTrans" cxnId="{DB0CC8EE-98A0-46BE-88B7-05A17A15E2F9}">
      <dgm:prSet/>
      <dgm:spPr/>
      <dgm:t>
        <a:bodyPr/>
        <a:lstStyle/>
        <a:p>
          <a:endParaRPr lang="en-US"/>
        </a:p>
      </dgm:t>
    </dgm:pt>
    <dgm:pt modelId="{B4B078F5-3ABE-4B29-AB54-8EC4B56E65AA}" type="sibTrans" cxnId="{DB0CC8EE-98A0-46BE-88B7-05A17A15E2F9}">
      <dgm:prSet/>
      <dgm:spPr/>
      <dgm:t>
        <a:bodyPr/>
        <a:lstStyle/>
        <a:p>
          <a:endParaRPr lang="en-US"/>
        </a:p>
      </dgm:t>
    </dgm:pt>
    <dgm:pt modelId="{C71C127D-E120-481E-88B2-986878A30800}">
      <dgm:prSet phldrT="[Text]" custT="1"/>
      <dgm:spPr>
        <a:ln>
          <a:solidFill>
            <a:srgbClr val="455FA9"/>
          </a:solidFill>
        </a:ln>
      </dgm:spPr>
      <dgm:t>
        <a:bodyPr/>
        <a:lstStyle/>
        <a:p>
          <a:r>
            <a:rPr lang="en-US" sz="1100" dirty="0">
              <a:solidFill>
                <a:schemeClr val="tx1"/>
              </a:solidFill>
              <a:latin typeface="Arial" panose="020B0604020202020204" pitchFamily="34" charset="0"/>
              <a:cs typeface="Arial" panose="020B0604020202020204" pitchFamily="34" charset="0"/>
            </a:rPr>
            <a:t>Continue WIDA screener, School Readiness, READ assessments</a:t>
          </a:r>
        </a:p>
      </dgm:t>
    </dgm:pt>
    <dgm:pt modelId="{303FCC6F-1D3C-452F-B4D7-39ECEACEE0F5}" type="parTrans" cxnId="{48C888C4-DA69-4439-8D39-E09D333B48AF}">
      <dgm:prSet/>
      <dgm:spPr/>
      <dgm:t>
        <a:bodyPr/>
        <a:lstStyle/>
        <a:p>
          <a:endParaRPr lang="en-US"/>
        </a:p>
      </dgm:t>
    </dgm:pt>
    <dgm:pt modelId="{30B02457-CC6A-4FF0-8CDB-2B4CCF33E7E1}" type="sibTrans" cxnId="{48C888C4-DA69-4439-8D39-E09D333B48AF}">
      <dgm:prSet/>
      <dgm:spPr/>
      <dgm:t>
        <a:bodyPr/>
        <a:lstStyle/>
        <a:p>
          <a:endParaRPr lang="en-US"/>
        </a:p>
      </dgm:t>
    </dgm:pt>
    <dgm:pt modelId="{0AF165D2-98C3-4DED-803D-E922AEEC5EE6}">
      <dgm:prSet phldrT="[Text]" custT="1"/>
      <dgm:spPr>
        <a:ln>
          <a:solidFill>
            <a:srgbClr val="455FA9"/>
          </a:solidFill>
        </a:ln>
      </dgm:spPr>
      <dgm:t>
        <a:bodyPr/>
        <a:lstStyle/>
        <a:p>
          <a:r>
            <a:rPr lang="en-US" sz="1100" dirty="0">
              <a:solidFill>
                <a:schemeClr val="tx1"/>
              </a:solidFill>
              <a:latin typeface="Arial" panose="020B0604020202020204" pitchFamily="34" charset="0"/>
              <a:cs typeface="Arial" panose="020B0604020202020204" pitchFamily="34" charset="0"/>
            </a:rPr>
            <a:t>Attend SAC annual training</a:t>
          </a:r>
        </a:p>
      </dgm:t>
    </dgm:pt>
    <dgm:pt modelId="{974D9649-43B3-43EF-9DCC-9C62ADDFDA06}" type="parTrans" cxnId="{08E03F87-51A9-4D7E-9BA6-29D7890A0C3C}">
      <dgm:prSet/>
      <dgm:spPr/>
      <dgm:t>
        <a:bodyPr/>
        <a:lstStyle/>
        <a:p>
          <a:endParaRPr lang="en-US"/>
        </a:p>
      </dgm:t>
    </dgm:pt>
    <dgm:pt modelId="{858D8AEA-C375-4501-A60C-76C7AB211F36}" type="sibTrans" cxnId="{08E03F87-51A9-4D7E-9BA6-29D7890A0C3C}">
      <dgm:prSet/>
      <dgm:spPr/>
      <dgm:t>
        <a:bodyPr/>
        <a:lstStyle/>
        <a:p>
          <a:endParaRPr lang="en-US"/>
        </a:p>
      </dgm:t>
    </dgm:pt>
    <dgm:pt modelId="{9DE16B36-31AF-4E39-9B73-4C1E7B9C6DD7}">
      <dgm:prSet phldrT="[Text]" custT="1"/>
      <dgm:spPr/>
      <dgm:t>
        <a:bodyPr/>
        <a:lstStyle/>
        <a:p>
          <a:r>
            <a:rPr lang="en-US" sz="1200" dirty="0">
              <a:solidFill>
                <a:schemeClr val="tx1"/>
              </a:solidFill>
              <a:latin typeface="Arial" panose="020B0604020202020204" pitchFamily="34" charset="0"/>
              <a:cs typeface="Arial" panose="020B0604020202020204" pitchFamily="34" charset="0"/>
            </a:rPr>
            <a:t>Attend State Accommodations training</a:t>
          </a:r>
        </a:p>
      </dgm:t>
    </dgm:pt>
    <dgm:pt modelId="{370601B9-DDB8-43CB-81DE-7BAED883BBA6}" type="parTrans" cxnId="{99BE6099-4427-4464-8BE0-C83E98723755}">
      <dgm:prSet/>
      <dgm:spPr/>
      <dgm:t>
        <a:bodyPr/>
        <a:lstStyle/>
        <a:p>
          <a:endParaRPr lang="en-US"/>
        </a:p>
      </dgm:t>
    </dgm:pt>
    <dgm:pt modelId="{1D964045-C9BD-4DC4-80AA-A7BCE674B724}" type="sibTrans" cxnId="{99BE6099-4427-4464-8BE0-C83E98723755}">
      <dgm:prSet/>
      <dgm:spPr/>
      <dgm:t>
        <a:bodyPr/>
        <a:lstStyle/>
        <a:p>
          <a:endParaRPr lang="en-US"/>
        </a:p>
      </dgm:t>
    </dgm:pt>
    <dgm:pt modelId="{92D3CD25-B169-4C72-B805-E12AD028CA2E}" type="pres">
      <dgm:prSet presAssocID="{196CA7B4-0732-4332-A2A6-1BD82E27707D}" presName="linearFlow" presStyleCnt="0">
        <dgm:presLayoutVars>
          <dgm:dir/>
          <dgm:animLvl val="lvl"/>
          <dgm:resizeHandles val="exact"/>
        </dgm:presLayoutVars>
      </dgm:prSet>
      <dgm:spPr/>
    </dgm:pt>
    <dgm:pt modelId="{0FA22CBB-E9B6-4283-90E7-56FA8E296BA5}" type="pres">
      <dgm:prSet presAssocID="{FA5B1CE7-F4C6-4B20-9754-4C155A67C8BD}" presName="composite" presStyleCnt="0"/>
      <dgm:spPr/>
    </dgm:pt>
    <dgm:pt modelId="{90721E36-7815-484E-A15C-53F1D0819D3B}" type="pres">
      <dgm:prSet presAssocID="{FA5B1CE7-F4C6-4B20-9754-4C155A67C8BD}" presName="parentText" presStyleLbl="alignNode1" presStyleIdx="0" presStyleCnt="4">
        <dgm:presLayoutVars>
          <dgm:chMax val="1"/>
          <dgm:bulletEnabled val="1"/>
        </dgm:presLayoutVars>
      </dgm:prSet>
      <dgm:spPr/>
    </dgm:pt>
    <dgm:pt modelId="{7BBB0989-F2C2-423A-BD8C-76276FB119E8}" type="pres">
      <dgm:prSet presAssocID="{FA5B1CE7-F4C6-4B20-9754-4C155A67C8BD}" presName="descendantText" presStyleLbl="alignAcc1" presStyleIdx="0" presStyleCnt="4" custScaleY="165527">
        <dgm:presLayoutVars>
          <dgm:bulletEnabled val="1"/>
        </dgm:presLayoutVars>
      </dgm:prSet>
      <dgm:spPr/>
    </dgm:pt>
    <dgm:pt modelId="{760F9312-F4BA-4BBF-A930-70F5FB12072C}" type="pres">
      <dgm:prSet presAssocID="{A29A0F11-EA1D-46D3-87B3-997EE068097D}" presName="sp" presStyleCnt="0"/>
      <dgm:spPr/>
    </dgm:pt>
    <dgm:pt modelId="{1D451A10-1827-4E33-A170-31BBA8C261CC}" type="pres">
      <dgm:prSet presAssocID="{3D899842-4E61-415E-94D7-114C57A58F70}" presName="composite" presStyleCnt="0"/>
      <dgm:spPr/>
    </dgm:pt>
    <dgm:pt modelId="{A2D6878A-EC39-4DD2-B7D7-4C6EE1A36D13}" type="pres">
      <dgm:prSet presAssocID="{3D899842-4E61-415E-94D7-114C57A58F70}" presName="parentText" presStyleLbl="alignNode1" presStyleIdx="1" presStyleCnt="4">
        <dgm:presLayoutVars>
          <dgm:chMax val="1"/>
          <dgm:bulletEnabled val="1"/>
        </dgm:presLayoutVars>
      </dgm:prSet>
      <dgm:spPr/>
    </dgm:pt>
    <dgm:pt modelId="{9CBE0D5D-44D0-4F1D-8A67-44079EE9B61B}" type="pres">
      <dgm:prSet presAssocID="{3D899842-4E61-415E-94D7-114C57A58F70}" presName="descendantText" presStyleLbl="alignAcc1" presStyleIdx="1" presStyleCnt="4" custScaleY="167588">
        <dgm:presLayoutVars>
          <dgm:bulletEnabled val="1"/>
        </dgm:presLayoutVars>
      </dgm:prSet>
      <dgm:spPr/>
    </dgm:pt>
    <dgm:pt modelId="{63CC40AF-B780-44ED-B858-2D4B47DB3856}" type="pres">
      <dgm:prSet presAssocID="{2D93C71A-5FBD-451B-AE4B-A58560D07FF1}" presName="sp" presStyleCnt="0"/>
      <dgm:spPr/>
    </dgm:pt>
    <dgm:pt modelId="{73A6F321-C28F-4A29-A272-EFA1C8120374}" type="pres">
      <dgm:prSet presAssocID="{6550E480-C4FE-4A29-8499-8B8D888A9D0F}" presName="composite" presStyleCnt="0"/>
      <dgm:spPr/>
    </dgm:pt>
    <dgm:pt modelId="{FF44A48D-1B9A-41FE-8DAD-663506C35265}" type="pres">
      <dgm:prSet presAssocID="{6550E480-C4FE-4A29-8499-8B8D888A9D0F}" presName="parentText" presStyleLbl="alignNode1" presStyleIdx="2" presStyleCnt="4">
        <dgm:presLayoutVars>
          <dgm:chMax val="1"/>
          <dgm:bulletEnabled val="1"/>
        </dgm:presLayoutVars>
      </dgm:prSet>
      <dgm:spPr/>
    </dgm:pt>
    <dgm:pt modelId="{692263E6-999A-45D1-8F0B-ACF7A6D266EF}" type="pres">
      <dgm:prSet presAssocID="{6550E480-C4FE-4A29-8499-8B8D888A9D0F}" presName="descendantText" presStyleLbl="alignAcc1" presStyleIdx="2" presStyleCnt="4" custScaleY="151464">
        <dgm:presLayoutVars>
          <dgm:bulletEnabled val="1"/>
        </dgm:presLayoutVars>
      </dgm:prSet>
      <dgm:spPr/>
    </dgm:pt>
    <dgm:pt modelId="{E767026A-A152-4943-8953-4987774ECFDE}" type="pres">
      <dgm:prSet presAssocID="{B9D8E69C-80E6-4EB4-871F-F6F602BD86E4}" presName="sp" presStyleCnt="0"/>
      <dgm:spPr/>
    </dgm:pt>
    <dgm:pt modelId="{E5677022-976A-40C1-B5E3-9FFFDECACC53}" type="pres">
      <dgm:prSet presAssocID="{F4F2C799-26C6-4579-BD0C-D1D7CE00780E}" presName="composite" presStyleCnt="0"/>
      <dgm:spPr/>
    </dgm:pt>
    <dgm:pt modelId="{FC530DBE-C340-4A94-89D3-1B099CF59213}" type="pres">
      <dgm:prSet presAssocID="{F4F2C799-26C6-4579-BD0C-D1D7CE00780E}" presName="parentText" presStyleLbl="alignNode1" presStyleIdx="3" presStyleCnt="4" custLinFactNeighborX="3154" custLinFactNeighborY="-1104">
        <dgm:presLayoutVars>
          <dgm:chMax val="1"/>
          <dgm:bulletEnabled val="1"/>
        </dgm:presLayoutVars>
      </dgm:prSet>
      <dgm:spPr/>
    </dgm:pt>
    <dgm:pt modelId="{19B7E31B-0FCD-46B3-9133-C5A0F38BA09E}" type="pres">
      <dgm:prSet presAssocID="{F4F2C799-26C6-4579-BD0C-D1D7CE00780E}" presName="descendantText" presStyleLbl="alignAcc1" presStyleIdx="3" presStyleCnt="4" custScaleY="148979">
        <dgm:presLayoutVars>
          <dgm:bulletEnabled val="1"/>
        </dgm:presLayoutVars>
      </dgm:prSet>
      <dgm:spPr/>
    </dgm:pt>
  </dgm:ptLst>
  <dgm:cxnLst>
    <dgm:cxn modelId="{86210904-AD14-49BC-AF78-45B4C0DF0D2D}" type="presOf" srcId="{43200FC4-54AC-41A1-8824-134F63A90674}" destId="{692263E6-999A-45D1-8F0B-ACF7A6D266EF}" srcOrd="0" destOrd="4" presId="urn:microsoft.com/office/officeart/2005/8/layout/chevron2"/>
    <dgm:cxn modelId="{95AF8C06-8D2A-43D5-A150-E7C28C5FB033}" srcId="{6550E480-C4FE-4A29-8499-8B8D888A9D0F}" destId="{B35B2D1F-3E3C-4238-9FAC-C0450305053E}" srcOrd="3" destOrd="0" parTransId="{9B754C20-2B1A-483A-986A-71147E051D23}" sibTransId="{1871B443-FC5D-4A8B-9C0C-FF9424F1366B}"/>
    <dgm:cxn modelId="{0CC7A606-EEB2-4A4D-9BD5-5F60E4E999A3}" srcId="{3D899842-4E61-415E-94D7-114C57A58F70}" destId="{9F6C2B94-83DA-4577-A7C4-4C57430A7A98}" srcOrd="2" destOrd="0" parTransId="{2D2A0F14-9DC8-4239-8482-D9C1F1A45BDC}" sibTransId="{6401DC98-6022-462D-B360-3898E5F636E2}"/>
    <dgm:cxn modelId="{658B1F0B-44F5-4169-A008-3C907A20FC96}" type="presOf" srcId="{7C43CE68-C78F-493E-A57D-9E8C35447EEF}" destId="{9CBE0D5D-44D0-4F1D-8A67-44079EE9B61B}" srcOrd="0" destOrd="5" presId="urn:microsoft.com/office/officeart/2005/8/layout/chevron2"/>
    <dgm:cxn modelId="{1F82350B-4757-4405-BA5E-301BF18C92B6}" type="presOf" srcId="{EA6257E2-BFF6-49C2-8AC1-DF540BEECCF1}" destId="{19B7E31B-0FCD-46B3-9133-C5A0F38BA09E}" srcOrd="0" destOrd="3" presId="urn:microsoft.com/office/officeart/2005/8/layout/chevron2"/>
    <dgm:cxn modelId="{DF10FC0B-8E93-4D77-B224-A28D398131F4}" srcId="{196CA7B4-0732-4332-A2A6-1BD82E27707D}" destId="{FA5B1CE7-F4C6-4B20-9754-4C155A67C8BD}" srcOrd="0" destOrd="0" parTransId="{F9B6EC97-F929-414E-A68C-4B310BB8D591}" sibTransId="{A29A0F11-EA1D-46D3-87B3-997EE068097D}"/>
    <dgm:cxn modelId="{B9E6F618-B8C7-45AE-9BB6-2AE336D9D6BD}" type="presOf" srcId="{C32B09D2-2C3F-4A32-B1B8-8CEFCC7C79F6}" destId="{7BBB0989-F2C2-423A-BD8C-76276FB119E8}" srcOrd="0" destOrd="0" presId="urn:microsoft.com/office/officeart/2005/8/layout/chevron2"/>
    <dgm:cxn modelId="{1B403320-42C5-4B8E-B9BD-FA7E93F5BC99}" type="presOf" srcId="{9DE16B36-31AF-4E39-9B73-4C1E7B9C6DD7}" destId="{692263E6-999A-45D1-8F0B-ACF7A6D266EF}" srcOrd="0" destOrd="0" presId="urn:microsoft.com/office/officeart/2005/8/layout/chevron2"/>
    <dgm:cxn modelId="{1E4DC321-DB34-4165-BAAB-E05CFC576609}" type="presOf" srcId="{780A4992-425D-467A-BFB7-4206FBBA23E2}" destId="{7BBB0989-F2C2-423A-BD8C-76276FB119E8}" srcOrd="0" destOrd="3" presId="urn:microsoft.com/office/officeart/2005/8/layout/chevron2"/>
    <dgm:cxn modelId="{8829D021-34E6-4813-8051-5242CC9A65E8}" srcId="{F4F2C799-26C6-4579-BD0C-D1D7CE00780E}" destId="{8FCFB129-78AD-49F7-AF29-37B55A4352EA}" srcOrd="4" destOrd="0" parTransId="{9F4D7B83-BC47-4054-A22E-8E07C2BA0A6E}" sibTransId="{C15E6AA2-78F0-45B6-A261-60EB2B8F169F}"/>
    <dgm:cxn modelId="{097DB023-2C8D-49EA-92A1-37CDC1FADF48}" type="presOf" srcId="{6550E480-C4FE-4A29-8499-8B8D888A9D0F}" destId="{FF44A48D-1B9A-41FE-8DAD-663506C35265}" srcOrd="0" destOrd="0" presId="urn:microsoft.com/office/officeart/2005/8/layout/chevron2"/>
    <dgm:cxn modelId="{730D9D25-FC03-4600-9E31-2E6C54DC8DFE}" srcId="{6550E480-C4FE-4A29-8499-8B8D888A9D0F}" destId="{4D7DCDD1-8EBC-4904-B0C3-5D2A493D8A31}" srcOrd="1" destOrd="0" parTransId="{FE3F7C91-9C38-4118-812F-88E000BE0948}" sibTransId="{5894D713-20FD-4177-9074-A4CECBD848D9}"/>
    <dgm:cxn modelId="{44A35930-1B43-4955-B22E-43BC3F0B3AE5}" type="presOf" srcId="{FA5B1CE7-F4C6-4B20-9754-4C155A67C8BD}" destId="{90721E36-7815-484E-A15C-53F1D0819D3B}" srcOrd="0" destOrd="0" presId="urn:microsoft.com/office/officeart/2005/8/layout/chevron2"/>
    <dgm:cxn modelId="{47DF8A35-1B5D-4EE1-B5D2-3539E5DE42AE}" type="presOf" srcId="{6A0A9292-DCDA-432A-A7BB-A89E738FCCE0}" destId="{7BBB0989-F2C2-423A-BD8C-76276FB119E8}" srcOrd="0" destOrd="5" presId="urn:microsoft.com/office/officeart/2005/8/layout/chevron2"/>
    <dgm:cxn modelId="{9855FC37-E40C-4BC6-BF06-1BA3CB81358C}" srcId="{F4F2C799-26C6-4579-BD0C-D1D7CE00780E}" destId="{EA6257E2-BFF6-49C2-8AC1-DF540BEECCF1}" srcOrd="3" destOrd="0" parTransId="{AAA9C29A-269F-4A85-8A08-8A715232AA6A}" sibTransId="{53A9BC8E-AD3A-400A-B2FD-3A1D36F46B23}"/>
    <dgm:cxn modelId="{58B3823A-8B2B-4B4B-81B4-ED5CA3B6F097}" srcId="{FA5B1CE7-F4C6-4B20-9754-4C155A67C8BD}" destId="{D3C25A99-2264-470B-B01D-97C277099D89}" srcOrd="1" destOrd="0" parTransId="{C08B463A-16BB-4809-9136-55256974DF1B}" sibTransId="{4D283898-5B2E-441A-8895-C88DA5FAFD60}"/>
    <dgm:cxn modelId="{7338BE3A-2B6C-4B9B-A6F2-B4A06A344E56}" srcId="{3D899842-4E61-415E-94D7-114C57A58F70}" destId="{CC3CED4A-B970-455C-A399-45808788585E}" srcOrd="3" destOrd="0" parTransId="{46054647-0F7C-4EE9-9441-624797CDE6A9}" sibTransId="{18810C80-7839-4E28-95C1-6AC119217C14}"/>
    <dgm:cxn modelId="{F62BFF3E-5A5E-4D10-A928-4D21CD255829}" type="presOf" srcId="{F4F2C799-26C6-4579-BD0C-D1D7CE00780E}" destId="{FC530DBE-C340-4A94-89D3-1B099CF59213}" srcOrd="0" destOrd="0" presId="urn:microsoft.com/office/officeart/2005/8/layout/chevron2"/>
    <dgm:cxn modelId="{76B4A740-87CC-412B-BEE3-BDEC8E298135}" type="presOf" srcId="{EF2ADDEC-6E7B-4947-B90D-4BEF6F68E8AD}" destId="{19B7E31B-0FCD-46B3-9133-C5A0F38BA09E}" srcOrd="0" destOrd="1" presId="urn:microsoft.com/office/officeart/2005/8/layout/chevron2"/>
    <dgm:cxn modelId="{25C54D5B-FCBE-4ABD-84CD-02ABEF595749}" srcId="{FA5B1CE7-F4C6-4B20-9754-4C155A67C8BD}" destId="{E5F4334E-4F0D-446A-8964-A5E4EDB41616}" srcOrd="2" destOrd="0" parTransId="{63E0649A-244F-4DB8-BDF9-59731F87148D}" sibTransId="{EDD0F4E4-2B07-4E9B-B38A-A0ED65FD76F6}"/>
    <dgm:cxn modelId="{5A25B360-7455-4538-AD18-2BDD576F2057}" type="presOf" srcId="{3D899842-4E61-415E-94D7-114C57A58F70}" destId="{A2D6878A-EC39-4DD2-B7D7-4C6EE1A36D13}" srcOrd="0" destOrd="0" presId="urn:microsoft.com/office/officeart/2005/8/layout/chevron2"/>
    <dgm:cxn modelId="{04FC3661-0DC4-453E-BBC3-DD42744FCB78}" srcId="{196CA7B4-0732-4332-A2A6-1BD82E27707D}" destId="{F4F2C799-26C6-4579-BD0C-D1D7CE00780E}" srcOrd="3" destOrd="0" parTransId="{A709F34A-81B3-4BDF-B0F9-74E203BB33B9}" sibTransId="{A3B20D48-0CB8-4325-A25A-A92DEBB83343}"/>
    <dgm:cxn modelId="{5E965542-6DCD-4ECD-9D63-A0FDD6D5B722}" type="presOf" srcId="{B35B2D1F-3E3C-4238-9FAC-C0450305053E}" destId="{692263E6-999A-45D1-8F0B-ACF7A6D266EF}" srcOrd="0" destOrd="3" presId="urn:microsoft.com/office/officeart/2005/8/layout/chevron2"/>
    <dgm:cxn modelId="{77BAB763-06E6-4EBA-8FD0-85980AA61C05}" srcId="{FA5B1CE7-F4C6-4B20-9754-4C155A67C8BD}" destId="{C32B09D2-2C3F-4A32-B1B8-8CEFCC7C79F6}" srcOrd="0" destOrd="0" parTransId="{D7C8888D-A7FD-4454-9409-F7D4423A6E63}" sibTransId="{76AC1C07-B352-4D2B-B992-ED600D547698}"/>
    <dgm:cxn modelId="{F72C0164-146E-4EDE-9149-7F10999BA1C1}" srcId="{6550E480-C4FE-4A29-8499-8B8D888A9D0F}" destId="{FE81D08C-3298-48C3-825B-809217BF1530}" srcOrd="2" destOrd="0" parTransId="{30D614AC-DB24-4823-9A2E-5180A7BE74C5}" sibTransId="{CA450949-0D43-49B0-B2BC-23A7D7D0AA15}"/>
    <dgm:cxn modelId="{53413366-76D3-4E96-825B-8C03F3C174F1}" type="presOf" srcId="{CC3CED4A-B970-455C-A399-45808788585E}" destId="{9CBE0D5D-44D0-4F1D-8A67-44079EE9B61B}" srcOrd="0" destOrd="3" presId="urn:microsoft.com/office/officeart/2005/8/layout/chevron2"/>
    <dgm:cxn modelId="{50E8136A-7109-4345-B94A-DD78D5D6A069}" type="presOf" srcId="{8FCFB129-78AD-49F7-AF29-37B55A4352EA}" destId="{19B7E31B-0FCD-46B3-9133-C5A0F38BA09E}" srcOrd="0" destOrd="4" presId="urn:microsoft.com/office/officeart/2005/8/layout/chevron2"/>
    <dgm:cxn modelId="{C7AAA94A-2B92-49A0-8AFA-096040B23A65}" type="presOf" srcId="{B9D58D18-0C82-40D1-BB18-4222DF97EF67}" destId="{9CBE0D5D-44D0-4F1D-8A67-44079EE9B61B}" srcOrd="0" destOrd="6" presId="urn:microsoft.com/office/officeart/2005/8/layout/chevron2"/>
    <dgm:cxn modelId="{2119E16B-5CDB-4B30-B26E-B6700A325AF2}" srcId="{F4F2C799-26C6-4579-BD0C-D1D7CE00780E}" destId="{6C8CB02D-DF11-4B4E-9ECF-1822C65A793C}" srcOrd="2" destOrd="0" parTransId="{5FCE5E3E-9FB8-4409-9CEF-30FDF3CA6B01}" sibTransId="{A3D5A1BB-821E-4851-9729-A4CFA210E90D}"/>
    <dgm:cxn modelId="{B1632D4D-F537-46F3-95DC-069958908ED7}" srcId="{6550E480-C4FE-4A29-8499-8B8D888A9D0F}" destId="{43200FC4-54AC-41A1-8824-134F63A90674}" srcOrd="4" destOrd="0" parTransId="{DB06B80D-4070-4381-AD73-D9A95CB2C73B}" sibTransId="{0E4AC3A1-9870-44C1-BDC2-B9513891F4A8}"/>
    <dgm:cxn modelId="{1D50B26F-3AC1-4CB5-AEFE-92A973FB3937}" srcId="{FA5B1CE7-F4C6-4B20-9754-4C155A67C8BD}" destId="{1E280B23-8DE6-40B7-8218-CC5DBA59FC20}" srcOrd="4" destOrd="0" parTransId="{B75C489A-10CD-4312-9FAC-6C3ACA7C0078}" sibTransId="{4269D41A-779B-429B-9F69-6914C3C0AC31}"/>
    <dgm:cxn modelId="{0DADC66F-05E9-4E95-B0F3-3E231D43C2D2}" type="presOf" srcId="{6C8CB02D-DF11-4B4E-9ECF-1822C65A793C}" destId="{19B7E31B-0FCD-46B3-9133-C5A0F38BA09E}" srcOrd="0" destOrd="2" presId="urn:microsoft.com/office/officeart/2005/8/layout/chevron2"/>
    <dgm:cxn modelId="{93F38E76-9FAB-4EB8-B3C0-2CECEB5CCBBC}" type="presOf" srcId="{C9A73A72-82A9-46C9-94C5-DC912B252DA7}" destId="{9CBE0D5D-44D0-4F1D-8A67-44079EE9B61B}" srcOrd="0" destOrd="4" presId="urn:microsoft.com/office/officeart/2005/8/layout/chevron2"/>
    <dgm:cxn modelId="{08E03F87-51A9-4D7E-9BA6-29D7890A0C3C}" srcId="{3D899842-4E61-415E-94D7-114C57A58F70}" destId="{0AF165D2-98C3-4DED-803D-E922AEEC5EE6}" srcOrd="0" destOrd="0" parTransId="{974D9649-43B3-43EF-9DCC-9C62ADDFDA06}" sibTransId="{858D8AEA-C375-4501-A60C-76C7AB211F36}"/>
    <dgm:cxn modelId="{33D12490-6E46-4BE8-AA7F-0BD43BFDAA04}" type="presOf" srcId="{C71C127D-E120-481E-88B2-986878A30800}" destId="{9CBE0D5D-44D0-4F1D-8A67-44079EE9B61B}" srcOrd="0" destOrd="1" presId="urn:microsoft.com/office/officeart/2005/8/layout/chevron2"/>
    <dgm:cxn modelId="{4A01AF93-C998-4F2B-BE1D-915679169FB6}" srcId="{FA5B1CE7-F4C6-4B20-9754-4C155A67C8BD}" destId="{5A39C758-FAB8-42D1-B624-AAB709E56F84}" srcOrd="6" destOrd="0" parTransId="{B6188C73-08F2-4D99-9773-B140B1F11693}" sibTransId="{9505AFB8-064B-4AEE-BE69-FC2261454F90}"/>
    <dgm:cxn modelId="{DB40A294-EE02-4368-ACD2-423CEC7BB0DF}" srcId="{F4F2C799-26C6-4579-BD0C-D1D7CE00780E}" destId="{EF2ADDEC-6E7B-4947-B90D-4BEF6F68E8AD}" srcOrd="1" destOrd="0" parTransId="{DC50D6BF-6853-4D21-A6D2-FA59C30AC258}" sibTransId="{440E0F88-9AE0-49F2-AB5A-91E1657B7223}"/>
    <dgm:cxn modelId="{61C10498-D141-4CA4-82B6-9F0316D4CCEF}" srcId="{3D899842-4E61-415E-94D7-114C57A58F70}" destId="{B9D58D18-0C82-40D1-BB18-4222DF97EF67}" srcOrd="6" destOrd="0" parTransId="{1F0FB1C7-9317-4751-BACA-5644891733F7}" sibTransId="{3BD962F7-D69C-4352-81B8-9C0AF1CE161C}"/>
    <dgm:cxn modelId="{29AA1099-C5BC-4445-ABAD-B31CBC3F5997}" type="presOf" srcId="{FE81D08C-3298-48C3-825B-809217BF1530}" destId="{692263E6-999A-45D1-8F0B-ACF7A6D266EF}" srcOrd="0" destOrd="2" presId="urn:microsoft.com/office/officeart/2005/8/layout/chevron2"/>
    <dgm:cxn modelId="{99BE6099-4427-4464-8BE0-C83E98723755}" srcId="{6550E480-C4FE-4A29-8499-8B8D888A9D0F}" destId="{9DE16B36-31AF-4E39-9B73-4C1E7B9C6DD7}" srcOrd="0" destOrd="0" parTransId="{370601B9-DDB8-43CB-81DE-7BAED883BBA6}" sibTransId="{1D964045-C9BD-4DC4-80AA-A7BCE674B724}"/>
    <dgm:cxn modelId="{4674A3A2-2C6F-40E0-BB9D-54A7E875EDB0}" type="presOf" srcId="{1E280B23-8DE6-40B7-8218-CC5DBA59FC20}" destId="{7BBB0989-F2C2-423A-BD8C-76276FB119E8}" srcOrd="0" destOrd="4" presId="urn:microsoft.com/office/officeart/2005/8/layout/chevron2"/>
    <dgm:cxn modelId="{E98620A6-C3DF-4FDB-BF50-CF29B3DCD5D5}" type="presOf" srcId="{4D7DCDD1-8EBC-4904-B0C3-5D2A493D8A31}" destId="{692263E6-999A-45D1-8F0B-ACF7A6D266EF}" srcOrd="0" destOrd="1" presId="urn:microsoft.com/office/officeart/2005/8/layout/chevron2"/>
    <dgm:cxn modelId="{A1E539B0-C337-41CE-BECF-5A1B8CD2CC10}" srcId="{3D899842-4E61-415E-94D7-114C57A58F70}" destId="{C9A73A72-82A9-46C9-94C5-DC912B252DA7}" srcOrd="4" destOrd="0" parTransId="{A057B2BD-756E-4459-9391-3EA238839BB0}" sibTransId="{025E0249-A119-42BB-AD65-584B662971E1}"/>
    <dgm:cxn modelId="{B9351FBD-D775-4FE7-A5DA-FCCF6225C153}" type="presOf" srcId="{0AF165D2-98C3-4DED-803D-E922AEEC5EE6}" destId="{9CBE0D5D-44D0-4F1D-8A67-44079EE9B61B}" srcOrd="0" destOrd="0" presId="urn:microsoft.com/office/officeart/2005/8/layout/chevron2"/>
    <dgm:cxn modelId="{2C2825BE-D545-4B08-AEEB-5ED8F1AB9115}" type="presOf" srcId="{D3C25A99-2264-470B-B01D-97C277099D89}" destId="{7BBB0989-F2C2-423A-BD8C-76276FB119E8}" srcOrd="0" destOrd="1" presId="urn:microsoft.com/office/officeart/2005/8/layout/chevron2"/>
    <dgm:cxn modelId="{95690DC2-90B4-4A0B-91DB-6800AED308FF}" srcId="{F4F2C799-26C6-4579-BD0C-D1D7CE00780E}" destId="{D75D0E07-E23E-4C93-800F-BAD0076DD813}" srcOrd="0" destOrd="0" parTransId="{D3C19DE8-6E7C-4AC4-AE30-9D4868E57CE7}" sibTransId="{566ABCB8-021C-4C0A-8643-3CB07F25A5B1}"/>
    <dgm:cxn modelId="{48C888C4-DA69-4439-8D39-E09D333B48AF}" srcId="{3D899842-4E61-415E-94D7-114C57A58F70}" destId="{C71C127D-E120-481E-88B2-986878A30800}" srcOrd="1" destOrd="0" parTransId="{303FCC6F-1D3C-452F-B4D7-39ECEACEE0F5}" sibTransId="{30B02457-CC6A-4FF0-8CDB-2B4CCF33E7E1}"/>
    <dgm:cxn modelId="{85B423CC-34F3-437A-AF59-284C78B19245}" srcId="{FA5B1CE7-F4C6-4B20-9754-4C155A67C8BD}" destId="{6A0A9292-DCDA-432A-A7BB-A89E738FCCE0}" srcOrd="5" destOrd="0" parTransId="{55E37F78-A90D-4BE7-AEB1-09B501A4CEFF}" sibTransId="{BEE1B778-C3DB-4231-89B1-2C1558BA7526}"/>
    <dgm:cxn modelId="{471C78D0-CFB5-4ACB-AC8D-6EA69403079F}" type="presOf" srcId="{D75D0E07-E23E-4C93-800F-BAD0076DD813}" destId="{19B7E31B-0FCD-46B3-9133-C5A0F38BA09E}" srcOrd="0" destOrd="0" presId="urn:microsoft.com/office/officeart/2005/8/layout/chevron2"/>
    <dgm:cxn modelId="{C6E25CDA-5C4A-4D9E-A725-0A5BD0472204}" srcId="{196CA7B4-0732-4332-A2A6-1BD82E27707D}" destId="{6550E480-C4FE-4A29-8499-8B8D888A9D0F}" srcOrd="2" destOrd="0" parTransId="{FCDA3011-2259-4D67-AC2D-B648E2811F77}" sibTransId="{B9D8E69C-80E6-4EB4-871F-F6F602BD86E4}"/>
    <dgm:cxn modelId="{FD4951DB-D685-45EC-8D95-4B62BA2DB100}" type="presOf" srcId="{9F6C2B94-83DA-4577-A7C4-4C57430A7A98}" destId="{9CBE0D5D-44D0-4F1D-8A67-44079EE9B61B}" srcOrd="0" destOrd="2" presId="urn:microsoft.com/office/officeart/2005/8/layout/chevron2"/>
    <dgm:cxn modelId="{5D84D4E1-2E04-4A66-8F13-5B911994B75D}" srcId="{3D899842-4E61-415E-94D7-114C57A58F70}" destId="{7C43CE68-C78F-493E-A57D-9E8C35447EEF}" srcOrd="5" destOrd="0" parTransId="{314F764E-7390-4B29-84C8-105D5E866C56}" sibTransId="{BA09C3FC-3E35-464D-AF05-79B9F9314E5E}"/>
    <dgm:cxn modelId="{366332E4-457E-4036-8A1A-40B4A458016C}" srcId="{FA5B1CE7-F4C6-4B20-9754-4C155A67C8BD}" destId="{780A4992-425D-467A-BFB7-4206FBBA23E2}" srcOrd="3" destOrd="0" parTransId="{CAF872A3-9B9F-40FE-B3D2-BB1860CB3C08}" sibTransId="{43C9C99C-3199-4533-BD51-A5D2A64D44B6}"/>
    <dgm:cxn modelId="{C49535E6-9AA9-48FF-B4BC-8D0D39FD98A4}" srcId="{196CA7B4-0732-4332-A2A6-1BD82E27707D}" destId="{3D899842-4E61-415E-94D7-114C57A58F70}" srcOrd="1" destOrd="0" parTransId="{A8955479-C767-4CD1-BDCA-E62BFC7543F2}" sibTransId="{2D93C71A-5FBD-451B-AE4B-A58560D07FF1}"/>
    <dgm:cxn modelId="{657A42E9-6E18-4872-B069-2B2BD72C5E33}" type="presOf" srcId="{2AD80D89-5DEE-4163-8F15-B804BBF0704F}" destId="{9CBE0D5D-44D0-4F1D-8A67-44079EE9B61B}" srcOrd="0" destOrd="7" presId="urn:microsoft.com/office/officeart/2005/8/layout/chevron2"/>
    <dgm:cxn modelId="{DB0CC8EE-98A0-46BE-88B7-05A17A15E2F9}" srcId="{3D899842-4E61-415E-94D7-114C57A58F70}" destId="{2AD80D89-5DEE-4163-8F15-B804BBF0704F}" srcOrd="7" destOrd="0" parTransId="{CE0467F6-751A-4800-ADF0-98C2C9E7B6D6}" sibTransId="{B4B078F5-3ABE-4B29-AB54-8EC4B56E65AA}"/>
    <dgm:cxn modelId="{258D4DF0-2836-4FDB-8453-6E4B90796A50}" type="presOf" srcId="{5A39C758-FAB8-42D1-B624-AAB709E56F84}" destId="{7BBB0989-F2C2-423A-BD8C-76276FB119E8}" srcOrd="0" destOrd="6" presId="urn:microsoft.com/office/officeart/2005/8/layout/chevron2"/>
    <dgm:cxn modelId="{D31A10F1-DA6A-450A-958A-257D0035FF0C}" type="presOf" srcId="{E5F4334E-4F0D-446A-8964-A5E4EDB41616}" destId="{7BBB0989-F2C2-423A-BD8C-76276FB119E8}" srcOrd="0" destOrd="2" presId="urn:microsoft.com/office/officeart/2005/8/layout/chevron2"/>
    <dgm:cxn modelId="{062240FE-BEDA-490C-A51F-65AA4B8104C5}" type="presOf" srcId="{196CA7B4-0732-4332-A2A6-1BD82E27707D}" destId="{92D3CD25-B169-4C72-B805-E12AD028CA2E}" srcOrd="0" destOrd="0" presId="urn:microsoft.com/office/officeart/2005/8/layout/chevron2"/>
    <dgm:cxn modelId="{7B19E83F-59ED-47C1-BAAF-D7A755BE6895}" type="presParOf" srcId="{92D3CD25-B169-4C72-B805-E12AD028CA2E}" destId="{0FA22CBB-E9B6-4283-90E7-56FA8E296BA5}" srcOrd="0" destOrd="0" presId="urn:microsoft.com/office/officeart/2005/8/layout/chevron2"/>
    <dgm:cxn modelId="{F462BD40-5164-490A-AE1E-D400AC8B8D99}" type="presParOf" srcId="{0FA22CBB-E9B6-4283-90E7-56FA8E296BA5}" destId="{90721E36-7815-484E-A15C-53F1D0819D3B}" srcOrd="0" destOrd="0" presId="urn:microsoft.com/office/officeart/2005/8/layout/chevron2"/>
    <dgm:cxn modelId="{31992D73-72BA-4680-8169-216CA722F6E5}" type="presParOf" srcId="{0FA22CBB-E9B6-4283-90E7-56FA8E296BA5}" destId="{7BBB0989-F2C2-423A-BD8C-76276FB119E8}" srcOrd="1" destOrd="0" presId="urn:microsoft.com/office/officeart/2005/8/layout/chevron2"/>
    <dgm:cxn modelId="{E28F0F93-5EFF-4590-AFAD-0BD27DF7E052}" type="presParOf" srcId="{92D3CD25-B169-4C72-B805-E12AD028CA2E}" destId="{760F9312-F4BA-4BBF-A930-70F5FB12072C}" srcOrd="1" destOrd="0" presId="urn:microsoft.com/office/officeart/2005/8/layout/chevron2"/>
    <dgm:cxn modelId="{9F2611D5-58FA-4253-97FC-6F2BDB474758}" type="presParOf" srcId="{92D3CD25-B169-4C72-B805-E12AD028CA2E}" destId="{1D451A10-1827-4E33-A170-31BBA8C261CC}" srcOrd="2" destOrd="0" presId="urn:microsoft.com/office/officeart/2005/8/layout/chevron2"/>
    <dgm:cxn modelId="{F1D7D50D-50E2-49D6-AE6B-C177F3450F5A}" type="presParOf" srcId="{1D451A10-1827-4E33-A170-31BBA8C261CC}" destId="{A2D6878A-EC39-4DD2-B7D7-4C6EE1A36D13}" srcOrd="0" destOrd="0" presId="urn:microsoft.com/office/officeart/2005/8/layout/chevron2"/>
    <dgm:cxn modelId="{4DCFAC67-2A0D-4B2D-85D1-7C804DB73592}" type="presParOf" srcId="{1D451A10-1827-4E33-A170-31BBA8C261CC}" destId="{9CBE0D5D-44D0-4F1D-8A67-44079EE9B61B}" srcOrd="1" destOrd="0" presId="urn:microsoft.com/office/officeart/2005/8/layout/chevron2"/>
    <dgm:cxn modelId="{7BFE1151-78C5-44D8-8C9C-E61C122649B9}" type="presParOf" srcId="{92D3CD25-B169-4C72-B805-E12AD028CA2E}" destId="{63CC40AF-B780-44ED-B858-2D4B47DB3856}" srcOrd="3" destOrd="0" presId="urn:microsoft.com/office/officeart/2005/8/layout/chevron2"/>
    <dgm:cxn modelId="{DDCD5793-EE84-4B60-9E6C-C22C8CFFBEA2}" type="presParOf" srcId="{92D3CD25-B169-4C72-B805-E12AD028CA2E}" destId="{73A6F321-C28F-4A29-A272-EFA1C8120374}" srcOrd="4" destOrd="0" presId="urn:microsoft.com/office/officeart/2005/8/layout/chevron2"/>
    <dgm:cxn modelId="{5F3FE1A5-7D4B-43D7-A802-7DA8E092418C}" type="presParOf" srcId="{73A6F321-C28F-4A29-A272-EFA1C8120374}" destId="{FF44A48D-1B9A-41FE-8DAD-663506C35265}" srcOrd="0" destOrd="0" presId="urn:microsoft.com/office/officeart/2005/8/layout/chevron2"/>
    <dgm:cxn modelId="{5B471D2A-4DCB-4BA6-B3DD-D14CC12D5B56}" type="presParOf" srcId="{73A6F321-C28F-4A29-A272-EFA1C8120374}" destId="{692263E6-999A-45D1-8F0B-ACF7A6D266EF}" srcOrd="1" destOrd="0" presId="urn:microsoft.com/office/officeart/2005/8/layout/chevron2"/>
    <dgm:cxn modelId="{48AB1E43-FB41-4316-B5BA-D1E64DB6F13E}" type="presParOf" srcId="{92D3CD25-B169-4C72-B805-E12AD028CA2E}" destId="{E767026A-A152-4943-8953-4987774ECFDE}" srcOrd="5" destOrd="0" presId="urn:microsoft.com/office/officeart/2005/8/layout/chevron2"/>
    <dgm:cxn modelId="{FBD410C9-F726-47FC-B323-B6B4AA14F6D4}" type="presParOf" srcId="{92D3CD25-B169-4C72-B805-E12AD028CA2E}" destId="{E5677022-976A-40C1-B5E3-9FFFDECACC53}" srcOrd="6" destOrd="0" presId="urn:microsoft.com/office/officeart/2005/8/layout/chevron2"/>
    <dgm:cxn modelId="{C8F2FF6B-0B96-4C0B-A19B-747DB6A0E4E3}" type="presParOf" srcId="{E5677022-976A-40C1-B5E3-9FFFDECACC53}" destId="{FC530DBE-C340-4A94-89D3-1B099CF59213}" srcOrd="0" destOrd="0" presId="urn:microsoft.com/office/officeart/2005/8/layout/chevron2"/>
    <dgm:cxn modelId="{2E220A42-C3AA-49F5-B5BD-DF4BEA95BF34}" type="presParOf" srcId="{E5677022-976A-40C1-B5E3-9FFFDECACC53}" destId="{19B7E31B-0FCD-46B3-9133-C5A0F38BA09E}"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96CA7B4-0732-4332-A2A6-1BD82E27707D}" type="doc">
      <dgm:prSet loTypeId="urn:microsoft.com/office/officeart/2005/8/layout/chevron2" loCatId="list" qsTypeId="urn:microsoft.com/office/officeart/2005/8/quickstyle/simple1" qsCatId="simple" csTypeId="urn:microsoft.com/office/officeart/2005/8/colors/colorful1" csCatId="colorful" phldr="1"/>
      <dgm:spPr/>
      <dgm:t>
        <a:bodyPr/>
        <a:lstStyle/>
        <a:p>
          <a:endParaRPr lang="en-US"/>
        </a:p>
      </dgm:t>
    </dgm:pt>
    <dgm:pt modelId="{FA5B1CE7-F4C6-4B20-9754-4C155A67C8BD}">
      <dgm:prSet phldrT="[Text]" custT="1"/>
      <dgm:spPr/>
      <dgm:t>
        <a:bodyPr/>
        <a:lstStyle/>
        <a:p>
          <a:r>
            <a:rPr lang="en-US" sz="2000">
              <a:latin typeface="Arial" panose="020B0604020202020204" pitchFamily="34" charset="0"/>
              <a:cs typeface="Arial" panose="020B0604020202020204" pitchFamily="34" charset="0"/>
            </a:rPr>
            <a:t>Dec.</a:t>
          </a:r>
        </a:p>
      </dgm:t>
    </dgm:pt>
    <dgm:pt modelId="{F9B6EC97-F929-414E-A68C-4B310BB8D591}" type="parTrans" cxnId="{DF10FC0B-8E93-4D77-B224-A28D398131F4}">
      <dgm:prSet/>
      <dgm:spPr/>
      <dgm:t>
        <a:bodyPr/>
        <a:lstStyle/>
        <a:p>
          <a:endParaRPr lang="en-US" sz="3200"/>
        </a:p>
      </dgm:t>
    </dgm:pt>
    <dgm:pt modelId="{A29A0F11-EA1D-46D3-87B3-997EE068097D}" type="sibTrans" cxnId="{DF10FC0B-8E93-4D77-B224-A28D398131F4}">
      <dgm:prSet/>
      <dgm:spPr/>
      <dgm:t>
        <a:bodyPr/>
        <a:lstStyle/>
        <a:p>
          <a:endParaRPr lang="en-US" sz="3200"/>
        </a:p>
      </dgm:t>
    </dgm:pt>
    <dgm:pt modelId="{3D899842-4E61-415E-94D7-114C57A58F70}">
      <dgm:prSet phldrT="[Text]" custT="1"/>
      <dgm:spPr>
        <a:solidFill>
          <a:srgbClr val="455FA9"/>
        </a:solidFill>
      </dgm:spPr>
      <dgm:t>
        <a:bodyPr/>
        <a:lstStyle/>
        <a:p>
          <a:r>
            <a:rPr lang="en-US" sz="2000">
              <a:latin typeface="Arial" panose="020B0604020202020204" pitchFamily="34" charset="0"/>
              <a:cs typeface="Arial" panose="020B0604020202020204" pitchFamily="34" charset="0"/>
            </a:rPr>
            <a:t>Jan</a:t>
          </a:r>
          <a:r>
            <a:rPr lang="en-US" sz="2000"/>
            <a:t>.</a:t>
          </a:r>
        </a:p>
      </dgm:t>
    </dgm:pt>
    <dgm:pt modelId="{A8955479-C767-4CD1-BDCA-E62BFC7543F2}" type="parTrans" cxnId="{C49535E6-9AA9-48FF-B4BC-8D0D39FD98A4}">
      <dgm:prSet/>
      <dgm:spPr/>
      <dgm:t>
        <a:bodyPr/>
        <a:lstStyle/>
        <a:p>
          <a:endParaRPr lang="en-US" sz="3200"/>
        </a:p>
      </dgm:t>
    </dgm:pt>
    <dgm:pt modelId="{2D93C71A-5FBD-451B-AE4B-A58560D07FF1}" type="sibTrans" cxnId="{C49535E6-9AA9-48FF-B4BC-8D0D39FD98A4}">
      <dgm:prSet/>
      <dgm:spPr/>
      <dgm:t>
        <a:bodyPr/>
        <a:lstStyle/>
        <a:p>
          <a:endParaRPr lang="en-US" sz="3200"/>
        </a:p>
      </dgm:t>
    </dgm:pt>
    <dgm:pt modelId="{A9900DFE-6ECD-491C-9EE9-04B07788B349}">
      <dgm:prSet phldrT="[Text]" custT="1"/>
      <dgm:spPr>
        <a:ln>
          <a:solidFill>
            <a:srgbClr val="455FA9"/>
          </a:solidFill>
        </a:ln>
      </dgm:spPr>
      <dgm:t>
        <a:bodyPr/>
        <a:lstStyle/>
        <a:p>
          <a:endParaRPr lang="en-US" sz="900" dirty="0">
            <a:solidFill>
              <a:schemeClr val="tx1"/>
            </a:solidFill>
            <a:latin typeface="Arial" panose="020B0604020202020204" pitchFamily="34" charset="0"/>
            <a:cs typeface="Arial" panose="020B0604020202020204" pitchFamily="34" charset="0"/>
          </a:endParaRPr>
        </a:p>
      </dgm:t>
    </dgm:pt>
    <dgm:pt modelId="{033D18E7-673E-4B76-BF35-09637EA39C05}" type="parTrans" cxnId="{9FF79EB3-6C76-437F-898A-DFEE1B616210}">
      <dgm:prSet/>
      <dgm:spPr/>
      <dgm:t>
        <a:bodyPr/>
        <a:lstStyle/>
        <a:p>
          <a:endParaRPr lang="en-US" sz="3200"/>
        </a:p>
      </dgm:t>
    </dgm:pt>
    <dgm:pt modelId="{CEFB3CF0-E1C7-4B10-94F1-55053A20C0F1}" type="sibTrans" cxnId="{9FF79EB3-6C76-437F-898A-DFEE1B616210}">
      <dgm:prSet/>
      <dgm:spPr/>
      <dgm:t>
        <a:bodyPr/>
        <a:lstStyle/>
        <a:p>
          <a:endParaRPr lang="en-US" sz="3200"/>
        </a:p>
      </dgm:t>
    </dgm:pt>
    <dgm:pt modelId="{CF03EE76-C5CC-414B-847C-1A3FFBCAC07A}">
      <dgm:prSet phldrT="[Text]" custT="1"/>
      <dgm:spPr/>
      <dgm:t>
        <a:bodyPr/>
        <a:lstStyle/>
        <a:p>
          <a:endParaRPr lang="en-US" sz="900"/>
        </a:p>
      </dgm:t>
    </dgm:pt>
    <dgm:pt modelId="{8DE34010-99A2-4BDE-93E5-BCC70C99ACBB}" type="parTrans" cxnId="{222F796A-DB94-4920-B5AD-2DC9065F201D}">
      <dgm:prSet/>
      <dgm:spPr/>
      <dgm:t>
        <a:bodyPr/>
        <a:lstStyle/>
        <a:p>
          <a:endParaRPr lang="en-US" sz="3200"/>
        </a:p>
      </dgm:t>
    </dgm:pt>
    <dgm:pt modelId="{E764553B-EBCB-497E-99FF-6F41709B9811}" type="sibTrans" cxnId="{222F796A-DB94-4920-B5AD-2DC9065F201D}">
      <dgm:prSet/>
      <dgm:spPr/>
      <dgm:t>
        <a:bodyPr/>
        <a:lstStyle/>
        <a:p>
          <a:endParaRPr lang="en-US" sz="3200"/>
        </a:p>
      </dgm:t>
    </dgm:pt>
    <dgm:pt modelId="{1EF976C4-6F34-4468-A000-9F655ABBB017}">
      <dgm:prSet phldrT="[Text]" custT="1"/>
      <dgm:spPr/>
      <dgm:t>
        <a:bodyPr/>
        <a:lstStyle/>
        <a:p>
          <a:endParaRPr lang="en-US" sz="900"/>
        </a:p>
      </dgm:t>
    </dgm:pt>
    <dgm:pt modelId="{36B0401F-F407-40C0-9332-46846A9DA363}" type="parTrans" cxnId="{6D09172A-AFC8-469C-A761-914633CC3D12}">
      <dgm:prSet/>
      <dgm:spPr/>
      <dgm:t>
        <a:bodyPr/>
        <a:lstStyle/>
        <a:p>
          <a:endParaRPr lang="en-US"/>
        </a:p>
      </dgm:t>
    </dgm:pt>
    <dgm:pt modelId="{B1B18B9A-319C-44CA-B45B-30865AFD5531}" type="sibTrans" cxnId="{6D09172A-AFC8-469C-A761-914633CC3D12}">
      <dgm:prSet/>
      <dgm:spPr/>
      <dgm:t>
        <a:bodyPr/>
        <a:lstStyle/>
        <a:p>
          <a:endParaRPr lang="en-US"/>
        </a:p>
      </dgm:t>
    </dgm:pt>
    <dgm:pt modelId="{17869696-6957-408A-AF25-F68C79AD1C5B}">
      <dgm:prSet phldrT="[Text]"/>
      <dgm:spPr/>
      <dgm:t>
        <a:bodyPr/>
        <a:lstStyle/>
        <a:p>
          <a:r>
            <a:rPr lang="en-US">
              <a:latin typeface="Arial" panose="020B0604020202020204" pitchFamily="34" charset="0"/>
              <a:cs typeface="Arial" panose="020B0604020202020204" pitchFamily="34" charset="0"/>
            </a:rPr>
            <a:t>Feb.</a:t>
          </a:r>
        </a:p>
      </dgm:t>
    </dgm:pt>
    <dgm:pt modelId="{7D26BDAD-62F5-4E0F-A62C-149A9E14D73C}" type="parTrans" cxnId="{7C623DBC-69AA-4367-9D26-4961CEAB7B2C}">
      <dgm:prSet/>
      <dgm:spPr/>
      <dgm:t>
        <a:bodyPr/>
        <a:lstStyle/>
        <a:p>
          <a:endParaRPr lang="en-US"/>
        </a:p>
      </dgm:t>
    </dgm:pt>
    <dgm:pt modelId="{FFC29BB3-701B-4DA4-BEBB-8B285A4F7699}" type="sibTrans" cxnId="{7C623DBC-69AA-4367-9D26-4961CEAB7B2C}">
      <dgm:prSet/>
      <dgm:spPr/>
      <dgm:t>
        <a:bodyPr/>
        <a:lstStyle/>
        <a:p>
          <a:endParaRPr lang="en-US"/>
        </a:p>
      </dgm:t>
    </dgm:pt>
    <dgm:pt modelId="{34ED7581-DE66-47F9-85D1-454B3176C93C}">
      <dgm:prSet phldrT="[Text]"/>
      <dgm:spPr/>
      <dgm:t>
        <a:bodyPr/>
        <a:lstStyle/>
        <a:p>
          <a:r>
            <a:rPr lang="en-US">
              <a:latin typeface="Arial" panose="020B0604020202020204" pitchFamily="34" charset="0"/>
              <a:cs typeface="Arial" panose="020B0604020202020204" pitchFamily="34" charset="0"/>
            </a:rPr>
            <a:t>March</a:t>
          </a:r>
        </a:p>
      </dgm:t>
    </dgm:pt>
    <dgm:pt modelId="{49350B37-D442-48A4-AFFF-CFAB45B109A4}" type="parTrans" cxnId="{59DC9AF0-4CA1-4D4E-AAEE-BA95CC854E18}">
      <dgm:prSet/>
      <dgm:spPr/>
      <dgm:t>
        <a:bodyPr/>
        <a:lstStyle/>
        <a:p>
          <a:endParaRPr lang="en-US"/>
        </a:p>
      </dgm:t>
    </dgm:pt>
    <dgm:pt modelId="{DB70CFF4-5E98-4A0C-BC54-BA6049EFB17F}" type="sibTrans" cxnId="{59DC9AF0-4CA1-4D4E-AAEE-BA95CC854E18}">
      <dgm:prSet/>
      <dgm:spPr/>
      <dgm:t>
        <a:bodyPr/>
        <a:lstStyle/>
        <a:p>
          <a:endParaRPr lang="en-US"/>
        </a:p>
      </dgm:t>
    </dgm:pt>
    <dgm:pt modelId="{00885A16-BEE8-4B25-851D-387BD1A64C34}">
      <dgm:prSet custT="1"/>
      <dgm:spPr/>
      <dgm:t>
        <a:bodyPr/>
        <a:lstStyle/>
        <a:p>
          <a:r>
            <a:rPr lang="en-US" sz="1100">
              <a:latin typeface="Arial" panose="020B0604020202020204" pitchFamily="34" charset="0"/>
              <a:cs typeface="Arial" panose="020B0604020202020204" pitchFamily="34" charset="0"/>
            </a:rPr>
            <a:t>ACCESS SBD</a:t>
          </a:r>
        </a:p>
      </dgm:t>
    </dgm:pt>
    <dgm:pt modelId="{85E2AA9D-398E-4496-9EB6-2C056F411741}" type="parTrans" cxnId="{3CD89022-0915-4EA9-9316-0444FDF7BF19}">
      <dgm:prSet/>
      <dgm:spPr/>
      <dgm:t>
        <a:bodyPr/>
        <a:lstStyle/>
        <a:p>
          <a:endParaRPr lang="en-US"/>
        </a:p>
      </dgm:t>
    </dgm:pt>
    <dgm:pt modelId="{73FDB038-6488-4B08-8BEA-8C6C22E48CEB}" type="sibTrans" cxnId="{3CD89022-0915-4EA9-9316-0444FDF7BF19}">
      <dgm:prSet/>
      <dgm:spPr/>
      <dgm:t>
        <a:bodyPr/>
        <a:lstStyle/>
        <a:p>
          <a:endParaRPr lang="en-US"/>
        </a:p>
      </dgm:t>
    </dgm:pt>
    <dgm:pt modelId="{C06839FB-BA39-4CE5-9216-5E240F109601}">
      <dgm:prSet custT="1"/>
      <dgm:spPr/>
      <dgm:t>
        <a:bodyPr/>
        <a:lstStyle/>
        <a:p>
          <a:r>
            <a:rPr lang="en-US" sz="1100">
              <a:latin typeface="Arial" panose="020B0604020202020204" pitchFamily="34" charset="0"/>
              <a:cs typeface="Arial" panose="020B0604020202020204" pitchFamily="34" charset="0"/>
            </a:rPr>
            <a:t>CMAS early window opens</a:t>
          </a:r>
        </a:p>
      </dgm:t>
    </dgm:pt>
    <dgm:pt modelId="{9F49ABBF-AF38-42A9-AEAD-9F0BE3FACEF0}" type="parTrans" cxnId="{729BE924-E80F-4FB1-91F9-D40A1C087818}">
      <dgm:prSet/>
      <dgm:spPr/>
      <dgm:t>
        <a:bodyPr/>
        <a:lstStyle/>
        <a:p>
          <a:endParaRPr lang="en-US"/>
        </a:p>
      </dgm:t>
    </dgm:pt>
    <dgm:pt modelId="{63EA71B7-E4BF-4CC2-A778-FACC0D65D342}" type="sibTrans" cxnId="{729BE924-E80F-4FB1-91F9-D40A1C087818}">
      <dgm:prSet/>
      <dgm:spPr/>
      <dgm:t>
        <a:bodyPr/>
        <a:lstStyle/>
        <a:p>
          <a:endParaRPr lang="en-US"/>
        </a:p>
      </dgm:t>
    </dgm:pt>
    <dgm:pt modelId="{538DD826-B074-4F9E-8CB5-16FBB4C7CB98}">
      <dgm:prSet custT="1"/>
      <dgm:spPr/>
      <dgm:t>
        <a:bodyPr/>
        <a:lstStyle/>
        <a:p>
          <a:r>
            <a:rPr lang="en-US" sz="1100">
              <a:latin typeface="Arial" panose="020B0604020202020204" pitchFamily="34" charset="0"/>
              <a:cs typeface="Arial" panose="020B0604020202020204" pitchFamily="34" charset="0"/>
            </a:rPr>
            <a:t>Receive CMAS materials/maintain and inventory</a:t>
          </a:r>
        </a:p>
      </dgm:t>
    </dgm:pt>
    <dgm:pt modelId="{6A4DDD6C-F4EE-4849-A65D-7FAB920ED4D7}" type="parTrans" cxnId="{97144388-DC90-40C5-BB60-27ACD13F2A37}">
      <dgm:prSet/>
      <dgm:spPr/>
      <dgm:t>
        <a:bodyPr/>
        <a:lstStyle/>
        <a:p>
          <a:endParaRPr lang="en-US"/>
        </a:p>
      </dgm:t>
    </dgm:pt>
    <dgm:pt modelId="{EFDFBF3D-8060-48FE-9515-1E773337A899}" type="sibTrans" cxnId="{97144388-DC90-40C5-BB60-27ACD13F2A37}">
      <dgm:prSet/>
      <dgm:spPr/>
      <dgm:t>
        <a:bodyPr/>
        <a:lstStyle/>
        <a:p>
          <a:endParaRPr lang="en-US"/>
        </a:p>
      </dgm:t>
    </dgm:pt>
    <dgm:pt modelId="{DE5CE8DE-42BA-43CC-AD9A-3F6E081BEECF}">
      <dgm:prSet custT="1"/>
      <dgm:spPr/>
      <dgm:t>
        <a:bodyPr/>
        <a:lstStyle/>
        <a:p>
          <a:r>
            <a:rPr lang="en-US" sz="1100" dirty="0">
              <a:latin typeface="Arial" panose="020B0604020202020204" pitchFamily="34" charset="0"/>
              <a:cs typeface="Arial" panose="020B0604020202020204" pitchFamily="34" charset="0"/>
            </a:rPr>
            <a:t>Update Pearson</a:t>
          </a:r>
        </a:p>
      </dgm:t>
    </dgm:pt>
    <dgm:pt modelId="{4B7957F8-4C79-4805-9421-AF45B6142433}" type="parTrans" cxnId="{A977C9A8-845A-47B3-8ACE-1F22A39B66C2}">
      <dgm:prSet/>
      <dgm:spPr/>
      <dgm:t>
        <a:bodyPr/>
        <a:lstStyle/>
        <a:p>
          <a:endParaRPr lang="en-US"/>
        </a:p>
      </dgm:t>
    </dgm:pt>
    <dgm:pt modelId="{745BB1B3-E22F-4234-AA2E-EB7240A461B8}" type="sibTrans" cxnId="{A977C9A8-845A-47B3-8ACE-1F22A39B66C2}">
      <dgm:prSet/>
      <dgm:spPr/>
      <dgm:t>
        <a:bodyPr/>
        <a:lstStyle/>
        <a:p>
          <a:endParaRPr lang="en-US"/>
        </a:p>
      </dgm:t>
    </dgm:pt>
    <dgm:pt modelId="{8791FBBB-2A37-435B-84A9-346B72B1F3FF}">
      <dgm:prSet custT="1"/>
      <dgm:spPr/>
      <dgm:t>
        <a:bodyPr/>
        <a:lstStyle/>
        <a:p>
          <a:r>
            <a:rPr lang="en-US" sz="1100" dirty="0">
              <a:latin typeface="Arial" panose="020B0604020202020204" pitchFamily="34" charset="0"/>
              <a:cs typeface="Arial" panose="020B0604020202020204" pitchFamily="34" charset="0"/>
            </a:rPr>
            <a:t>Collect opt-out forms</a:t>
          </a:r>
        </a:p>
      </dgm:t>
    </dgm:pt>
    <dgm:pt modelId="{492D1152-F616-4225-8428-195BED2A72C1}" type="parTrans" cxnId="{4C8AA6E1-B9EB-4AC1-8A80-0187C815FE7D}">
      <dgm:prSet/>
      <dgm:spPr/>
      <dgm:t>
        <a:bodyPr/>
        <a:lstStyle/>
        <a:p>
          <a:endParaRPr lang="en-US"/>
        </a:p>
      </dgm:t>
    </dgm:pt>
    <dgm:pt modelId="{45E6A6B6-3733-4875-A1EB-5B0F7B7F80CA}" type="sibTrans" cxnId="{4C8AA6E1-B9EB-4AC1-8A80-0187C815FE7D}">
      <dgm:prSet/>
      <dgm:spPr/>
      <dgm:t>
        <a:bodyPr/>
        <a:lstStyle/>
        <a:p>
          <a:endParaRPr lang="en-US"/>
        </a:p>
      </dgm:t>
    </dgm:pt>
    <dgm:pt modelId="{C4246E7A-33AA-48B4-A463-760769FDBBD7}">
      <dgm:prSet custT="1"/>
      <dgm:spPr/>
      <dgm:t>
        <a:bodyPr/>
        <a:lstStyle/>
        <a:p>
          <a:r>
            <a:rPr lang="en-US" sz="1100">
              <a:latin typeface="Arial" panose="020B0604020202020204" pitchFamily="34" charset="0"/>
              <a:cs typeface="Arial" panose="020B0604020202020204" pitchFamily="34" charset="0"/>
            </a:rPr>
            <a:t>PSAT/SAT online training </a:t>
          </a:r>
        </a:p>
      </dgm:t>
    </dgm:pt>
    <dgm:pt modelId="{03C61420-D93B-48AC-B46E-07AF7885F4A0}" type="parTrans" cxnId="{07AACE8B-8072-40E0-9C8E-24C0CA0F4391}">
      <dgm:prSet/>
      <dgm:spPr/>
      <dgm:t>
        <a:bodyPr/>
        <a:lstStyle/>
        <a:p>
          <a:endParaRPr lang="en-US"/>
        </a:p>
      </dgm:t>
    </dgm:pt>
    <dgm:pt modelId="{568ED3A7-7F10-49A1-9FCC-89E561FFA158}" type="sibTrans" cxnId="{07AACE8B-8072-40E0-9C8E-24C0CA0F4391}">
      <dgm:prSet/>
      <dgm:spPr/>
      <dgm:t>
        <a:bodyPr/>
        <a:lstStyle/>
        <a:p>
          <a:endParaRPr lang="en-US"/>
        </a:p>
      </dgm:t>
    </dgm:pt>
    <dgm:pt modelId="{25A46180-0F48-400B-BEAA-0C7F0F56B4CC}">
      <dgm:prSet custT="1"/>
      <dgm:spPr/>
      <dgm:t>
        <a:bodyPr/>
        <a:lstStyle/>
        <a:p>
          <a:r>
            <a:rPr lang="en-US" sz="1100">
              <a:latin typeface="Arial" panose="020B0604020202020204" pitchFamily="34" charset="0"/>
              <a:cs typeface="Arial" panose="020B0604020202020204" pitchFamily="34" charset="0"/>
            </a:rPr>
            <a:t>SAT preadministration sessions</a:t>
          </a:r>
        </a:p>
      </dgm:t>
    </dgm:pt>
    <dgm:pt modelId="{5A207779-8066-49B5-AA1C-2EFF65BD3C60}" type="parTrans" cxnId="{824BFDC7-D3EC-4CFC-8439-83EE555FCB31}">
      <dgm:prSet/>
      <dgm:spPr/>
      <dgm:t>
        <a:bodyPr/>
        <a:lstStyle/>
        <a:p>
          <a:endParaRPr lang="en-US"/>
        </a:p>
      </dgm:t>
    </dgm:pt>
    <dgm:pt modelId="{762CFE98-BA00-48BB-B0FB-D789B9D74D0E}" type="sibTrans" cxnId="{824BFDC7-D3EC-4CFC-8439-83EE555FCB31}">
      <dgm:prSet/>
      <dgm:spPr/>
      <dgm:t>
        <a:bodyPr/>
        <a:lstStyle/>
        <a:p>
          <a:endParaRPr lang="en-US"/>
        </a:p>
      </dgm:t>
    </dgm:pt>
    <dgm:pt modelId="{77312616-EAFE-4B3D-B1B0-1B644D6BBDF8}">
      <dgm:prSet custT="1"/>
      <dgm:spPr/>
      <dgm:t>
        <a:bodyPr/>
        <a:lstStyle/>
        <a:p>
          <a:r>
            <a:rPr lang="en-US" sz="1100" dirty="0">
              <a:latin typeface="Arial" panose="020B0604020202020204" pitchFamily="34" charset="0"/>
              <a:cs typeface="Arial" panose="020B0604020202020204" pitchFamily="34" charset="0"/>
            </a:rPr>
            <a:t>Continue ACCESS testing</a:t>
          </a:r>
        </a:p>
      </dgm:t>
    </dgm:pt>
    <dgm:pt modelId="{FE691B2D-2105-4E27-A707-A976355A1858}" type="parTrans" cxnId="{625762EE-4773-4BEB-912C-E665E0C240C1}">
      <dgm:prSet/>
      <dgm:spPr/>
      <dgm:t>
        <a:bodyPr/>
        <a:lstStyle/>
        <a:p>
          <a:endParaRPr lang="en-US"/>
        </a:p>
      </dgm:t>
    </dgm:pt>
    <dgm:pt modelId="{68D393E9-8EB2-4F97-9DF9-ACF85D679845}" type="sibTrans" cxnId="{625762EE-4773-4BEB-912C-E665E0C240C1}">
      <dgm:prSet/>
      <dgm:spPr/>
      <dgm:t>
        <a:bodyPr/>
        <a:lstStyle/>
        <a:p>
          <a:endParaRPr lang="en-US"/>
        </a:p>
      </dgm:t>
    </dgm:pt>
    <dgm:pt modelId="{902E17F4-9DB7-4A50-B65D-98D6A778A22E}">
      <dgm:prSet custT="1"/>
      <dgm:spPr/>
      <dgm:t>
        <a:bodyPr/>
        <a:lstStyle/>
        <a:p>
          <a:r>
            <a:rPr lang="en-US" sz="1100">
              <a:latin typeface="Arial" panose="020B0604020202020204" pitchFamily="34" charset="0"/>
              <a:cs typeface="Arial" panose="020B0604020202020204" pitchFamily="34" charset="0"/>
            </a:rPr>
            <a:t>Inventory and return ACCESS materials to CSI</a:t>
          </a:r>
        </a:p>
      </dgm:t>
    </dgm:pt>
    <dgm:pt modelId="{552CFB63-10A1-49E6-88CD-C038154D695D}" type="parTrans" cxnId="{59EF2A9D-D89D-486F-A669-4A49604D5689}">
      <dgm:prSet/>
      <dgm:spPr/>
      <dgm:t>
        <a:bodyPr/>
        <a:lstStyle/>
        <a:p>
          <a:endParaRPr lang="en-US"/>
        </a:p>
      </dgm:t>
    </dgm:pt>
    <dgm:pt modelId="{729533AB-8C6B-46A5-9656-D5F6EEF909DE}" type="sibTrans" cxnId="{59EF2A9D-D89D-486F-A669-4A49604D5689}">
      <dgm:prSet/>
      <dgm:spPr/>
      <dgm:t>
        <a:bodyPr/>
        <a:lstStyle/>
        <a:p>
          <a:endParaRPr lang="en-US"/>
        </a:p>
      </dgm:t>
    </dgm:pt>
    <dgm:pt modelId="{45DDB003-B0F9-4916-B186-2754D360F025}">
      <dgm:prSet custT="1"/>
      <dgm:spPr/>
      <dgm:t>
        <a:bodyPr/>
        <a:lstStyle/>
        <a:p>
          <a:r>
            <a:rPr lang="en-US" sz="1100">
              <a:latin typeface="Arial" panose="020B0604020202020204" pitchFamily="34" charset="0"/>
              <a:cs typeface="Arial" panose="020B0604020202020204" pitchFamily="34" charset="0"/>
            </a:rPr>
            <a:t>Deadline to request PSAT/SAT accommodations</a:t>
          </a:r>
        </a:p>
      </dgm:t>
    </dgm:pt>
    <dgm:pt modelId="{886B0058-57B8-4A48-82E7-53099691CE56}" type="parTrans" cxnId="{04471386-B896-48F8-B108-E8387909888C}">
      <dgm:prSet/>
      <dgm:spPr/>
      <dgm:t>
        <a:bodyPr/>
        <a:lstStyle/>
        <a:p>
          <a:endParaRPr lang="en-US"/>
        </a:p>
      </dgm:t>
    </dgm:pt>
    <dgm:pt modelId="{9FABFA13-E93D-4E59-A8BB-DE7B5109B59A}" type="sibTrans" cxnId="{04471386-B896-48F8-B108-E8387909888C}">
      <dgm:prSet/>
      <dgm:spPr/>
      <dgm:t>
        <a:bodyPr/>
        <a:lstStyle/>
        <a:p>
          <a:endParaRPr lang="en-US"/>
        </a:p>
      </dgm:t>
    </dgm:pt>
    <dgm:pt modelId="{0762F0AB-F712-42E5-A703-7361FA564157}">
      <dgm:prSet custT="1"/>
      <dgm:spPr/>
      <dgm:t>
        <a:bodyPr/>
        <a:lstStyle/>
        <a:p>
          <a:r>
            <a:rPr lang="en-US" sz="1100">
              <a:latin typeface="Arial" panose="020B0604020202020204" pitchFamily="34" charset="0"/>
              <a:cs typeface="Arial" panose="020B0604020202020204" pitchFamily="34" charset="0"/>
            </a:rPr>
            <a:t>SAT student essay opt-in window closes</a:t>
          </a:r>
        </a:p>
      </dgm:t>
    </dgm:pt>
    <dgm:pt modelId="{F7736877-B17F-4D8E-85EF-3C71C3C134B1}" type="parTrans" cxnId="{B78D511B-2CCE-4259-A082-E99F50F52C82}">
      <dgm:prSet/>
      <dgm:spPr/>
      <dgm:t>
        <a:bodyPr/>
        <a:lstStyle/>
        <a:p>
          <a:endParaRPr lang="en-US"/>
        </a:p>
      </dgm:t>
    </dgm:pt>
    <dgm:pt modelId="{834984D9-48F4-458B-8B7E-FE78568CBB61}" type="sibTrans" cxnId="{B78D511B-2CCE-4259-A082-E99F50F52C82}">
      <dgm:prSet/>
      <dgm:spPr/>
      <dgm:t>
        <a:bodyPr/>
        <a:lstStyle/>
        <a:p>
          <a:endParaRPr lang="en-US"/>
        </a:p>
      </dgm:t>
    </dgm:pt>
    <dgm:pt modelId="{578FE6A8-43A6-402C-B697-1FE7E74D27A9}">
      <dgm:prSet custT="1"/>
      <dgm:spPr/>
      <dgm:t>
        <a:bodyPr/>
        <a:lstStyle/>
        <a:p>
          <a:r>
            <a:rPr lang="en-US" sz="1100">
              <a:latin typeface="Arial" panose="020B0604020202020204" pitchFamily="34" charset="0"/>
              <a:cs typeface="Arial" panose="020B0604020202020204" pitchFamily="34" charset="0"/>
            </a:rPr>
            <a:t>Receive supervisor planning kits for SAT/PSAT</a:t>
          </a:r>
        </a:p>
      </dgm:t>
    </dgm:pt>
    <dgm:pt modelId="{5702AADB-2465-41C6-A9BF-EAD1E71A75AB}" type="parTrans" cxnId="{3048CCC3-FA30-42ED-A33D-22CFAA546183}">
      <dgm:prSet/>
      <dgm:spPr/>
      <dgm:t>
        <a:bodyPr/>
        <a:lstStyle/>
        <a:p>
          <a:endParaRPr lang="en-US"/>
        </a:p>
      </dgm:t>
    </dgm:pt>
    <dgm:pt modelId="{00CB4313-4CC9-407B-9529-B701194C273E}" type="sibTrans" cxnId="{3048CCC3-FA30-42ED-A33D-22CFAA546183}">
      <dgm:prSet/>
      <dgm:spPr/>
      <dgm:t>
        <a:bodyPr/>
        <a:lstStyle/>
        <a:p>
          <a:endParaRPr lang="en-US"/>
        </a:p>
      </dgm:t>
    </dgm:pt>
    <dgm:pt modelId="{77753CA0-D6CF-4F6C-A543-76F8AD9AF316}">
      <dgm:prSet custT="1"/>
      <dgm:spPr/>
      <dgm:t>
        <a:bodyPr/>
        <a:lstStyle/>
        <a:p>
          <a:r>
            <a:rPr lang="en-US" sz="1100">
              <a:latin typeface="Arial" panose="020B0604020202020204" pitchFamily="34" charset="0"/>
              <a:cs typeface="Arial" panose="020B0604020202020204" pitchFamily="34" charset="0"/>
            </a:rPr>
            <a:t>Train staff on CMAS</a:t>
          </a:r>
        </a:p>
      </dgm:t>
    </dgm:pt>
    <dgm:pt modelId="{F39DEDE7-8791-4066-9E38-11BE7C56DEBF}" type="parTrans" cxnId="{9F2E4E62-D3CC-4298-896B-0AB31D9CFF70}">
      <dgm:prSet/>
      <dgm:spPr/>
      <dgm:t>
        <a:bodyPr/>
        <a:lstStyle/>
        <a:p>
          <a:endParaRPr lang="en-US"/>
        </a:p>
      </dgm:t>
    </dgm:pt>
    <dgm:pt modelId="{05704997-AD2B-4855-B8E2-8C1739E1FD87}" type="sibTrans" cxnId="{9F2E4E62-D3CC-4298-896B-0AB31D9CFF70}">
      <dgm:prSet/>
      <dgm:spPr/>
      <dgm:t>
        <a:bodyPr/>
        <a:lstStyle/>
        <a:p>
          <a:endParaRPr lang="en-US"/>
        </a:p>
      </dgm:t>
    </dgm:pt>
    <dgm:pt modelId="{46160CD7-1F37-4C77-B9B8-FD7CCBEFA74D}">
      <dgm:prSet custT="1"/>
      <dgm:spPr/>
      <dgm:t>
        <a:bodyPr/>
        <a:lstStyle/>
        <a:p>
          <a:r>
            <a:rPr lang="en-US" sz="1100">
              <a:latin typeface="Arial" panose="020B0604020202020204" pitchFamily="34" charset="0"/>
              <a:cs typeface="Arial" panose="020B0604020202020204" pitchFamily="34" charset="0"/>
            </a:rPr>
            <a:t>Create SAT/PSAT test schedule, complete online training</a:t>
          </a:r>
        </a:p>
      </dgm:t>
    </dgm:pt>
    <dgm:pt modelId="{298F7378-5A5C-40A8-9EB9-03FD0E22A15E}" type="parTrans" cxnId="{AEE87CD4-CF4C-4745-A810-5C8457613915}">
      <dgm:prSet/>
      <dgm:spPr/>
      <dgm:t>
        <a:bodyPr/>
        <a:lstStyle/>
        <a:p>
          <a:endParaRPr lang="en-US"/>
        </a:p>
      </dgm:t>
    </dgm:pt>
    <dgm:pt modelId="{EA2C6EE5-1138-452A-B5C3-C97A28DB3308}" type="sibTrans" cxnId="{AEE87CD4-CF4C-4745-A810-5C8457613915}">
      <dgm:prSet/>
      <dgm:spPr/>
      <dgm:t>
        <a:bodyPr/>
        <a:lstStyle/>
        <a:p>
          <a:endParaRPr lang="en-US"/>
        </a:p>
      </dgm:t>
    </dgm:pt>
    <dgm:pt modelId="{576F56AD-BAF1-45A6-ACE2-58187569C2EA}">
      <dgm:prSet custT="1"/>
      <dgm:spPr>
        <a:ln>
          <a:solidFill>
            <a:srgbClr val="455FA9"/>
          </a:solidFill>
        </a:ln>
      </dgm:spPr>
      <dgm:t>
        <a:bodyPr/>
        <a:lstStyle/>
        <a:p>
          <a:r>
            <a:rPr lang="en-US" sz="1100">
              <a:solidFill>
                <a:schemeClr val="tx1"/>
              </a:solidFill>
              <a:latin typeface="Arial" panose="020B0604020202020204" pitchFamily="34" charset="0"/>
              <a:cs typeface="Arial" panose="020B0604020202020204" pitchFamily="34" charset="0"/>
            </a:rPr>
            <a:t>ACCESS testing; distribute materials, report testing irregularity, communicate with families, ensure proper administration, maintain materials, etc.</a:t>
          </a:r>
        </a:p>
      </dgm:t>
    </dgm:pt>
    <dgm:pt modelId="{41788700-5EB5-43D7-ADC7-3AE14A8C6ED5}" type="parTrans" cxnId="{A786FB44-7C1A-46F6-9720-EBC904EE2578}">
      <dgm:prSet/>
      <dgm:spPr/>
      <dgm:t>
        <a:bodyPr/>
        <a:lstStyle/>
        <a:p>
          <a:endParaRPr lang="en-US"/>
        </a:p>
      </dgm:t>
    </dgm:pt>
    <dgm:pt modelId="{7480D3EB-AA7D-418A-805A-87069C79CDD7}" type="sibTrans" cxnId="{A786FB44-7C1A-46F6-9720-EBC904EE2578}">
      <dgm:prSet/>
      <dgm:spPr/>
      <dgm:t>
        <a:bodyPr/>
        <a:lstStyle/>
        <a:p>
          <a:endParaRPr lang="en-US"/>
        </a:p>
      </dgm:t>
    </dgm:pt>
    <dgm:pt modelId="{1B0CB80C-87DB-4340-8D72-5D431B4F4084}">
      <dgm:prSet custT="1"/>
      <dgm:spPr>
        <a:ln>
          <a:solidFill>
            <a:srgbClr val="455FA9"/>
          </a:solidFill>
        </a:ln>
      </dgm:spPr>
      <dgm:t>
        <a:bodyPr/>
        <a:lstStyle/>
        <a:p>
          <a:r>
            <a:rPr lang="en-US" sz="1100" dirty="0">
              <a:solidFill>
                <a:schemeClr val="tx1"/>
              </a:solidFill>
              <a:latin typeface="Arial" panose="020B0604020202020204" pitchFamily="34" charset="0"/>
              <a:cs typeface="Arial" panose="020B0604020202020204" pitchFamily="34" charset="0"/>
            </a:rPr>
            <a:t>Attend CMAS administration training</a:t>
          </a:r>
        </a:p>
      </dgm:t>
    </dgm:pt>
    <dgm:pt modelId="{C1671705-87D5-4BE8-9D37-6997A4BCFA7D}" type="parTrans" cxnId="{AE78A7DA-CAA6-4C75-9323-9E3320337928}">
      <dgm:prSet/>
      <dgm:spPr/>
      <dgm:t>
        <a:bodyPr/>
        <a:lstStyle/>
        <a:p>
          <a:endParaRPr lang="en-US"/>
        </a:p>
      </dgm:t>
    </dgm:pt>
    <dgm:pt modelId="{C5FDB077-BD11-4D0D-8DA7-C0CEF4B98BEA}" type="sibTrans" cxnId="{AE78A7DA-CAA6-4C75-9323-9E3320337928}">
      <dgm:prSet/>
      <dgm:spPr/>
      <dgm:t>
        <a:bodyPr/>
        <a:lstStyle/>
        <a:p>
          <a:endParaRPr lang="en-US"/>
        </a:p>
      </dgm:t>
    </dgm:pt>
    <dgm:pt modelId="{B7010D1C-C221-42E9-9ED9-294818C6FF20}">
      <dgm:prSet custT="1"/>
      <dgm:spPr>
        <a:ln>
          <a:solidFill>
            <a:srgbClr val="455FA9"/>
          </a:solidFill>
        </a:ln>
      </dgm:spPr>
      <dgm:t>
        <a:bodyPr/>
        <a:lstStyle/>
        <a:p>
          <a:r>
            <a:rPr lang="en-US" sz="1100" dirty="0">
              <a:solidFill>
                <a:schemeClr val="tx1"/>
              </a:solidFill>
              <a:latin typeface="Arial" panose="020B0604020202020204" pitchFamily="34" charset="0"/>
              <a:cs typeface="Arial" panose="020B0604020202020204" pitchFamily="34" charset="0"/>
            </a:rPr>
            <a:t>Complete PnP in Pearson ACCESS</a:t>
          </a:r>
        </a:p>
      </dgm:t>
    </dgm:pt>
    <dgm:pt modelId="{3F01BBDC-83F1-4714-9A58-28455EB7CE6C}" type="parTrans" cxnId="{30956DB1-04EE-4E3D-A324-B320680A5626}">
      <dgm:prSet/>
      <dgm:spPr/>
      <dgm:t>
        <a:bodyPr/>
        <a:lstStyle/>
        <a:p>
          <a:endParaRPr lang="en-US"/>
        </a:p>
      </dgm:t>
    </dgm:pt>
    <dgm:pt modelId="{84FF596F-8495-4047-AA78-A086B8302553}" type="sibTrans" cxnId="{30956DB1-04EE-4E3D-A324-B320680A5626}">
      <dgm:prSet/>
      <dgm:spPr/>
      <dgm:t>
        <a:bodyPr/>
        <a:lstStyle/>
        <a:p>
          <a:endParaRPr lang="en-US"/>
        </a:p>
      </dgm:t>
    </dgm:pt>
    <dgm:pt modelId="{F15A9DF6-8BCD-4D97-BB95-9F66A49650DC}">
      <dgm:prSet custT="1"/>
      <dgm:spPr>
        <a:ln>
          <a:solidFill>
            <a:srgbClr val="455FA9"/>
          </a:solidFill>
        </a:ln>
      </dgm:spPr>
      <dgm:t>
        <a:bodyPr/>
        <a:lstStyle/>
        <a:p>
          <a:r>
            <a:rPr lang="en-US" sz="1100" dirty="0">
              <a:solidFill>
                <a:schemeClr val="tx1"/>
              </a:solidFill>
              <a:latin typeface="Arial" panose="020B0604020202020204" pitchFamily="34" charset="0"/>
              <a:cs typeface="Arial" panose="020B0604020202020204" pitchFamily="34" charset="0"/>
            </a:rPr>
            <a:t>Review PSAT/SAT material orders and accommodation requests</a:t>
          </a:r>
        </a:p>
      </dgm:t>
    </dgm:pt>
    <dgm:pt modelId="{994339F5-7C68-49EC-A629-C40C9B1CD6EC}" type="parTrans" cxnId="{7409F26A-B5A3-4B7E-ABDF-1D581AA278AA}">
      <dgm:prSet/>
      <dgm:spPr/>
      <dgm:t>
        <a:bodyPr/>
        <a:lstStyle/>
        <a:p>
          <a:endParaRPr lang="en-US"/>
        </a:p>
      </dgm:t>
    </dgm:pt>
    <dgm:pt modelId="{5A7B7183-1E05-4632-A30C-BDFD703E7ED5}" type="sibTrans" cxnId="{7409F26A-B5A3-4B7E-ABDF-1D581AA278AA}">
      <dgm:prSet/>
      <dgm:spPr/>
      <dgm:t>
        <a:bodyPr/>
        <a:lstStyle/>
        <a:p>
          <a:endParaRPr lang="en-US"/>
        </a:p>
      </dgm:t>
    </dgm:pt>
    <dgm:pt modelId="{21C65DCF-0315-4976-8847-0749B852A0AE}">
      <dgm:prSet custT="1"/>
      <dgm:spPr>
        <a:ln>
          <a:solidFill>
            <a:srgbClr val="455FA9"/>
          </a:solidFill>
        </a:ln>
      </dgm:spPr>
      <dgm:t>
        <a:bodyPr/>
        <a:lstStyle/>
        <a:p>
          <a:r>
            <a:rPr lang="en-US" sz="1100">
              <a:solidFill>
                <a:schemeClr val="tx1"/>
              </a:solidFill>
              <a:latin typeface="Arial" panose="020B0604020202020204" pitchFamily="34" charset="0"/>
              <a:cs typeface="Arial" panose="020B0604020202020204" pitchFamily="34" charset="0"/>
            </a:rPr>
            <a:t>Winter READ testing</a:t>
          </a:r>
        </a:p>
      </dgm:t>
    </dgm:pt>
    <dgm:pt modelId="{E3D3BD84-7805-4643-B6D0-0B97F5F2E66B}" type="parTrans" cxnId="{2302C970-9FCE-4876-AEBF-7A6BC59D7ED5}">
      <dgm:prSet/>
      <dgm:spPr/>
      <dgm:t>
        <a:bodyPr/>
        <a:lstStyle/>
        <a:p>
          <a:endParaRPr lang="en-US"/>
        </a:p>
      </dgm:t>
    </dgm:pt>
    <dgm:pt modelId="{64F36848-49E1-41E6-B105-E35B74A8B40F}" type="sibTrans" cxnId="{2302C970-9FCE-4876-AEBF-7A6BC59D7ED5}">
      <dgm:prSet/>
      <dgm:spPr/>
      <dgm:t>
        <a:bodyPr/>
        <a:lstStyle/>
        <a:p>
          <a:endParaRPr lang="en-US"/>
        </a:p>
      </dgm:t>
    </dgm:pt>
    <dgm:pt modelId="{A281462D-49D9-402A-B587-C03D5CC90DCC}">
      <dgm:prSet custT="1"/>
      <dgm:spPr>
        <a:ln>
          <a:solidFill>
            <a:srgbClr val="455FA9"/>
          </a:solidFill>
        </a:ln>
      </dgm:spPr>
      <dgm:t>
        <a:bodyPr/>
        <a:lstStyle/>
        <a:p>
          <a:endParaRPr lang="en-US" sz="900"/>
        </a:p>
      </dgm:t>
    </dgm:pt>
    <dgm:pt modelId="{406547DE-82C3-4C79-BBEB-F2FD491B61D2}" type="parTrans" cxnId="{4C373D69-235F-40B5-AFEF-F0F22352F854}">
      <dgm:prSet/>
      <dgm:spPr/>
      <dgm:t>
        <a:bodyPr/>
        <a:lstStyle/>
        <a:p>
          <a:endParaRPr lang="en-US"/>
        </a:p>
      </dgm:t>
    </dgm:pt>
    <dgm:pt modelId="{BDCA2BF2-0A8F-4DFA-97BC-87FCB61490CE}" type="sibTrans" cxnId="{4C373D69-235F-40B5-AFEF-F0F22352F854}">
      <dgm:prSet/>
      <dgm:spPr/>
      <dgm:t>
        <a:bodyPr/>
        <a:lstStyle/>
        <a:p>
          <a:endParaRPr lang="en-US"/>
        </a:p>
      </dgm:t>
    </dgm:pt>
    <dgm:pt modelId="{6BC1BAF9-25F8-47E0-BB4E-72915D351F18}">
      <dgm:prSet custT="1"/>
      <dgm:spPr/>
      <dgm:t>
        <a:bodyPr/>
        <a:lstStyle/>
        <a:p>
          <a:r>
            <a:rPr lang="en-US" sz="1100" dirty="0">
              <a:solidFill>
                <a:schemeClr val="tx1"/>
              </a:solidFill>
              <a:latin typeface="Arial" panose="020B0604020202020204" pitchFamily="34" charset="0"/>
              <a:cs typeface="Arial" panose="020B0604020202020204" pitchFamily="34" charset="0"/>
            </a:rPr>
            <a:t>UARs due to CSI </a:t>
          </a:r>
        </a:p>
      </dgm:t>
    </dgm:pt>
    <dgm:pt modelId="{875E2480-3227-48E9-A82F-5840DA9C0E26}" type="parTrans" cxnId="{EEF31287-32E6-49DA-A71C-2C985DA9CB8D}">
      <dgm:prSet/>
      <dgm:spPr/>
      <dgm:t>
        <a:bodyPr/>
        <a:lstStyle/>
        <a:p>
          <a:endParaRPr lang="en-US"/>
        </a:p>
      </dgm:t>
    </dgm:pt>
    <dgm:pt modelId="{94C017BE-3D18-4D8F-A540-CB061EDBF9B3}" type="sibTrans" cxnId="{EEF31287-32E6-49DA-A71C-2C985DA9CB8D}">
      <dgm:prSet/>
      <dgm:spPr/>
      <dgm:t>
        <a:bodyPr/>
        <a:lstStyle/>
        <a:p>
          <a:endParaRPr lang="en-US"/>
        </a:p>
      </dgm:t>
    </dgm:pt>
    <dgm:pt modelId="{D0DE8A6A-098F-4D21-9657-943BBEEFA54F}">
      <dgm:prSet custT="1"/>
      <dgm:spPr/>
      <dgm:t>
        <a:bodyPr/>
        <a:lstStyle/>
        <a:p>
          <a:r>
            <a:rPr lang="en-US" sz="1100" dirty="0">
              <a:solidFill>
                <a:schemeClr val="tx1"/>
              </a:solidFill>
              <a:latin typeface="Arial" panose="020B0604020202020204" pitchFamily="34" charset="0"/>
              <a:cs typeface="Arial" panose="020B0604020202020204" pitchFamily="34" charset="0"/>
            </a:rPr>
            <a:t>Train staff on ACCESS testing</a:t>
          </a:r>
        </a:p>
      </dgm:t>
    </dgm:pt>
    <dgm:pt modelId="{B8A6E9B8-AE04-4FA8-9A65-CC79B138029B}" type="parTrans" cxnId="{EDAC3215-DB83-4FCF-A624-60ECF879786D}">
      <dgm:prSet/>
      <dgm:spPr/>
      <dgm:t>
        <a:bodyPr/>
        <a:lstStyle/>
        <a:p>
          <a:endParaRPr lang="en-US"/>
        </a:p>
      </dgm:t>
    </dgm:pt>
    <dgm:pt modelId="{83723552-D818-4A2F-B1C8-98F917668924}" type="sibTrans" cxnId="{EDAC3215-DB83-4FCF-A624-60ECF879786D}">
      <dgm:prSet/>
      <dgm:spPr/>
      <dgm:t>
        <a:bodyPr/>
        <a:lstStyle/>
        <a:p>
          <a:endParaRPr lang="en-US"/>
        </a:p>
      </dgm:t>
    </dgm:pt>
    <dgm:pt modelId="{836F5086-56DB-46F5-911C-A2D0F1DB0D24}">
      <dgm:prSet custT="1"/>
      <dgm:spPr/>
      <dgm:t>
        <a:bodyPr/>
        <a:lstStyle/>
        <a:p>
          <a:r>
            <a:rPr lang="en-US" sz="1100" dirty="0">
              <a:solidFill>
                <a:schemeClr val="tx1"/>
              </a:solidFill>
              <a:latin typeface="Arial" panose="020B0604020202020204" pitchFamily="34" charset="0"/>
              <a:cs typeface="Arial" panose="020B0604020202020204" pitchFamily="34" charset="0"/>
            </a:rPr>
            <a:t>Confirm ACCESS orders</a:t>
          </a:r>
        </a:p>
      </dgm:t>
    </dgm:pt>
    <dgm:pt modelId="{2C40455D-A7F1-47DE-A08E-88718180E020}" type="parTrans" cxnId="{6CF6F45A-BA1C-4AA8-A591-769786DAD158}">
      <dgm:prSet/>
      <dgm:spPr/>
      <dgm:t>
        <a:bodyPr/>
        <a:lstStyle/>
        <a:p>
          <a:endParaRPr lang="en-US"/>
        </a:p>
      </dgm:t>
    </dgm:pt>
    <dgm:pt modelId="{4C6D0FA5-F2E7-4C83-AA22-4EA15A7888B7}" type="sibTrans" cxnId="{6CF6F45A-BA1C-4AA8-A591-769786DAD158}">
      <dgm:prSet/>
      <dgm:spPr/>
      <dgm:t>
        <a:bodyPr/>
        <a:lstStyle/>
        <a:p>
          <a:endParaRPr lang="en-US"/>
        </a:p>
      </dgm:t>
    </dgm:pt>
    <dgm:pt modelId="{A2863F34-459F-49F3-9302-A826AA027DA2}">
      <dgm:prSet custT="1"/>
      <dgm:spPr/>
      <dgm:t>
        <a:bodyPr/>
        <a:lstStyle/>
        <a:p>
          <a:r>
            <a:rPr lang="en-US" sz="1100">
              <a:solidFill>
                <a:schemeClr val="tx1"/>
              </a:solidFill>
              <a:latin typeface="Arial" panose="020B0604020202020204" pitchFamily="34" charset="0"/>
              <a:cs typeface="Arial" panose="020B0604020202020204" pitchFamily="34" charset="0"/>
            </a:rPr>
            <a:t>Create ACCESS testing schedule</a:t>
          </a:r>
        </a:p>
      </dgm:t>
    </dgm:pt>
    <dgm:pt modelId="{9E7FBDDC-0CAA-49A9-8FB7-7EC371A49151}" type="parTrans" cxnId="{AD3BD8C8-12DD-4861-B63E-AA7B953F9B73}">
      <dgm:prSet/>
      <dgm:spPr/>
      <dgm:t>
        <a:bodyPr/>
        <a:lstStyle/>
        <a:p>
          <a:endParaRPr lang="en-US"/>
        </a:p>
      </dgm:t>
    </dgm:pt>
    <dgm:pt modelId="{16730DA2-4AB5-4DB6-8DE9-95239BB5F9D5}" type="sibTrans" cxnId="{AD3BD8C8-12DD-4861-B63E-AA7B953F9B73}">
      <dgm:prSet/>
      <dgm:spPr/>
      <dgm:t>
        <a:bodyPr/>
        <a:lstStyle/>
        <a:p>
          <a:endParaRPr lang="en-US"/>
        </a:p>
      </dgm:t>
    </dgm:pt>
    <dgm:pt modelId="{7561F252-10CC-4238-AE1B-7E404877179E}">
      <dgm:prSet custT="1"/>
      <dgm:spPr/>
      <dgm:t>
        <a:bodyPr/>
        <a:lstStyle/>
        <a:p>
          <a:r>
            <a:rPr lang="en-US" sz="1100">
              <a:solidFill>
                <a:schemeClr val="tx1"/>
              </a:solidFill>
              <a:latin typeface="Arial" panose="020B0604020202020204" pitchFamily="34" charset="0"/>
              <a:cs typeface="Arial" panose="020B0604020202020204" pitchFamily="34" charset="0"/>
            </a:rPr>
            <a:t>Inventory ACCESS materials (if paper testing)</a:t>
          </a:r>
        </a:p>
      </dgm:t>
    </dgm:pt>
    <dgm:pt modelId="{5AC06B05-0814-4EE3-BDA1-A9E8AAAB87D5}" type="parTrans" cxnId="{657EF04C-5BCF-4B44-8AE3-13D206D63B36}">
      <dgm:prSet/>
      <dgm:spPr/>
      <dgm:t>
        <a:bodyPr/>
        <a:lstStyle/>
        <a:p>
          <a:endParaRPr lang="en-US"/>
        </a:p>
      </dgm:t>
    </dgm:pt>
    <dgm:pt modelId="{9F711481-9FF6-4B19-969A-19F655F464BE}" type="sibTrans" cxnId="{657EF04C-5BCF-4B44-8AE3-13D206D63B36}">
      <dgm:prSet/>
      <dgm:spPr/>
      <dgm:t>
        <a:bodyPr/>
        <a:lstStyle/>
        <a:p>
          <a:endParaRPr lang="en-US"/>
        </a:p>
      </dgm:t>
    </dgm:pt>
    <dgm:pt modelId="{AB612202-8642-4CFF-A20D-E15CBE054C24}">
      <dgm:prSet custT="1"/>
      <dgm:spPr/>
      <dgm:t>
        <a:bodyPr/>
        <a:lstStyle/>
        <a:p>
          <a:r>
            <a:rPr lang="en-US" sz="1100">
              <a:solidFill>
                <a:schemeClr val="tx1"/>
              </a:solidFill>
              <a:latin typeface="Arial" panose="020B0604020202020204" pitchFamily="34" charset="0"/>
              <a:cs typeface="Arial" panose="020B0604020202020204" pitchFamily="34" charset="0"/>
            </a:rPr>
            <a:t>Ensure tech readiness for ACCESS testing </a:t>
          </a:r>
        </a:p>
      </dgm:t>
    </dgm:pt>
    <dgm:pt modelId="{B9B112AD-FDC1-4FD2-A012-8AE2105F3827}" type="parTrans" cxnId="{9D814757-9D53-48B9-A9A5-31F51073F87D}">
      <dgm:prSet/>
      <dgm:spPr/>
      <dgm:t>
        <a:bodyPr/>
        <a:lstStyle/>
        <a:p>
          <a:endParaRPr lang="en-US"/>
        </a:p>
      </dgm:t>
    </dgm:pt>
    <dgm:pt modelId="{150A922E-E13C-4EFB-BF20-3CD33B9CEDE7}" type="sibTrans" cxnId="{9D814757-9D53-48B9-A9A5-31F51073F87D}">
      <dgm:prSet/>
      <dgm:spPr/>
      <dgm:t>
        <a:bodyPr/>
        <a:lstStyle/>
        <a:p>
          <a:endParaRPr lang="en-US"/>
        </a:p>
      </dgm:t>
    </dgm:pt>
    <dgm:pt modelId="{D5379645-E573-4DA9-B708-5F30B37DA8F3}">
      <dgm:prSet custT="1"/>
      <dgm:spPr/>
      <dgm:t>
        <a:bodyPr/>
        <a:lstStyle/>
        <a:p>
          <a:r>
            <a:rPr lang="en-US" sz="1100">
              <a:solidFill>
                <a:schemeClr val="tx1"/>
              </a:solidFill>
              <a:latin typeface="Arial" panose="020B0604020202020204" pitchFamily="34" charset="0"/>
              <a:cs typeface="Arial" panose="020B0604020202020204" pitchFamily="34" charset="0"/>
            </a:rPr>
            <a:t>Winter READ testing</a:t>
          </a:r>
        </a:p>
      </dgm:t>
    </dgm:pt>
    <dgm:pt modelId="{E0A6BC8F-8547-4896-A548-FDC0C2084DB3}" type="parTrans" cxnId="{B46C0440-B683-4CCF-8021-F3677AA4DE0D}">
      <dgm:prSet/>
      <dgm:spPr/>
      <dgm:t>
        <a:bodyPr/>
        <a:lstStyle/>
        <a:p>
          <a:endParaRPr lang="en-US"/>
        </a:p>
      </dgm:t>
    </dgm:pt>
    <dgm:pt modelId="{FF860ABB-9CAE-476A-90A7-AC8F7FF4A864}" type="sibTrans" cxnId="{B46C0440-B683-4CCF-8021-F3677AA4DE0D}">
      <dgm:prSet/>
      <dgm:spPr/>
      <dgm:t>
        <a:bodyPr/>
        <a:lstStyle/>
        <a:p>
          <a:endParaRPr lang="en-US"/>
        </a:p>
      </dgm:t>
    </dgm:pt>
    <dgm:pt modelId="{57DE88F3-5561-4D5E-9B1E-8589F476D498}">
      <dgm:prSet custT="1"/>
      <dgm:spPr/>
      <dgm:t>
        <a:bodyPr/>
        <a:lstStyle/>
        <a:p>
          <a:endParaRPr lang="en-US" sz="900">
            <a:latin typeface="Arial" panose="020B0604020202020204" pitchFamily="34" charset="0"/>
            <a:cs typeface="Arial" panose="020B0604020202020204" pitchFamily="34" charset="0"/>
          </a:endParaRPr>
        </a:p>
      </dgm:t>
    </dgm:pt>
    <dgm:pt modelId="{7B274007-77CD-4DC9-A1AC-8DD6E355C4F8}" type="parTrans" cxnId="{1663488E-E539-446A-BF6F-EF3FC20E0451}">
      <dgm:prSet/>
      <dgm:spPr/>
      <dgm:t>
        <a:bodyPr/>
        <a:lstStyle/>
        <a:p>
          <a:endParaRPr lang="en-US"/>
        </a:p>
      </dgm:t>
    </dgm:pt>
    <dgm:pt modelId="{113DC4EE-C978-4633-A214-4F912B390B79}" type="sibTrans" cxnId="{1663488E-E539-446A-BF6F-EF3FC20E0451}">
      <dgm:prSet/>
      <dgm:spPr/>
      <dgm:t>
        <a:bodyPr/>
        <a:lstStyle/>
        <a:p>
          <a:endParaRPr lang="en-US"/>
        </a:p>
      </dgm:t>
    </dgm:pt>
    <dgm:pt modelId="{D2AAA821-029B-456B-B63E-3C181DB9C713}">
      <dgm:prSet custT="1"/>
      <dgm:spPr/>
      <dgm:t>
        <a:bodyPr/>
        <a:lstStyle/>
        <a:p>
          <a:r>
            <a:rPr lang="en-US" sz="1100" dirty="0">
              <a:latin typeface="Arial" panose="020B0604020202020204" pitchFamily="34" charset="0"/>
              <a:cs typeface="Arial" panose="020B0604020202020204" pitchFamily="34" charset="0"/>
            </a:rPr>
            <a:t>Finalize testing schedule</a:t>
          </a:r>
        </a:p>
      </dgm:t>
    </dgm:pt>
    <dgm:pt modelId="{45A32D98-DEAE-4E8A-A2ED-24DF10D2AD18}" type="parTrans" cxnId="{69EF1897-D83F-4732-B12E-283BDCAEFE2A}">
      <dgm:prSet/>
      <dgm:spPr/>
      <dgm:t>
        <a:bodyPr/>
        <a:lstStyle/>
        <a:p>
          <a:endParaRPr lang="en-US"/>
        </a:p>
      </dgm:t>
    </dgm:pt>
    <dgm:pt modelId="{1ADDE75F-444E-45F0-826D-311573B3D387}" type="sibTrans" cxnId="{69EF1897-D83F-4732-B12E-283BDCAEFE2A}">
      <dgm:prSet/>
      <dgm:spPr/>
      <dgm:t>
        <a:bodyPr/>
        <a:lstStyle/>
        <a:p>
          <a:endParaRPr lang="en-US"/>
        </a:p>
      </dgm:t>
    </dgm:pt>
    <dgm:pt modelId="{92D3CD25-B169-4C72-B805-E12AD028CA2E}" type="pres">
      <dgm:prSet presAssocID="{196CA7B4-0732-4332-A2A6-1BD82E27707D}" presName="linearFlow" presStyleCnt="0">
        <dgm:presLayoutVars>
          <dgm:dir/>
          <dgm:animLvl val="lvl"/>
          <dgm:resizeHandles val="exact"/>
        </dgm:presLayoutVars>
      </dgm:prSet>
      <dgm:spPr/>
    </dgm:pt>
    <dgm:pt modelId="{0FA22CBB-E9B6-4283-90E7-56FA8E296BA5}" type="pres">
      <dgm:prSet presAssocID="{FA5B1CE7-F4C6-4B20-9754-4C155A67C8BD}" presName="composite" presStyleCnt="0"/>
      <dgm:spPr/>
    </dgm:pt>
    <dgm:pt modelId="{90721E36-7815-484E-A15C-53F1D0819D3B}" type="pres">
      <dgm:prSet presAssocID="{FA5B1CE7-F4C6-4B20-9754-4C155A67C8BD}" presName="parentText" presStyleLbl="alignNode1" presStyleIdx="0" presStyleCnt="4" custScaleX="104148">
        <dgm:presLayoutVars>
          <dgm:chMax val="1"/>
          <dgm:bulletEnabled val="1"/>
        </dgm:presLayoutVars>
      </dgm:prSet>
      <dgm:spPr/>
    </dgm:pt>
    <dgm:pt modelId="{7BBB0989-F2C2-423A-BD8C-76276FB119E8}" type="pres">
      <dgm:prSet presAssocID="{FA5B1CE7-F4C6-4B20-9754-4C155A67C8BD}" presName="descendantText" presStyleLbl="alignAcc1" presStyleIdx="0" presStyleCnt="4" custScaleY="163400" custLinFactNeighborX="0" custLinFactNeighborY="-1660">
        <dgm:presLayoutVars>
          <dgm:bulletEnabled val="1"/>
        </dgm:presLayoutVars>
      </dgm:prSet>
      <dgm:spPr/>
    </dgm:pt>
    <dgm:pt modelId="{760F9312-F4BA-4BBF-A930-70F5FB12072C}" type="pres">
      <dgm:prSet presAssocID="{A29A0F11-EA1D-46D3-87B3-997EE068097D}" presName="sp" presStyleCnt="0"/>
      <dgm:spPr/>
    </dgm:pt>
    <dgm:pt modelId="{1D451A10-1827-4E33-A170-31BBA8C261CC}" type="pres">
      <dgm:prSet presAssocID="{3D899842-4E61-415E-94D7-114C57A58F70}" presName="composite" presStyleCnt="0"/>
      <dgm:spPr/>
    </dgm:pt>
    <dgm:pt modelId="{A2D6878A-EC39-4DD2-B7D7-4C6EE1A36D13}" type="pres">
      <dgm:prSet presAssocID="{3D899842-4E61-415E-94D7-114C57A58F70}" presName="parentText" presStyleLbl="alignNode1" presStyleIdx="1" presStyleCnt="4" custScaleX="106299">
        <dgm:presLayoutVars>
          <dgm:chMax val="1"/>
          <dgm:bulletEnabled val="1"/>
        </dgm:presLayoutVars>
      </dgm:prSet>
      <dgm:spPr/>
    </dgm:pt>
    <dgm:pt modelId="{9CBE0D5D-44D0-4F1D-8A67-44079EE9B61B}" type="pres">
      <dgm:prSet presAssocID="{3D899842-4E61-415E-94D7-114C57A58F70}" presName="descendantText" presStyleLbl="alignAcc1" presStyleIdx="1" presStyleCnt="4" custScaleY="125569">
        <dgm:presLayoutVars>
          <dgm:bulletEnabled val="1"/>
        </dgm:presLayoutVars>
      </dgm:prSet>
      <dgm:spPr/>
    </dgm:pt>
    <dgm:pt modelId="{63CC40AF-B780-44ED-B858-2D4B47DB3856}" type="pres">
      <dgm:prSet presAssocID="{2D93C71A-5FBD-451B-AE4B-A58560D07FF1}" presName="sp" presStyleCnt="0"/>
      <dgm:spPr/>
    </dgm:pt>
    <dgm:pt modelId="{023A1198-6392-4FFD-B737-4022B71CE13D}" type="pres">
      <dgm:prSet presAssocID="{17869696-6957-408A-AF25-F68C79AD1C5B}" presName="composite" presStyleCnt="0"/>
      <dgm:spPr/>
    </dgm:pt>
    <dgm:pt modelId="{5FDA4B53-67FB-4F20-80AB-F80A06C7AC45}" type="pres">
      <dgm:prSet presAssocID="{17869696-6957-408A-AF25-F68C79AD1C5B}" presName="parentText" presStyleLbl="alignNode1" presStyleIdx="2" presStyleCnt="4" custScaleX="104148">
        <dgm:presLayoutVars>
          <dgm:chMax val="1"/>
          <dgm:bulletEnabled val="1"/>
        </dgm:presLayoutVars>
      </dgm:prSet>
      <dgm:spPr/>
    </dgm:pt>
    <dgm:pt modelId="{E7F49DC4-B834-43DF-BB10-FB7B9D9BE253}" type="pres">
      <dgm:prSet presAssocID="{17869696-6957-408A-AF25-F68C79AD1C5B}" presName="descendantText" presStyleLbl="alignAcc1" presStyleIdx="2" presStyleCnt="4" custScaleY="136307">
        <dgm:presLayoutVars>
          <dgm:bulletEnabled val="1"/>
        </dgm:presLayoutVars>
      </dgm:prSet>
      <dgm:spPr/>
    </dgm:pt>
    <dgm:pt modelId="{9BA31F56-AC1E-4A38-9BDD-FC6241BF2D55}" type="pres">
      <dgm:prSet presAssocID="{FFC29BB3-701B-4DA4-BEBB-8B285A4F7699}" presName="sp" presStyleCnt="0"/>
      <dgm:spPr/>
    </dgm:pt>
    <dgm:pt modelId="{CDD8237F-4A2F-480E-B9B6-52B672614A28}" type="pres">
      <dgm:prSet presAssocID="{34ED7581-DE66-47F9-85D1-454B3176C93C}" presName="composite" presStyleCnt="0"/>
      <dgm:spPr/>
    </dgm:pt>
    <dgm:pt modelId="{2AF0AB97-22FC-4EC2-BE3A-C95F6279B212}" type="pres">
      <dgm:prSet presAssocID="{34ED7581-DE66-47F9-85D1-454B3176C93C}" presName="parentText" presStyleLbl="alignNode1" presStyleIdx="3" presStyleCnt="4" custScaleX="104148">
        <dgm:presLayoutVars>
          <dgm:chMax val="1"/>
          <dgm:bulletEnabled val="1"/>
        </dgm:presLayoutVars>
      </dgm:prSet>
      <dgm:spPr/>
    </dgm:pt>
    <dgm:pt modelId="{4236144F-A7E5-49AA-A70A-DACD2130ADE7}" type="pres">
      <dgm:prSet presAssocID="{34ED7581-DE66-47F9-85D1-454B3176C93C}" presName="descendantText" presStyleLbl="alignAcc1" presStyleIdx="3" presStyleCnt="4" custScaleY="164260">
        <dgm:presLayoutVars>
          <dgm:bulletEnabled val="1"/>
        </dgm:presLayoutVars>
      </dgm:prSet>
      <dgm:spPr/>
    </dgm:pt>
  </dgm:ptLst>
  <dgm:cxnLst>
    <dgm:cxn modelId="{9A5C1707-C9A7-431F-9605-C62FEB5423FE}" type="presOf" srcId="{17869696-6957-408A-AF25-F68C79AD1C5B}" destId="{5FDA4B53-67FB-4F20-80AB-F80A06C7AC45}" srcOrd="0" destOrd="0" presId="urn:microsoft.com/office/officeart/2005/8/layout/chevron2"/>
    <dgm:cxn modelId="{EA61AE08-57AC-40A8-A0B3-570F999C7912}" type="presOf" srcId="{FA5B1CE7-F4C6-4B20-9754-4C155A67C8BD}" destId="{90721E36-7815-484E-A15C-53F1D0819D3B}" srcOrd="0" destOrd="0" presId="urn:microsoft.com/office/officeart/2005/8/layout/chevron2"/>
    <dgm:cxn modelId="{1315D808-6FA1-4556-8E35-FA65C842FB41}" type="presOf" srcId="{D0DE8A6A-098F-4D21-9657-943BBEEFA54F}" destId="{7BBB0989-F2C2-423A-BD8C-76276FB119E8}" srcOrd="0" destOrd="2" presId="urn:microsoft.com/office/officeart/2005/8/layout/chevron2"/>
    <dgm:cxn modelId="{DF10FC0B-8E93-4D77-B224-A28D398131F4}" srcId="{196CA7B4-0732-4332-A2A6-1BD82E27707D}" destId="{FA5B1CE7-F4C6-4B20-9754-4C155A67C8BD}" srcOrd="0" destOrd="0" parTransId="{F9B6EC97-F929-414E-A68C-4B310BB8D591}" sibTransId="{A29A0F11-EA1D-46D3-87B3-997EE068097D}"/>
    <dgm:cxn modelId="{EDAC3215-DB83-4FCF-A624-60ECF879786D}" srcId="{FA5B1CE7-F4C6-4B20-9754-4C155A67C8BD}" destId="{D0DE8A6A-098F-4D21-9657-943BBEEFA54F}" srcOrd="2" destOrd="0" parTransId="{B8A6E9B8-AE04-4FA8-9A65-CC79B138029B}" sibTransId="{83723552-D818-4A2F-B1C8-98F917668924}"/>
    <dgm:cxn modelId="{B78D511B-2CCE-4259-A082-E99F50F52C82}" srcId="{17869696-6957-408A-AF25-F68C79AD1C5B}" destId="{0762F0AB-F712-42E5-A703-7361FA564157}" srcOrd="3" destOrd="0" parTransId="{F7736877-B17F-4D8E-85EF-3C71C3C134B1}" sibTransId="{834984D9-48F4-458B-8B7E-FE78568CBB61}"/>
    <dgm:cxn modelId="{4777E11D-79EA-43FF-AEEA-CAA494C070B2}" type="presOf" srcId="{46160CD7-1F37-4C77-B9B8-FD7CCBEFA74D}" destId="{E7F49DC4-B834-43DF-BB10-FB7B9D9BE253}" srcOrd="0" destOrd="6" presId="urn:microsoft.com/office/officeart/2005/8/layout/chevron2"/>
    <dgm:cxn modelId="{56C04C20-0685-4B94-A77E-B476A5C8267E}" type="presOf" srcId="{3D899842-4E61-415E-94D7-114C57A58F70}" destId="{A2D6878A-EC39-4DD2-B7D7-4C6EE1A36D13}" srcOrd="0" destOrd="0" presId="urn:microsoft.com/office/officeart/2005/8/layout/chevron2"/>
    <dgm:cxn modelId="{3CD89022-0915-4EA9-9316-0444FDF7BF19}" srcId="{34ED7581-DE66-47F9-85D1-454B3176C93C}" destId="{00885A16-BEE8-4B25-851D-387BD1A64C34}" srcOrd="0" destOrd="0" parTransId="{85E2AA9D-398E-4496-9EB6-2C056F411741}" sibTransId="{73FDB038-6488-4B08-8BEA-8C6C22E48CEB}"/>
    <dgm:cxn modelId="{729BE924-E80F-4FB1-91F9-D40A1C087818}" srcId="{34ED7581-DE66-47F9-85D1-454B3176C93C}" destId="{C06839FB-BA39-4CE5-9216-5E240F109601}" srcOrd="1" destOrd="0" parTransId="{9F49ABBF-AF38-42A9-AEAD-9F0BE3FACEF0}" sibTransId="{63EA71B7-E4BF-4CC2-A778-FACC0D65D342}"/>
    <dgm:cxn modelId="{01CCB929-D185-430C-9CB2-D733ED594AA3}" type="presOf" srcId="{45DDB003-B0F9-4916-B186-2754D360F025}" destId="{E7F49DC4-B834-43DF-BB10-FB7B9D9BE253}" srcOrd="0" destOrd="2" presId="urn:microsoft.com/office/officeart/2005/8/layout/chevron2"/>
    <dgm:cxn modelId="{6D09172A-AFC8-469C-A761-914633CC3D12}" srcId="{FA5B1CE7-F4C6-4B20-9754-4C155A67C8BD}" destId="{1EF976C4-6F34-4468-A000-9F655ABBB017}" srcOrd="0" destOrd="0" parTransId="{36B0401F-F407-40C0-9332-46846A9DA363}" sibTransId="{B1B18B9A-319C-44CA-B45B-30865AFD5531}"/>
    <dgm:cxn modelId="{905F8A34-BDE1-4C58-9B9C-81348C8C9ABE}" type="presOf" srcId="{CF03EE76-C5CC-414B-847C-1A3FFBCAC07A}" destId="{7BBB0989-F2C2-423A-BD8C-76276FB119E8}" srcOrd="0" destOrd="9" presId="urn:microsoft.com/office/officeart/2005/8/layout/chevron2"/>
    <dgm:cxn modelId="{7564E73F-A345-4B58-9190-E2B0C00EC721}" type="presOf" srcId="{576F56AD-BAF1-45A6-ACE2-58187569C2EA}" destId="{9CBE0D5D-44D0-4F1D-8A67-44079EE9B61B}" srcOrd="0" destOrd="1" presId="urn:microsoft.com/office/officeart/2005/8/layout/chevron2"/>
    <dgm:cxn modelId="{B46C0440-B683-4CCF-8021-F3677AA4DE0D}" srcId="{FA5B1CE7-F4C6-4B20-9754-4C155A67C8BD}" destId="{D5379645-E573-4DA9-B708-5F30B37DA8F3}" srcOrd="7" destOrd="0" parTransId="{E0A6BC8F-8547-4896-A548-FDC0C2084DB3}" sibTransId="{FF860ABB-9CAE-476A-90A7-AC8F7FF4A864}"/>
    <dgm:cxn modelId="{A56AE85F-2FF8-451C-8FEA-C8FFA33C7362}" type="presOf" srcId="{578FE6A8-43A6-402C-B697-1FE7E74D27A9}" destId="{E7F49DC4-B834-43DF-BB10-FB7B9D9BE253}" srcOrd="0" destOrd="4" presId="urn:microsoft.com/office/officeart/2005/8/layout/chevron2"/>
    <dgm:cxn modelId="{9F2E4E62-D3CC-4298-896B-0AB31D9CFF70}" srcId="{17869696-6957-408A-AF25-F68C79AD1C5B}" destId="{77753CA0-D6CF-4F6C-A543-76F8AD9AF316}" srcOrd="5" destOrd="0" parTransId="{F39DEDE7-8791-4066-9E38-11BE7C56DEBF}" sibTransId="{05704997-AD2B-4855-B8E2-8C1739E1FD87}"/>
    <dgm:cxn modelId="{A786FB44-7C1A-46F6-9720-EBC904EE2578}" srcId="{3D899842-4E61-415E-94D7-114C57A58F70}" destId="{576F56AD-BAF1-45A6-ACE2-58187569C2EA}" srcOrd="1" destOrd="0" parTransId="{41788700-5EB5-43D7-ADC7-3AE14A8C6ED5}" sibTransId="{7480D3EB-AA7D-418A-805A-87069C79CDD7}"/>
    <dgm:cxn modelId="{31DD3567-534D-4662-AD8A-E0855FE18F89}" type="presOf" srcId="{77753CA0-D6CF-4F6C-A543-76F8AD9AF316}" destId="{E7F49DC4-B834-43DF-BB10-FB7B9D9BE253}" srcOrd="0" destOrd="5" presId="urn:microsoft.com/office/officeart/2005/8/layout/chevron2"/>
    <dgm:cxn modelId="{DF02FE47-051F-4733-A5FD-EDD255DE4DB3}" type="presOf" srcId="{538DD826-B074-4F9E-8CB5-16FBB4C7CB98}" destId="{4236144F-A7E5-49AA-A70A-DACD2130ADE7}" srcOrd="0" destOrd="2" presId="urn:microsoft.com/office/officeart/2005/8/layout/chevron2"/>
    <dgm:cxn modelId="{4C373D69-235F-40B5-AFEF-F0F22352F854}" srcId="{3D899842-4E61-415E-94D7-114C57A58F70}" destId="{A281462D-49D9-402A-B587-C03D5CC90DCC}" srcOrd="6" destOrd="0" parTransId="{406547DE-82C3-4C79-BBEB-F2FD491B61D2}" sibTransId="{BDCA2BF2-0A8F-4DFA-97BC-87FCB61490CE}"/>
    <dgm:cxn modelId="{222F796A-DB94-4920-B5AD-2DC9065F201D}" srcId="{FA5B1CE7-F4C6-4B20-9754-4C155A67C8BD}" destId="{CF03EE76-C5CC-414B-847C-1A3FFBCAC07A}" srcOrd="9" destOrd="0" parTransId="{8DE34010-99A2-4BDE-93E5-BCC70C99ACBB}" sibTransId="{E764553B-EBCB-497E-99FF-6F41709B9811}"/>
    <dgm:cxn modelId="{98BAE46A-CCB8-4BB9-B02E-D29A88C48FFE}" type="presOf" srcId="{00885A16-BEE8-4B25-851D-387BD1A64C34}" destId="{4236144F-A7E5-49AA-A70A-DACD2130ADE7}" srcOrd="0" destOrd="0" presId="urn:microsoft.com/office/officeart/2005/8/layout/chevron2"/>
    <dgm:cxn modelId="{7409F26A-B5A3-4B7E-ABDF-1D581AA278AA}" srcId="{3D899842-4E61-415E-94D7-114C57A58F70}" destId="{F15A9DF6-8BCD-4D97-BB95-9F66A49650DC}" srcOrd="4" destOrd="0" parTransId="{994339F5-7C68-49EC-A629-C40C9B1CD6EC}" sibTransId="{5A7B7183-1E05-4632-A30C-BDFD703E7ED5}"/>
    <dgm:cxn modelId="{657EF04C-5BCF-4B44-8AE3-13D206D63B36}" srcId="{FA5B1CE7-F4C6-4B20-9754-4C155A67C8BD}" destId="{7561F252-10CC-4238-AE1B-7E404877179E}" srcOrd="5" destOrd="0" parTransId="{5AC06B05-0814-4EE3-BDA1-A9E8AAAB87D5}" sibTransId="{9F711481-9FF6-4B19-969A-19F655F464BE}"/>
    <dgm:cxn modelId="{2302C970-9FCE-4876-AEBF-7A6BC59D7ED5}" srcId="{3D899842-4E61-415E-94D7-114C57A58F70}" destId="{21C65DCF-0315-4976-8847-0749B852A0AE}" srcOrd="5" destOrd="0" parTransId="{E3D3BD84-7805-4643-B6D0-0B97F5F2E66B}" sibTransId="{64F36848-49E1-41E6-B105-E35B74A8B40F}"/>
    <dgm:cxn modelId="{276F9854-C441-47A2-95C6-70B47E9C0B22}" type="presOf" srcId="{B7010D1C-C221-42E9-9ED9-294818C6FF20}" destId="{9CBE0D5D-44D0-4F1D-8A67-44079EE9B61B}" srcOrd="0" destOrd="3" presId="urn:microsoft.com/office/officeart/2005/8/layout/chevron2"/>
    <dgm:cxn modelId="{9D814757-9D53-48B9-A9A5-31F51073F87D}" srcId="{FA5B1CE7-F4C6-4B20-9754-4C155A67C8BD}" destId="{AB612202-8642-4CFF-A20D-E15CBE054C24}" srcOrd="6" destOrd="0" parTransId="{B9B112AD-FDC1-4FD2-A012-8AE2105F3827}" sibTransId="{150A922E-E13C-4EFB-BF20-3CD33B9CEDE7}"/>
    <dgm:cxn modelId="{FFE8CB7A-C228-4448-A649-604B15D23A3E}" type="presOf" srcId="{21C65DCF-0315-4976-8847-0749B852A0AE}" destId="{9CBE0D5D-44D0-4F1D-8A67-44079EE9B61B}" srcOrd="0" destOrd="5" presId="urn:microsoft.com/office/officeart/2005/8/layout/chevron2"/>
    <dgm:cxn modelId="{076BD15A-2680-4AAD-946B-721F6ABA21DD}" type="presOf" srcId="{A9900DFE-6ECD-491C-9EE9-04B07788B349}" destId="{9CBE0D5D-44D0-4F1D-8A67-44079EE9B61B}" srcOrd="0" destOrd="0" presId="urn:microsoft.com/office/officeart/2005/8/layout/chevron2"/>
    <dgm:cxn modelId="{6CF6F45A-BA1C-4AA8-A591-769786DAD158}" srcId="{FA5B1CE7-F4C6-4B20-9754-4C155A67C8BD}" destId="{836F5086-56DB-46F5-911C-A2D0F1DB0D24}" srcOrd="3" destOrd="0" parTransId="{2C40455D-A7F1-47DE-A08E-88718180E020}" sibTransId="{4C6D0FA5-F2E7-4C83-AA22-4EA15A7888B7}"/>
    <dgm:cxn modelId="{004E2682-6454-4E78-965C-A9317511448C}" type="presOf" srcId="{C06839FB-BA39-4CE5-9216-5E240F109601}" destId="{4236144F-A7E5-49AA-A70A-DACD2130ADE7}" srcOrd="0" destOrd="1" presId="urn:microsoft.com/office/officeart/2005/8/layout/chevron2"/>
    <dgm:cxn modelId="{04471386-B896-48F8-B108-E8387909888C}" srcId="{17869696-6957-408A-AF25-F68C79AD1C5B}" destId="{45DDB003-B0F9-4916-B186-2754D360F025}" srcOrd="2" destOrd="0" parTransId="{886B0058-57B8-4A48-82E7-53099691CE56}" sibTransId="{9FABFA13-E93D-4E59-A8BB-DE7B5109B59A}"/>
    <dgm:cxn modelId="{EEF31287-32E6-49DA-A71C-2C985DA9CB8D}" srcId="{FA5B1CE7-F4C6-4B20-9754-4C155A67C8BD}" destId="{6BC1BAF9-25F8-47E0-BB4E-72915D351F18}" srcOrd="1" destOrd="0" parTransId="{875E2480-3227-48E9-A82F-5840DA9C0E26}" sibTransId="{94C017BE-3D18-4D8F-A540-CB061EDBF9B3}"/>
    <dgm:cxn modelId="{97144388-DC90-40C5-BB60-27ACD13F2A37}" srcId="{34ED7581-DE66-47F9-85D1-454B3176C93C}" destId="{538DD826-B074-4F9E-8CB5-16FBB4C7CB98}" srcOrd="2" destOrd="0" parTransId="{6A4DDD6C-F4EE-4849-A65D-7FAB920ED4D7}" sibTransId="{EFDFBF3D-8060-48FE-9515-1E773337A899}"/>
    <dgm:cxn modelId="{07AACE8B-8072-40E0-9C8E-24C0CA0F4391}" srcId="{34ED7581-DE66-47F9-85D1-454B3176C93C}" destId="{C4246E7A-33AA-48B4-A463-760769FDBBD7}" srcOrd="6" destOrd="0" parTransId="{03C61420-D93B-48AC-B46E-07AF7885F4A0}" sibTransId="{568ED3A7-7F10-49A1-9FCC-89E561FFA158}"/>
    <dgm:cxn modelId="{1663488E-E539-446A-BF6F-EF3FC20E0451}" srcId="{FA5B1CE7-F4C6-4B20-9754-4C155A67C8BD}" destId="{57DE88F3-5561-4D5E-9B1E-8589F476D498}" srcOrd="8" destOrd="0" parTransId="{7B274007-77CD-4DC9-A1AC-8DD6E355C4F8}" sibTransId="{113DC4EE-C978-4633-A214-4F912B390B79}"/>
    <dgm:cxn modelId="{DBE16B90-C4EF-4C62-8B06-51C6A2FA4BAB}" type="presOf" srcId="{1EF976C4-6F34-4468-A000-9F655ABBB017}" destId="{7BBB0989-F2C2-423A-BD8C-76276FB119E8}" srcOrd="0" destOrd="0" presId="urn:microsoft.com/office/officeart/2005/8/layout/chevron2"/>
    <dgm:cxn modelId="{69EF1897-D83F-4732-B12E-283BDCAEFE2A}" srcId="{34ED7581-DE66-47F9-85D1-454B3176C93C}" destId="{D2AAA821-029B-456B-B63E-3C181DB9C713}" srcOrd="4" destOrd="0" parTransId="{45A32D98-DEAE-4E8A-A2ED-24DF10D2AD18}" sibTransId="{1ADDE75F-444E-45F0-826D-311573B3D387}"/>
    <dgm:cxn modelId="{9663439A-4ABB-432B-9CCD-C602C29405CC}" type="presOf" srcId="{34ED7581-DE66-47F9-85D1-454B3176C93C}" destId="{2AF0AB97-22FC-4EC2-BE3A-C95F6279B212}" srcOrd="0" destOrd="0" presId="urn:microsoft.com/office/officeart/2005/8/layout/chevron2"/>
    <dgm:cxn modelId="{59EF2A9D-D89D-486F-A669-4A49604D5689}" srcId="{17869696-6957-408A-AF25-F68C79AD1C5B}" destId="{902E17F4-9DB7-4A50-B65D-98D6A778A22E}" srcOrd="1" destOrd="0" parTransId="{552CFB63-10A1-49E6-88CD-C038154D695D}" sibTransId="{729533AB-8C6B-46A5-9656-D5F6EEF909DE}"/>
    <dgm:cxn modelId="{A977C9A8-845A-47B3-8ACE-1F22A39B66C2}" srcId="{34ED7581-DE66-47F9-85D1-454B3176C93C}" destId="{DE5CE8DE-42BA-43CC-AD9A-3F6E081BEECF}" srcOrd="3" destOrd="0" parTransId="{4B7957F8-4C79-4805-9421-AF45B6142433}" sibTransId="{745BB1B3-E22F-4234-AA2E-EB7240A461B8}"/>
    <dgm:cxn modelId="{38A80AAC-2C03-42E7-9022-59B6575B3501}" type="presOf" srcId="{A2863F34-459F-49F3-9302-A826AA027DA2}" destId="{7BBB0989-F2C2-423A-BD8C-76276FB119E8}" srcOrd="0" destOrd="4" presId="urn:microsoft.com/office/officeart/2005/8/layout/chevron2"/>
    <dgm:cxn modelId="{453517B0-3326-4D58-967E-95F28CF16F36}" type="presOf" srcId="{AB612202-8642-4CFF-A20D-E15CBE054C24}" destId="{7BBB0989-F2C2-423A-BD8C-76276FB119E8}" srcOrd="0" destOrd="6" presId="urn:microsoft.com/office/officeart/2005/8/layout/chevron2"/>
    <dgm:cxn modelId="{C0FEDDB0-33CC-44FD-ADCD-6AC97B38D6AC}" type="presOf" srcId="{6BC1BAF9-25F8-47E0-BB4E-72915D351F18}" destId="{7BBB0989-F2C2-423A-BD8C-76276FB119E8}" srcOrd="0" destOrd="1" presId="urn:microsoft.com/office/officeart/2005/8/layout/chevron2"/>
    <dgm:cxn modelId="{30956DB1-04EE-4E3D-A324-B320680A5626}" srcId="{3D899842-4E61-415E-94D7-114C57A58F70}" destId="{B7010D1C-C221-42E9-9ED9-294818C6FF20}" srcOrd="3" destOrd="0" parTransId="{3F01BBDC-83F1-4714-9A58-28455EB7CE6C}" sibTransId="{84FF596F-8495-4047-AA78-A086B8302553}"/>
    <dgm:cxn modelId="{9FF79EB3-6C76-437F-898A-DFEE1B616210}" srcId="{3D899842-4E61-415E-94D7-114C57A58F70}" destId="{A9900DFE-6ECD-491C-9EE9-04B07788B349}" srcOrd="0" destOrd="0" parTransId="{033D18E7-673E-4B76-BF35-09637EA39C05}" sibTransId="{CEFB3CF0-E1C7-4B10-94F1-55053A20C0F1}"/>
    <dgm:cxn modelId="{AE33B6B7-EB95-4AE8-AA53-1563B968715E}" type="presOf" srcId="{DE5CE8DE-42BA-43CC-AD9A-3F6E081BEECF}" destId="{4236144F-A7E5-49AA-A70A-DACD2130ADE7}" srcOrd="0" destOrd="3" presId="urn:microsoft.com/office/officeart/2005/8/layout/chevron2"/>
    <dgm:cxn modelId="{DEF21DBB-E060-48AE-9461-785AD91B8425}" type="presOf" srcId="{0762F0AB-F712-42E5-A703-7361FA564157}" destId="{E7F49DC4-B834-43DF-BB10-FB7B9D9BE253}" srcOrd="0" destOrd="3" presId="urn:microsoft.com/office/officeart/2005/8/layout/chevron2"/>
    <dgm:cxn modelId="{7DEFA7BB-D254-4D58-A494-E214C50CD4E6}" type="presOf" srcId="{196CA7B4-0732-4332-A2A6-1BD82E27707D}" destId="{92D3CD25-B169-4C72-B805-E12AD028CA2E}" srcOrd="0" destOrd="0" presId="urn:microsoft.com/office/officeart/2005/8/layout/chevron2"/>
    <dgm:cxn modelId="{7C623DBC-69AA-4367-9D26-4961CEAB7B2C}" srcId="{196CA7B4-0732-4332-A2A6-1BD82E27707D}" destId="{17869696-6957-408A-AF25-F68C79AD1C5B}" srcOrd="2" destOrd="0" parTransId="{7D26BDAD-62F5-4E0F-A62C-149A9E14D73C}" sibTransId="{FFC29BB3-701B-4DA4-BEBB-8B285A4F7699}"/>
    <dgm:cxn modelId="{22E588BD-D2FA-48B3-ACE3-D337D0865C2A}" type="presOf" srcId="{C4246E7A-33AA-48B4-A463-760769FDBBD7}" destId="{4236144F-A7E5-49AA-A70A-DACD2130ADE7}" srcOrd="0" destOrd="6" presId="urn:microsoft.com/office/officeart/2005/8/layout/chevron2"/>
    <dgm:cxn modelId="{CF8F95BE-BE8F-42D0-9216-DE611B7CCD70}" type="presOf" srcId="{1B0CB80C-87DB-4340-8D72-5D431B4F4084}" destId="{9CBE0D5D-44D0-4F1D-8A67-44079EE9B61B}" srcOrd="0" destOrd="2" presId="urn:microsoft.com/office/officeart/2005/8/layout/chevron2"/>
    <dgm:cxn modelId="{3048CCC3-FA30-42ED-A33D-22CFAA546183}" srcId="{17869696-6957-408A-AF25-F68C79AD1C5B}" destId="{578FE6A8-43A6-402C-B697-1FE7E74D27A9}" srcOrd="4" destOrd="0" parTransId="{5702AADB-2465-41C6-A9BF-EAD1E71A75AB}" sibTransId="{00CB4313-4CC9-407B-9529-B701194C273E}"/>
    <dgm:cxn modelId="{436D16C5-C8AF-44B6-95B9-1CB5F9406676}" type="presOf" srcId="{A281462D-49D9-402A-B587-C03D5CC90DCC}" destId="{9CBE0D5D-44D0-4F1D-8A67-44079EE9B61B}" srcOrd="0" destOrd="6" presId="urn:microsoft.com/office/officeart/2005/8/layout/chevron2"/>
    <dgm:cxn modelId="{498337C5-2E19-4589-830C-629E5219D310}" type="presOf" srcId="{F15A9DF6-8BCD-4D97-BB95-9F66A49650DC}" destId="{9CBE0D5D-44D0-4F1D-8A67-44079EE9B61B}" srcOrd="0" destOrd="4" presId="urn:microsoft.com/office/officeart/2005/8/layout/chevron2"/>
    <dgm:cxn modelId="{824BFDC7-D3EC-4CFC-8439-83EE555FCB31}" srcId="{34ED7581-DE66-47F9-85D1-454B3176C93C}" destId="{25A46180-0F48-400B-BEAA-0C7F0F56B4CC}" srcOrd="7" destOrd="0" parTransId="{5A207779-8066-49B5-AA1C-2EFF65BD3C60}" sibTransId="{762CFE98-BA00-48BB-B0FB-D789B9D74D0E}"/>
    <dgm:cxn modelId="{A32D73C8-76DB-49B9-A7A5-5954D4870586}" type="presOf" srcId="{77312616-EAFE-4B3D-B1B0-1B644D6BBDF8}" destId="{E7F49DC4-B834-43DF-BB10-FB7B9D9BE253}" srcOrd="0" destOrd="0" presId="urn:microsoft.com/office/officeart/2005/8/layout/chevron2"/>
    <dgm:cxn modelId="{AD3BD8C8-12DD-4861-B63E-AA7B953F9B73}" srcId="{FA5B1CE7-F4C6-4B20-9754-4C155A67C8BD}" destId="{A2863F34-459F-49F3-9302-A826AA027DA2}" srcOrd="4" destOrd="0" parTransId="{9E7FBDDC-0CAA-49A9-8FB7-7EC371A49151}" sibTransId="{16730DA2-4AB5-4DB6-8DE9-95239BB5F9D5}"/>
    <dgm:cxn modelId="{5A7E05CA-E4D8-4FCF-BF80-DEAC1E98D89C}" type="presOf" srcId="{D5379645-E573-4DA9-B708-5F30B37DA8F3}" destId="{7BBB0989-F2C2-423A-BD8C-76276FB119E8}" srcOrd="0" destOrd="7" presId="urn:microsoft.com/office/officeart/2005/8/layout/chevron2"/>
    <dgm:cxn modelId="{35912ACA-0A8A-4948-A578-58EB61F82F8D}" type="presOf" srcId="{8791FBBB-2A37-435B-84A9-346B72B1F3FF}" destId="{4236144F-A7E5-49AA-A70A-DACD2130ADE7}" srcOrd="0" destOrd="5" presId="urn:microsoft.com/office/officeart/2005/8/layout/chevron2"/>
    <dgm:cxn modelId="{243188D2-827D-494E-812C-70EDF802F040}" type="presOf" srcId="{D2AAA821-029B-456B-B63E-3C181DB9C713}" destId="{4236144F-A7E5-49AA-A70A-DACD2130ADE7}" srcOrd="0" destOrd="4" presId="urn:microsoft.com/office/officeart/2005/8/layout/chevron2"/>
    <dgm:cxn modelId="{AEE87CD4-CF4C-4745-A810-5C8457613915}" srcId="{17869696-6957-408A-AF25-F68C79AD1C5B}" destId="{46160CD7-1F37-4C77-B9B8-FD7CCBEFA74D}" srcOrd="6" destOrd="0" parTransId="{298F7378-5A5C-40A8-9EB9-03FD0E22A15E}" sibTransId="{EA2C6EE5-1138-452A-B5C3-C97A28DB3308}"/>
    <dgm:cxn modelId="{AE78A7DA-CAA6-4C75-9323-9E3320337928}" srcId="{3D899842-4E61-415E-94D7-114C57A58F70}" destId="{1B0CB80C-87DB-4340-8D72-5D431B4F4084}" srcOrd="2" destOrd="0" parTransId="{C1671705-87D5-4BE8-9D37-6997A4BCFA7D}" sibTransId="{C5FDB077-BD11-4D0D-8DA7-C0CEF4B98BEA}"/>
    <dgm:cxn modelId="{94FD4FE1-445B-4ECF-8CA2-1CF93E67442C}" type="presOf" srcId="{902E17F4-9DB7-4A50-B65D-98D6A778A22E}" destId="{E7F49DC4-B834-43DF-BB10-FB7B9D9BE253}" srcOrd="0" destOrd="1" presId="urn:microsoft.com/office/officeart/2005/8/layout/chevron2"/>
    <dgm:cxn modelId="{9529A2E1-1457-43B3-AF9C-438B4AC29A21}" type="presOf" srcId="{25A46180-0F48-400B-BEAA-0C7F0F56B4CC}" destId="{4236144F-A7E5-49AA-A70A-DACD2130ADE7}" srcOrd="0" destOrd="7" presId="urn:microsoft.com/office/officeart/2005/8/layout/chevron2"/>
    <dgm:cxn modelId="{4C8AA6E1-B9EB-4AC1-8A80-0187C815FE7D}" srcId="{34ED7581-DE66-47F9-85D1-454B3176C93C}" destId="{8791FBBB-2A37-435B-84A9-346B72B1F3FF}" srcOrd="5" destOrd="0" parTransId="{492D1152-F616-4225-8428-195BED2A72C1}" sibTransId="{45E6A6B6-3733-4875-A1EB-5B0F7B7F80CA}"/>
    <dgm:cxn modelId="{C49535E6-9AA9-48FF-B4BC-8D0D39FD98A4}" srcId="{196CA7B4-0732-4332-A2A6-1BD82E27707D}" destId="{3D899842-4E61-415E-94D7-114C57A58F70}" srcOrd="1" destOrd="0" parTransId="{A8955479-C767-4CD1-BDCA-E62BFC7543F2}" sibTransId="{2D93C71A-5FBD-451B-AE4B-A58560D07FF1}"/>
    <dgm:cxn modelId="{625762EE-4773-4BEB-912C-E665E0C240C1}" srcId="{17869696-6957-408A-AF25-F68C79AD1C5B}" destId="{77312616-EAFE-4B3D-B1B0-1B644D6BBDF8}" srcOrd="0" destOrd="0" parTransId="{FE691B2D-2105-4E27-A707-A976355A1858}" sibTransId="{68D393E9-8EB2-4F97-9DF9-ACF85D679845}"/>
    <dgm:cxn modelId="{59DC9AF0-4CA1-4D4E-AAEE-BA95CC854E18}" srcId="{196CA7B4-0732-4332-A2A6-1BD82E27707D}" destId="{34ED7581-DE66-47F9-85D1-454B3176C93C}" srcOrd="3" destOrd="0" parTransId="{49350B37-D442-48A4-AFFF-CFAB45B109A4}" sibTransId="{DB70CFF4-5E98-4A0C-BC54-BA6049EFB17F}"/>
    <dgm:cxn modelId="{780511F3-F288-4159-AAFC-D0D8525AD734}" type="presOf" srcId="{7561F252-10CC-4238-AE1B-7E404877179E}" destId="{7BBB0989-F2C2-423A-BD8C-76276FB119E8}" srcOrd="0" destOrd="5" presId="urn:microsoft.com/office/officeart/2005/8/layout/chevron2"/>
    <dgm:cxn modelId="{10DB1FF5-CD80-45B3-BD25-2E0F147FC153}" type="presOf" srcId="{57DE88F3-5561-4D5E-9B1E-8589F476D498}" destId="{7BBB0989-F2C2-423A-BD8C-76276FB119E8}" srcOrd="0" destOrd="8" presId="urn:microsoft.com/office/officeart/2005/8/layout/chevron2"/>
    <dgm:cxn modelId="{8CDFB3F7-A28C-4081-AD24-FCEC6FE09D3A}" type="presOf" srcId="{836F5086-56DB-46F5-911C-A2D0F1DB0D24}" destId="{7BBB0989-F2C2-423A-BD8C-76276FB119E8}" srcOrd="0" destOrd="3" presId="urn:microsoft.com/office/officeart/2005/8/layout/chevron2"/>
    <dgm:cxn modelId="{C13A0DA5-DF8F-4EB0-A9FB-2A555AC930C4}" type="presParOf" srcId="{92D3CD25-B169-4C72-B805-E12AD028CA2E}" destId="{0FA22CBB-E9B6-4283-90E7-56FA8E296BA5}" srcOrd="0" destOrd="0" presId="urn:microsoft.com/office/officeart/2005/8/layout/chevron2"/>
    <dgm:cxn modelId="{B43F96EB-05FC-4F2C-B27D-9A7787F55937}" type="presParOf" srcId="{0FA22CBB-E9B6-4283-90E7-56FA8E296BA5}" destId="{90721E36-7815-484E-A15C-53F1D0819D3B}" srcOrd="0" destOrd="0" presId="urn:microsoft.com/office/officeart/2005/8/layout/chevron2"/>
    <dgm:cxn modelId="{613A8160-251F-4AF0-B979-1DBF595D463F}" type="presParOf" srcId="{0FA22CBB-E9B6-4283-90E7-56FA8E296BA5}" destId="{7BBB0989-F2C2-423A-BD8C-76276FB119E8}" srcOrd="1" destOrd="0" presId="urn:microsoft.com/office/officeart/2005/8/layout/chevron2"/>
    <dgm:cxn modelId="{525D73E3-EBCB-46A1-9B15-34A26B81E006}" type="presParOf" srcId="{92D3CD25-B169-4C72-B805-E12AD028CA2E}" destId="{760F9312-F4BA-4BBF-A930-70F5FB12072C}" srcOrd="1" destOrd="0" presId="urn:microsoft.com/office/officeart/2005/8/layout/chevron2"/>
    <dgm:cxn modelId="{EEED78FD-8AE6-492D-87B2-A69AEE5491F2}" type="presParOf" srcId="{92D3CD25-B169-4C72-B805-E12AD028CA2E}" destId="{1D451A10-1827-4E33-A170-31BBA8C261CC}" srcOrd="2" destOrd="0" presId="urn:microsoft.com/office/officeart/2005/8/layout/chevron2"/>
    <dgm:cxn modelId="{5006B23A-97FC-4147-9E32-61AF1CC43325}" type="presParOf" srcId="{1D451A10-1827-4E33-A170-31BBA8C261CC}" destId="{A2D6878A-EC39-4DD2-B7D7-4C6EE1A36D13}" srcOrd="0" destOrd="0" presId="urn:microsoft.com/office/officeart/2005/8/layout/chevron2"/>
    <dgm:cxn modelId="{33DF03F8-B4DD-4D5A-9AF4-B2119F073C7E}" type="presParOf" srcId="{1D451A10-1827-4E33-A170-31BBA8C261CC}" destId="{9CBE0D5D-44D0-4F1D-8A67-44079EE9B61B}" srcOrd="1" destOrd="0" presId="urn:microsoft.com/office/officeart/2005/8/layout/chevron2"/>
    <dgm:cxn modelId="{3A837D83-5556-4B01-8185-723172DC0A86}" type="presParOf" srcId="{92D3CD25-B169-4C72-B805-E12AD028CA2E}" destId="{63CC40AF-B780-44ED-B858-2D4B47DB3856}" srcOrd="3" destOrd="0" presId="urn:microsoft.com/office/officeart/2005/8/layout/chevron2"/>
    <dgm:cxn modelId="{08FD746D-B986-43A0-97F9-ECE59D6DBF45}" type="presParOf" srcId="{92D3CD25-B169-4C72-B805-E12AD028CA2E}" destId="{023A1198-6392-4FFD-B737-4022B71CE13D}" srcOrd="4" destOrd="0" presId="urn:microsoft.com/office/officeart/2005/8/layout/chevron2"/>
    <dgm:cxn modelId="{9F7A38BB-F815-4521-8555-BCAAB3DEC054}" type="presParOf" srcId="{023A1198-6392-4FFD-B737-4022B71CE13D}" destId="{5FDA4B53-67FB-4F20-80AB-F80A06C7AC45}" srcOrd="0" destOrd="0" presId="urn:microsoft.com/office/officeart/2005/8/layout/chevron2"/>
    <dgm:cxn modelId="{71D1CF12-BCBD-4E28-A81A-3DEBC7AB6EE4}" type="presParOf" srcId="{023A1198-6392-4FFD-B737-4022B71CE13D}" destId="{E7F49DC4-B834-43DF-BB10-FB7B9D9BE253}" srcOrd="1" destOrd="0" presId="urn:microsoft.com/office/officeart/2005/8/layout/chevron2"/>
    <dgm:cxn modelId="{A4D81694-178A-44FE-B82F-7317448EAB3C}" type="presParOf" srcId="{92D3CD25-B169-4C72-B805-E12AD028CA2E}" destId="{9BA31F56-AC1E-4A38-9BDD-FC6241BF2D55}" srcOrd="5" destOrd="0" presId="urn:microsoft.com/office/officeart/2005/8/layout/chevron2"/>
    <dgm:cxn modelId="{D6E318D1-3148-4D45-A597-ED8D55F92273}" type="presParOf" srcId="{92D3CD25-B169-4C72-B805-E12AD028CA2E}" destId="{CDD8237F-4A2F-480E-B9B6-52B672614A28}" srcOrd="6" destOrd="0" presId="urn:microsoft.com/office/officeart/2005/8/layout/chevron2"/>
    <dgm:cxn modelId="{9E708098-54B6-40C9-9081-556C9900CDA3}" type="presParOf" srcId="{CDD8237F-4A2F-480E-B9B6-52B672614A28}" destId="{2AF0AB97-22FC-4EC2-BE3A-C95F6279B212}" srcOrd="0" destOrd="0" presId="urn:microsoft.com/office/officeart/2005/8/layout/chevron2"/>
    <dgm:cxn modelId="{A2B5BFC6-019E-40AC-A2CA-55EE6EC15EBA}" type="presParOf" srcId="{CDD8237F-4A2F-480E-B9B6-52B672614A28}" destId="{4236144F-A7E5-49AA-A70A-DACD2130ADE7}"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96CA7B4-0732-4332-A2A6-1BD82E27707D}" type="doc">
      <dgm:prSet loTypeId="urn:microsoft.com/office/officeart/2005/8/layout/chevron2" loCatId="list" qsTypeId="urn:microsoft.com/office/officeart/2005/8/quickstyle/simple1" qsCatId="simple" csTypeId="urn:microsoft.com/office/officeart/2005/8/colors/colorful1" csCatId="colorful" phldr="1"/>
      <dgm:spPr/>
      <dgm:t>
        <a:bodyPr/>
        <a:lstStyle/>
        <a:p>
          <a:endParaRPr lang="en-US"/>
        </a:p>
      </dgm:t>
    </dgm:pt>
    <dgm:pt modelId="{6550E480-C4FE-4A29-8499-8B8D888A9D0F}">
      <dgm:prSet phldrT="[Text]" custT="1"/>
      <dgm:spPr/>
      <dgm:t>
        <a:bodyPr/>
        <a:lstStyle/>
        <a:p>
          <a:r>
            <a:rPr lang="en-US" sz="2000">
              <a:latin typeface="Arial" panose="020B0604020202020204" pitchFamily="34" charset="0"/>
              <a:cs typeface="Arial" panose="020B0604020202020204" pitchFamily="34" charset="0"/>
            </a:rPr>
            <a:t>April</a:t>
          </a:r>
          <a:r>
            <a:rPr lang="en-US" sz="2000"/>
            <a:t> </a:t>
          </a:r>
        </a:p>
      </dgm:t>
    </dgm:pt>
    <dgm:pt modelId="{FCDA3011-2259-4D67-AC2D-B648E2811F77}" type="parTrans" cxnId="{C6E25CDA-5C4A-4D9E-A725-0A5BD0472204}">
      <dgm:prSet/>
      <dgm:spPr/>
      <dgm:t>
        <a:bodyPr/>
        <a:lstStyle/>
        <a:p>
          <a:endParaRPr lang="en-US" sz="3200"/>
        </a:p>
      </dgm:t>
    </dgm:pt>
    <dgm:pt modelId="{B9D8E69C-80E6-4EB4-871F-F6F602BD86E4}" type="sibTrans" cxnId="{C6E25CDA-5C4A-4D9E-A725-0A5BD0472204}">
      <dgm:prSet/>
      <dgm:spPr/>
      <dgm:t>
        <a:bodyPr/>
        <a:lstStyle/>
        <a:p>
          <a:endParaRPr lang="en-US" sz="3200"/>
        </a:p>
      </dgm:t>
    </dgm:pt>
    <dgm:pt modelId="{4D7DCDD1-8EBC-4904-B0C3-5D2A493D8A31}">
      <dgm:prSet phldrT="[Text]" custT="1"/>
      <dgm:spPr/>
      <dgm:t>
        <a:bodyPr/>
        <a:lstStyle/>
        <a:p>
          <a:r>
            <a:rPr lang="en-US" sz="1100">
              <a:solidFill>
                <a:schemeClr val="tx1"/>
              </a:solidFill>
              <a:latin typeface="Arial" panose="020B0604020202020204" pitchFamily="34" charset="0"/>
              <a:cs typeface="Arial" panose="020B0604020202020204" pitchFamily="34" charset="0"/>
            </a:rPr>
            <a:t>CMAS testing: maintain test security, ensure all students are tested, report testing irregularity</a:t>
          </a:r>
        </a:p>
      </dgm:t>
    </dgm:pt>
    <dgm:pt modelId="{FE3F7C91-9C38-4118-812F-88E000BE0948}" type="parTrans" cxnId="{730D9D25-FC03-4600-9E31-2E6C54DC8DFE}">
      <dgm:prSet/>
      <dgm:spPr/>
      <dgm:t>
        <a:bodyPr/>
        <a:lstStyle/>
        <a:p>
          <a:endParaRPr lang="en-US" sz="3200"/>
        </a:p>
      </dgm:t>
    </dgm:pt>
    <dgm:pt modelId="{5894D713-20FD-4177-9074-A4CECBD848D9}" type="sibTrans" cxnId="{730D9D25-FC03-4600-9E31-2E6C54DC8DFE}">
      <dgm:prSet/>
      <dgm:spPr/>
      <dgm:t>
        <a:bodyPr/>
        <a:lstStyle/>
        <a:p>
          <a:endParaRPr lang="en-US" sz="3200"/>
        </a:p>
      </dgm:t>
    </dgm:pt>
    <dgm:pt modelId="{F4F2C799-26C6-4579-BD0C-D1D7CE00780E}">
      <dgm:prSet phldrT="[Text]" custT="1"/>
      <dgm:spPr>
        <a:solidFill>
          <a:srgbClr val="455FA9"/>
        </a:solidFill>
      </dgm:spPr>
      <dgm:t>
        <a:bodyPr/>
        <a:lstStyle/>
        <a:p>
          <a:r>
            <a:rPr lang="en-US" sz="2000">
              <a:latin typeface="Arial" panose="020B0604020202020204" pitchFamily="34" charset="0"/>
              <a:cs typeface="Arial" panose="020B0604020202020204" pitchFamily="34" charset="0"/>
            </a:rPr>
            <a:t>May</a:t>
          </a:r>
        </a:p>
      </dgm:t>
    </dgm:pt>
    <dgm:pt modelId="{A709F34A-81B3-4BDF-B0F9-74E203BB33B9}" type="parTrans" cxnId="{04FC3661-0DC4-453E-BBC3-DD42744FCB78}">
      <dgm:prSet/>
      <dgm:spPr/>
      <dgm:t>
        <a:bodyPr/>
        <a:lstStyle/>
        <a:p>
          <a:endParaRPr lang="en-US" sz="3200"/>
        </a:p>
      </dgm:t>
    </dgm:pt>
    <dgm:pt modelId="{A3B20D48-0CB8-4325-A25A-A92DEBB83343}" type="sibTrans" cxnId="{04FC3661-0DC4-453E-BBC3-DD42744FCB78}">
      <dgm:prSet/>
      <dgm:spPr/>
      <dgm:t>
        <a:bodyPr/>
        <a:lstStyle/>
        <a:p>
          <a:endParaRPr lang="en-US" sz="3200"/>
        </a:p>
      </dgm:t>
    </dgm:pt>
    <dgm:pt modelId="{D75D0E07-E23E-4C93-800F-BAD0076DD813}">
      <dgm:prSet custT="1"/>
      <dgm:spPr>
        <a:ln>
          <a:solidFill>
            <a:srgbClr val="455FA9"/>
          </a:solidFill>
        </a:ln>
      </dgm:spPr>
      <dgm:t>
        <a:bodyPr/>
        <a:lstStyle/>
        <a:p>
          <a:r>
            <a:rPr lang="en-US" sz="1100" dirty="0">
              <a:solidFill>
                <a:schemeClr val="tx1"/>
              </a:solidFill>
              <a:latin typeface="Arial" panose="020B0604020202020204" pitchFamily="34" charset="0"/>
              <a:cs typeface="Arial" panose="020B0604020202020204" pitchFamily="34" charset="0"/>
            </a:rPr>
            <a:t>READ collection due </a:t>
          </a:r>
        </a:p>
      </dgm:t>
    </dgm:pt>
    <dgm:pt modelId="{D3C19DE8-6E7C-4AC4-AE30-9D4868E57CE7}" type="parTrans" cxnId="{95690DC2-90B4-4A0B-91DB-6800AED308FF}">
      <dgm:prSet/>
      <dgm:spPr/>
      <dgm:t>
        <a:bodyPr/>
        <a:lstStyle/>
        <a:p>
          <a:endParaRPr lang="en-US" sz="3200"/>
        </a:p>
      </dgm:t>
    </dgm:pt>
    <dgm:pt modelId="{566ABCB8-021C-4C0A-8643-3CB07F25A5B1}" type="sibTrans" cxnId="{95690DC2-90B4-4A0B-91DB-6800AED308FF}">
      <dgm:prSet/>
      <dgm:spPr/>
      <dgm:t>
        <a:bodyPr/>
        <a:lstStyle/>
        <a:p>
          <a:endParaRPr lang="en-US" sz="3200"/>
        </a:p>
      </dgm:t>
    </dgm:pt>
    <dgm:pt modelId="{87162CC5-5C2D-4327-8A9A-FD1A43D60E15}">
      <dgm:prSet phldrT="[Text]" custT="1"/>
      <dgm:spPr/>
      <dgm:t>
        <a:bodyPr/>
        <a:lstStyle/>
        <a:p>
          <a:r>
            <a:rPr lang="en-US" sz="2000">
              <a:latin typeface="Arial" panose="020B0604020202020204" pitchFamily="34" charset="0"/>
              <a:cs typeface="Arial" panose="020B0604020202020204" pitchFamily="34" charset="0"/>
            </a:rPr>
            <a:t>June</a:t>
          </a:r>
        </a:p>
      </dgm:t>
    </dgm:pt>
    <dgm:pt modelId="{86B9DE6D-D852-4661-A47B-21CA7BFCBE89}" type="parTrans" cxnId="{14AD73B2-CA10-4BD7-B6A4-1579B3558C99}">
      <dgm:prSet/>
      <dgm:spPr/>
      <dgm:t>
        <a:bodyPr/>
        <a:lstStyle/>
        <a:p>
          <a:endParaRPr lang="en-US" sz="3200"/>
        </a:p>
      </dgm:t>
    </dgm:pt>
    <dgm:pt modelId="{E0BA9930-50D5-4B34-A061-D23AF47112F4}" type="sibTrans" cxnId="{14AD73B2-CA10-4BD7-B6A4-1579B3558C99}">
      <dgm:prSet/>
      <dgm:spPr/>
      <dgm:t>
        <a:bodyPr/>
        <a:lstStyle/>
        <a:p>
          <a:endParaRPr lang="en-US" sz="3200"/>
        </a:p>
      </dgm:t>
    </dgm:pt>
    <dgm:pt modelId="{CDBBBA21-C153-4E47-98AA-29537694C02A}">
      <dgm:prSet custT="1"/>
      <dgm:spPr/>
      <dgm:t>
        <a:bodyPr/>
        <a:lstStyle/>
        <a:p>
          <a:endParaRPr lang="en-US" sz="1100"/>
        </a:p>
      </dgm:t>
    </dgm:pt>
    <dgm:pt modelId="{901EF20F-3114-4225-B0E5-9C68DBCFDDC1}" type="parTrans" cxnId="{02B237B5-BBFF-4A4C-8928-0227A1789851}">
      <dgm:prSet/>
      <dgm:spPr/>
      <dgm:t>
        <a:bodyPr/>
        <a:lstStyle/>
        <a:p>
          <a:endParaRPr lang="en-US" sz="3200"/>
        </a:p>
      </dgm:t>
    </dgm:pt>
    <dgm:pt modelId="{1119BE13-23DB-424D-8217-A2D56925FD6D}" type="sibTrans" cxnId="{02B237B5-BBFF-4A4C-8928-0227A1789851}">
      <dgm:prSet/>
      <dgm:spPr/>
      <dgm:t>
        <a:bodyPr/>
        <a:lstStyle/>
        <a:p>
          <a:endParaRPr lang="en-US" sz="3200"/>
        </a:p>
      </dgm:t>
    </dgm:pt>
    <dgm:pt modelId="{53A9CC1A-FFAA-445A-89D7-FDF08F238DF0}">
      <dgm:prSet custT="1"/>
      <dgm:spPr/>
      <dgm:t>
        <a:bodyPr/>
        <a:lstStyle/>
        <a:p>
          <a:r>
            <a:rPr lang="en-US" sz="2000">
              <a:latin typeface="Arial" panose="020B0604020202020204" pitchFamily="34" charset="0"/>
              <a:cs typeface="Arial" panose="020B0604020202020204" pitchFamily="34" charset="0"/>
            </a:rPr>
            <a:t>July </a:t>
          </a:r>
        </a:p>
      </dgm:t>
    </dgm:pt>
    <dgm:pt modelId="{CD27703F-F5C5-4272-AB72-ECD4714A164F}" type="parTrans" cxnId="{625A57C7-2A18-405A-BD9A-7D85F8187F32}">
      <dgm:prSet/>
      <dgm:spPr/>
      <dgm:t>
        <a:bodyPr/>
        <a:lstStyle/>
        <a:p>
          <a:endParaRPr lang="en-US" sz="3200"/>
        </a:p>
      </dgm:t>
    </dgm:pt>
    <dgm:pt modelId="{CDA1DE34-32EF-4B82-AFB2-FD1C93E20A6F}" type="sibTrans" cxnId="{625A57C7-2A18-405A-BD9A-7D85F8187F32}">
      <dgm:prSet/>
      <dgm:spPr/>
      <dgm:t>
        <a:bodyPr/>
        <a:lstStyle/>
        <a:p>
          <a:endParaRPr lang="en-US" sz="3200"/>
        </a:p>
      </dgm:t>
    </dgm:pt>
    <dgm:pt modelId="{E5D148D2-1457-4C46-BCDC-F6BC42374665}">
      <dgm:prSet phldrT="[Text]" custT="1"/>
      <dgm:spPr/>
      <dgm:t>
        <a:bodyPr/>
        <a:lstStyle/>
        <a:p>
          <a:r>
            <a:rPr lang="en-US" sz="1100" dirty="0">
              <a:solidFill>
                <a:schemeClr val="tx1"/>
              </a:solidFill>
              <a:latin typeface="Arial" panose="020B0604020202020204" pitchFamily="34" charset="0"/>
              <a:cs typeface="Arial" panose="020B0604020202020204" pitchFamily="34" charset="0"/>
            </a:rPr>
            <a:t>Receive ACCESS data</a:t>
          </a:r>
        </a:p>
      </dgm:t>
    </dgm:pt>
    <dgm:pt modelId="{B5BBCED4-7711-4387-BAE9-3A51E08D06F5}" type="parTrans" cxnId="{2516033F-CDF9-43E7-9C65-36C4796CADB5}">
      <dgm:prSet/>
      <dgm:spPr/>
      <dgm:t>
        <a:bodyPr/>
        <a:lstStyle/>
        <a:p>
          <a:endParaRPr lang="en-US" sz="3200"/>
        </a:p>
      </dgm:t>
    </dgm:pt>
    <dgm:pt modelId="{3458C814-77AD-4408-8CAF-2B665A578611}" type="sibTrans" cxnId="{2516033F-CDF9-43E7-9C65-36C4796CADB5}">
      <dgm:prSet/>
      <dgm:spPr/>
      <dgm:t>
        <a:bodyPr/>
        <a:lstStyle/>
        <a:p>
          <a:endParaRPr lang="en-US" sz="3200"/>
        </a:p>
      </dgm:t>
    </dgm:pt>
    <dgm:pt modelId="{03D9C380-F7C4-407C-B0FC-242FE039060B}">
      <dgm:prSet phldrT="[Text]" custT="1"/>
      <dgm:spPr/>
      <dgm:t>
        <a:bodyPr/>
        <a:lstStyle/>
        <a:p>
          <a:r>
            <a:rPr lang="en-US" sz="1100" dirty="0">
              <a:solidFill>
                <a:schemeClr val="tx1"/>
              </a:solidFill>
              <a:latin typeface="Arial" panose="020B0604020202020204" pitchFamily="34" charset="0"/>
              <a:cs typeface="Arial" panose="020B0604020202020204" pitchFamily="34" charset="0"/>
            </a:rPr>
            <a:t>PSAT testing</a:t>
          </a:r>
        </a:p>
      </dgm:t>
    </dgm:pt>
    <dgm:pt modelId="{5AC31A81-632B-4513-B325-BE649E474926}" type="parTrans" cxnId="{264A3C7D-A491-4B59-9234-64DC5ECB2F0A}">
      <dgm:prSet/>
      <dgm:spPr/>
      <dgm:t>
        <a:bodyPr/>
        <a:lstStyle/>
        <a:p>
          <a:endParaRPr lang="en-US" sz="3200"/>
        </a:p>
      </dgm:t>
    </dgm:pt>
    <dgm:pt modelId="{0C14E5D0-9C19-433E-BDEC-CE04935E1F6E}" type="sibTrans" cxnId="{264A3C7D-A491-4B59-9234-64DC5ECB2F0A}">
      <dgm:prSet/>
      <dgm:spPr/>
      <dgm:t>
        <a:bodyPr/>
        <a:lstStyle/>
        <a:p>
          <a:endParaRPr lang="en-US" sz="3200"/>
        </a:p>
      </dgm:t>
    </dgm:pt>
    <dgm:pt modelId="{9641A518-A15D-42C9-8EEF-6E559BA84F8E}">
      <dgm:prSet phldrT="[Text]" custT="1"/>
      <dgm:spPr/>
      <dgm:t>
        <a:bodyPr/>
        <a:lstStyle/>
        <a:p>
          <a:r>
            <a:rPr lang="en-US" sz="1100" dirty="0">
              <a:solidFill>
                <a:schemeClr val="tx1"/>
              </a:solidFill>
              <a:latin typeface="Arial" panose="020B0604020202020204" pitchFamily="34" charset="0"/>
              <a:cs typeface="Arial" panose="020B0604020202020204" pitchFamily="34" charset="0"/>
            </a:rPr>
            <a:t>SAT testing</a:t>
          </a:r>
        </a:p>
      </dgm:t>
    </dgm:pt>
    <dgm:pt modelId="{8C9393B1-F524-4965-9101-B73D67675896}" type="parTrans" cxnId="{10B18436-A4C3-4B83-A9ED-A492BA0AE967}">
      <dgm:prSet/>
      <dgm:spPr/>
      <dgm:t>
        <a:bodyPr/>
        <a:lstStyle/>
        <a:p>
          <a:endParaRPr lang="en-US" sz="3200"/>
        </a:p>
      </dgm:t>
    </dgm:pt>
    <dgm:pt modelId="{A4A77354-1598-4756-B0A5-0116812334BD}" type="sibTrans" cxnId="{10B18436-A4C3-4B83-A9ED-A492BA0AE967}">
      <dgm:prSet/>
      <dgm:spPr/>
      <dgm:t>
        <a:bodyPr/>
        <a:lstStyle/>
        <a:p>
          <a:endParaRPr lang="en-US" sz="3200"/>
        </a:p>
      </dgm:t>
    </dgm:pt>
    <dgm:pt modelId="{950112C6-F0E0-4F89-B029-88A98055F0A3}">
      <dgm:prSet custT="1"/>
      <dgm:spPr>
        <a:ln>
          <a:solidFill>
            <a:srgbClr val="455FA9"/>
          </a:solidFill>
        </a:ln>
      </dgm:spPr>
      <dgm:t>
        <a:bodyPr/>
        <a:lstStyle/>
        <a:p>
          <a:r>
            <a:rPr lang="en-US" sz="1100">
              <a:solidFill>
                <a:schemeClr val="tx1"/>
              </a:solidFill>
              <a:latin typeface="Arial" panose="020B0604020202020204" pitchFamily="34" charset="0"/>
              <a:cs typeface="Arial" panose="020B0604020202020204" pitchFamily="34" charset="0"/>
            </a:rPr>
            <a:t>Return all CMAS materials</a:t>
          </a:r>
        </a:p>
      </dgm:t>
    </dgm:pt>
    <dgm:pt modelId="{3F4A47DA-C821-42E5-8995-EC33F41FF7A6}" type="parTrans" cxnId="{422BF060-940F-42DF-A453-5910EF0D6176}">
      <dgm:prSet/>
      <dgm:spPr/>
      <dgm:t>
        <a:bodyPr/>
        <a:lstStyle/>
        <a:p>
          <a:endParaRPr lang="en-US" sz="3200"/>
        </a:p>
      </dgm:t>
    </dgm:pt>
    <dgm:pt modelId="{5F93A10C-91EF-41BB-AFB1-8C6351F0E9A0}" type="sibTrans" cxnId="{422BF060-940F-42DF-A453-5910EF0D6176}">
      <dgm:prSet/>
      <dgm:spPr/>
      <dgm:t>
        <a:bodyPr/>
        <a:lstStyle/>
        <a:p>
          <a:endParaRPr lang="en-US" sz="3200"/>
        </a:p>
      </dgm:t>
    </dgm:pt>
    <dgm:pt modelId="{0A4D1096-9ADE-44BB-BC34-C3E1D04C47FD}">
      <dgm:prSet custT="1"/>
      <dgm:spPr>
        <a:ln>
          <a:solidFill>
            <a:srgbClr val="455FA9"/>
          </a:solidFill>
        </a:ln>
      </dgm:spPr>
      <dgm:t>
        <a:bodyPr/>
        <a:lstStyle/>
        <a:p>
          <a:endParaRPr lang="en-US" sz="1100"/>
        </a:p>
      </dgm:t>
    </dgm:pt>
    <dgm:pt modelId="{F49BF4FA-B2DF-4520-8B92-024B308986E8}" type="parTrans" cxnId="{2F3B8BD6-DA73-415C-AF56-48C345807C81}">
      <dgm:prSet/>
      <dgm:spPr/>
      <dgm:t>
        <a:bodyPr/>
        <a:lstStyle/>
        <a:p>
          <a:endParaRPr lang="en-US" sz="3200"/>
        </a:p>
      </dgm:t>
    </dgm:pt>
    <dgm:pt modelId="{E224E8BD-8FC6-4675-94C6-17CF9F20A5AF}" type="sibTrans" cxnId="{2F3B8BD6-DA73-415C-AF56-48C345807C81}">
      <dgm:prSet/>
      <dgm:spPr/>
      <dgm:t>
        <a:bodyPr/>
        <a:lstStyle/>
        <a:p>
          <a:endParaRPr lang="en-US" sz="3200"/>
        </a:p>
      </dgm:t>
    </dgm:pt>
    <dgm:pt modelId="{1451902C-940C-486C-9A42-C589E5075BB3}">
      <dgm:prSet phldrT="[Text]" custT="1"/>
      <dgm:spPr/>
      <dgm:t>
        <a:bodyPr/>
        <a:lstStyle/>
        <a:p>
          <a:r>
            <a:rPr lang="en-US" sz="1100" dirty="0">
              <a:solidFill>
                <a:schemeClr val="tx1"/>
              </a:solidFill>
              <a:latin typeface="Arial" panose="020B0604020202020204" pitchFamily="34" charset="0"/>
              <a:cs typeface="Arial" panose="020B0604020202020204" pitchFamily="34" charset="0"/>
            </a:rPr>
            <a:t>Spring READ testing window</a:t>
          </a:r>
        </a:p>
      </dgm:t>
    </dgm:pt>
    <dgm:pt modelId="{4E0F14A0-6D39-42FB-8126-42A3D2FDB872}" type="parTrans" cxnId="{C450CD92-4944-4535-B314-57E9C9E695FA}">
      <dgm:prSet/>
      <dgm:spPr/>
      <dgm:t>
        <a:bodyPr/>
        <a:lstStyle/>
        <a:p>
          <a:endParaRPr lang="en-US" sz="3200"/>
        </a:p>
      </dgm:t>
    </dgm:pt>
    <dgm:pt modelId="{CB24F32A-9EC2-4960-A380-DE267C2EA979}" type="sibTrans" cxnId="{C450CD92-4944-4535-B314-57E9C9E695FA}">
      <dgm:prSet/>
      <dgm:spPr/>
      <dgm:t>
        <a:bodyPr/>
        <a:lstStyle/>
        <a:p>
          <a:endParaRPr lang="en-US" sz="3200"/>
        </a:p>
      </dgm:t>
    </dgm:pt>
    <dgm:pt modelId="{606C9784-592B-4DEE-9109-D0455B4B36AF}">
      <dgm:prSet custT="1"/>
      <dgm:spPr/>
      <dgm:t>
        <a:bodyPr/>
        <a:lstStyle/>
        <a:p>
          <a:r>
            <a:rPr lang="en-US" sz="1200" dirty="0">
              <a:latin typeface="Arial" panose="020B0604020202020204" pitchFamily="34" charset="0"/>
              <a:cs typeface="Arial" panose="020B0604020202020204" pitchFamily="34" charset="0"/>
            </a:rPr>
            <a:t>Relax…</a:t>
          </a:r>
        </a:p>
      </dgm:t>
    </dgm:pt>
    <dgm:pt modelId="{2AF67D63-ED0A-4C90-B8C5-565D0A7C92A6}" type="parTrans" cxnId="{987BC6B3-8DCF-44D0-8A97-F51AB235EAF7}">
      <dgm:prSet/>
      <dgm:spPr/>
      <dgm:t>
        <a:bodyPr/>
        <a:lstStyle/>
        <a:p>
          <a:endParaRPr lang="en-US" sz="3200"/>
        </a:p>
      </dgm:t>
    </dgm:pt>
    <dgm:pt modelId="{F24E6EE3-1EF3-4FB7-B914-9FE33E6E0257}" type="sibTrans" cxnId="{987BC6B3-8DCF-44D0-8A97-F51AB235EAF7}">
      <dgm:prSet/>
      <dgm:spPr/>
      <dgm:t>
        <a:bodyPr/>
        <a:lstStyle/>
        <a:p>
          <a:endParaRPr lang="en-US" sz="3200"/>
        </a:p>
      </dgm:t>
    </dgm:pt>
    <dgm:pt modelId="{D223D186-4F29-4F7B-B36B-707D53485422}">
      <dgm:prSet custT="1"/>
      <dgm:spPr/>
      <dgm:t>
        <a:bodyPr/>
        <a:lstStyle/>
        <a:p>
          <a:r>
            <a:rPr lang="en-US" sz="1200">
              <a:latin typeface="Arial" panose="020B0604020202020204" pitchFamily="34" charset="0"/>
              <a:cs typeface="Arial" panose="020B0604020202020204" pitchFamily="34" charset="0"/>
            </a:rPr>
            <a:t>Submit missing materials documentation as needed</a:t>
          </a:r>
        </a:p>
      </dgm:t>
    </dgm:pt>
    <dgm:pt modelId="{DF41BC4B-CE84-4496-B206-6E37FEF73B94}" type="parTrans" cxnId="{ABB5D957-2983-4B50-BB06-7F0F0E4BFA2D}">
      <dgm:prSet/>
      <dgm:spPr/>
      <dgm:t>
        <a:bodyPr/>
        <a:lstStyle/>
        <a:p>
          <a:endParaRPr lang="en-US" sz="3200"/>
        </a:p>
      </dgm:t>
    </dgm:pt>
    <dgm:pt modelId="{4D581B7A-364A-4DF1-BFBC-09E565516FB0}" type="sibTrans" cxnId="{ABB5D957-2983-4B50-BB06-7F0F0E4BFA2D}">
      <dgm:prSet/>
      <dgm:spPr/>
      <dgm:t>
        <a:bodyPr/>
        <a:lstStyle/>
        <a:p>
          <a:endParaRPr lang="en-US" sz="3200"/>
        </a:p>
      </dgm:t>
    </dgm:pt>
    <dgm:pt modelId="{804F0FFA-D109-4260-A636-E1A348E584E4}">
      <dgm:prSet custT="1"/>
      <dgm:spPr>
        <a:ln>
          <a:solidFill>
            <a:srgbClr val="455FA9"/>
          </a:solidFill>
        </a:ln>
      </dgm:spPr>
      <dgm:t>
        <a:bodyPr/>
        <a:lstStyle/>
        <a:p>
          <a:r>
            <a:rPr lang="en-US" sz="1100">
              <a:solidFill>
                <a:schemeClr val="tx1"/>
              </a:solidFill>
              <a:latin typeface="Arial" panose="020B0604020202020204" pitchFamily="34" charset="0"/>
              <a:cs typeface="Arial" panose="020B0604020202020204" pitchFamily="34" charset="0"/>
            </a:rPr>
            <a:t>Spring re-designation training</a:t>
          </a:r>
        </a:p>
      </dgm:t>
    </dgm:pt>
    <dgm:pt modelId="{DB486F84-B6D9-4319-8D06-FA06DCE3E149}" type="parTrans" cxnId="{E659F9E2-C374-4290-8C73-E61AA9744479}">
      <dgm:prSet/>
      <dgm:spPr/>
      <dgm:t>
        <a:bodyPr/>
        <a:lstStyle/>
        <a:p>
          <a:endParaRPr lang="en-US" sz="3200"/>
        </a:p>
      </dgm:t>
    </dgm:pt>
    <dgm:pt modelId="{CEA80259-8AEE-47CB-B2EB-68AADBA9A71A}" type="sibTrans" cxnId="{E659F9E2-C374-4290-8C73-E61AA9744479}">
      <dgm:prSet/>
      <dgm:spPr/>
      <dgm:t>
        <a:bodyPr/>
        <a:lstStyle/>
        <a:p>
          <a:endParaRPr lang="en-US" sz="3200"/>
        </a:p>
      </dgm:t>
    </dgm:pt>
    <dgm:pt modelId="{CC3FA5DE-0A4A-4E1D-A614-45A55BFFFDA9}">
      <dgm:prSet custT="1"/>
      <dgm:spPr>
        <a:ln>
          <a:solidFill>
            <a:srgbClr val="455FA9"/>
          </a:solidFill>
        </a:ln>
      </dgm:spPr>
      <dgm:t>
        <a:bodyPr/>
        <a:lstStyle/>
        <a:p>
          <a:r>
            <a:rPr lang="en-US" sz="1100">
              <a:solidFill>
                <a:schemeClr val="tx1"/>
              </a:solidFill>
              <a:latin typeface="Arial" panose="020B0604020202020204" pitchFamily="34" charset="0"/>
              <a:cs typeface="Arial" panose="020B0604020202020204" pitchFamily="34" charset="0"/>
            </a:rPr>
            <a:t>Update READ plans</a:t>
          </a:r>
        </a:p>
      </dgm:t>
    </dgm:pt>
    <dgm:pt modelId="{8E357FE9-C7C7-4328-8ED0-8B7783AB6D6A}" type="parTrans" cxnId="{BA139037-54F6-4E6A-9769-A28EA3B2DA95}">
      <dgm:prSet/>
      <dgm:spPr/>
      <dgm:t>
        <a:bodyPr/>
        <a:lstStyle/>
        <a:p>
          <a:endParaRPr lang="en-US" sz="3200"/>
        </a:p>
      </dgm:t>
    </dgm:pt>
    <dgm:pt modelId="{51C5EB1D-10A7-473F-9035-2A70CC17C739}" type="sibTrans" cxnId="{BA139037-54F6-4E6A-9769-A28EA3B2DA95}">
      <dgm:prSet/>
      <dgm:spPr/>
      <dgm:t>
        <a:bodyPr/>
        <a:lstStyle/>
        <a:p>
          <a:endParaRPr lang="en-US" sz="3200"/>
        </a:p>
      </dgm:t>
    </dgm:pt>
    <dgm:pt modelId="{F9D48428-3BA5-4660-805D-1BAE3BCA262B}">
      <dgm:prSet custT="1"/>
      <dgm:spPr/>
      <dgm:t>
        <a:bodyPr/>
        <a:lstStyle/>
        <a:p>
          <a:r>
            <a:rPr lang="en-US" sz="1200" dirty="0">
              <a:latin typeface="Arial" panose="020B0604020202020204" pitchFamily="34" charset="0"/>
              <a:cs typeface="Arial" panose="020B0604020202020204" pitchFamily="34" charset="0"/>
            </a:rPr>
            <a:t>CMAS data released; organize and send individual student reports</a:t>
          </a:r>
        </a:p>
      </dgm:t>
    </dgm:pt>
    <dgm:pt modelId="{EA38FCED-6B4C-493F-8166-F27A16EF1E20}" type="parTrans" cxnId="{51867B0E-7DEF-4152-BCD0-1EF3AC938A92}">
      <dgm:prSet/>
      <dgm:spPr/>
      <dgm:t>
        <a:bodyPr/>
        <a:lstStyle/>
        <a:p>
          <a:endParaRPr lang="en-US" sz="3200"/>
        </a:p>
      </dgm:t>
    </dgm:pt>
    <dgm:pt modelId="{9CE24C9E-2FF7-44E4-8172-ABFB292BC1ED}" type="sibTrans" cxnId="{51867B0E-7DEF-4152-BCD0-1EF3AC938A92}">
      <dgm:prSet/>
      <dgm:spPr/>
      <dgm:t>
        <a:bodyPr/>
        <a:lstStyle/>
        <a:p>
          <a:endParaRPr lang="en-US" sz="3200"/>
        </a:p>
      </dgm:t>
    </dgm:pt>
    <dgm:pt modelId="{23ADEAA8-4AAD-4CC1-B2B9-98851AEC581F}">
      <dgm:prSet custT="1"/>
      <dgm:spPr/>
      <dgm:t>
        <a:bodyPr/>
        <a:lstStyle/>
        <a:p>
          <a:r>
            <a:rPr lang="en-US" sz="1200" dirty="0">
              <a:latin typeface="Arial" panose="020B0604020202020204" pitchFamily="34" charset="0"/>
              <a:cs typeface="Arial" panose="020B0604020202020204" pitchFamily="34" charset="0"/>
            </a:rPr>
            <a:t>PSAT/SAT data released  </a:t>
          </a:r>
        </a:p>
      </dgm:t>
    </dgm:pt>
    <dgm:pt modelId="{962F3FAA-C385-4C9A-83F1-0C77D96972C1}" type="parTrans" cxnId="{F950461F-2B8E-4EA4-BA6C-8032B5B667D7}">
      <dgm:prSet/>
      <dgm:spPr/>
      <dgm:t>
        <a:bodyPr/>
        <a:lstStyle/>
        <a:p>
          <a:endParaRPr lang="en-US" sz="3200"/>
        </a:p>
      </dgm:t>
    </dgm:pt>
    <dgm:pt modelId="{57CE11D8-FAB6-4651-81A9-034C75481792}" type="sibTrans" cxnId="{F950461F-2B8E-4EA4-BA6C-8032B5B667D7}">
      <dgm:prSet/>
      <dgm:spPr/>
      <dgm:t>
        <a:bodyPr/>
        <a:lstStyle/>
        <a:p>
          <a:endParaRPr lang="en-US" sz="3200"/>
        </a:p>
      </dgm:t>
    </dgm:pt>
    <dgm:pt modelId="{6C872FA8-E810-4C8B-9874-0A91BAD917FF}">
      <dgm:prSet phldrT="[Text]" custT="1"/>
      <dgm:spPr/>
      <dgm:t>
        <a:bodyPr/>
        <a:lstStyle/>
        <a:p>
          <a:r>
            <a:rPr lang="en-US" sz="1100" dirty="0">
              <a:solidFill>
                <a:schemeClr val="tx1"/>
              </a:solidFill>
              <a:latin typeface="Arial" panose="020B0604020202020204" pitchFamily="34" charset="0"/>
              <a:cs typeface="Arial" panose="020B0604020202020204" pitchFamily="34" charset="0"/>
            </a:rPr>
            <a:t>Return PSAT/SAT materials</a:t>
          </a:r>
        </a:p>
      </dgm:t>
    </dgm:pt>
    <dgm:pt modelId="{E4BC7AA9-4B6F-48D9-8581-55BC49DA6709}" type="parTrans" cxnId="{22E7958A-C5F1-4527-B005-0879D391C042}">
      <dgm:prSet/>
      <dgm:spPr/>
      <dgm:t>
        <a:bodyPr/>
        <a:lstStyle/>
        <a:p>
          <a:endParaRPr lang="en-US" sz="3200"/>
        </a:p>
      </dgm:t>
    </dgm:pt>
    <dgm:pt modelId="{2F39F7BD-88F2-4CD7-9B61-B09649C9F3BF}" type="sibTrans" cxnId="{22E7958A-C5F1-4527-B005-0879D391C042}">
      <dgm:prSet/>
      <dgm:spPr/>
      <dgm:t>
        <a:bodyPr/>
        <a:lstStyle/>
        <a:p>
          <a:endParaRPr lang="en-US" sz="3200"/>
        </a:p>
      </dgm:t>
    </dgm:pt>
    <dgm:pt modelId="{AE8D8AEC-0151-45CE-A617-D2EC62557B73}">
      <dgm:prSet custT="1"/>
      <dgm:spPr>
        <a:ln>
          <a:solidFill>
            <a:srgbClr val="455FA9"/>
          </a:solidFill>
        </a:ln>
      </dgm:spPr>
      <dgm:t>
        <a:bodyPr/>
        <a:lstStyle/>
        <a:p>
          <a:endParaRPr lang="en-US" sz="1100" dirty="0">
            <a:solidFill>
              <a:schemeClr val="tx1"/>
            </a:solidFill>
            <a:latin typeface="Arial" panose="020B0604020202020204" pitchFamily="34" charset="0"/>
            <a:cs typeface="Arial" panose="020B0604020202020204" pitchFamily="34" charset="0"/>
          </a:endParaRPr>
        </a:p>
      </dgm:t>
    </dgm:pt>
    <dgm:pt modelId="{642B795F-DEEF-46AD-9A73-39F4AD787CE4}" type="parTrans" cxnId="{70156F1C-955F-4D9E-8071-C922A3D012DE}">
      <dgm:prSet/>
      <dgm:spPr/>
      <dgm:t>
        <a:bodyPr/>
        <a:lstStyle/>
        <a:p>
          <a:endParaRPr lang="en-US"/>
        </a:p>
      </dgm:t>
    </dgm:pt>
    <dgm:pt modelId="{CC24DFB6-4F54-4FF3-B04D-03DF3A90E56B}" type="sibTrans" cxnId="{70156F1C-955F-4D9E-8071-C922A3D012DE}">
      <dgm:prSet/>
      <dgm:spPr/>
      <dgm:t>
        <a:bodyPr/>
        <a:lstStyle/>
        <a:p>
          <a:endParaRPr lang="en-US"/>
        </a:p>
      </dgm:t>
    </dgm:pt>
    <dgm:pt modelId="{E7F4B160-110C-4C51-8C09-D9F5309C25ED}">
      <dgm:prSet custT="1"/>
      <dgm:spPr/>
      <dgm:t>
        <a:bodyPr/>
        <a:lstStyle/>
        <a:p>
          <a:r>
            <a:rPr lang="en-US" sz="1200">
              <a:solidFill>
                <a:schemeClr val="tx1"/>
              </a:solidFill>
              <a:latin typeface="Arial" panose="020B0604020202020204" pitchFamily="34" charset="0"/>
              <a:cs typeface="Arial" panose="020B0604020202020204" pitchFamily="34" charset="0"/>
            </a:rPr>
            <a:t>Finalize SBD review (CMAS and PSAT/SAT)</a:t>
          </a:r>
        </a:p>
      </dgm:t>
    </dgm:pt>
    <dgm:pt modelId="{FD05C162-D190-46DD-BFDC-D29925F185D4}" type="parTrans" cxnId="{D6D6E261-82FC-49C7-9BF1-F7296749CE63}">
      <dgm:prSet/>
      <dgm:spPr/>
      <dgm:t>
        <a:bodyPr/>
        <a:lstStyle/>
        <a:p>
          <a:endParaRPr lang="en-US"/>
        </a:p>
      </dgm:t>
    </dgm:pt>
    <dgm:pt modelId="{00DC3CAB-D2C5-4B03-8A7C-37EB95BC378A}" type="sibTrans" cxnId="{D6D6E261-82FC-49C7-9BF1-F7296749CE63}">
      <dgm:prSet/>
      <dgm:spPr/>
      <dgm:t>
        <a:bodyPr/>
        <a:lstStyle/>
        <a:p>
          <a:endParaRPr lang="en-US"/>
        </a:p>
      </dgm:t>
    </dgm:pt>
    <dgm:pt modelId="{0AABA262-8979-4AEE-9B85-578D6E61C655}">
      <dgm:prSet custT="1"/>
      <dgm:spPr/>
      <dgm:t>
        <a:bodyPr/>
        <a:lstStyle/>
        <a:p>
          <a:r>
            <a:rPr lang="en-US" sz="1200">
              <a:solidFill>
                <a:schemeClr val="tx1"/>
              </a:solidFill>
              <a:latin typeface="Arial" panose="020B0604020202020204" pitchFamily="34" charset="0"/>
              <a:cs typeface="Arial" panose="020B0604020202020204" pitchFamily="34" charset="0"/>
            </a:rPr>
            <a:t>Clear errors in READ collection</a:t>
          </a:r>
        </a:p>
      </dgm:t>
    </dgm:pt>
    <dgm:pt modelId="{3BAB70B5-8F4C-45BA-AA69-557F8C63F1C4}" type="parTrans" cxnId="{186EC839-56C9-4664-91F7-058CCF3C3E07}">
      <dgm:prSet/>
      <dgm:spPr/>
      <dgm:t>
        <a:bodyPr/>
        <a:lstStyle/>
        <a:p>
          <a:endParaRPr lang="en-US"/>
        </a:p>
      </dgm:t>
    </dgm:pt>
    <dgm:pt modelId="{7FDFB7B2-6C5E-4880-8C6A-6EE7AFBA1081}" type="sibTrans" cxnId="{186EC839-56C9-4664-91F7-058CCF3C3E07}">
      <dgm:prSet/>
      <dgm:spPr/>
      <dgm:t>
        <a:bodyPr/>
        <a:lstStyle/>
        <a:p>
          <a:endParaRPr lang="en-US"/>
        </a:p>
      </dgm:t>
    </dgm:pt>
    <dgm:pt modelId="{D6F801BE-D284-49A7-98C6-E1334FE99CD8}">
      <dgm:prSet custT="1"/>
      <dgm:spPr/>
      <dgm:t>
        <a:bodyPr/>
        <a:lstStyle/>
        <a:p>
          <a:endParaRPr lang="en-US" sz="1100"/>
        </a:p>
      </dgm:t>
    </dgm:pt>
    <dgm:pt modelId="{810D338E-62A8-4951-8E38-CF756F38614E}" type="parTrans" cxnId="{A875DE91-757D-4075-A1CE-4E5AC9E4B57D}">
      <dgm:prSet/>
      <dgm:spPr/>
      <dgm:t>
        <a:bodyPr/>
        <a:lstStyle/>
        <a:p>
          <a:endParaRPr lang="en-US"/>
        </a:p>
      </dgm:t>
    </dgm:pt>
    <dgm:pt modelId="{68248492-AEAF-46E9-9660-F8D95AAD3041}" type="sibTrans" cxnId="{A875DE91-757D-4075-A1CE-4E5AC9E4B57D}">
      <dgm:prSet/>
      <dgm:spPr/>
      <dgm:t>
        <a:bodyPr/>
        <a:lstStyle/>
        <a:p>
          <a:endParaRPr lang="en-US"/>
        </a:p>
      </dgm:t>
    </dgm:pt>
    <dgm:pt modelId="{A5AA7BF6-0561-4AC6-96B0-ED6AAE077B70}">
      <dgm:prSet custT="1"/>
      <dgm:spPr>
        <a:ln>
          <a:solidFill>
            <a:srgbClr val="455FA9"/>
          </a:solidFill>
        </a:ln>
      </dgm:spPr>
      <dgm:t>
        <a:bodyPr/>
        <a:lstStyle/>
        <a:p>
          <a:r>
            <a:rPr lang="en-US" sz="1100">
              <a:solidFill>
                <a:schemeClr val="tx1"/>
              </a:solidFill>
              <a:latin typeface="Arial" panose="020B0604020202020204" pitchFamily="34" charset="0"/>
              <a:cs typeface="Arial" panose="020B0604020202020204" pitchFamily="34" charset="0"/>
            </a:rPr>
            <a:t>SBD review (CMAS and PSAT/SAT) </a:t>
          </a:r>
        </a:p>
      </dgm:t>
    </dgm:pt>
    <dgm:pt modelId="{1E062D93-D0E6-4EC2-80F9-4B624EEFD457}" type="parTrans" cxnId="{FED325FD-68EE-4496-9BDD-7763368AE487}">
      <dgm:prSet/>
      <dgm:spPr/>
      <dgm:t>
        <a:bodyPr/>
        <a:lstStyle/>
        <a:p>
          <a:endParaRPr lang="en-US"/>
        </a:p>
      </dgm:t>
    </dgm:pt>
    <dgm:pt modelId="{1739A495-CF65-4424-AFCA-76222B376F4C}" type="sibTrans" cxnId="{FED325FD-68EE-4496-9BDD-7763368AE487}">
      <dgm:prSet/>
      <dgm:spPr/>
      <dgm:t>
        <a:bodyPr/>
        <a:lstStyle/>
        <a:p>
          <a:endParaRPr lang="en-US"/>
        </a:p>
      </dgm:t>
    </dgm:pt>
    <dgm:pt modelId="{A71AAD6F-72C0-41E5-B869-339ACFDA81A3}">
      <dgm:prSet custT="1"/>
      <dgm:spPr/>
      <dgm:t>
        <a:bodyPr/>
        <a:lstStyle/>
        <a:p>
          <a:r>
            <a:rPr lang="en-US" sz="1200">
              <a:solidFill>
                <a:schemeClr val="tx1"/>
              </a:solidFill>
              <a:latin typeface="Arial" panose="020B0604020202020204" pitchFamily="34" charset="0"/>
              <a:cs typeface="Arial" panose="020B0604020202020204" pitchFamily="34" charset="0"/>
            </a:rPr>
            <a:t>CMAS student and school level results released in Pearson Access Next</a:t>
          </a:r>
        </a:p>
      </dgm:t>
    </dgm:pt>
    <dgm:pt modelId="{9672A7BE-92D7-45D7-BB71-6D28E156CEFD}" type="parTrans" cxnId="{DD50C70B-7D48-49AA-A1A8-05671545BBCB}">
      <dgm:prSet/>
      <dgm:spPr/>
      <dgm:t>
        <a:bodyPr/>
        <a:lstStyle/>
        <a:p>
          <a:endParaRPr lang="en-US"/>
        </a:p>
      </dgm:t>
    </dgm:pt>
    <dgm:pt modelId="{8307255F-9967-44E3-A85D-2501F8FA28AB}" type="sibTrans" cxnId="{DD50C70B-7D48-49AA-A1A8-05671545BBCB}">
      <dgm:prSet/>
      <dgm:spPr/>
      <dgm:t>
        <a:bodyPr/>
        <a:lstStyle/>
        <a:p>
          <a:endParaRPr lang="en-US"/>
        </a:p>
      </dgm:t>
    </dgm:pt>
    <dgm:pt modelId="{3882183F-6C8A-437A-95F2-3980240E1172}">
      <dgm:prSet phldrT="[Text]" custT="1"/>
      <dgm:spPr/>
      <dgm:t>
        <a:bodyPr/>
        <a:lstStyle/>
        <a:p>
          <a:r>
            <a:rPr lang="en-US" sz="1100" dirty="0">
              <a:solidFill>
                <a:schemeClr val="tx1"/>
              </a:solidFill>
              <a:latin typeface="Arial" panose="020B0604020202020204" pitchFamily="34" charset="0"/>
              <a:cs typeface="Arial" panose="020B0604020202020204" pitchFamily="34" charset="0"/>
            </a:rPr>
            <a:t>Oversee spring interim assessment administration</a:t>
          </a:r>
        </a:p>
      </dgm:t>
    </dgm:pt>
    <dgm:pt modelId="{5373A710-AF0A-46F6-A361-67E917A4F324}" type="parTrans" cxnId="{ED5A425F-3A09-4264-908D-E6F93AFA2B4A}">
      <dgm:prSet/>
      <dgm:spPr/>
      <dgm:t>
        <a:bodyPr/>
        <a:lstStyle/>
        <a:p>
          <a:endParaRPr lang="en-US"/>
        </a:p>
      </dgm:t>
    </dgm:pt>
    <dgm:pt modelId="{61E36BFB-347B-44BC-A8E7-412CB229A31A}" type="sibTrans" cxnId="{ED5A425F-3A09-4264-908D-E6F93AFA2B4A}">
      <dgm:prSet/>
      <dgm:spPr/>
      <dgm:t>
        <a:bodyPr/>
        <a:lstStyle/>
        <a:p>
          <a:endParaRPr lang="en-US"/>
        </a:p>
      </dgm:t>
    </dgm:pt>
    <dgm:pt modelId="{AB4BF604-4F86-43AE-B25B-CB46D26AE5F9}">
      <dgm:prSet custT="1"/>
      <dgm:spPr/>
      <dgm:t>
        <a:bodyPr/>
        <a:lstStyle/>
        <a:p>
          <a:r>
            <a:rPr lang="en-US" sz="1200" dirty="0">
              <a:latin typeface="Arial" panose="020B0604020202020204" pitchFamily="34" charset="0"/>
              <a:cs typeface="Arial" panose="020B0604020202020204" pitchFamily="34" charset="0"/>
            </a:rPr>
            <a:t>Communicate and explain results to families</a:t>
          </a:r>
        </a:p>
      </dgm:t>
    </dgm:pt>
    <dgm:pt modelId="{2DF98AC3-E2FF-4E8A-B4A7-E54E867AD8E9}" type="parTrans" cxnId="{F1217B58-7DC2-4CC2-9CA3-D3E49B068627}">
      <dgm:prSet/>
      <dgm:spPr/>
      <dgm:t>
        <a:bodyPr/>
        <a:lstStyle/>
        <a:p>
          <a:endParaRPr lang="en-US"/>
        </a:p>
      </dgm:t>
    </dgm:pt>
    <dgm:pt modelId="{DC28C6E2-5AAD-4FB5-B503-9B6465602507}" type="sibTrans" cxnId="{F1217B58-7DC2-4CC2-9CA3-D3E49B068627}">
      <dgm:prSet/>
      <dgm:spPr/>
      <dgm:t>
        <a:bodyPr/>
        <a:lstStyle/>
        <a:p>
          <a:endParaRPr lang="en-US"/>
        </a:p>
      </dgm:t>
    </dgm:pt>
    <dgm:pt modelId="{92D3CD25-B169-4C72-B805-E12AD028CA2E}" type="pres">
      <dgm:prSet presAssocID="{196CA7B4-0732-4332-A2A6-1BD82E27707D}" presName="linearFlow" presStyleCnt="0">
        <dgm:presLayoutVars>
          <dgm:dir/>
          <dgm:animLvl val="lvl"/>
          <dgm:resizeHandles val="exact"/>
        </dgm:presLayoutVars>
      </dgm:prSet>
      <dgm:spPr/>
    </dgm:pt>
    <dgm:pt modelId="{73A6F321-C28F-4A29-A272-EFA1C8120374}" type="pres">
      <dgm:prSet presAssocID="{6550E480-C4FE-4A29-8499-8B8D888A9D0F}" presName="composite" presStyleCnt="0"/>
      <dgm:spPr/>
    </dgm:pt>
    <dgm:pt modelId="{FF44A48D-1B9A-41FE-8DAD-663506C35265}" type="pres">
      <dgm:prSet presAssocID="{6550E480-C4FE-4A29-8499-8B8D888A9D0F}" presName="parentText" presStyleLbl="alignNode1" presStyleIdx="0" presStyleCnt="4" custScaleX="104148">
        <dgm:presLayoutVars>
          <dgm:chMax val="1"/>
          <dgm:bulletEnabled val="1"/>
        </dgm:presLayoutVars>
      </dgm:prSet>
      <dgm:spPr/>
    </dgm:pt>
    <dgm:pt modelId="{692263E6-999A-45D1-8F0B-ACF7A6D266EF}" type="pres">
      <dgm:prSet presAssocID="{6550E480-C4FE-4A29-8499-8B8D888A9D0F}" presName="descendantText" presStyleLbl="alignAcc1" presStyleIdx="0" presStyleCnt="4" custScaleY="169250">
        <dgm:presLayoutVars>
          <dgm:bulletEnabled val="1"/>
        </dgm:presLayoutVars>
      </dgm:prSet>
      <dgm:spPr/>
    </dgm:pt>
    <dgm:pt modelId="{E767026A-A152-4943-8953-4987774ECFDE}" type="pres">
      <dgm:prSet presAssocID="{B9D8E69C-80E6-4EB4-871F-F6F602BD86E4}" presName="sp" presStyleCnt="0"/>
      <dgm:spPr/>
    </dgm:pt>
    <dgm:pt modelId="{E5677022-976A-40C1-B5E3-9FFFDECACC53}" type="pres">
      <dgm:prSet presAssocID="{F4F2C799-26C6-4579-BD0C-D1D7CE00780E}" presName="composite" presStyleCnt="0"/>
      <dgm:spPr/>
    </dgm:pt>
    <dgm:pt modelId="{FC530DBE-C340-4A94-89D3-1B099CF59213}" type="pres">
      <dgm:prSet presAssocID="{F4F2C799-26C6-4579-BD0C-D1D7CE00780E}" presName="parentText" presStyleLbl="alignNode1" presStyleIdx="1" presStyleCnt="4" custScaleX="104148" custLinFactNeighborX="3154" custLinFactNeighborY="-1104">
        <dgm:presLayoutVars>
          <dgm:chMax val="1"/>
          <dgm:bulletEnabled val="1"/>
        </dgm:presLayoutVars>
      </dgm:prSet>
      <dgm:spPr/>
    </dgm:pt>
    <dgm:pt modelId="{19B7E31B-0FCD-46B3-9133-C5A0F38BA09E}" type="pres">
      <dgm:prSet presAssocID="{F4F2C799-26C6-4579-BD0C-D1D7CE00780E}" presName="descendantText" presStyleLbl="alignAcc1" presStyleIdx="1" presStyleCnt="4" custLinFactNeighborX="867" custLinFactNeighborY="16139">
        <dgm:presLayoutVars>
          <dgm:bulletEnabled val="1"/>
        </dgm:presLayoutVars>
      </dgm:prSet>
      <dgm:spPr/>
    </dgm:pt>
    <dgm:pt modelId="{7017E25F-BD86-4C8E-AFC8-47BFC90B1002}" type="pres">
      <dgm:prSet presAssocID="{A3B20D48-0CB8-4325-A25A-A92DEBB83343}" presName="sp" presStyleCnt="0"/>
      <dgm:spPr/>
    </dgm:pt>
    <dgm:pt modelId="{980C2E56-5DF1-4B04-9C0F-859256D7766A}" type="pres">
      <dgm:prSet presAssocID="{87162CC5-5C2D-4327-8A9A-FD1A43D60E15}" presName="composite" presStyleCnt="0"/>
      <dgm:spPr/>
    </dgm:pt>
    <dgm:pt modelId="{50C19829-E3B4-49FC-B510-4D2E8B793F34}" type="pres">
      <dgm:prSet presAssocID="{87162CC5-5C2D-4327-8A9A-FD1A43D60E15}" presName="parentText" presStyleLbl="alignNode1" presStyleIdx="2" presStyleCnt="4" custScaleX="104148" custLinFactNeighborX="1196" custLinFactNeighborY="-2474">
        <dgm:presLayoutVars>
          <dgm:chMax val="1"/>
          <dgm:bulletEnabled val="1"/>
        </dgm:presLayoutVars>
      </dgm:prSet>
      <dgm:spPr/>
    </dgm:pt>
    <dgm:pt modelId="{4357C0F1-869F-4124-8E97-113EC8473036}" type="pres">
      <dgm:prSet presAssocID="{87162CC5-5C2D-4327-8A9A-FD1A43D60E15}" presName="descendantText" presStyleLbl="alignAcc1" presStyleIdx="2" presStyleCnt="4" custScaleY="97244" custLinFactNeighborX="-128" custLinFactNeighborY="6954">
        <dgm:presLayoutVars>
          <dgm:bulletEnabled val="1"/>
        </dgm:presLayoutVars>
      </dgm:prSet>
      <dgm:spPr/>
    </dgm:pt>
    <dgm:pt modelId="{F0BF71B1-471A-4CD6-A009-5376C0B71052}" type="pres">
      <dgm:prSet presAssocID="{E0BA9930-50D5-4B34-A061-D23AF47112F4}" presName="sp" presStyleCnt="0"/>
      <dgm:spPr/>
    </dgm:pt>
    <dgm:pt modelId="{30AA99A1-FCEE-4D1B-B383-80A3D34C368A}" type="pres">
      <dgm:prSet presAssocID="{53A9CC1A-FFAA-445A-89D7-FDF08F238DF0}" presName="composite" presStyleCnt="0"/>
      <dgm:spPr/>
    </dgm:pt>
    <dgm:pt modelId="{B9EAB65E-2607-4D77-A629-A0A56A7793FB}" type="pres">
      <dgm:prSet presAssocID="{53A9CC1A-FFAA-445A-89D7-FDF08F238DF0}" presName="parentText" presStyleLbl="alignNode1" presStyleIdx="3" presStyleCnt="4" custScaleX="104148" custLinFactNeighborY="-1108">
        <dgm:presLayoutVars>
          <dgm:chMax val="1"/>
          <dgm:bulletEnabled val="1"/>
        </dgm:presLayoutVars>
      </dgm:prSet>
      <dgm:spPr/>
    </dgm:pt>
    <dgm:pt modelId="{C2B8B50E-0954-491D-BB97-4FABE0FA6617}" type="pres">
      <dgm:prSet presAssocID="{53A9CC1A-FFAA-445A-89D7-FDF08F238DF0}" presName="descendantText" presStyleLbl="alignAcc1" presStyleIdx="3" presStyleCnt="4" custLinFactNeighborX="-193" custLinFactNeighborY="-2911">
        <dgm:presLayoutVars>
          <dgm:bulletEnabled val="1"/>
        </dgm:presLayoutVars>
      </dgm:prSet>
      <dgm:spPr/>
    </dgm:pt>
  </dgm:ptLst>
  <dgm:cxnLst>
    <dgm:cxn modelId="{DD50C70B-7D48-49AA-A1A8-05671545BBCB}" srcId="{87162CC5-5C2D-4327-8A9A-FD1A43D60E15}" destId="{A71AAD6F-72C0-41E5-B869-339ACFDA81A3}" srcOrd="2" destOrd="0" parTransId="{9672A7BE-92D7-45D7-BB71-6D28E156CEFD}" sibTransId="{8307255F-9967-44E3-A85D-2501F8FA28AB}"/>
    <dgm:cxn modelId="{51867B0E-7DEF-4152-BCD0-1EF3AC938A92}" srcId="{53A9CC1A-FFAA-445A-89D7-FDF08F238DF0}" destId="{F9D48428-3BA5-4660-805D-1BAE3BCA262B}" srcOrd="2" destOrd="0" parTransId="{EA38FCED-6B4C-493F-8166-F27A16EF1E20}" sibTransId="{9CE24C9E-2FF7-44E4-8172-ABFB292BC1ED}"/>
    <dgm:cxn modelId="{7868810F-06F1-4F5E-9E17-562697FAA723}" type="presOf" srcId="{6C872FA8-E810-4C8B-9874-0A91BAD917FF}" destId="{692263E6-999A-45D1-8F0B-ACF7A6D266EF}" srcOrd="0" destOrd="6" presId="urn:microsoft.com/office/officeart/2005/8/layout/chevron2"/>
    <dgm:cxn modelId="{36796710-8D44-47CE-8713-CB8BC7D21DF3}" type="presOf" srcId="{0A4D1096-9ADE-44BB-BC34-C3E1D04C47FD}" destId="{19B7E31B-0FCD-46B3-9133-C5A0F38BA09E}" srcOrd="0" destOrd="6" presId="urn:microsoft.com/office/officeart/2005/8/layout/chevron2"/>
    <dgm:cxn modelId="{D20E2817-8111-44C7-AB56-6C13D18797A8}" type="presOf" srcId="{950112C6-F0E0-4F89-B029-88A98055F0A3}" destId="{19B7E31B-0FCD-46B3-9133-C5A0F38BA09E}" srcOrd="0" destOrd="2" presId="urn:microsoft.com/office/officeart/2005/8/layout/chevron2"/>
    <dgm:cxn modelId="{95AD6A1B-E827-4386-9BA6-DE6E06133615}" type="presOf" srcId="{9641A518-A15D-42C9-8EEF-6E559BA84F8E}" destId="{692263E6-999A-45D1-8F0B-ACF7A6D266EF}" srcOrd="0" destOrd="3" presId="urn:microsoft.com/office/officeart/2005/8/layout/chevron2"/>
    <dgm:cxn modelId="{EFA7AD1B-5098-4243-8F55-53316B96B006}" type="presOf" srcId="{23ADEAA8-4AAD-4CC1-B2B9-98851AEC581F}" destId="{C2B8B50E-0954-491D-BB97-4FABE0FA6617}" srcOrd="0" destOrd="3" presId="urn:microsoft.com/office/officeart/2005/8/layout/chevron2"/>
    <dgm:cxn modelId="{70156F1C-955F-4D9E-8071-C922A3D012DE}" srcId="{F4F2C799-26C6-4579-BD0C-D1D7CE00780E}" destId="{AE8D8AEC-0151-45CE-A617-D2EC62557B73}" srcOrd="0" destOrd="0" parTransId="{642B795F-DEEF-46AD-9A73-39F4AD787CE4}" sibTransId="{CC24DFB6-4F54-4FF3-B04D-03DF3A90E56B}"/>
    <dgm:cxn modelId="{F950461F-2B8E-4EA4-BA6C-8032B5B667D7}" srcId="{53A9CC1A-FFAA-445A-89D7-FDF08F238DF0}" destId="{23ADEAA8-4AAD-4CC1-B2B9-98851AEC581F}" srcOrd="3" destOrd="0" parTransId="{962F3FAA-C385-4C9A-83F1-0C77D96972C1}" sibTransId="{57CE11D8-FAB6-4651-81A9-034C75481792}"/>
    <dgm:cxn modelId="{3D418120-F1D0-4AC0-A132-7707085D6B0D}" type="presOf" srcId="{606C9784-592B-4DEE-9109-D0455B4B36AF}" destId="{C2B8B50E-0954-491D-BB97-4FABE0FA6617}" srcOrd="0" destOrd="0" presId="urn:microsoft.com/office/officeart/2005/8/layout/chevron2"/>
    <dgm:cxn modelId="{BD0E7924-1B28-435F-8F2C-8868A7FBF74A}" type="presOf" srcId="{D6F801BE-D284-49A7-98C6-E1334FE99CD8}" destId="{4357C0F1-869F-4124-8E97-113EC8473036}" srcOrd="0" destOrd="3" presId="urn:microsoft.com/office/officeart/2005/8/layout/chevron2"/>
    <dgm:cxn modelId="{730D9D25-FC03-4600-9E31-2E6C54DC8DFE}" srcId="{6550E480-C4FE-4A29-8499-8B8D888A9D0F}" destId="{4D7DCDD1-8EBC-4904-B0C3-5D2A493D8A31}" srcOrd="0" destOrd="0" parTransId="{FE3F7C91-9C38-4118-812F-88E000BE0948}" sibTransId="{5894D713-20FD-4177-9074-A4CECBD848D9}"/>
    <dgm:cxn modelId="{3990C629-822F-4681-A764-22CB9587090D}" type="presOf" srcId="{F4F2C799-26C6-4579-BD0C-D1D7CE00780E}" destId="{FC530DBE-C340-4A94-89D3-1B099CF59213}" srcOrd="0" destOrd="0" presId="urn:microsoft.com/office/officeart/2005/8/layout/chevron2"/>
    <dgm:cxn modelId="{4F58852C-CBDA-4659-B017-1CC01DDC3707}" type="presOf" srcId="{53A9CC1A-FFAA-445A-89D7-FDF08F238DF0}" destId="{B9EAB65E-2607-4D77-A629-A0A56A7793FB}" srcOrd="0" destOrd="0" presId="urn:microsoft.com/office/officeart/2005/8/layout/chevron2"/>
    <dgm:cxn modelId="{D9BDF92D-22B9-4091-9B3D-C6104E3E2092}" type="presOf" srcId="{F9D48428-3BA5-4660-805D-1BAE3BCA262B}" destId="{C2B8B50E-0954-491D-BB97-4FABE0FA6617}" srcOrd="0" destOrd="2" presId="urn:microsoft.com/office/officeart/2005/8/layout/chevron2"/>
    <dgm:cxn modelId="{10B18436-A4C3-4B83-A9ED-A492BA0AE967}" srcId="{6550E480-C4FE-4A29-8499-8B8D888A9D0F}" destId="{9641A518-A15D-42C9-8EEF-6E559BA84F8E}" srcOrd="3" destOrd="0" parTransId="{8C9393B1-F524-4965-9101-B73D67675896}" sibTransId="{A4A77354-1598-4756-B0A5-0116812334BD}"/>
    <dgm:cxn modelId="{BA139037-54F6-4E6A-9769-A28EA3B2DA95}" srcId="{F4F2C799-26C6-4579-BD0C-D1D7CE00780E}" destId="{CC3FA5DE-0A4A-4E1D-A614-45A55BFFFDA9}" srcOrd="4" destOrd="0" parTransId="{8E357FE9-C7C7-4328-8ED0-8B7783AB6D6A}" sibTransId="{51C5EB1D-10A7-473F-9035-2A70CC17C739}"/>
    <dgm:cxn modelId="{186EC839-56C9-4664-91F7-058CCF3C3E07}" srcId="{87162CC5-5C2D-4327-8A9A-FD1A43D60E15}" destId="{0AABA262-8979-4AEE-9B85-578D6E61C655}" srcOrd="1" destOrd="0" parTransId="{3BAB70B5-8F4C-45BA-AA69-557F8C63F1C4}" sibTransId="{7FDFB7B2-6C5E-4880-8C6A-6EE7AFBA1081}"/>
    <dgm:cxn modelId="{45B7093A-904F-4B7D-A301-E5780476252A}" type="presOf" srcId="{1451902C-940C-486C-9A42-C589E5075BB3}" destId="{692263E6-999A-45D1-8F0B-ACF7A6D266EF}" srcOrd="0" destOrd="4" presId="urn:microsoft.com/office/officeart/2005/8/layout/chevron2"/>
    <dgm:cxn modelId="{2516033F-CDF9-43E7-9C65-36C4796CADB5}" srcId="{6550E480-C4FE-4A29-8499-8B8D888A9D0F}" destId="{E5D148D2-1457-4C46-BCDC-F6BC42374665}" srcOrd="1" destOrd="0" parTransId="{B5BBCED4-7711-4387-BAE9-3A51E08D06F5}" sibTransId="{3458C814-77AD-4408-8CAF-2B665A578611}"/>
    <dgm:cxn modelId="{5FE23B3F-D9A1-40B4-843C-CE1E01FA48D3}" type="presOf" srcId="{196CA7B4-0732-4332-A2A6-1BD82E27707D}" destId="{92D3CD25-B169-4C72-B805-E12AD028CA2E}" srcOrd="0" destOrd="0" presId="urn:microsoft.com/office/officeart/2005/8/layout/chevron2"/>
    <dgm:cxn modelId="{ED5A425F-3A09-4264-908D-E6F93AFA2B4A}" srcId="{6550E480-C4FE-4A29-8499-8B8D888A9D0F}" destId="{3882183F-6C8A-437A-95F2-3980240E1172}" srcOrd="5" destOrd="0" parTransId="{5373A710-AF0A-46F6-A361-67E917A4F324}" sibTransId="{61E36BFB-347B-44BC-A8E7-412CB229A31A}"/>
    <dgm:cxn modelId="{422BF060-940F-42DF-A453-5910EF0D6176}" srcId="{F4F2C799-26C6-4579-BD0C-D1D7CE00780E}" destId="{950112C6-F0E0-4F89-B029-88A98055F0A3}" srcOrd="2" destOrd="0" parTransId="{3F4A47DA-C821-42E5-8995-EC33F41FF7A6}" sibTransId="{5F93A10C-91EF-41BB-AFB1-8C6351F0E9A0}"/>
    <dgm:cxn modelId="{04FC3661-0DC4-453E-BBC3-DD42744FCB78}" srcId="{196CA7B4-0732-4332-A2A6-1BD82E27707D}" destId="{F4F2C799-26C6-4579-BD0C-D1D7CE00780E}" srcOrd="1" destOrd="0" parTransId="{A709F34A-81B3-4BDF-B0F9-74E203BB33B9}" sibTransId="{A3B20D48-0CB8-4325-A25A-A92DEBB83343}"/>
    <dgm:cxn modelId="{D6D6E261-82FC-49C7-9BF1-F7296749CE63}" srcId="{87162CC5-5C2D-4327-8A9A-FD1A43D60E15}" destId="{E7F4B160-110C-4C51-8C09-D9F5309C25ED}" srcOrd="0" destOrd="0" parTransId="{FD05C162-D190-46DD-BFDC-D29925F185D4}" sibTransId="{00DC3CAB-D2C5-4B03-8A7C-37EB95BC378A}"/>
    <dgm:cxn modelId="{54E3176C-1392-49C3-B65B-78F59DB018C1}" type="presOf" srcId="{D75D0E07-E23E-4C93-800F-BAD0076DD813}" destId="{19B7E31B-0FCD-46B3-9133-C5A0F38BA09E}" srcOrd="0" destOrd="1" presId="urn:microsoft.com/office/officeart/2005/8/layout/chevron2"/>
    <dgm:cxn modelId="{4E53CE4E-A8E5-4BA1-BEE8-066515A664FA}" type="presOf" srcId="{4D7DCDD1-8EBC-4904-B0C3-5D2A493D8A31}" destId="{692263E6-999A-45D1-8F0B-ACF7A6D266EF}" srcOrd="0" destOrd="0" presId="urn:microsoft.com/office/officeart/2005/8/layout/chevron2"/>
    <dgm:cxn modelId="{55B9206F-81E4-4EB7-8DAF-9846876A51FD}" type="presOf" srcId="{AB4BF604-4F86-43AE-B25B-CB46D26AE5F9}" destId="{C2B8B50E-0954-491D-BB97-4FABE0FA6617}" srcOrd="0" destOrd="4" presId="urn:microsoft.com/office/officeart/2005/8/layout/chevron2"/>
    <dgm:cxn modelId="{39599B6F-5266-4E0A-AD8B-A2871119A151}" type="presOf" srcId="{87162CC5-5C2D-4327-8A9A-FD1A43D60E15}" destId="{50C19829-E3B4-49FC-B510-4D2E8B793F34}" srcOrd="0" destOrd="0" presId="urn:microsoft.com/office/officeart/2005/8/layout/chevron2"/>
    <dgm:cxn modelId="{30649471-8689-44BC-B294-EAC1F4E59A15}" type="presOf" srcId="{03D9C380-F7C4-407C-B0FC-242FE039060B}" destId="{692263E6-999A-45D1-8F0B-ACF7A6D266EF}" srcOrd="0" destOrd="2" presId="urn:microsoft.com/office/officeart/2005/8/layout/chevron2"/>
    <dgm:cxn modelId="{68F60C73-05A7-411B-8696-04BDA93C8875}" type="presOf" srcId="{3882183F-6C8A-437A-95F2-3980240E1172}" destId="{692263E6-999A-45D1-8F0B-ACF7A6D266EF}" srcOrd="0" destOrd="5" presId="urn:microsoft.com/office/officeart/2005/8/layout/chevron2"/>
    <dgm:cxn modelId="{ABB5D957-2983-4B50-BB06-7F0F0E4BFA2D}" srcId="{53A9CC1A-FFAA-445A-89D7-FDF08F238DF0}" destId="{D223D186-4F29-4F7B-B36B-707D53485422}" srcOrd="1" destOrd="0" parTransId="{DF41BC4B-CE84-4496-B206-6E37FEF73B94}" sibTransId="{4D581B7A-364A-4DF1-BFBC-09E565516FB0}"/>
    <dgm:cxn modelId="{F1217B58-7DC2-4CC2-9CA3-D3E49B068627}" srcId="{53A9CC1A-FFAA-445A-89D7-FDF08F238DF0}" destId="{AB4BF604-4F86-43AE-B25B-CB46D26AE5F9}" srcOrd="4" destOrd="0" parTransId="{2DF98AC3-E2FF-4E8A-B4A7-E54E867AD8E9}" sibTransId="{DC28C6E2-5AAD-4FB5-B503-9B6465602507}"/>
    <dgm:cxn modelId="{264A3C7D-A491-4B59-9234-64DC5ECB2F0A}" srcId="{6550E480-C4FE-4A29-8499-8B8D888A9D0F}" destId="{03D9C380-F7C4-407C-B0FC-242FE039060B}" srcOrd="2" destOrd="0" parTransId="{5AC31A81-632B-4513-B325-BE649E474926}" sibTransId="{0C14E5D0-9C19-433E-BDEC-CE04935E1F6E}"/>
    <dgm:cxn modelId="{B7516687-F2E4-4070-92F7-A348F12F2E27}" type="presOf" srcId="{E5D148D2-1457-4C46-BCDC-F6BC42374665}" destId="{692263E6-999A-45D1-8F0B-ACF7A6D266EF}" srcOrd="0" destOrd="1" presId="urn:microsoft.com/office/officeart/2005/8/layout/chevron2"/>
    <dgm:cxn modelId="{22E7958A-C5F1-4527-B005-0879D391C042}" srcId="{6550E480-C4FE-4A29-8499-8B8D888A9D0F}" destId="{6C872FA8-E810-4C8B-9874-0A91BAD917FF}" srcOrd="6" destOrd="0" parTransId="{E4BC7AA9-4B6F-48D9-8581-55BC49DA6709}" sibTransId="{2F39F7BD-88F2-4CD7-9B61-B09649C9F3BF}"/>
    <dgm:cxn modelId="{A875DE91-757D-4075-A1CE-4E5AC9E4B57D}" srcId="{87162CC5-5C2D-4327-8A9A-FD1A43D60E15}" destId="{D6F801BE-D284-49A7-98C6-E1334FE99CD8}" srcOrd="3" destOrd="0" parTransId="{810D338E-62A8-4951-8E38-CF756F38614E}" sibTransId="{68248492-AEAF-46E9-9660-F8D95AAD3041}"/>
    <dgm:cxn modelId="{C450CD92-4944-4535-B314-57E9C9E695FA}" srcId="{6550E480-C4FE-4A29-8499-8B8D888A9D0F}" destId="{1451902C-940C-486C-9A42-C589E5075BB3}" srcOrd="4" destOrd="0" parTransId="{4E0F14A0-6D39-42FB-8126-42A3D2FDB872}" sibTransId="{CB24F32A-9EC2-4960-A380-DE267C2EA979}"/>
    <dgm:cxn modelId="{40C883AD-D263-4FD0-85F1-5AF79251A2ED}" type="presOf" srcId="{6550E480-C4FE-4A29-8499-8B8D888A9D0F}" destId="{FF44A48D-1B9A-41FE-8DAD-663506C35265}" srcOrd="0" destOrd="0" presId="urn:microsoft.com/office/officeart/2005/8/layout/chevron2"/>
    <dgm:cxn modelId="{14AD73B2-CA10-4BD7-B6A4-1579B3558C99}" srcId="{196CA7B4-0732-4332-A2A6-1BD82E27707D}" destId="{87162CC5-5C2D-4327-8A9A-FD1A43D60E15}" srcOrd="2" destOrd="0" parTransId="{86B9DE6D-D852-4661-A47B-21CA7BFCBE89}" sibTransId="{E0BA9930-50D5-4B34-A061-D23AF47112F4}"/>
    <dgm:cxn modelId="{987BC6B3-8DCF-44D0-8A97-F51AB235EAF7}" srcId="{53A9CC1A-FFAA-445A-89D7-FDF08F238DF0}" destId="{606C9784-592B-4DEE-9109-D0455B4B36AF}" srcOrd="0" destOrd="0" parTransId="{2AF67D63-ED0A-4C90-B8C5-565D0A7C92A6}" sibTransId="{F24E6EE3-1EF3-4FB7-B914-9FE33E6E0257}"/>
    <dgm:cxn modelId="{02B237B5-BBFF-4A4C-8928-0227A1789851}" srcId="{87162CC5-5C2D-4327-8A9A-FD1A43D60E15}" destId="{CDBBBA21-C153-4E47-98AA-29537694C02A}" srcOrd="4" destOrd="0" parTransId="{901EF20F-3114-4225-B0E5-9C68DBCFDDC1}" sibTransId="{1119BE13-23DB-424D-8217-A2D56925FD6D}"/>
    <dgm:cxn modelId="{5F4E8AB5-666B-4FB8-B287-5889BE297676}" type="presOf" srcId="{CDBBBA21-C153-4E47-98AA-29537694C02A}" destId="{4357C0F1-869F-4124-8E97-113EC8473036}" srcOrd="0" destOrd="4" presId="urn:microsoft.com/office/officeart/2005/8/layout/chevron2"/>
    <dgm:cxn modelId="{C02B7EB7-244E-462A-AFFE-7B48B4340E16}" type="presOf" srcId="{E7F4B160-110C-4C51-8C09-D9F5309C25ED}" destId="{4357C0F1-869F-4124-8E97-113EC8473036}" srcOrd="0" destOrd="0" presId="urn:microsoft.com/office/officeart/2005/8/layout/chevron2"/>
    <dgm:cxn modelId="{52B426BB-A70F-4DD9-AE30-47E20129CF82}" type="presOf" srcId="{A5AA7BF6-0561-4AC6-96B0-ED6AAE077B70}" destId="{19B7E31B-0FCD-46B3-9133-C5A0F38BA09E}" srcOrd="0" destOrd="5" presId="urn:microsoft.com/office/officeart/2005/8/layout/chevron2"/>
    <dgm:cxn modelId="{1320C9BB-FBF7-4390-8B7D-7E9224B3137C}" type="presOf" srcId="{A71AAD6F-72C0-41E5-B869-339ACFDA81A3}" destId="{4357C0F1-869F-4124-8E97-113EC8473036}" srcOrd="0" destOrd="2" presId="urn:microsoft.com/office/officeart/2005/8/layout/chevron2"/>
    <dgm:cxn modelId="{E47E74BC-8BB5-4CA7-9493-E1814006C479}" type="presOf" srcId="{D223D186-4F29-4F7B-B36B-707D53485422}" destId="{C2B8B50E-0954-491D-BB97-4FABE0FA6617}" srcOrd="0" destOrd="1" presId="urn:microsoft.com/office/officeart/2005/8/layout/chevron2"/>
    <dgm:cxn modelId="{95690DC2-90B4-4A0B-91DB-6800AED308FF}" srcId="{F4F2C799-26C6-4579-BD0C-D1D7CE00780E}" destId="{D75D0E07-E23E-4C93-800F-BAD0076DD813}" srcOrd="1" destOrd="0" parTransId="{D3C19DE8-6E7C-4AC4-AE30-9D4868E57CE7}" sibTransId="{566ABCB8-021C-4C0A-8643-3CB07F25A5B1}"/>
    <dgm:cxn modelId="{EE5C2EC6-CB0C-4099-957B-AF0451D72879}" type="presOf" srcId="{AE8D8AEC-0151-45CE-A617-D2EC62557B73}" destId="{19B7E31B-0FCD-46B3-9133-C5A0F38BA09E}" srcOrd="0" destOrd="0" presId="urn:microsoft.com/office/officeart/2005/8/layout/chevron2"/>
    <dgm:cxn modelId="{625A57C7-2A18-405A-BD9A-7D85F8187F32}" srcId="{196CA7B4-0732-4332-A2A6-1BD82E27707D}" destId="{53A9CC1A-FFAA-445A-89D7-FDF08F238DF0}" srcOrd="3" destOrd="0" parTransId="{CD27703F-F5C5-4272-AB72-ECD4714A164F}" sibTransId="{CDA1DE34-32EF-4B82-AFB2-FD1C93E20A6F}"/>
    <dgm:cxn modelId="{F64FB3D3-E36E-4055-B99B-A3C3849BC7A1}" type="presOf" srcId="{0AABA262-8979-4AEE-9B85-578D6E61C655}" destId="{4357C0F1-869F-4124-8E97-113EC8473036}" srcOrd="0" destOrd="1" presId="urn:microsoft.com/office/officeart/2005/8/layout/chevron2"/>
    <dgm:cxn modelId="{2F3B8BD6-DA73-415C-AF56-48C345807C81}" srcId="{F4F2C799-26C6-4579-BD0C-D1D7CE00780E}" destId="{0A4D1096-9ADE-44BB-BC34-C3E1D04C47FD}" srcOrd="6" destOrd="0" parTransId="{F49BF4FA-B2DF-4520-8B92-024B308986E8}" sibTransId="{E224E8BD-8FC6-4675-94C6-17CF9F20A5AF}"/>
    <dgm:cxn modelId="{C6E25CDA-5C4A-4D9E-A725-0A5BD0472204}" srcId="{196CA7B4-0732-4332-A2A6-1BD82E27707D}" destId="{6550E480-C4FE-4A29-8499-8B8D888A9D0F}" srcOrd="0" destOrd="0" parTransId="{FCDA3011-2259-4D67-AC2D-B648E2811F77}" sibTransId="{B9D8E69C-80E6-4EB4-871F-F6F602BD86E4}"/>
    <dgm:cxn modelId="{18E47DDF-F5B3-4DBC-BDE8-D3E1D0FB7577}" type="presOf" srcId="{CC3FA5DE-0A4A-4E1D-A614-45A55BFFFDA9}" destId="{19B7E31B-0FCD-46B3-9133-C5A0F38BA09E}" srcOrd="0" destOrd="4" presId="urn:microsoft.com/office/officeart/2005/8/layout/chevron2"/>
    <dgm:cxn modelId="{E659F9E2-C374-4290-8C73-E61AA9744479}" srcId="{F4F2C799-26C6-4579-BD0C-D1D7CE00780E}" destId="{804F0FFA-D109-4260-A636-E1A348E584E4}" srcOrd="3" destOrd="0" parTransId="{DB486F84-B6D9-4319-8D06-FA06DCE3E149}" sibTransId="{CEA80259-8AEE-47CB-B2EB-68AADBA9A71A}"/>
    <dgm:cxn modelId="{62AA7EF4-A46A-405C-B555-8D3FDA639EB8}" type="presOf" srcId="{804F0FFA-D109-4260-A636-E1A348E584E4}" destId="{19B7E31B-0FCD-46B3-9133-C5A0F38BA09E}" srcOrd="0" destOrd="3" presId="urn:microsoft.com/office/officeart/2005/8/layout/chevron2"/>
    <dgm:cxn modelId="{FED325FD-68EE-4496-9BDD-7763368AE487}" srcId="{F4F2C799-26C6-4579-BD0C-D1D7CE00780E}" destId="{A5AA7BF6-0561-4AC6-96B0-ED6AAE077B70}" srcOrd="5" destOrd="0" parTransId="{1E062D93-D0E6-4EC2-80F9-4B624EEFD457}" sibTransId="{1739A495-CF65-4424-AFCA-76222B376F4C}"/>
    <dgm:cxn modelId="{C0F9C6B0-F768-4386-809C-BCAB9E3E94CB}" type="presParOf" srcId="{92D3CD25-B169-4C72-B805-E12AD028CA2E}" destId="{73A6F321-C28F-4A29-A272-EFA1C8120374}" srcOrd="0" destOrd="0" presId="urn:microsoft.com/office/officeart/2005/8/layout/chevron2"/>
    <dgm:cxn modelId="{F4F4AD7C-3A62-4C85-8A59-C31B5994F386}" type="presParOf" srcId="{73A6F321-C28F-4A29-A272-EFA1C8120374}" destId="{FF44A48D-1B9A-41FE-8DAD-663506C35265}" srcOrd="0" destOrd="0" presId="urn:microsoft.com/office/officeart/2005/8/layout/chevron2"/>
    <dgm:cxn modelId="{4EDCCBAD-D19A-45E3-BCA6-F82D22CB110A}" type="presParOf" srcId="{73A6F321-C28F-4A29-A272-EFA1C8120374}" destId="{692263E6-999A-45D1-8F0B-ACF7A6D266EF}" srcOrd="1" destOrd="0" presId="urn:microsoft.com/office/officeart/2005/8/layout/chevron2"/>
    <dgm:cxn modelId="{D8BCBC30-EE3E-4D62-94AB-C03D7E96D283}" type="presParOf" srcId="{92D3CD25-B169-4C72-B805-E12AD028CA2E}" destId="{E767026A-A152-4943-8953-4987774ECFDE}" srcOrd="1" destOrd="0" presId="urn:microsoft.com/office/officeart/2005/8/layout/chevron2"/>
    <dgm:cxn modelId="{5F421185-3B6B-4036-93F9-8D83D06DF97F}" type="presParOf" srcId="{92D3CD25-B169-4C72-B805-E12AD028CA2E}" destId="{E5677022-976A-40C1-B5E3-9FFFDECACC53}" srcOrd="2" destOrd="0" presId="urn:microsoft.com/office/officeart/2005/8/layout/chevron2"/>
    <dgm:cxn modelId="{F5246008-1479-490C-8196-EBB36A83E304}" type="presParOf" srcId="{E5677022-976A-40C1-B5E3-9FFFDECACC53}" destId="{FC530DBE-C340-4A94-89D3-1B099CF59213}" srcOrd="0" destOrd="0" presId="urn:microsoft.com/office/officeart/2005/8/layout/chevron2"/>
    <dgm:cxn modelId="{4773956A-FF57-43F0-A0AB-398BF09FC5DB}" type="presParOf" srcId="{E5677022-976A-40C1-B5E3-9FFFDECACC53}" destId="{19B7E31B-0FCD-46B3-9133-C5A0F38BA09E}" srcOrd="1" destOrd="0" presId="urn:microsoft.com/office/officeart/2005/8/layout/chevron2"/>
    <dgm:cxn modelId="{DDCDF8FF-9F0B-4D8F-A572-67ED2AE2C62C}" type="presParOf" srcId="{92D3CD25-B169-4C72-B805-E12AD028CA2E}" destId="{7017E25F-BD86-4C8E-AFC8-47BFC90B1002}" srcOrd="3" destOrd="0" presId="urn:microsoft.com/office/officeart/2005/8/layout/chevron2"/>
    <dgm:cxn modelId="{49F0BE26-0225-4EB6-AE97-2CC9ED2BA2A2}" type="presParOf" srcId="{92D3CD25-B169-4C72-B805-E12AD028CA2E}" destId="{980C2E56-5DF1-4B04-9C0F-859256D7766A}" srcOrd="4" destOrd="0" presId="urn:microsoft.com/office/officeart/2005/8/layout/chevron2"/>
    <dgm:cxn modelId="{153885F6-9846-43D5-BFB5-E5EB40896D3A}" type="presParOf" srcId="{980C2E56-5DF1-4B04-9C0F-859256D7766A}" destId="{50C19829-E3B4-49FC-B510-4D2E8B793F34}" srcOrd="0" destOrd="0" presId="urn:microsoft.com/office/officeart/2005/8/layout/chevron2"/>
    <dgm:cxn modelId="{BC6DBAA1-879F-4463-A793-0E4A7662A8F5}" type="presParOf" srcId="{980C2E56-5DF1-4B04-9C0F-859256D7766A}" destId="{4357C0F1-869F-4124-8E97-113EC8473036}" srcOrd="1" destOrd="0" presId="urn:microsoft.com/office/officeart/2005/8/layout/chevron2"/>
    <dgm:cxn modelId="{311EF222-72A7-4A03-80A0-FCDF209B64EE}" type="presParOf" srcId="{92D3CD25-B169-4C72-B805-E12AD028CA2E}" destId="{F0BF71B1-471A-4CD6-A009-5376C0B71052}" srcOrd="5" destOrd="0" presId="urn:microsoft.com/office/officeart/2005/8/layout/chevron2"/>
    <dgm:cxn modelId="{57D0ED7C-018E-4952-8A30-DA58A96269D4}" type="presParOf" srcId="{92D3CD25-B169-4C72-B805-E12AD028CA2E}" destId="{30AA99A1-FCEE-4D1B-B383-80A3D34C368A}" srcOrd="6" destOrd="0" presId="urn:microsoft.com/office/officeart/2005/8/layout/chevron2"/>
    <dgm:cxn modelId="{7DB1FEC8-7BAB-4848-9B9A-200813B65A26}" type="presParOf" srcId="{30AA99A1-FCEE-4D1B-B383-80A3D34C368A}" destId="{B9EAB65E-2607-4D77-A629-A0A56A7793FB}" srcOrd="0" destOrd="0" presId="urn:microsoft.com/office/officeart/2005/8/layout/chevron2"/>
    <dgm:cxn modelId="{3E6B3BCF-5DB6-4B99-8BEE-9610EEFF1078}" type="presParOf" srcId="{30AA99A1-FCEE-4D1B-B383-80A3D34C368A}" destId="{C2B8B50E-0954-491D-BB97-4FABE0FA6617}"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2FCA4E4-9F8F-425E-A37A-618A95CF7988}">
      <dsp:nvSpPr>
        <dsp:cNvPr id="0" name=""/>
        <dsp:cNvSpPr/>
      </dsp:nvSpPr>
      <dsp:spPr>
        <a:xfrm>
          <a:off x="0" y="302"/>
          <a:ext cx="4303059" cy="520837"/>
        </a:xfrm>
        <a:prstGeom prst="round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1" kern="1200" dirty="0"/>
            <a:t>1. What is the Language of Assessment?</a:t>
          </a:r>
        </a:p>
      </dsp:txBody>
      <dsp:txXfrm>
        <a:off x="25425" y="25727"/>
        <a:ext cx="4252209" cy="469987"/>
      </dsp:txXfrm>
    </dsp:sp>
    <dsp:sp modelId="{FB5C11B1-BB3E-4B03-B1DF-05EE62A21D1E}">
      <dsp:nvSpPr>
        <dsp:cNvPr id="0" name=""/>
        <dsp:cNvSpPr/>
      </dsp:nvSpPr>
      <dsp:spPr>
        <a:xfrm>
          <a:off x="0" y="535286"/>
          <a:ext cx="4303059" cy="520837"/>
        </a:xfrm>
        <a:prstGeom prst="roundRect">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1" kern="1200" dirty="0"/>
            <a:t>2. Why are Success Criteria Important to Assessment Design?</a:t>
          </a:r>
        </a:p>
      </dsp:txBody>
      <dsp:txXfrm>
        <a:off x="25425" y="560711"/>
        <a:ext cx="4252209" cy="469987"/>
      </dsp:txXfrm>
    </dsp:sp>
    <dsp:sp modelId="{057B5A21-2980-4ADF-9340-DA2821A64856}">
      <dsp:nvSpPr>
        <dsp:cNvPr id="0" name=""/>
        <dsp:cNvSpPr/>
      </dsp:nvSpPr>
      <dsp:spPr>
        <a:xfrm>
          <a:off x="0" y="1070270"/>
          <a:ext cx="4303059" cy="520837"/>
        </a:xfrm>
        <a:prstGeom prst="roundRect">
          <a:avLst/>
        </a:prstGeom>
        <a:solidFill>
          <a:schemeClr val="accent4">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1" kern="1200" dirty="0"/>
            <a:t>3. Why are Success Criteria Important to Instruction?</a:t>
          </a:r>
        </a:p>
      </dsp:txBody>
      <dsp:txXfrm>
        <a:off x="25425" y="1095695"/>
        <a:ext cx="4252209" cy="469987"/>
      </dsp:txXfrm>
    </dsp:sp>
    <dsp:sp modelId="{4D439D98-E038-432F-85D2-0287727712FF}">
      <dsp:nvSpPr>
        <dsp:cNvPr id="0" name=""/>
        <dsp:cNvSpPr/>
      </dsp:nvSpPr>
      <dsp:spPr>
        <a:xfrm>
          <a:off x="0" y="1605254"/>
          <a:ext cx="4303059" cy="520837"/>
        </a:xfrm>
        <a:prstGeom prst="roundRect">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1" kern="1200" dirty="0"/>
            <a:t>4. Why are Instruction and Assessment Integral to Each Other?</a:t>
          </a:r>
        </a:p>
      </dsp:txBody>
      <dsp:txXfrm>
        <a:off x="25425" y="1630679"/>
        <a:ext cx="4252209" cy="469987"/>
      </dsp:txXfrm>
    </dsp:sp>
    <dsp:sp modelId="{9ED751BD-4EB6-4A9E-8AB7-DB33CB829418}">
      <dsp:nvSpPr>
        <dsp:cNvPr id="0" name=""/>
        <dsp:cNvSpPr/>
      </dsp:nvSpPr>
      <dsp:spPr>
        <a:xfrm>
          <a:off x="0" y="2140238"/>
          <a:ext cx="4303059" cy="520837"/>
        </a:xfrm>
        <a:prstGeom prst="roundRect">
          <a:avLst/>
        </a:prstGeom>
        <a:solidFill>
          <a:schemeClr val="accent6">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1" kern="1200" dirty="0"/>
            <a:t>5. Why is Formative Practice Critical?</a:t>
          </a:r>
        </a:p>
      </dsp:txBody>
      <dsp:txXfrm>
        <a:off x="25425" y="2165663"/>
        <a:ext cx="4252209" cy="469987"/>
      </dsp:txXfrm>
    </dsp:sp>
    <dsp:sp modelId="{86B21E63-44F5-468C-915E-41C9EC60A437}">
      <dsp:nvSpPr>
        <dsp:cNvPr id="0" name=""/>
        <dsp:cNvSpPr/>
      </dsp:nvSpPr>
      <dsp:spPr>
        <a:xfrm>
          <a:off x="0" y="2675222"/>
          <a:ext cx="4303059" cy="520837"/>
        </a:xfrm>
        <a:prstGeom prst="round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1" kern="1200" dirty="0"/>
            <a:t>6. How do You Collect the Evidence of Student Learning that Best Fits Your Needs?</a:t>
          </a:r>
        </a:p>
      </dsp:txBody>
      <dsp:txXfrm>
        <a:off x="25425" y="2700647"/>
        <a:ext cx="4252209" cy="469987"/>
      </dsp:txXfrm>
    </dsp:sp>
    <dsp:sp modelId="{88592864-CF2F-4961-A093-C43C4AB39DE5}">
      <dsp:nvSpPr>
        <dsp:cNvPr id="0" name=""/>
        <dsp:cNvSpPr/>
      </dsp:nvSpPr>
      <dsp:spPr>
        <a:xfrm>
          <a:off x="0" y="3210206"/>
          <a:ext cx="4303059" cy="520837"/>
        </a:xfrm>
        <a:prstGeom prst="roundRect">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1" kern="1200" dirty="0"/>
            <a:t>7. How Do You Know What Your Students Learned?</a:t>
          </a:r>
        </a:p>
      </dsp:txBody>
      <dsp:txXfrm>
        <a:off x="25425" y="3235631"/>
        <a:ext cx="4252209" cy="469987"/>
      </dsp:txXfrm>
    </dsp:sp>
    <dsp:sp modelId="{A0CBC156-5C61-443B-89CD-E971F0D3847B}">
      <dsp:nvSpPr>
        <dsp:cNvPr id="0" name=""/>
        <dsp:cNvSpPr/>
      </dsp:nvSpPr>
      <dsp:spPr>
        <a:xfrm>
          <a:off x="0" y="3745190"/>
          <a:ext cx="4303059" cy="520837"/>
        </a:xfrm>
        <a:prstGeom prst="roundRect">
          <a:avLst/>
        </a:prstGeom>
        <a:solidFill>
          <a:schemeClr val="accent4">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1" kern="1200" dirty="0"/>
            <a:t>8. How Do You Know if Instruction Was Effective?</a:t>
          </a:r>
        </a:p>
      </dsp:txBody>
      <dsp:txXfrm>
        <a:off x="25425" y="3770615"/>
        <a:ext cx="4252209" cy="469987"/>
      </dsp:txXfrm>
    </dsp:sp>
    <dsp:sp modelId="{033BB848-2607-4317-BA32-2C4D2262F846}">
      <dsp:nvSpPr>
        <dsp:cNvPr id="0" name=""/>
        <dsp:cNvSpPr/>
      </dsp:nvSpPr>
      <dsp:spPr>
        <a:xfrm>
          <a:off x="0" y="4280174"/>
          <a:ext cx="4303059" cy="520837"/>
        </a:xfrm>
        <a:prstGeom prst="roundRect">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1" kern="1200" dirty="0"/>
            <a:t>9. What Action is Needed?</a:t>
          </a:r>
        </a:p>
      </dsp:txBody>
      <dsp:txXfrm>
        <a:off x="25425" y="4305599"/>
        <a:ext cx="4252209" cy="46998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0721E36-7815-484E-A15C-53F1D0819D3B}">
      <dsp:nvSpPr>
        <dsp:cNvPr id="0" name=""/>
        <dsp:cNvSpPr/>
      </dsp:nvSpPr>
      <dsp:spPr>
        <a:xfrm rot="5400000">
          <a:off x="-209362" y="581577"/>
          <a:ext cx="1395748" cy="977024"/>
        </a:xfrm>
        <a:prstGeom prst="chevron">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a:latin typeface="Arial" panose="020B0604020202020204" pitchFamily="34" charset="0"/>
              <a:cs typeface="Arial" panose="020B0604020202020204" pitchFamily="34" charset="0"/>
            </a:rPr>
            <a:t>Aug.</a:t>
          </a:r>
        </a:p>
      </dsp:txBody>
      <dsp:txXfrm rot="-5400000">
        <a:off x="0" y="860727"/>
        <a:ext cx="977024" cy="418724"/>
      </dsp:txXfrm>
    </dsp:sp>
    <dsp:sp modelId="{7BBB0989-F2C2-423A-BD8C-76276FB119E8}">
      <dsp:nvSpPr>
        <dsp:cNvPr id="0" name=""/>
        <dsp:cNvSpPr/>
      </dsp:nvSpPr>
      <dsp:spPr>
        <a:xfrm rot="5400000">
          <a:off x="4026256" y="-2974259"/>
          <a:ext cx="1501721" cy="7600186"/>
        </a:xfrm>
        <a:prstGeom prst="round2SameRect">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8232" tIns="6985" rIns="6985" bIns="6985" numCol="1" spcCol="1270" anchor="t" anchorCtr="0">
          <a:noAutofit/>
        </a:bodyPr>
        <a:lstStyle/>
        <a:p>
          <a:pPr marL="57150" lvl="1" indent="-57150" algn="l" defTabSz="488950">
            <a:lnSpc>
              <a:spcPct val="90000"/>
            </a:lnSpc>
            <a:spcBef>
              <a:spcPct val="0"/>
            </a:spcBef>
            <a:spcAft>
              <a:spcPct val="15000"/>
            </a:spcAft>
            <a:buChar char="•"/>
          </a:pPr>
          <a:endParaRPr lang="en-US" sz="1100" kern="1200" dirty="0">
            <a:solidFill>
              <a:schemeClr val="tx1"/>
            </a:solidFill>
            <a:latin typeface="Arial" panose="020B0604020202020204" pitchFamily="34" charset="0"/>
            <a:cs typeface="Arial" panose="020B0604020202020204" pitchFamily="34" charset="0"/>
          </a:endParaRPr>
        </a:p>
        <a:p>
          <a:pPr marL="57150" lvl="1" indent="-57150" algn="l" defTabSz="488950">
            <a:lnSpc>
              <a:spcPct val="90000"/>
            </a:lnSpc>
            <a:spcBef>
              <a:spcPct val="0"/>
            </a:spcBef>
            <a:spcAft>
              <a:spcPct val="15000"/>
            </a:spcAft>
            <a:buChar char="•"/>
          </a:pPr>
          <a:r>
            <a:rPr lang="en-US" sz="1100" kern="1200" dirty="0">
              <a:solidFill>
                <a:schemeClr val="tx1"/>
              </a:solidFill>
              <a:latin typeface="Arial" panose="020B0604020202020204" pitchFamily="34" charset="0"/>
              <a:cs typeface="Arial" panose="020B0604020202020204" pitchFamily="34" charset="0"/>
            </a:rPr>
            <a:t>Oversee WIDA Screener</a:t>
          </a:r>
        </a:p>
        <a:p>
          <a:pPr marL="57150" lvl="1" indent="-57150" algn="l" defTabSz="488950">
            <a:lnSpc>
              <a:spcPct val="90000"/>
            </a:lnSpc>
            <a:spcBef>
              <a:spcPct val="0"/>
            </a:spcBef>
            <a:spcAft>
              <a:spcPct val="15000"/>
            </a:spcAft>
            <a:buChar char="•"/>
          </a:pPr>
          <a:r>
            <a:rPr lang="en-US" sz="1100" kern="1200">
              <a:solidFill>
                <a:schemeClr val="tx1"/>
              </a:solidFill>
              <a:latin typeface="Arial" panose="020B0604020202020204" pitchFamily="34" charset="0"/>
              <a:cs typeface="Arial" panose="020B0604020202020204" pitchFamily="34" charset="0"/>
            </a:rPr>
            <a:t>Create assessment calendar</a:t>
          </a:r>
        </a:p>
        <a:p>
          <a:pPr marL="57150" lvl="1" indent="-57150" algn="l" defTabSz="488950">
            <a:lnSpc>
              <a:spcPct val="90000"/>
            </a:lnSpc>
            <a:spcBef>
              <a:spcPct val="0"/>
            </a:spcBef>
            <a:spcAft>
              <a:spcPct val="15000"/>
            </a:spcAft>
            <a:buChar char="•"/>
          </a:pPr>
          <a:r>
            <a:rPr lang="en-US" sz="1100" kern="1200">
              <a:solidFill>
                <a:schemeClr val="tx1"/>
              </a:solidFill>
              <a:latin typeface="Arial" panose="020B0604020202020204" pitchFamily="34" charset="0"/>
              <a:cs typeface="Arial" panose="020B0604020202020204" pitchFamily="34" charset="0"/>
            </a:rPr>
            <a:t>Attend School Readiness/READ training</a:t>
          </a:r>
        </a:p>
        <a:p>
          <a:pPr marL="57150" lvl="1" indent="-57150" algn="l" defTabSz="488950">
            <a:lnSpc>
              <a:spcPct val="90000"/>
            </a:lnSpc>
            <a:spcBef>
              <a:spcPct val="0"/>
            </a:spcBef>
            <a:spcAft>
              <a:spcPct val="15000"/>
            </a:spcAft>
            <a:buChar char="•"/>
          </a:pPr>
          <a:r>
            <a:rPr lang="en-US" sz="1100" kern="1200">
              <a:solidFill>
                <a:schemeClr val="tx1"/>
              </a:solidFill>
              <a:latin typeface="Arial" panose="020B0604020202020204" pitchFamily="34" charset="0"/>
              <a:cs typeface="Arial" panose="020B0604020202020204" pitchFamily="34" charset="0"/>
            </a:rPr>
            <a:t>Train teachers on proper administration of READ/School Readiness assessments</a:t>
          </a:r>
        </a:p>
        <a:p>
          <a:pPr marL="57150" lvl="1" indent="-57150" algn="l" defTabSz="488950">
            <a:lnSpc>
              <a:spcPct val="90000"/>
            </a:lnSpc>
            <a:spcBef>
              <a:spcPct val="0"/>
            </a:spcBef>
            <a:spcAft>
              <a:spcPct val="15000"/>
            </a:spcAft>
            <a:buChar char="•"/>
          </a:pPr>
          <a:r>
            <a:rPr lang="en-US" sz="1100" kern="1200">
              <a:solidFill>
                <a:schemeClr val="tx1"/>
              </a:solidFill>
              <a:latin typeface="Arial" panose="020B0604020202020204" pitchFamily="34" charset="0"/>
              <a:cs typeface="Arial" panose="020B0604020202020204" pitchFamily="34" charset="0"/>
            </a:rPr>
            <a:t>Begin School Readiness Assessment</a:t>
          </a:r>
        </a:p>
        <a:p>
          <a:pPr marL="57150" lvl="1" indent="-57150" algn="l" defTabSz="488950">
            <a:lnSpc>
              <a:spcPct val="90000"/>
            </a:lnSpc>
            <a:spcBef>
              <a:spcPct val="0"/>
            </a:spcBef>
            <a:spcAft>
              <a:spcPct val="15000"/>
            </a:spcAft>
            <a:buChar char="•"/>
          </a:pPr>
          <a:r>
            <a:rPr lang="en-US" sz="1100" kern="1200">
              <a:solidFill>
                <a:schemeClr val="tx1"/>
              </a:solidFill>
              <a:latin typeface="Arial" panose="020B0604020202020204" pitchFamily="34" charset="0"/>
              <a:cs typeface="Arial" panose="020B0604020202020204" pitchFamily="34" charset="0"/>
            </a:rPr>
            <a:t>Begin READ Act assessments</a:t>
          </a:r>
        </a:p>
      </dsp:txBody>
      <dsp:txXfrm rot="-5400000">
        <a:off x="977024" y="148281"/>
        <a:ext cx="7526878" cy="1355105"/>
      </dsp:txXfrm>
    </dsp:sp>
    <dsp:sp modelId="{A2D6878A-EC39-4DD2-B7D7-4C6EE1A36D13}">
      <dsp:nvSpPr>
        <dsp:cNvPr id="0" name=""/>
        <dsp:cNvSpPr/>
      </dsp:nvSpPr>
      <dsp:spPr>
        <a:xfrm rot="5400000">
          <a:off x="-209362" y="2167897"/>
          <a:ext cx="1395748" cy="977024"/>
        </a:xfrm>
        <a:prstGeom prst="chevron">
          <a:avLst/>
        </a:prstGeom>
        <a:solidFill>
          <a:srgbClr val="455FA9"/>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dirty="0">
              <a:latin typeface="Arial" panose="020B0604020202020204" pitchFamily="34" charset="0"/>
              <a:cs typeface="Arial" panose="020B0604020202020204" pitchFamily="34" charset="0"/>
            </a:rPr>
            <a:t>Sept.</a:t>
          </a:r>
        </a:p>
      </dsp:txBody>
      <dsp:txXfrm rot="-5400000">
        <a:off x="0" y="2447047"/>
        <a:ext cx="977024" cy="418724"/>
      </dsp:txXfrm>
    </dsp:sp>
    <dsp:sp modelId="{9CBE0D5D-44D0-4F1D-8A67-44079EE9B61B}">
      <dsp:nvSpPr>
        <dsp:cNvPr id="0" name=""/>
        <dsp:cNvSpPr/>
      </dsp:nvSpPr>
      <dsp:spPr>
        <a:xfrm rot="5400000">
          <a:off x="4016907" y="-1387939"/>
          <a:ext cx="1520419" cy="7600186"/>
        </a:xfrm>
        <a:prstGeom prst="round2SameRect">
          <a:avLst/>
        </a:prstGeom>
        <a:solidFill>
          <a:schemeClr val="lt1">
            <a:alpha val="90000"/>
            <a:hueOff val="0"/>
            <a:satOff val="0"/>
            <a:lumOff val="0"/>
            <a:alphaOff val="0"/>
          </a:schemeClr>
        </a:solidFill>
        <a:ln w="12700" cap="flat" cmpd="sng" algn="ctr">
          <a:solidFill>
            <a:srgbClr val="455FA9"/>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8232" tIns="6985" rIns="6985" bIns="6985" numCol="1" spcCol="1270" anchor="ctr" anchorCtr="0">
          <a:noAutofit/>
        </a:bodyPr>
        <a:lstStyle/>
        <a:p>
          <a:pPr marL="57150" lvl="1" indent="-57150" algn="l" defTabSz="488950">
            <a:lnSpc>
              <a:spcPct val="90000"/>
            </a:lnSpc>
            <a:spcBef>
              <a:spcPct val="0"/>
            </a:spcBef>
            <a:spcAft>
              <a:spcPct val="15000"/>
            </a:spcAft>
            <a:buChar char="•"/>
          </a:pPr>
          <a:r>
            <a:rPr lang="en-US" sz="1100" kern="1200" dirty="0">
              <a:solidFill>
                <a:schemeClr val="tx1"/>
              </a:solidFill>
              <a:latin typeface="Arial" panose="020B0604020202020204" pitchFamily="34" charset="0"/>
              <a:cs typeface="Arial" panose="020B0604020202020204" pitchFamily="34" charset="0"/>
            </a:rPr>
            <a:t>Attend SAC annual training</a:t>
          </a:r>
        </a:p>
        <a:p>
          <a:pPr marL="57150" lvl="1" indent="-57150" algn="l" defTabSz="488950">
            <a:lnSpc>
              <a:spcPct val="90000"/>
            </a:lnSpc>
            <a:spcBef>
              <a:spcPct val="0"/>
            </a:spcBef>
            <a:spcAft>
              <a:spcPct val="15000"/>
            </a:spcAft>
            <a:buChar char="•"/>
          </a:pPr>
          <a:r>
            <a:rPr lang="en-US" sz="1100" kern="1200" dirty="0">
              <a:solidFill>
                <a:schemeClr val="tx1"/>
              </a:solidFill>
              <a:latin typeface="Arial" panose="020B0604020202020204" pitchFamily="34" charset="0"/>
              <a:cs typeface="Arial" panose="020B0604020202020204" pitchFamily="34" charset="0"/>
            </a:rPr>
            <a:t>Continue WIDA screener, School Readiness, READ assessments</a:t>
          </a:r>
        </a:p>
        <a:p>
          <a:pPr marL="57150" lvl="1" indent="-57150" algn="l" defTabSz="488950">
            <a:lnSpc>
              <a:spcPct val="90000"/>
            </a:lnSpc>
            <a:spcBef>
              <a:spcPct val="0"/>
            </a:spcBef>
            <a:spcAft>
              <a:spcPct val="15000"/>
            </a:spcAft>
            <a:buChar char="•"/>
          </a:pPr>
          <a:r>
            <a:rPr lang="en-US" sz="1100" kern="1200">
              <a:solidFill>
                <a:schemeClr val="tx1"/>
              </a:solidFill>
              <a:latin typeface="Arial" panose="020B0604020202020204" pitchFamily="34" charset="0"/>
              <a:cs typeface="Arial" panose="020B0604020202020204" pitchFamily="34" charset="0"/>
            </a:rPr>
            <a:t>Ensure administration of READ/SR assessments</a:t>
          </a:r>
        </a:p>
        <a:p>
          <a:pPr marL="57150" lvl="1" indent="-57150" algn="l" defTabSz="488950">
            <a:lnSpc>
              <a:spcPct val="90000"/>
            </a:lnSpc>
            <a:spcBef>
              <a:spcPct val="0"/>
            </a:spcBef>
            <a:spcAft>
              <a:spcPct val="15000"/>
            </a:spcAft>
            <a:buChar char="•"/>
          </a:pPr>
          <a:r>
            <a:rPr lang="en-US" sz="1100" kern="1200">
              <a:solidFill>
                <a:schemeClr val="tx1"/>
              </a:solidFill>
              <a:latin typeface="Arial" panose="020B0604020202020204" pitchFamily="34" charset="0"/>
              <a:cs typeface="Arial" panose="020B0604020202020204" pitchFamily="34" charset="0"/>
            </a:rPr>
            <a:t>Begin/coordinate diagnostic assessments of READ SRD students</a:t>
          </a:r>
        </a:p>
        <a:p>
          <a:pPr marL="57150" lvl="1" indent="-57150" algn="l" defTabSz="488950">
            <a:lnSpc>
              <a:spcPct val="90000"/>
            </a:lnSpc>
            <a:spcBef>
              <a:spcPct val="0"/>
            </a:spcBef>
            <a:spcAft>
              <a:spcPct val="15000"/>
            </a:spcAft>
            <a:buChar char="•"/>
          </a:pPr>
          <a:r>
            <a:rPr lang="en-US" sz="1100" kern="1200">
              <a:solidFill>
                <a:schemeClr val="tx1"/>
              </a:solidFill>
              <a:latin typeface="Arial" panose="020B0604020202020204" pitchFamily="34" charset="0"/>
              <a:cs typeface="Arial" panose="020B0604020202020204" pitchFamily="34" charset="0"/>
            </a:rPr>
            <a:t>Begin/coordinate creation of School Readiness plans</a:t>
          </a:r>
        </a:p>
        <a:p>
          <a:pPr marL="57150" lvl="1" indent="-57150" algn="l" defTabSz="488950">
            <a:lnSpc>
              <a:spcPct val="90000"/>
            </a:lnSpc>
            <a:spcBef>
              <a:spcPct val="0"/>
            </a:spcBef>
            <a:spcAft>
              <a:spcPct val="15000"/>
            </a:spcAft>
            <a:buChar char="•"/>
          </a:pPr>
          <a:r>
            <a:rPr lang="en-US" sz="1100" kern="1200">
              <a:solidFill>
                <a:schemeClr val="tx1"/>
              </a:solidFill>
              <a:latin typeface="Arial" panose="020B0604020202020204" pitchFamily="34" charset="0"/>
              <a:cs typeface="Arial" panose="020B0604020202020204" pitchFamily="34" charset="0"/>
            </a:rPr>
            <a:t>Begin/coordinate creation of READ plans</a:t>
          </a:r>
        </a:p>
        <a:p>
          <a:pPr marL="57150" lvl="1" indent="-57150" algn="l" defTabSz="488950">
            <a:lnSpc>
              <a:spcPct val="90000"/>
            </a:lnSpc>
            <a:spcBef>
              <a:spcPct val="0"/>
            </a:spcBef>
            <a:spcAft>
              <a:spcPct val="15000"/>
            </a:spcAft>
            <a:buChar char="•"/>
          </a:pPr>
          <a:r>
            <a:rPr lang="en-US" sz="1100" kern="1200" dirty="0">
              <a:solidFill>
                <a:schemeClr val="tx1"/>
              </a:solidFill>
              <a:latin typeface="Arial" panose="020B0604020202020204" pitchFamily="34" charset="0"/>
              <a:cs typeface="Arial" panose="020B0604020202020204" pitchFamily="34" charset="0"/>
            </a:rPr>
            <a:t>Ensure WIDA Screener results are being used to update SIS/communicated to families and staff</a:t>
          </a:r>
        </a:p>
        <a:p>
          <a:pPr marL="57150" lvl="1" indent="-57150" algn="l" defTabSz="488950">
            <a:lnSpc>
              <a:spcPct val="90000"/>
            </a:lnSpc>
            <a:spcBef>
              <a:spcPct val="0"/>
            </a:spcBef>
            <a:spcAft>
              <a:spcPct val="15000"/>
            </a:spcAft>
            <a:buChar char="•"/>
          </a:pPr>
          <a:r>
            <a:rPr lang="en-US" sz="1100" kern="1200" dirty="0">
              <a:solidFill>
                <a:schemeClr val="tx1"/>
              </a:solidFill>
              <a:latin typeface="Arial" panose="020B0604020202020204" pitchFamily="34" charset="0"/>
              <a:cs typeface="Arial" panose="020B0604020202020204" pitchFamily="34" charset="0"/>
            </a:rPr>
            <a:t>Oversee and plan administration of fall interim assessments</a:t>
          </a:r>
        </a:p>
      </dsp:txBody>
      <dsp:txXfrm rot="-5400000">
        <a:off x="977024" y="1726165"/>
        <a:ext cx="7525965" cy="1371977"/>
      </dsp:txXfrm>
    </dsp:sp>
    <dsp:sp modelId="{FF44A48D-1B9A-41FE-8DAD-663506C35265}">
      <dsp:nvSpPr>
        <dsp:cNvPr id="0" name=""/>
        <dsp:cNvSpPr/>
      </dsp:nvSpPr>
      <dsp:spPr>
        <a:xfrm rot="5400000">
          <a:off x="-209362" y="3681076"/>
          <a:ext cx="1395748" cy="977024"/>
        </a:xfrm>
        <a:prstGeom prst="chevron">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a:latin typeface="Arial" panose="020B0604020202020204" pitchFamily="34" charset="0"/>
              <a:cs typeface="Arial" panose="020B0604020202020204" pitchFamily="34" charset="0"/>
            </a:rPr>
            <a:t>Oct. </a:t>
          </a:r>
        </a:p>
      </dsp:txBody>
      <dsp:txXfrm rot="-5400000">
        <a:off x="0" y="3960226"/>
        <a:ext cx="977024" cy="418724"/>
      </dsp:txXfrm>
    </dsp:sp>
    <dsp:sp modelId="{692263E6-999A-45D1-8F0B-ACF7A6D266EF}">
      <dsp:nvSpPr>
        <dsp:cNvPr id="0" name=""/>
        <dsp:cNvSpPr/>
      </dsp:nvSpPr>
      <dsp:spPr>
        <a:xfrm rot="5400000">
          <a:off x="4090049" y="125239"/>
          <a:ext cx="1374137" cy="7600186"/>
        </a:xfrm>
        <a:prstGeom prst="round2SameRect">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l" defTabSz="533400">
            <a:lnSpc>
              <a:spcPct val="90000"/>
            </a:lnSpc>
            <a:spcBef>
              <a:spcPct val="0"/>
            </a:spcBef>
            <a:spcAft>
              <a:spcPct val="15000"/>
            </a:spcAft>
            <a:buChar char="•"/>
          </a:pPr>
          <a:r>
            <a:rPr lang="en-US" sz="1200" kern="1200" dirty="0">
              <a:solidFill>
                <a:schemeClr val="tx1"/>
              </a:solidFill>
              <a:latin typeface="Arial" panose="020B0604020202020204" pitchFamily="34" charset="0"/>
              <a:cs typeface="Arial" panose="020B0604020202020204" pitchFamily="34" charset="0"/>
            </a:rPr>
            <a:t>Attend State Accommodations training</a:t>
          </a:r>
        </a:p>
        <a:p>
          <a:pPr marL="114300" lvl="1" indent="-114300" algn="l" defTabSz="533400">
            <a:lnSpc>
              <a:spcPct val="90000"/>
            </a:lnSpc>
            <a:spcBef>
              <a:spcPct val="0"/>
            </a:spcBef>
            <a:spcAft>
              <a:spcPct val="15000"/>
            </a:spcAft>
            <a:buChar char="•"/>
          </a:pPr>
          <a:r>
            <a:rPr lang="en-US" sz="1200" kern="1200" dirty="0">
              <a:solidFill>
                <a:schemeClr val="tx1"/>
              </a:solidFill>
              <a:latin typeface="Arial" panose="020B0604020202020204" pitchFamily="34" charset="0"/>
              <a:cs typeface="Arial" panose="020B0604020202020204" pitchFamily="34" charset="0"/>
            </a:rPr>
            <a:t>School Readiness file due</a:t>
          </a:r>
        </a:p>
        <a:p>
          <a:pPr marL="114300" lvl="1" indent="-114300" algn="l" defTabSz="533400">
            <a:lnSpc>
              <a:spcPct val="90000"/>
            </a:lnSpc>
            <a:spcBef>
              <a:spcPct val="0"/>
            </a:spcBef>
            <a:spcAft>
              <a:spcPct val="15000"/>
            </a:spcAft>
            <a:buChar char="•"/>
          </a:pPr>
          <a:r>
            <a:rPr lang="en-US" sz="1200" kern="1200">
              <a:solidFill>
                <a:schemeClr val="tx1"/>
              </a:solidFill>
              <a:latin typeface="Arial" panose="020B0604020202020204" pitchFamily="34" charset="0"/>
              <a:cs typeface="Arial" panose="020B0604020202020204" pitchFamily="34" charset="0"/>
            </a:rPr>
            <a:t>Review preliminary ELL list (based on October count)</a:t>
          </a:r>
        </a:p>
        <a:p>
          <a:pPr marL="114300" lvl="1" indent="-114300" algn="l" defTabSz="533400">
            <a:lnSpc>
              <a:spcPct val="90000"/>
            </a:lnSpc>
            <a:spcBef>
              <a:spcPct val="0"/>
            </a:spcBef>
            <a:spcAft>
              <a:spcPct val="15000"/>
            </a:spcAft>
            <a:buChar char="•"/>
          </a:pPr>
          <a:r>
            <a:rPr lang="en-US" sz="1200" kern="1200" dirty="0">
              <a:solidFill>
                <a:schemeClr val="tx1"/>
              </a:solidFill>
              <a:latin typeface="Arial" panose="020B0604020202020204" pitchFamily="34" charset="0"/>
              <a:cs typeface="Arial" panose="020B0604020202020204" pitchFamily="34" charset="0"/>
            </a:rPr>
            <a:t>Begin planning state testing accommodations</a:t>
          </a:r>
        </a:p>
        <a:p>
          <a:pPr marL="114300" lvl="1" indent="-114300" algn="l" defTabSz="533400">
            <a:lnSpc>
              <a:spcPct val="90000"/>
            </a:lnSpc>
            <a:spcBef>
              <a:spcPct val="0"/>
            </a:spcBef>
            <a:spcAft>
              <a:spcPct val="15000"/>
            </a:spcAft>
            <a:buChar char="•"/>
          </a:pPr>
          <a:r>
            <a:rPr lang="en-US" sz="1200" kern="1200">
              <a:solidFill>
                <a:schemeClr val="tx1"/>
              </a:solidFill>
              <a:latin typeface="Arial" panose="020B0604020202020204" pitchFamily="34" charset="0"/>
              <a:cs typeface="Arial" panose="020B0604020202020204" pitchFamily="34" charset="0"/>
            </a:rPr>
            <a:t>Continue READ plan creation</a:t>
          </a:r>
        </a:p>
      </dsp:txBody>
      <dsp:txXfrm rot="-5400000">
        <a:off x="977025" y="3305343"/>
        <a:ext cx="7533106" cy="1239977"/>
      </dsp:txXfrm>
    </dsp:sp>
    <dsp:sp modelId="{FC530DBE-C340-4A94-89D3-1B099CF59213}">
      <dsp:nvSpPr>
        <dsp:cNvPr id="0" name=""/>
        <dsp:cNvSpPr/>
      </dsp:nvSpPr>
      <dsp:spPr>
        <a:xfrm rot="5400000">
          <a:off x="-178546" y="5167573"/>
          <a:ext cx="1395748" cy="977024"/>
        </a:xfrm>
        <a:prstGeom prst="chevron">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a:latin typeface="Arial" panose="020B0604020202020204" pitchFamily="34" charset="0"/>
              <a:cs typeface="Arial" panose="020B0604020202020204" pitchFamily="34" charset="0"/>
            </a:rPr>
            <a:t>Nov.</a:t>
          </a:r>
        </a:p>
      </dsp:txBody>
      <dsp:txXfrm rot="-5400000">
        <a:off x="30816" y="5446723"/>
        <a:ext cx="977024" cy="418724"/>
      </dsp:txXfrm>
    </dsp:sp>
    <dsp:sp modelId="{19B7E31B-0FCD-46B3-9133-C5A0F38BA09E}">
      <dsp:nvSpPr>
        <dsp:cNvPr id="0" name=""/>
        <dsp:cNvSpPr/>
      </dsp:nvSpPr>
      <dsp:spPr>
        <a:xfrm rot="5400000">
          <a:off x="4101321" y="1627145"/>
          <a:ext cx="1351592" cy="7600186"/>
        </a:xfrm>
        <a:prstGeom prst="round2SameRect">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8232" tIns="6985" rIns="6985" bIns="6985" numCol="1" spcCol="1270" anchor="ctr" anchorCtr="0">
          <a:noAutofit/>
        </a:bodyPr>
        <a:lstStyle/>
        <a:p>
          <a:pPr marL="57150" lvl="1" indent="-57150" algn="l" defTabSz="488950">
            <a:lnSpc>
              <a:spcPct val="90000"/>
            </a:lnSpc>
            <a:spcBef>
              <a:spcPct val="0"/>
            </a:spcBef>
            <a:spcAft>
              <a:spcPct val="15000"/>
            </a:spcAft>
            <a:buChar char="•"/>
          </a:pPr>
          <a:r>
            <a:rPr lang="en-US" sz="1100" kern="1200" dirty="0">
              <a:latin typeface="Arial" panose="020B0604020202020204" pitchFamily="34" charset="0"/>
              <a:cs typeface="Arial" panose="020B0604020202020204" pitchFamily="34" charset="0"/>
            </a:rPr>
            <a:t>Attend ACCESS for ELLs training </a:t>
          </a:r>
        </a:p>
        <a:p>
          <a:pPr marL="57150" lvl="1" indent="-57150" algn="l" defTabSz="488950">
            <a:lnSpc>
              <a:spcPct val="90000"/>
            </a:lnSpc>
            <a:spcBef>
              <a:spcPct val="0"/>
            </a:spcBef>
            <a:spcAft>
              <a:spcPct val="15000"/>
            </a:spcAft>
            <a:buChar char="•"/>
          </a:pPr>
          <a:r>
            <a:rPr lang="en-US" sz="1100" kern="1200">
              <a:latin typeface="Arial" panose="020B0604020202020204" pitchFamily="34" charset="0"/>
              <a:cs typeface="Arial" panose="020B0604020202020204" pitchFamily="34" charset="0"/>
            </a:rPr>
            <a:t>Coordinate with teachers/SpEd staff to collect state testing accommodations</a:t>
          </a:r>
        </a:p>
        <a:p>
          <a:pPr marL="57150" lvl="1" indent="-57150" algn="l" defTabSz="488950">
            <a:lnSpc>
              <a:spcPct val="90000"/>
            </a:lnSpc>
            <a:spcBef>
              <a:spcPct val="0"/>
            </a:spcBef>
            <a:spcAft>
              <a:spcPct val="15000"/>
            </a:spcAft>
            <a:buChar char="•"/>
          </a:pPr>
          <a:r>
            <a:rPr lang="en-US" sz="1100" kern="1200" dirty="0">
              <a:latin typeface="Arial" panose="020B0604020202020204" pitchFamily="34" charset="0"/>
              <a:cs typeface="Arial" panose="020B0604020202020204" pitchFamily="34" charset="0"/>
            </a:rPr>
            <a:t>Begin UAR documentation</a:t>
          </a:r>
        </a:p>
        <a:p>
          <a:pPr marL="57150" lvl="1" indent="-57150" algn="l" defTabSz="488950">
            <a:lnSpc>
              <a:spcPct val="90000"/>
            </a:lnSpc>
            <a:spcBef>
              <a:spcPct val="0"/>
            </a:spcBef>
            <a:spcAft>
              <a:spcPct val="15000"/>
            </a:spcAft>
            <a:buChar char="•"/>
          </a:pPr>
          <a:r>
            <a:rPr lang="en-US" sz="1100" kern="1200" dirty="0">
              <a:latin typeface="Arial" panose="020B0604020202020204" pitchFamily="34" charset="0"/>
              <a:cs typeface="Arial" panose="020B0604020202020204" pitchFamily="34" charset="0"/>
            </a:rPr>
            <a:t>Begin collecting opt-out documentation for CMAS</a:t>
          </a:r>
        </a:p>
        <a:p>
          <a:pPr marL="57150" lvl="1" indent="-57150" algn="l" defTabSz="488950">
            <a:lnSpc>
              <a:spcPct val="90000"/>
            </a:lnSpc>
            <a:spcBef>
              <a:spcPct val="0"/>
            </a:spcBef>
            <a:spcAft>
              <a:spcPct val="15000"/>
            </a:spcAft>
            <a:buChar char="•"/>
          </a:pPr>
          <a:r>
            <a:rPr lang="en-US" sz="1100" kern="1200" dirty="0">
              <a:latin typeface="Arial" panose="020B0604020202020204" pitchFamily="34" charset="0"/>
              <a:cs typeface="Arial" panose="020B0604020202020204" pitchFamily="34" charset="0"/>
            </a:rPr>
            <a:t>Plan trainings for staff; ACCESS and CMAS</a:t>
          </a:r>
        </a:p>
      </dsp:txBody>
      <dsp:txXfrm rot="-5400000">
        <a:off x="977025" y="4817421"/>
        <a:ext cx="7534207" cy="121963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0721E36-7815-484E-A15C-53F1D0819D3B}">
      <dsp:nvSpPr>
        <dsp:cNvPr id="0" name=""/>
        <dsp:cNvSpPr/>
      </dsp:nvSpPr>
      <dsp:spPr>
        <a:xfrm rot="5400000">
          <a:off x="-216858" y="574612"/>
          <a:ext cx="1480208" cy="1079125"/>
        </a:xfrm>
        <a:prstGeom prst="chevron">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a:latin typeface="Arial" panose="020B0604020202020204" pitchFamily="34" charset="0"/>
              <a:cs typeface="Arial" panose="020B0604020202020204" pitchFamily="34" charset="0"/>
            </a:rPr>
            <a:t>Dec.</a:t>
          </a:r>
        </a:p>
      </dsp:txBody>
      <dsp:txXfrm rot="-5400000">
        <a:off x="-16316" y="913634"/>
        <a:ext cx="1079125" cy="401083"/>
      </dsp:txXfrm>
    </dsp:sp>
    <dsp:sp modelId="{7BBB0989-F2C2-423A-BD8C-76276FB119E8}">
      <dsp:nvSpPr>
        <dsp:cNvPr id="0" name=""/>
        <dsp:cNvSpPr/>
      </dsp:nvSpPr>
      <dsp:spPr>
        <a:xfrm rot="5400000">
          <a:off x="4025717" y="-2931295"/>
          <a:ext cx="1572129" cy="7540926"/>
        </a:xfrm>
        <a:prstGeom prst="round2SameRect">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008" tIns="5715" rIns="5715" bIns="5715" numCol="1" spcCol="1270" anchor="ctr" anchorCtr="0">
          <a:noAutofit/>
        </a:bodyPr>
        <a:lstStyle/>
        <a:p>
          <a:pPr marL="57150" lvl="1" indent="-57150" algn="l" defTabSz="400050">
            <a:lnSpc>
              <a:spcPct val="90000"/>
            </a:lnSpc>
            <a:spcBef>
              <a:spcPct val="0"/>
            </a:spcBef>
            <a:spcAft>
              <a:spcPct val="15000"/>
            </a:spcAft>
            <a:buChar char="•"/>
          </a:pPr>
          <a:endParaRPr lang="en-US" sz="900" kern="1200"/>
        </a:p>
        <a:p>
          <a:pPr marL="57150" lvl="1" indent="-57150" algn="l" defTabSz="488950">
            <a:lnSpc>
              <a:spcPct val="90000"/>
            </a:lnSpc>
            <a:spcBef>
              <a:spcPct val="0"/>
            </a:spcBef>
            <a:spcAft>
              <a:spcPct val="15000"/>
            </a:spcAft>
            <a:buChar char="•"/>
          </a:pPr>
          <a:r>
            <a:rPr lang="en-US" sz="1100" kern="1200" dirty="0">
              <a:solidFill>
                <a:schemeClr val="tx1"/>
              </a:solidFill>
              <a:latin typeface="Arial" panose="020B0604020202020204" pitchFamily="34" charset="0"/>
              <a:cs typeface="Arial" panose="020B0604020202020204" pitchFamily="34" charset="0"/>
            </a:rPr>
            <a:t>UARs due to CSI </a:t>
          </a:r>
        </a:p>
        <a:p>
          <a:pPr marL="57150" lvl="1" indent="-57150" algn="l" defTabSz="488950">
            <a:lnSpc>
              <a:spcPct val="90000"/>
            </a:lnSpc>
            <a:spcBef>
              <a:spcPct val="0"/>
            </a:spcBef>
            <a:spcAft>
              <a:spcPct val="15000"/>
            </a:spcAft>
            <a:buChar char="•"/>
          </a:pPr>
          <a:r>
            <a:rPr lang="en-US" sz="1100" kern="1200" dirty="0">
              <a:solidFill>
                <a:schemeClr val="tx1"/>
              </a:solidFill>
              <a:latin typeface="Arial" panose="020B0604020202020204" pitchFamily="34" charset="0"/>
              <a:cs typeface="Arial" panose="020B0604020202020204" pitchFamily="34" charset="0"/>
            </a:rPr>
            <a:t>Train staff on ACCESS testing</a:t>
          </a:r>
        </a:p>
        <a:p>
          <a:pPr marL="57150" lvl="1" indent="-57150" algn="l" defTabSz="488950">
            <a:lnSpc>
              <a:spcPct val="90000"/>
            </a:lnSpc>
            <a:spcBef>
              <a:spcPct val="0"/>
            </a:spcBef>
            <a:spcAft>
              <a:spcPct val="15000"/>
            </a:spcAft>
            <a:buChar char="•"/>
          </a:pPr>
          <a:r>
            <a:rPr lang="en-US" sz="1100" kern="1200" dirty="0">
              <a:solidFill>
                <a:schemeClr val="tx1"/>
              </a:solidFill>
              <a:latin typeface="Arial" panose="020B0604020202020204" pitchFamily="34" charset="0"/>
              <a:cs typeface="Arial" panose="020B0604020202020204" pitchFamily="34" charset="0"/>
            </a:rPr>
            <a:t>Confirm ACCESS orders</a:t>
          </a:r>
        </a:p>
        <a:p>
          <a:pPr marL="57150" lvl="1" indent="-57150" algn="l" defTabSz="488950">
            <a:lnSpc>
              <a:spcPct val="90000"/>
            </a:lnSpc>
            <a:spcBef>
              <a:spcPct val="0"/>
            </a:spcBef>
            <a:spcAft>
              <a:spcPct val="15000"/>
            </a:spcAft>
            <a:buChar char="•"/>
          </a:pPr>
          <a:r>
            <a:rPr lang="en-US" sz="1100" kern="1200">
              <a:solidFill>
                <a:schemeClr val="tx1"/>
              </a:solidFill>
              <a:latin typeface="Arial" panose="020B0604020202020204" pitchFamily="34" charset="0"/>
              <a:cs typeface="Arial" panose="020B0604020202020204" pitchFamily="34" charset="0"/>
            </a:rPr>
            <a:t>Create ACCESS testing schedule</a:t>
          </a:r>
        </a:p>
        <a:p>
          <a:pPr marL="57150" lvl="1" indent="-57150" algn="l" defTabSz="488950">
            <a:lnSpc>
              <a:spcPct val="90000"/>
            </a:lnSpc>
            <a:spcBef>
              <a:spcPct val="0"/>
            </a:spcBef>
            <a:spcAft>
              <a:spcPct val="15000"/>
            </a:spcAft>
            <a:buChar char="•"/>
          </a:pPr>
          <a:r>
            <a:rPr lang="en-US" sz="1100" kern="1200">
              <a:solidFill>
                <a:schemeClr val="tx1"/>
              </a:solidFill>
              <a:latin typeface="Arial" panose="020B0604020202020204" pitchFamily="34" charset="0"/>
              <a:cs typeface="Arial" panose="020B0604020202020204" pitchFamily="34" charset="0"/>
            </a:rPr>
            <a:t>Inventory ACCESS materials (if paper testing)</a:t>
          </a:r>
        </a:p>
        <a:p>
          <a:pPr marL="57150" lvl="1" indent="-57150" algn="l" defTabSz="488950">
            <a:lnSpc>
              <a:spcPct val="90000"/>
            </a:lnSpc>
            <a:spcBef>
              <a:spcPct val="0"/>
            </a:spcBef>
            <a:spcAft>
              <a:spcPct val="15000"/>
            </a:spcAft>
            <a:buChar char="•"/>
          </a:pPr>
          <a:r>
            <a:rPr lang="en-US" sz="1100" kern="1200">
              <a:solidFill>
                <a:schemeClr val="tx1"/>
              </a:solidFill>
              <a:latin typeface="Arial" panose="020B0604020202020204" pitchFamily="34" charset="0"/>
              <a:cs typeface="Arial" panose="020B0604020202020204" pitchFamily="34" charset="0"/>
            </a:rPr>
            <a:t>Ensure tech readiness for ACCESS testing </a:t>
          </a:r>
        </a:p>
        <a:p>
          <a:pPr marL="57150" lvl="1" indent="-57150" algn="l" defTabSz="488950">
            <a:lnSpc>
              <a:spcPct val="90000"/>
            </a:lnSpc>
            <a:spcBef>
              <a:spcPct val="0"/>
            </a:spcBef>
            <a:spcAft>
              <a:spcPct val="15000"/>
            </a:spcAft>
            <a:buChar char="•"/>
          </a:pPr>
          <a:r>
            <a:rPr lang="en-US" sz="1100" kern="1200">
              <a:solidFill>
                <a:schemeClr val="tx1"/>
              </a:solidFill>
              <a:latin typeface="Arial" panose="020B0604020202020204" pitchFamily="34" charset="0"/>
              <a:cs typeface="Arial" panose="020B0604020202020204" pitchFamily="34" charset="0"/>
            </a:rPr>
            <a:t>Winter READ testing</a:t>
          </a:r>
        </a:p>
        <a:p>
          <a:pPr marL="57150" lvl="1" indent="-57150" algn="l" defTabSz="400050">
            <a:lnSpc>
              <a:spcPct val="90000"/>
            </a:lnSpc>
            <a:spcBef>
              <a:spcPct val="0"/>
            </a:spcBef>
            <a:spcAft>
              <a:spcPct val="15000"/>
            </a:spcAft>
            <a:buChar char="•"/>
          </a:pPr>
          <a:endParaRPr lang="en-US" sz="900" kern="1200">
            <a:latin typeface="Arial" panose="020B0604020202020204" pitchFamily="34" charset="0"/>
            <a:cs typeface="Arial" panose="020B0604020202020204" pitchFamily="34" charset="0"/>
          </a:endParaRPr>
        </a:p>
        <a:p>
          <a:pPr marL="57150" lvl="1" indent="-57150" algn="l" defTabSz="400050">
            <a:lnSpc>
              <a:spcPct val="90000"/>
            </a:lnSpc>
            <a:spcBef>
              <a:spcPct val="0"/>
            </a:spcBef>
            <a:spcAft>
              <a:spcPct val="15000"/>
            </a:spcAft>
            <a:buChar char="•"/>
          </a:pPr>
          <a:endParaRPr lang="en-US" sz="900" kern="1200"/>
        </a:p>
      </dsp:txBody>
      <dsp:txXfrm rot="-5400000">
        <a:off x="1041319" y="129848"/>
        <a:ext cx="7464181" cy="1418639"/>
      </dsp:txXfrm>
    </dsp:sp>
    <dsp:sp modelId="{A2D6878A-EC39-4DD2-B7D7-4C6EE1A36D13}">
      <dsp:nvSpPr>
        <dsp:cNvPr id="0" name=""/>
        <dsp:cNvSpPr/>
      </dsp:nvSpPr>
      <dsp:spPr>
        <a:xfrm rot="5400000">
          <a:off x="-205714" y="2046741"/>
          <a:ext cx="1480208" cy="1101412"/>
        </a:xfrm>
        <a:prstGeom prst="chevron">
          <a:avLst/>
        </a:prstGeom>
        <a:solidFill>
          <a:srgbClr val="455FA9"/>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a:latin typeface="Arial" panose="020B0604020202020204" pitchFamily="34" charset="0"/>
              <a:cs typeface="Arial" panose="020B0604020202020204" pitchFamily="34" charset="0"/>
            </a:rPr>
            <a:t>Jan</a:t>
          </a:r>
          <a:r>
            <a:rPr lang="en-US" sz="2000" kern="1200"/>
            <a:t>.</a:t>
          </a:r>
        </a:p>
      </dsp:txBody>
      <dsp:txXfrm rot="-5400000">
        <a:off x="-16316" y="2408049"/>
        <a:ext cx="1101412" cy="378796"/>
      </dsp:txXfrm>
    </dsp:sp>
    <dsp:sp modelId="{9CBE0D5D-44D0-4F1D-8A67-44079EE9B61B}">
      <dsp:nvSpPr>
        <dsp:cNvPr id="0" name=""/>
        <dsp:cNvSpPr/>
      </dsp:nvSpPr>
      <dsp:spPr>
        <a:xfrm rot="5400000">
          <a:off x="4218853" y="-1432051"/>
          <a:ext cx="1208143" cy="7540926"/>
        </a:xfrm>
        <a:prstGeom prst="round2SameRect">
          <a:avLst/>
        </a:prstGeom>
        <a:solidFill>
          <a:schemeClr val="lt1">
            <a:alpha val="90000"/>
            <a:hueOff val="0"/>
            <a:satOff val="0"/>
            <a:lumOff val="0"/>
            <a:alphaOff val="0"/>
          </a:schemeClr>
        </a:solidFill>
        <a:ln w="12700" cap="flat" cmpd="sng" algn="ctr">
          <a:solidFill>
            <a:srgbClr val="455FA9"/>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008" tIns="5715" rIns="5715" bIns="5715" numCol="1" spcCol="1270" anchor="ctr" anchorCtr="0">
          <a:noAutofit/>
        </a:bodyPr>
        <a:lstStyle/>
        <a:p>
          <a:pPr marL="57150" lvl="1" indent="-57150" algn="l" defTabSz="400050">
            <a:lnSpc>
              <a:spcPct val="90000"/>
            </a:lnSpc>
            <a:spcBef>
              <a:spcPct val="0"/>
            </a:spcBef>
            <a:spcAft>
              <a:spcPct val="15000"/>
            </a:spcAft>
            <a:buChar char="•"/>
          </a:pPr>
          <a:endParaRPr lang="en-US" sz="900" kern="1200" dirty="0">
            <a:solidFill>
              <a:schemeClr val="tx1"/>
            </a:solidFill>
            <a:latin typeface="Arial" panose="020B0604020202020204" pitchFamily="34" charset="0"/>
            <a:cs typeface="Arial" panose="020B0604020202020204" pitchFamily="34" charset="0"/>
          </a:endParaRPr>
        </a:p>
        <a:p>
          <a:pPr marL="57150" lvl="1" indent="-57150" algn="l" defTabSz="488950">
            <a:lnSpc>
              <a:spcPct val="90000"/>
            </a:lnSpc>
            <a:spcBef>
              <a:spcPct val="0"/>
            </a:spcBef>
            <a:spcAft>
              <a:spcPct val="15000"/>
            </a:spcAft>
            <a:buChar char="•"/>
          </a:pPr>
          <a:r>
            <a:rPr lang="en-US" sz="1100" kern="1200">
              <a:solidFill>
                <a:schemeClr val="tx1"/>
              </a:solidFill>
              <a:latin typeface="Arial" panose="020B0604020202020204" pitchFamily="34" charset="0"/>
              <a:cs typeface="Arial" panose="020B0604020202020204" pitchFamily="34" charset="0"/>
            </a:rPr>
            <a:t>ACCESS testing; distribute materials, report testing irregularity, communicate with families, ensure proper administration, maintain materials, etc.</a:t>
          </a:r>
        </a:p>
        <a:p>
          <a:pPr marL="57150" lvl="1" indent="-57150" algn="l" defTabSz="488950">
            <a:lnSpc>
              <a:spcPct val="90000"/>
            </a:lnSpc>
            <a:spcBef>
              <a:spcPct val="0"/>
            </a:spcBef>
            <a:spcAft>
              <a:spcPct val="15000"/>
            </a:spcAft>
            <a:buChar char="•"/>
          </a:pPr>
          <a:r>
            <a:rPr lang="en-US" sz="1100" kern="1200" dirty="0">
              <a:solidFill>
                <a:schemeClr val="tx1"/>
              </a:solidFill>
              <a:latin typeface="Arial" panose="020B0604020202020204" pitchFamily="34" charset="0"/>
              <a:cs typeface="Arial" panose="020B0604020202020204" pitchFamily="34" charset="0"/>
            </a:rPr>
            <a:t>Attend CMAS administration training</a:t>
          </a:r>
        </a:p>
        <a:p>
          <a:pPr marL="57150" lvl="1" indent="-57150" algn="l" defTabSz="488950">
            <a:lnSpc>
              <a:spcPct val="90000"/>
            </a:lnSpc>
            <a:spcBef>
              <a:spcPct val="0"/>
            </a:spcBef>
            <a:spcAft>
              <a:spcPct val="15000"/>
            </a:spcAft>
            <a:buChar char="•"/>
          </a:pPr>
          <a:r>
            <a:rPr lang="en-US" sz="1100" kern="1200" dirty="0">
              <a:solidFill>
                <a:schemeClr val="tx1"/>
              </a:solidFill>
              <a:latin typeface="Arial" panose="020B0604020202020204" pitchFamily="34" charset="0"/>
              <a:cs typeface="Arial" panose="020B0604020202020204" pitchFamily="34" charset="0"/>
            </a:rPr>
            <a:t>Complete PnP in Pearson ACCESS</a:t>
          </a:r>
        </a:p>
        <a:p>
          <a:pPr marL="57150" lvl="1" indent="-57150" algn="l" defTabSz="488950">
            <a:lnSpc>
              <a:spcPct val="90000"/>
            </a:lnSpc>
            <a:spcBef>
              <a:spcPct val="0"/>
            </a:spcBef>
            <a:spcAft>
              <a:spcPct val="15000"/>
            </a:spcAft>
            <a:buChar char="•"/>
          </a:pPr>
          <a:r>
            <a:rPr lang="en-US" sz="1100" kern="1200" dirty="0">
              <a:solidFill>
                <a:schemeClr val="tx1"/>
              </a:solidFill>
              <a:latin typeface="Arial" panose="020B0604020202020204" pitchFamily="34" charset="0"/>
              <a:cs typeface="Arial" panose="020B0604020202020204" pitchFamily="34" charset="0"/>
            </a:rPr>
            <a:t>Review PSAT/SAT material orders and accommodation requests</a:t>
          </a:r>
        </a:p>
        <a:p>
          <a:pPr marL="57150" lvl="1" indent="-57150" algn="l" defTabSz="488950">
            <a:lnSpc>
              <a:spcPct val="90000"/>
            </a:lnSpc>
            <a:spcBef>
              <a:spcPct val="0"/>
            </a:spcBef>
            <a:spcAft>
              <a:spcPct val="15000"/>
            </a:spcAft>
            <a:buChar char="•"/>
          </a:pPr>
          <a:r>
            <a:rPr lang="en-US" sz="1100" kern="1200">
              <a:solidFill>
                <a:schemeClr val="tx1"/>
              </a:solidFill>
              <a:latin typeface="Arial" panose="020B0604020202020204" pitchFamily="34" charset="0"/>
              <a:cs typeface="Arial" panose="020B0604020202020204" pitchFamily="34" charset="0"/>
            </a:rPr>
            <a:t>Winter READ testing</a:t>
          </a:r>
        </a:p>
        <a:p>
          <a:pPr marL="57150" lvl="1" indent="-57150" algn="l" defTabSz="400050">
            <a:lnSpc>
              <a:spcPct val="90000"/>
            </a:lnSpc>
            <a:spcBef>
              <a:spcPct val="0"/>
            </a:spcBef>
            <a:spcAft>
              <a:spcPct val="15000"/>
            </a:spcAft>
            <a:buChar char="•"/>
          </a:pPr>
          <a:endParaRPr lang="en-US" sz="900" kern="1200"/>
        </a:p>
      </dsp:txBody>
      <dsp:txXfrm rot="-5400000">
        <a:off x="1052462" y="1793317"/>
        <a:ext cx="7481949" cy="1090189"/>
      </dsp:txXfrm>
    </dsp:sp>
    <dsp:sp modelId="{5FDA4B53-67FB-4F20-80AB-F80A06C7AC45}">
      <dsp:nvSpPr>
        <dsp:cNvPr id="0" name=""/>
        <dsp:cNvSpPr/>
      </dsp:nvSpPr>
      <dsp:spPr>
        <a:xfrm rot="5400000">
          <a:off x="-216858" y="3592814"/>
          <a:ext cx="1480208" cy="1079125"/>
        </a:xfrm>
        <a:prstGeom prst="chevron">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marL="0" lvl="0" indent="0" algn="ctr" defTabSz="1200150">
            <a:lnSpc>
              <a:spcPct val="90000"/>
            </a:lnSpc>
            <a:spcBef>
              <a:spcPct val="0"/>
            </a:spcBef>
            <a:spcAft>
              <a:spcPct val="35000"/>
            </a:spcAft>
            <a:buNone/>
          </a:pPr>
          <a:r>
            <a:rPr lang="en-US" sz="2700" kern="1200">
              <a:latin typeface="Arial" panose="020B0604020202020204" pitchFamily="34" charset="0"/>
              <a:cs typeface="Arial" panose="020B0604020202020204" pitchFamily="34" charset="0"/>
            </a:rPr>
            <a:t>Feb.</a:t>
          </a:r>
        </a:p>
      </dsp:txBody>
      <dsp:txXfrm rot="-5400000">
        <a:off x="-16316" y="3931836"/>
        <a:ext cx="1079125" cy="401083"/>
      </dsp:txXfrm>
    </dsp:sp>
    <dsp:sp modelId="{E7F49DC4-B834-43DF-BB10-FB7B9D9BE253}">
      <dsp:nvSpPr>
        <dsp:cNvPr id="0" name=""/>
        <dsp:cNvSpPr/>
      </dsp:nvSpPr>
      <dsp:spPr>
        <a:xfrm rot="5400000">
          <a:off x="4156052" y="102877"/>
          <a:ext cx="1311457" cy="7540926"/>
        </a:xfrm>
        <a:prstGeom prst="round2SameRect">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8232" tIns="6985" rIns="6985" bIns="6985" numCol="1" spcCol="1270" anchor="ctr" anchorCtr="0">
          <a:noAutofit/>
        </a:bodyPr>
        <a:lstStyle/>
        <a:p>
          <a:pPr marL="57150" lvl="1" indent="-57150" algn="l" defTabSz="488950">
            <a:lnSpc>
              <a:spcPct val="90000"/>
            </a:lnSpc>
            <a:spcBef>
              <a:spcPct val="0"/>
            </a:spcBef>
            <a:spcAft>
              <a:spcPct val="15000"/>
            </a:spcAft>
            <a:buChar char="•"/>
          </a:pPr>
          <a:r>
            <a:rPr lang="en-US" sz="1100" kern="1200" dirty="0">
              <a:latin typeface="Arial" panose="020B0604020202020204" pitchFamily="34" charset="0"/>
              <a:cs typeface="Arial" panose="020B0604020202020204" pitchFamily="34" charset="0"/>
            </a:rPr>
            <a:t>Continue ACCESS testing</a:t>
          </a:r>
        </a:p>
        <a:p>
          <a:pPr marL="57150" lvl="1" indent="-57150" algn="l" defTabSz="488950">
            <a:lnSpc>
              <a:spcPct val="90000"/>
            </a:lnSpc>
            <a:spcBef>
              <a:spcPct val="0"/>
            </a:spcBef>
            <a:spcAft>
              <a:spcPct val="15000"/>
            </a:spcAft>
            <a:buChar char="•"/>
          </a:pPr>
          <a:r>
            <a:rPr lang="en-US" sz="1100" kern="1200">
              <a:latin typeface="Arial" panose="020B0604020202020204" pitchFamily="34" charset="0"/>
              <a:cs typeface="Arial" panose="020B0604020202020204" pitchFamily="34" charset="0"/>
            </a:rPr>
            <a:t>Inventory and return ACCESS materials to CSI</a:t>
          </a:r>
        </a:p>
        <a:p>
          <a:pPr marL="57150" lvl="1" indent="-57150" algn="l" defTabSz="488950">
            <a:lnSpc>
              <a:spcPct val="90000"/>
            </a:lnSpc>
            <a:spcBef>
              <a:spcPct val="0"/>
            </a:spcBef>
            <a:spcAft>
              <a:spcPct val="15000"/>
            </a:spcAft>
            <a:buChar char="•"/>
          </a:pPr>
          <a:r>
            <a:rPr lang="en-US" sz="1100" kern="1200">
              <a:latin typeface="Arial" panose="020B0604020202020204" pitchFamily="34" charset="0"/>
              <a:cs typeface="Arial" panose="020B0604020202020204" pitchFamily="34" charset="0"/>
            </a:rPr>
            <a:t>Deadline to request PSAT/SAT accommodations</a:t>
          </a:r>
        </a:p>
        <a:p>
          <a:pPr marL="57150" lvl="1" indent="-57150" algn="l" defTabSz="488950">
            <a:lnSpc>
              <a:spcPct val="90000"/>
            </a:lnSpc>
            <a:spcBef>
              <a:spcPct val="0"/>
            </a:spcBef>
            <a:spcAft>
              <a:spcPct val="15000"/>
            </a:spcAft>
            <a:buChar char="•"/>
          </a:pPr>
          <a:r>
            <a:rPr lang="en-US" sz="1100" kern="1200">
              <a:latin typeface="Arial" panose="020B0604020202020204" pitchFamily="34" charset="0"/>
              <a:cs typeface="Arial" panose="020B0604020202020204" pitchFamily="34" charset="0"/>
            </a:rPr>
            <a:t>SAT student essay opt-in window closes</a:t>
          </a:r>
        </a:p>
        <a:p>
          <a:pPr marL="57150" lvl="1" indent="-57150" algn="l" defTabSz="488950">
            <a:lnSpc>
              <a:spcPct val="90000"/>
            </a:lnSpc>
            <a:spcBef>
              <a:spcPct val="0"/>
            </a:spcBef>
            <a:spcAft>
              <a:spcPct val="15000"/>
            </a:spcAft>
            <a:buChar char="•"/>
          </a:pPr>
          <a:r>
            <a:rPr lang="en-US" sz="1100" kern="1200">
              <a:latin typeface="Arial" panose="020B0604020202020204" pitchFamily="34" charset="0"/>
              <a:cs typeface="Arial" panose="020B0604020202020204" pitchFamily="34" charset="0"/>
            </a:rPr>
            <a:t>Receive supervisor planning kits for SAT/PSAT</a:t>
          </a:r>
        </a:p>
        <a:p>
          <a:pPr marL="57150" lvl="1" indent="-57150" algn="l" defTabSz="488950">
            <a:lnSpc>
              <a:spcPct val="90000"/>
            </a:lnSpc>
            <a:spcBef>
              <a:spcPct val="0"/>
            </a:spcBef>
            <a:spcAft>
              <a:spcPct val="15000"/>
            </a:spcAft>
            <a:buChar char="•"/>
          </a:pPr>
          <a:r>
            <a:rPr lang="en-US" sz="1100" kern="1200">
              <a:latin typeface="Arial" panose="020B0604020202020204" pitchFamily="34" charset="0"/>
              <a:cs typeface="Arial" panose="020B0604020202020204" pitchFamily="34" charset="0"/>
            </a:rPr>
            <a:t>Train staff on CMAS</a:t>
          </a:r>
        </a:p>
        <a:p>
          <a:pPr marL="57150" lvl="1" indent="-57150" algn="l" defTabSz="488950">
            <a:lnSpc>
              <a:spcPct val="90000"/>
            </a:lnSpc>
            <a:spcBef>
              <a:spcPct val="0"/>
            </a:spcBef>
            <a:spcAft>
              <a:spcPct val="15000"/>
            </a:spcAft>
            <a:buChar char="•"/>
          </a:pPr>
          <a:r>
            <a:rPr lang="en-US" sz="1100" kern="1200">
              <a:latin typeface="Arial" panose="020B0604020202020204" pitchFamily="34" charset="0"/>
              <a:cs typeface="Arial" panose="020B0604020202020204" pitchFamily="34" charset="0"/>
            </a:rPr>
            <a:t>Create SAT/PSAT test schedule, complete online training</a:t>
          </a:r>
        </a:p>
      </dsp:txBody>
      <dsp:txXfrm rot="-5400000">
        <a:off x="1041318" y="3281631"/>
        <a:ext cx="7476906" cy="1183417"/>
      </dsp:txXfrm>
    </dsp:sp>
    <dsp:sp modelId="{2AF0AB97-22FC-4EC2-BE3A-C95F6279B212}">
      <dsp:nvSpPr>
        <dsp:cNvPr id="0" name=""/>
        <dsp:cNvSpPr/>
      </dsp:nvSpPr>
      <dsp:spPr>
        <a:xfrm rot="5400000">
          <a:off x="-216858" y="5262217"/>
          <a:ext cx="1480208" cy="1079125"/>
        </a:xfrm>
        <a:prstGeom prst="chevron">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marL="0" lvl="0" indent="0" algn="ctr" defTabSz="1200150">
            <a:lnSpc>
              <a:spcPct val="90000"/>
            </a:lnSpc>
            <a:spcBef>
              <a:spcPct val="0"/>
            </a:spcBef>
            <a:spcAft>
              <a:spcPct val="35000"/>
            </a:spcAft>
            <a:buNone/>
          </a:pPr>
          <a:r>
            <a:rPr lang="en-US" sz="2700" kern="1200">
              <a:latin typeface="Arial" panose="020B0604020202020204" pitchFamily="34" charset="0"/>
              <a:cs typeface="Arial" panose="020B0604020202020204" pitchFamily="34" charset="0"/>
            </a:rPr>
            <a:t>March</a:t>
          </a:r>
        </a:p>
      </dsp:txBody>
      <dsp:txXfrm rot="-5400000">
        <a:off x="-16316" y="5601239"/>
        <a:ext cx="1079125" cy="401083"/>
      </dsp:txXfrm>
    </dsp:sp>
    <dsp:sp modelId="{4236144F-A7E5-49AA-A70A-DACD2130ADE7}">
      <dsp:nvSpPr>
        <dsp:cNvPr id="0" name=""/>
        <dsp:cNvSpPr/>
      </dsp:nvSpPr>
      <dsp:spPr>
        <a:xfrm rot="5400000">
          <a:off x="4021580" y="1772280"/>
          <a:ext cx="1580403" cy="7540926"/>
        </a:xfrm>
        <a:prstGeom prst="round2SameRect">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8232" tIns="6985" rIns="6985" bIns="6985" numCol="1" spcCol="1270" anchor="ctr" anchorCtr="0">
          <a:noAutofit/>
        </a:bodyPr>
        <a:lstStyle/>
        <a:p>
          <a:pPr marL="57150" lvl="1" indent="-57150" algn="l" defTabSz="488950">
            <a:lnSpc>
              <a:spcPct val="90000"/>
            </a:lnSpc>
            <a:spcBef>
              <a:spcPct val="0"/>
            </a:spcBef>
            <a:spcAft>
              <a:spcPct val="15000"/>
            </a:spcAft>
            <a:buChar char="•"/>
          </a:pPr>
          <a:r>
            <a:rPr lang="en-US" sz="1100" kern="1200">
              <a:latin typeface="Arial" panose="020B0604020202020204" pitchFamily="34" charset="0"/>
              <a:cs typeface="Arial" panose="020B0604020202020204" pitchFamily="34" charset="0"/>
            </a:rPr>
            <a:t>ACCESS SBD</a:t>
          </a:r>
        </a:p>
        <a:p>
          <a:pPr marL="57150" lvl="1" indent="-57150" algn="l" defTabSz="488950">
            <a:lnSpc>
              <a:spcPct val="90000"/>
            </a:lnSpc>
            <a:spcBef>
              <a:spcPct val="0"/>
            </a:spcBef>
            <a:spcAft>
              <a:spcPct val="15000"/>
            </a:spcAft>
            <a:buChar char="•"/>
          </a:pPr>
          <a:r>
            <a:rPr lang="en-US" sz="1100" kern="1200">
              <a:latin typeface="Arial" panose="020B0604020202020204" pitchFamily="34" charset="0"/>
              <a:cs typeface="Arial" panose="020B0604020202020204" pitchFamily="34" charset="0"/>
            </a:rPr>
            <a:t>CMAS early window opens</a:t>
          </a:r>
        </a:p>
        <a:p>
          <a:pPr marL="57150" lvl="1" indent="-57150" algn="l" defTabSz="488950">
            <a:lnSpc>
              <a:spcPct val="90000"/>
            </a:lnSpc>
            <a:spcBef>
              <a:spcPct val="0"/>
            </a:spcBef>
            <a:spcAft>
              <a:spcPct val="15000"/>
            </a:spcAft>
            <a:buChar char="•"/>
          </a:pPr>
          <a:r>
            <a:rPr lang="en-US" sz="1100" kern="1200">
              <a:latin typeface="Arial" panose="020B0604020202020204" pitchFamily="34" charset="0"/>
              <a:cs typeface="Arial" panose="020B0604020202020204" pitchFamily="34" charset="0"/>
            </a:rPr>
            <a:t>Receive CMAS materials/maintain and inventory</a:t>
          </a:r>
        </a:p>
        <a:p>
          <a:pPr marL="57150" lvl="1" indent="-57150" algn="l" defTabSz="488950">
            <a:lnSpc>
              <a:spcPct val="90000"/>
            </a:lnSpc>
            <a:spcBef>
              <a:spcPct val="0"/>
            </a:spcBef>
            <a:spcAft>
              <a:spcPct val="15000"/>
            </a:spcAft>
            <a:buChar char="•"/>
          </a:pPr>
          <a:r>
            <a:rPr lang="en-US" sz="1100" kern="1200" dirty="0">
              <a:latin typeface="Arial" panose="020B0604020202020204" pitchFamily="34" charset="0"/>
              <a:cs typeface="Arial" panose="020B0604020202020204" pitchFamily="34" charset="0"/>
            </a:rPr>
            <a:t>Update Pearson</a:t>
          </a:r>
        </a:p>
        <a:p>
          <a:pPr marL="57150" lvl="1" indent="-57150" algn="l" defTabSz="488950">
            <a:lnSpc>
              <a:spcPct val="90000"/>
            </a:lnSpc>
            <a:spcBef>
              <a:spcPct val="0"/>
            </a:spcBef>
            <a:spcAft>
              <a:spcPct val="15000"/>
            </a:spcAft>
            <a:buChar char="•"/>
          </a:pPr>
          <a:r>
            <a:rPr lang="en-US" sz="1100" kern="1200" dirty="0">
              <a:latin typeface="Arial" panose="020B0604020202020204" pitchFamily="34" charset="0"/>
              <a:cs typeface="Arial" panose="020B0604020202020204" pitchFamily="34" charset="0"/>
            </a:rPr>
            <a:t>Finalize testing schedule</a:t>
          </a:r>
        </a:p>
        <a:p>
          <a:pPr marL="57150" lvl="1" indent="-57150" algn="l" defTabSz="488950">
            <a:lnSpc>
              <a:spcPct val="90000"/>
            </a:lnSpc>
            <a:spcBef>
              <a:spcPct val="0"/>
            </a:spcBef>
            <a:spcAft>
              <a:spcPct val="15000"/>
            </a:spcAft>
            <a:buChar char="•"/>
          </a:pPr>
          <a:r>
            <a:rPr lang="en-US" sz="1100" kern="1200" dirty="0">
              <a:latin typeface="Arial" panose="020B0604020202020204" pitchFamily="34" charset="0"/>
              <a:cs typeface="Arial" panose="020B0604020202020204" pitchFamily="34" charset="0"/>
            </a:rPr>
            <a:t>Collect opt-out forms</a:t>
          </a:r>
        </a:p>
        <a:p>
          <a:pPr marL="57150" lvl="1" indent="-57150" algn="l" defTabSz="488950">
            <a:lnSpc>
              <a:spcPct val="90000"/>
            </a:lnSpc>
            <a:spcBef>
              <a:spcPct val="0"/>
            </a:spcBef>
            <a:spcAft>
              <a:spcPct val="15000"/>
            </a:spcAft>
            <a:buChar char="•"/>
          </a:pPr>
          <a:r>
            <a:rPr lang="en-US" sz="1100" kern="1200">
              <a:latin typeface="Arial" panose="020B0604020202020204" pitchFamily="34" charset="0"/>
              <a:cs typeface="Arial" panose="020B0604020202020204" pitchFamily="34" charset="0"/>
            </a:rPr>
            <a:t>PSAT/SAT online training </a:t>
          </a:r>
        </a:p>
        <a:p>
          <a:pPr marL="57150" lvl="1" indent="-57150" algn="l" defTabSz="488950">
            <a:lnSpc>
              <a:spcPct val="90000"/>
            </a:lnSpc>
            <a:spcBef>
              <a:spcPct val="0"/>
            </a:spcBef>
            <a:spcAft>
              <a:spcPct val="15000"/>
            </a:spcAft>
            <a:buChar char="•"/>
          </a:pPr>
          <a:r>
            <a:rPr lang="en-US" sz="1100" kern="1200">
              <a:latin typeface="Arial" panose="020B0604020202020204" pitchFamily="34" charset="0"/>
              <a:cs typeface="Arial" panose="020B0604020202020204" pitchFamily="34" charset="0"/>
            </a:rPr>
            <a:t>SAT preadministration sessions</a:t>
          </a:r>
        </a:p>
      </dsp:txBody>
      <dsp:txXfrm rot="-5400000">
        <a:off x="1041319" y="4829691"/>
        <a:ext cx="7463777" cy="142610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F44A48D-1B9A-41FE-8DAD-663506C35265}">
      <dsp:nvSpPr>
        <dsp:cNvPr id="0" name=""/>
        <dsp:cNvSpPr/>
      </dsp:nvSpPr>
      <dsp:spPr>
        <a:xfrm rot="5400000">
          <a:off x="-229294" y="608126"/>
          <a:ext cx="1606368" cy="1171100"/>
        </a:xfrm>
        <a:prstGeom prst="chevron">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a:latin typeface="Arial" panose="020B0604020202020204" pitchFamily="34" charset="0"/>
              <a:cs typeface="Arial" panose="020B0604020202020204" pitchFamily="34" charset="0"/>
            </a:rPr>
            <a:t>April</a:t>
          </a:r>
          <a:r>
            <a:rPr lang="en-US" sz="2000" kern="1200"/>
            <a:t> </a:t>
          </a:r>
        </a:p>
      </dsp:txBody>
      <dsp:txXfrm rot="-5400000">
        <a:off x="-11660" y="976042"/>
        <a:ext cx="1171100" cy="435268"/>
      </dsp:txXfrm>
    </dsp:sp>
    <dsp:sp modelId="{692263E6-999A-45D1-8F0B-ACF7A6D266EF}">
      <dsp:nvSpPr>
        <dsp:cNvPr id="0" name=""/>
        <dsp:cNvSpPr/>
      </dsp:nvSpPr>
      <dsp:spPr>
        <a:xfrm rot="5400000">
          <a:off x="3978822" y="-2813744"/>
          <a:ext cx="1767206" cy="7452613"/>
        </a:xfrm>
        <a:prstGeom prst="round2SameRect">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8232" tIns="6985" rIns="6985" bIns="6985" numCol="1" spcCol="1270" anchor="ctr" anchorCtr="0">
          <a:noAutofit/>
        </a:bodyPr>
        <a:lstStyle/>
        <a:p>
          <a:pPr marL="57150" lvl="1" indent="-57150" algn="l" defTabSz="488950">
            <a:lnSpc>
              <a:spcPct val="90000"/>
            </a:lnSpc>
            <a:spcBef>
              <a:spcPct val="0"/>
            </a:spcBef>
            <a:spcAft>
              <a:spcPct val="15000"/>
            </a:spcAft>
            <a:buChar char="•"/>
          </a:pPr>
          <a:r>
            <a:rPr lang="en-US" sz="1100" kern="1200">
              <a:solidFill>
                <a:schemeClr val="tx1"/>
              </a:solidFill>
              <a:latin typeface="Arial" panose="020B0604020202020204" pitchFamily="34" charset="0"/>
              <a:cs typeface="Arial" panose="020B0604020202020204" pitchFamily="34" charset="0"/>
            </a:rPr>
            <a:t>CMAS testing: maintain test security, ensure all students are tested, report testing irregularity</a:t>
          </a:r>
        </a:p>
        <a:p>
          <a:pPr marL="57150" lvl="1" indent="-57150" algn="l" defTabSz="488950">
            <a:lnSpc>
              <a:spcPct val="90000"/>
            </a:lnSpc>
            <a:spcBef>
              <a:spcPct val="0"/>
            </a:spcBef>
            <a:spcAft>
              <a:spcPct val="15000"/>
            </a:spcAft>
            <a:buChar char="•"/>
          </a:pPr>
          <a:r>
            <a:rPr lang="en-US" sz="1100" kern="1200" dirty="0">
              <a:solidFill>
                <a:schemeClr val="tx1"/>
              </a:solidFill>
              <a:latin typeface="Arial" panose="020B0604020202020204" pitchFamily="34" charset="0"/>
              <a:cs typeface="Arial" panose="020B0604020202020204" pitchFamily="34" charset="0"/>
            </a:rPr>
            <a:t>Receive ACCESS data</a:t>
          </a:r>
        </a:p>
        <a:p>
          <a:pPr marL="57150" lvl="1" indent="-57150" algn="l" defTabSz="488950">
            <a:lnSpc>
              <a:spcPct val="90000"/>
            </a:lnSpc>
            <a:spcBef>
              <a:spcPct val="0"/>
            </a:spcBef>
            <a:spcAft>
              <a:spcPct val="15000"/>
            </a:spcAft>
            <a:buChar char="•"/>
          </a:pPr>
          <a:r>
            <a:rPr lang="en-US" sz="1100" kern="1200" dirty="0">
              <a:solidFill>
                <a:schemeClr val="tx1"/>
              </a:solidFill>
              <a:latin typeface="Arial" panose="020B0604020202020204" pitchFamily="34" charset="0"/>
              <a:cs typeface="Arial" panose="020B0604020202020204" pitchFamily="34" charset="0"/>
            </a:rPr>
            <a:t>PSAT testing</a:t>
          </a:r>
        </a:p>
        <a:p>
          <a:pPr marL="57150" lvl="1" indent="-57150" algn="l" defTabSz="488950">
            <a:lnSpc>
              <a:spcPct val="90000"/>
            </a:lnSpc>
            <a:spcBef>
              <a:spcPct val="0"/>
            </a:spcBef>
            <a:spcAft>
              <a:spcPct val="15000"/>
            </a:spcAft>
            <a:buChar char="•"/>
          </a:pPr>
          <a:r>
            <a:rPr lang="en-US" sz="1100" kern="1200" dirty="0">
              <a:solidFill>
                <a:schemeClr val="tx1"/>
              </a:solidFill>
              <a:latin typeface="Arial" panose="020B0604020202020204" pitchFamily="34" charset="0"/>
              <a:cs typeface="Arial" panose="020B0604020202020204" pitchFamily="34" charset="0"/>
            </a:rPr>
            <a:t>SAT testing</a:t>
          </a:r>
        </a:p>
        <a:p>
          <a:pPr marL="57150" lvl="1" indent="-57150" algn="l" defTabSz="488950">
            <a:lnSpc>
              <a:spcPct val="90000"/>
            </a:lnSpc>
            <a:spcBef>
              <a:spcPct val="0"/>
            </a:spcBef>
            <a:spcAft>
              <a:spcPct val="15000"/>
            </a:spcAft>
            <a:buChar char="•"/>
          </a:pPr>
          <a:r>
            <a:rPr lang="en-US" sz="1100" kern="1200" dirty="0">
              <a:solidFill>
                <a:schemeClr val="tx1"/>
              </a:solidFill>
              <a:latin typeface="Arial" panose="020B0604020202020204" pitchFamily="34" charset="0"/>
              <a:cs typeface="Arial" panose="020B0604020202020204" pitchFamily="34" charset="0"/>
            </a:rPr>
            <a:t>Spring READ testing window</a:t>
          </a:r>
        </a:p>
        <a:p>
          <a:pPr marL="57150" lvl="1" indent="-57150" algn="l" defTabSz="488950">
            <a:lnSpc>
              <a:spcPct val="90000"/>
            </a:lnSpc>
            <a:spcBef>
              <a:spcPct val="0"/>
            </a:spcBef>
            <a:spcAft>
              <a:spcPct val="15000"/>
            </a:spcAft>
            <a:buChar char="•"/>
          </a:pPr>
          <a:r>
            <a:rPr lang="en-US" sz="1100" kern="1200" dirty="0">
              <a:solidFill>
                <a:schemeClr val="tx1"/>
              </a:solidFill>
              <a:latin typeface="Arial" panose="020B0604020202020204" pitchFamily="34" charset="0"/>
              <a:cs typeface="Arial" panose="020B0604020202020204" pitchFamily="34" charset="0"/>
            </a:rPr>
            <a:t>Oversee spring interim assessment administration</a:t>
          </a:r>
        </a:p>
        <a:p>
          <a:pPr marL="57150" lvl="1" indent="-57150" algn="l" defTabSz="488950">
            <a:lnSpc>
              <a:spcPct val="90000"/>
            </a:lnSpc>
            <a:spcBef>
              <a:spcPct val="0"/>
            </a:spcBef>
            <a:spcAft>
              <a:spcPct val="15000"/>
            </a:spcAft>
            <a:buChar char="•"/>
          </a:pPr>
          <a:r>
            <a:rPr lang="en-US" sz="1100" kern="1200" dirty="0">
              <a:solidFill>
                <a:schemeClr val="tx1"/>
              </a:solidFill>
              <a:latin typeface="Arial" panose="020B0604020202020204" pitchFamily="34" charset="0"/>
              <a:cs typeface="Arial" panose="020B0604020202020204" pitchFamily="34" charset="0"/>
            </a:rPr>
            <a:t>Return PSAT/SAT materials</a:t>
          </a:r>
        </a:p>
      </dsp:txBody>
      <dsp:txXfrm rot="-5400000">
        <a:off x="1136119" y="115227"/>
        <a:ext cx="7366345" cy="1594670"/>
      </dsp:txXfrm>
    </dsp:sp>
    <dsp:sp modelId="{FC530DBE-C340-4A94-89D3-1B099CF59213}">
      <dsp:nvSpPr>
        <dsp:cNvPr id="0" name=""/>
        <dsp:cNvSpPr/>
      </dsp:nvSpPr>
      <dsp:spPr>
        <a:xfrm rot="5400000">
          <a:off x="-193829" y="2063232"/>
          <a:ext cx="1606368" cy="1171100"/>
        </a:xfrm>
        <a:prstGeom prst="chevron">
          <a:avLst/>
        </a:prstGeom>
        <a:solidFill>
          <a:srgbClr val="455FA9"/>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a:latin typeface="Arial" panose="020B0604020202020204" pitchFamily="34" charset="0"/>
              <a:cs typeface="Arial" panose="020B0604020202020204" pitchFamily="34" charset="0"/>
            </a:rPr>
            <a:t>May</a:t>
          </a:r>
        </a:p>
      </dsp:txBody>
      <dsp:txXfrm rot="-5400000">
        <a:off x="23805" y="2431148"/>
        <a:ext cx="1171100" cy="435268"/>
      </dsp:txXfrm>
    </dsp:sp>
    <dsp:sp modelId="{19B7E31B-0FCD-46B3-9133-C5A0F38BA09E}">
      <dsp:nvSpPr>
        <dsp:cNvPr id="0" name=""/>
        <dsp:cNvSpPr/>
      </dsp:nvSpPr>
      <dsp:spPr>
        <a:xfrm rot="5400000">
          <a:off x="4340355" y="-1172390"/>
          <a:ext cx="1044139" cy="7452613"/>
        </a:xfrm>
        <a:prstGeom prst="round2SameRect">
          <a:avLst/>
        </a:prstGeom>
        <a:solidFill>
          <a:schemeClr val="lt1">
            <a:alpha val="90000"/>
            <a:hueOff val="0"/>
            <a:satOff val="0"/>
            <a:lumOff val="0"/>
            <a:alphaOff val="0"/>
          </a:schemeClr>
        </a:solidFill>
        <a:ln w="12700" cap="flat" cmpd="sng" algn="ctr">
          <a:solidFill>
            <a:srgbClr val="455FA9"/>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8232" tIns="6985" rIns="6985" bIns="6985" numCol="1" spcCol="1270" anchor="ctr" anchorCtr="0">
          <a:noAutofit/>
        </a:bodyPr>
        <a:lstStyle/>
        <a:p>
          <a:pPr marL="57150" lvl="1" indent="-57150" algn="l" defTabSz="488950">
            <a:lnSpc>
              <a:spcPct val="90000"/>
            </a:lnSpc>
            <a:spcBef>
              <a:spcPct val="0"/>
            </a:spcBef>
            <a:spcAft>
              <a:spcPct val="15000"/>
            </a:spcAft>
            <a:buChar char="•"/>
          </a:pPr>
          <a:endParaRPr lang="en-US" sz="1100" kern="1200" dirty="0">
            <a:solidFill>
              <a:schemeClr val="tx1"/>
            </a:solidFill>
            <a:latin typeface="Arial" panose="020B0604020202020204" pitchFamily="34" charset="0"/>
            <a:cs typeface="Arial" panose="020B0604020202020204" pitchFamily="34" charset="0"/>
          </a:endParaRPr>
        </a:p>
        <a:p>
          <a:pPr marL="57150" lvl="1" indent="-57150" algn="l" defTabSz="488950">
            <a:lnSpc>
              <a:spcPct val="90000"/>
            </a:lnSpc>
            <a:spcBef>
              <a:spcPct val="0"/>
            </a:spcBef>
            <a:spcAft>
              <a:spcPct val="15000"/>
            </a:spcAft>
            <a:buChar char="•"/>
          </a:pPr>
          <a:r>
            <a:rPr lang="en-US" sz="1100" kern="1200" dirty="0">
              <a:solidFill>
                <a:schemeClr val="tx1"/>
              </a:solidFill>
              <a:latin typeface="Arial" panose="020B0604020202020204" pitchFamily="34" charset="0"/>
              <a:cs typeface="Arial" panose="020B0604020202020204" pitchFamily="34" charset="0"/>
            </a:rPr>
            <a:t>READ collection due </a:t>
          </a:r>
        </a:p>
        <a:p>
          <a:pPr marL="57150" lvl="1" indent="-57150" algn="l" defTabSz="488950">
            <a:lnSpc>
              <a:spcPct val="90000"/>
            </a:lnSpc>
            <a:spcBef>
              <a:spcPct val="0"/>
            </a:spcBef>
            <a:spcAft>
              <a:spcPct val="15000"/>
            </a:spcAft>
            <a:buChar char="•"/>
          </a:pPr>
          <a:r>
            <a:rPr lang="en-US" sz="1100" kern="1200">
              <a:solidFill>
                <a:schemeClr val="tx1"/>
              </a:solidFill>
              <a:latin typeface="Arial" panose="020B0604020202020204" pitchFamily="34" charset="0"/>
              <a:cs typeface="Arial" panose="020B0604020202020204" pitchFamily="34" charset="0"/>
            </a:rPr>
            <a:t>Return all CMAS materials</a:t>
          </a:r>
        </a:p>
        <a:p>
          <a:pPr marL="57150" lvl="1" indent="-57150" algn="l" defTabSz="488950">
            <a:lnSpc>
              <a:spcPct val="90000"/>
            </a:lnSpc>
            <a:spcBef>
              <a:spcPct val="0"/>
            </a:spcBef>
            <a:spcAft>
              <a:spcPct val="15000"/>
            </a:spcAft>
            <a:buChar char="•"/>
          </a:pPr>
          <a:r>
            <a:rPr lang="en-US" sz="1100" kern="1200">
              <a:solidFill>
                <a:schemeClr val="tx1"/>
              </a:solidFill>
              <a:latin typeface="Arial" panose="020B0604020202020204" pitchFamily="34" charset="0"/>
              <a:cs typeface="Arial" panose="020B0604020202020204" pitchFamily="34" charset="0"/>
            </a:rPr>
            <a:t>Spring re-designation training</a:t>
          </a:r>
        </a:p>
        <a:p>
          <a:pPr marL="57150" lvl="1" indent="-57150" algn="l" defTabSz="488950">
            <a:lnSpc>
              <a:spcPct val="90000"/>
            </a:lnSpc>
            <a:spcBef>
              <a:spcPct val="0"/>
            </a:spcBef>
            <a:spcAft>
              <a:spcPct val="15000"/>
            </a:spcAft>
            <a:buChar char="•"/>
          </a:pPr>
          <a:r>
            <a:rPr lang="en-US" sz="1100" kern="1200">
              <a:solidFill>
                <a:schemeClr val="tx1"/>
              </a:solidFill>
              <a:latin typeface="Arial" panose="020B0604020202020204" pitchFamily="34" charset="0"/>
              <a:cs typeface="Arial" panose="020B0604020202020204" pitchFamily="34" charset="0"/>
            </a:rPr>
            <a:t>Update READ plans</a:t>
          </a:r>
        </a:p>
        <a:p>
          <a:pPr marL="57150" lvl="1" indent="-57150" algn="l" defTabSz="488950">
            <a:lnSpc>
              <a:spcPct val="90000"/>
            </a:lnSpc>
            <a:spcBef>
              <a:spcPct val="0"/>
            </a:spcBef>
            <a:spcAft>
              <a:spcPct val="15000"/>
            </a:spcAft>
            <a:buChar char="•"/>
          </a:pPr>
          <a:r>
            <a:rPr lang="en-US" sz="1100" kern="1200">
              <a:solidFill>
                <a:schemeClr val="tx1"/>
              </a:solidFill>
              <a:latin typeface="Arial" panose="020B0604020202020204" pitchFamily="34" charset="0"/>
              <a:cs typeface="Arial" panose="020B0604020202020204" pitchFamily="34" charset="0"/>
            </a:rPr>
            <a:t>SBD review (CMAS and PSAT/SAT) </a:t>
          </a:r>
        </a:p>
        <a:p>
          <a:pPr marL="57150" lvl="1" indent="-57150" algn="l" defTabSz="488950">
            <a:lnSpc>
              <a:spcPct val="90000"/>
            </a:lnSpc>
            <a:spcBef>
              <a:spcPct val="0"/>
            </a:spcBef>
            <a:spcAft>
              <a:spcPct val="15000"/>
            </a:spcAft>
            <a:buChar char="•"/>
          </a:pPr>
          <a:endParaRPr lang="en-US" sz="1100" kern="1200"/>
        </a:p>
      </dsp:txBody>
      <dsp:txXfrm rot="-5400000">
        <a:off x="1136119" y="2082817"/>
        <a:ext cx="7401642" cy="942197"/>
      </dsp:txXfrm>
    </dsp:sp>
    <dsp:sp modelId="{50C19829-E3B4-49FC-B510-4D2E8B793F34}">
      <dsp:nvSpPr>
        <dsp:cNvPr id="0" name=""/>
        <dsp:cNvSpPr/>
      </dsp:nvSpPr>
      <dsp:spPr>
        <a:xfrm rot="5400000">
          <a:off x="-215846" y="3514066"/>
          <a:ext cx="1606368" cy="1171100"/>
        </a:xfrm>
        <a:prstGeom prst="chevron">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a:latin typeface="Arial" panose="020B0604020202020204" pitchFamily="34" charset="0"/>
              <a:cs typeface="Arial" panose="020B0604020202020204" pitchFamily="34" charset="0"/>
            </a:rPr>
            <a:t>June</a:t>
          </a:r>
        </a:p>
      </dsp:txBody>
      <dsp:txXfrm rot="-5400000">
        <a:off x="1788" y="3881982"/>
        <a:ext cx="1171100" cy="435268"/>
      </dsp:txXfrm>
    </dsp:sp>
    <dsp:sp modelId="{4357C0F1-869F-4124-8E97-113EC8473036}">
      <dsp:nvSpPr>
        <dsp:cNvPr id="0" name=""/>
        <dsp:cNvSpPr/>
      </dsp:nvSpPr>
      <dsp:spPr>
        <a:xfrm rot="5400000">
          <a:off x="4345204" y="204545"/>
          <a:ext cx="1015363" cy="7452613"/>
        </a:xfrm>
        <a:prstGeom prst="round2SameRect">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l" defTabSz="533400">
            <a:lnSpc>
              <a:spcPct val="90000"/>
            </a:lnSpc>
            <a:spcBef>
              <a:spcPct val="0"/>
            </a:spcBef>
            <a:spcAft>
              <a:spcPct val="15000"/>
            </a:spcAft>
            <a:buChar char="•"/>
          </a:pPr>
          <a:r>
            <a:rPr lang="en-US" sz="1200" kern="1200">
              <a:solidFill>
                <a:schemeClr val="tx1"/>
              </a:solidFill>
              <a:latin typeface="Arial" panose="020B0604020202020204" pitchFamily="34" charset="0"/>
              <a:cs typeface="Arial" panose="020B0604020202020204" pitchFamily="34" charset="0"/>
            </a:rPr>
            <a:t>Finalize SBD review (CMAS and PSAT/SAT)</a:t>
          </a:r>
        </a:p>
        <a:p>
          <a:pPr marL="114300" lvl="1" indent="-114300" algn="l" defTabSz="533400">
            <a:lnSpc>
              <a:spcPct val="90000"/>
            </a:lnSpc>
            <a:spcBef>
              <a:spcPct val="0"/>
            </a:spcBef>
            <a:spcAft>
              <a:spcPct val="15000"/>
            </a:spcAft>
            <a:buChar char="•"/>
          </a:pPr>
          <a:r>
            <a:rPr lang="en-US" sz="1200" kern="1200">
              <a:solidFill>
                <a:schemeClr val="tx1"/>
              </a:solidFill>
              <a:latin typeface="Arial" panose="020B0604020202020204" pitchFamily="34" charset="0"/>
              <a:cs typeface="Arial" panose="020B0604020202020204" pitchFamily="34" charset="0"/>
            </a:rPr>
            <a:t>Clear errors in READ collection</a:t>
          </a:r>
        </a:p>
        <a:p>
          <a:pPr marL="114300" lvl="1" indent="-114300" algn="l" defTabSz="533400">
            <a:lnSpc>
              <a:spcPct val="90000"/>
            </a:lnSpc>
            <a:spcBef>
              <a:spcPct val="0"/>
            </a:spcBef>
            <a:spcAft>
              <a:spcPct val="15000"/>
            </a:spcAft>
            <a:buChar char="•"/>
          </a:pPr>
          <a:r>
            <a:rPr lang="en-US" sz="1200" kern="1200">
              <a:solidFill>
                <a:schemeClr val="tx1"/>
              </a:solidFill>
              <a:latin typeface="Arial" panose="020B0604020202020204" pitchFamily="34" charset="0"/>
              <a:cs typeface="Arial" panose="020B0604020202020204" pitchFamily="34" charset="0"/>
            </a:rPr>
            <a:t>CMAS student and school level results released in Pearson Access Next</a:t>
          </a:r>
        </a:p>
        <a:p>
          <a:pPr marL="57150" lvl="1" indent="-57150" algn="l" defTabSz="488950">
            <a:lnSpc>
              <a:spcPct val="90000"/>
            </a:lnSpc>
            <a:spcBef>
              <a:spcPct val="0"/>
            </a:spcBef>
            <a:spcAft>
              <a:spcPct val="15000"/>
            </a:spcAft>
            <a:buChar char="•"/>
          </a:pPr>
          <a:endParaRPr lang="en-US" sz="1100" kern="1200"/>
        </a:p>
        <a:p>
          <a:pPr marL="57150" lvl="1" indent="-57150" algn="l" defTabSz="488950">
            <a:lnSpc>
              <a:spcPct val="90000"/>
            </a:lnSpc>
            <a:spcBef>
              <a:spcPct val="0"/>
            </a:spcBef>
            <a:spcAft>
              <a:spcPct val="15000"/>
            </a:spcAft>
            <a:buChar char="•"/>
          </a:pPr>
          <a:endParaRPr lang="en-US" sz="1100" kern="1200"/>
        </a:p>
      </dsp:txBody>
      <dsp:txXfrm rot="-5400000">
        <a:off x="1126579" y="3472736"/>
        <a:ext cx="7403047" cy="916231"/>
      </dsp:txXfrm>
    </dsp:sp>
    <dsp:sp modelId="{B9EAB65E-2607-4D77-A629-A0A56A7793FB}">
      <dsp:nvSpPr>
        <dsp:cNvPr id="0" name=""/>
        <dsp:cNvSpPr/>
      </dsp:nvSpPr>
      <dsp:spPr>
        <a:xfrm rot="5400000">
          <a:off x="-229294" y="5008849"/>
          <a:ext cx="1606368" cy="1171100"/>
        </a:xfrm>
        <a:prstGeom prst="chevron">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a:latin typeface="Arial" panose="020B0604020202020204" pitchFamily="34" charset="0"/>
              <a:cs typeface="Arial" panose="020B0604020202020204" pitchFamily="34" charset="0"/>
            </a:rPr>
            <a:t>July </a:t>
          </a:r>
        </a:p>
      </dsp:txBody>
      <dsp:txXfrm rot="-5400000">
        <a:off x="-11660" y="5376765"/>
        <a:ext cx="1171100" cy="435268"/>
      </dsp:txXfrm>
    </dsp:sp>
    <dsp:sp modelId="{C2B8B50E-0954-491D-BB97-4FABE0FA6617}">
      <dsp:nvSpPr>
        <dsp:cNvPr id="0" name=""/>
        <dsp:cNvSpPr/>
      </dsp:nvSpPr>
      <dsp:spPr>
        <a:xfrm rot="5400000">
          <a:off x="4325972" y="1574382"/>
          <a:ext cx="1044139" cy="7452613"/>
        </a:xfrm>
        <a:prstGeom prst="round2SameRect">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l" defTabSz="533400">
            <a:lnSpc>
              <a:spcPct val="90000"/>
            </a:lnSpc>
            <a:spcBef>
              <a:spcPct val="0"/>
            </a:spcBef>
            <a:spcAft>
              <a:spcPct val="15000"/>
            </a:spcAft>
            <a:buChar char="•"/>
          </a:pPr>
          <a:r>
            <a:rPr lang="en-US" sz="1200" kern="1200" dirty="0">
              <a:latin typeface="Arial" panose="020B0604020202020204" pitchFamily="34" charset="0"/>
              <a:cs typeface="Arial" panose="020B0604020202020204" pitchFamily="34" charset="0"/>
            </a:rPr>
            <a:t>Relax…</a:t>
          </a:r>
        </a:p>
        <a:p>
          <a:pPr marL="114300" lvl="1" indent="-114300" algn="l" defTabSz="533400">
            <a:lnSpc>
              <a:spcPct val="90000"/>
            </a:lnSpc>
            <a:spcBef>
              <a:spcPct val="0"/>
            </a:spcBef>
            <a:spcAft>
              <a:spcPct val="15000"/>
            </a:spcAft>
            <a:buChar char="•"/>
          </a:pPr>
          <a:r>
            <a:rPr lang="en-US" sz="1200" kern="1200">
              <a:latin typeface="Arial" panose="020B0604020202020204" pitchFamily="34" charset="0"/>
              <a:cs typeface="Arial" panose="020B0604020202020204" pitchFamily="34" charset="0"/>
            </a:rPr>
            <a:t>Submit missing materials documentation as needed</a:t>
          </a:r>
        </a:p>
        <a:p>
          <a:pPr marL="114300" lvl="1" indent="-114300" algn="l" defTabSz="533400">
            <a:lnSpc>
              <a:spcPct val="90000"/>
            </a:lnSpc>
            <a:spcBef>
              <a:spcPct val="0"/>
            </a:spcBef>
            <a:spcAft>
              <a:spcPct val="15000"/>
            </a:spcAft>
            <a:buChar char="•"/>
          </a:pPr>
          <a:r>
            <a:rPr lang="en-US" sz="1200" kern="1200" dirty="0">
              <a:latin typeface="Arial" panose="020B0604020202020204" pitchFamily="34" charset="0"/>
              <a:cs typeface="Arial" panose="020B0604020202020204" pitchFamily="34" charset="0"/>
            </a:rPr>
            <a:t>CMAS data released; organize and send individual student reports</a:t>
          </a:r>
        </a:p>
        <a:p>
          <a:pPr marL="114300" lvl="1" indent="-114300" algn="l" defTabSz="533400">
            <a:lnSpc>
              <a:spcPct val="90000"/>
            </a:lnSpc>
            <a:spcBef>
              <a:spcPct val="0"/>
            </a:spcBef>
            <a:spcAft>
              <a:spcPct val="15000"/>
            </a:spcAft>
            <a:buChar char="•"/>
          </a:pPr>
          <a:r>
            <a:rPr lang="en-US" sz="1200" kern="1200" dirty="0">
              <a:latin typeface="Arial" panose="020B0604020202020204" pitchFamily="34" charset="0"/>
              <a:cs typeface="Arial" panose="020B0604020202020204" pitchFamily="34" charset="0"/>
            </a:rPr>
            <a:t>PSAT/SAT data released  </a:t>
          </a:r>
        </a:p>
        <a:p>
          <a:pPr marL="114300" lvl="1" indent="-114300" algn="l" defTabSz="533400">
            <a:lnSpc>
              <a:spcPct val="90000"/>
            </a:lnSpc>
            <a:spcBef>
              <a:spcPct val="0"/>
            </a:spcBef>
            <a:spcAft>
              <a:spcPct val="15000"/>
            </a:spcAft>
            <a:buChar char="•"/>
          </a:pPr>
          <a:r>
            <a:rPr lang="en-US" sz="1200" kern="1200" dirty="0">
              <a:latin typeface="Arial" panose="020B0604020202020204" pitchFamily="34" charset="0"/>
              <a:cs typeface="Arial" panose="020B0604020202020204" pitchFamily="34" charset="0"/>
            </a:rPr>
            <a:t>Communicate and explain results to families</a:t>
          </a:r>
        </a:p>
      </dsp:txBody>
      <dsp:txXfrm rot="-5400000">
        <a:off x="1121736" y="4829590"/>
        <a:ext cx="7401642" cy="942197"/>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9F14F2E-92A9-42C6-9CBE-1E57962C0C8F}" type="datetimeFigureOut">
              <a:rPr lang="en-US" smtClean="0"/>
              <a:t>9/5/2023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1236FA9-E422-4CFD-956E-786F13BB8D9B}" type="slidenum">
              <a:rPr lang="en-US" smtClean="0"/>
              <a:t>‹#›</a:t>
            </a:fld>
            <a:endParaRPr lang="en-US"/>
          </a:p>
        </p:txBody>
      </p:sp>
    </p:spTree>
    <p:extLst>
      <p:ext uri="{BB962C8B-B14F-4D97-AF65-F5344CB8AC3E}">
        <p14:creationId xmlns:p14="http://schemas.microsoft.com/office/powerpoint/2010/main" val="6475290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995EF9D-2794-47AA-B87D-5B456456569E}" type="slidenum">
              <a:rPr lang="en-US" smtClean="0"/>
              <a:t>11</a:t>
            </a:fld>
            <a:endParaRPr lang="en-US" dirty="0"/>
          </a:p>
        </p:txBody>
      </p:sp>
    </p:spTree>
    <p:extLst>
      <p:ext uri="{BB962C8B-B14F-4D97-AF65-F5344CB8AC3E}">
        <p14:creationId xmlns:p14="http://schemas.microsoft.com/office/powerpoint/2010/main" val="351500894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0000"/>
              </a:lnSpc>
            </a:pPr>
            <a:r>
              <a:rPr lang="en-US" dirty="0"/>
              <a:t>The following are five (5) types of applications sites should review before devices are used for testing:</a:t>
            </a:r>
          </a:p>
          <a:p>
            <a:pPr marL="1028700" lvl="1" indent="-342900">
              <a:lnSpc>
                <a:spcPct val="100000"/>
              </a:lnSpc>
            </a:pPr>
            <a:r>
              <a:rPr lang="en-US" dirty="0"/>
              <a:t>Instructional Software </a:t>
            </a:r>
          </a:p>
          <a:p>
            <a:pPr marL="1028700" lvl="1" indent="-342900">
              <a:lnSpc>
                <a:spcPct val="100000"/>
              </a:lnSpc>
            </a:pPr>
            <a:r>
              <a:rPr lang="en-US" dirty="0"/>
              <a:t>	</a:t>
            </a:r>
            <a:r>
              <a:rPr lang="en-US" b="1" dirty="0"/>
              <a:t>Typing assistant or grammar checking application (e.g., Grammarly, Ginger Software, </a:t>
            </a:r>
            <a:r>
              <a:rPr lang="en-US" b="1" dirty="0" err="1"/>
              <a:t>ProWritingAid</a:t>
            </a:r>
            <a:r>
              <a:rPr lang="en-US" b="1" dirty="0"/>
              <a:t>) </a:t>
            </a:r>
          </a:p>
          <a:p>
            <a:pPr marL="1028700" lvl="1" indent="-342900">
              <a:lnSpc>
                <a:spcPct val="100000"/>
              </a:lnSpc>
            </a:pPr>
            <a:r>
              <a:rPr lang="en-US" b="1" dirty="0"/>
              <a:t>	Classroom monitoring tools (e.g., </a:t>
            </a:r>
            <a:r>
              <a:rPr lang="en-US" b="1" dirty="0" err="1"/>
              <a:t>Linewize</a:t>
            </a:r>
            <a:r>
              <a:rPr lang="en-US" b="1" dirty="0"/>
              <a:t> </a:t>
            </a:r>
            <a:r>
              <a:rPr lang="en-US" b="1" dirty="0" err="1"/>
              <a:t>Classwize</a:t>
            </a:r>
            <a:r>
              <a:rPr lang="en-US" b="1" dirty="0"/>
              <a:t>, </a:t>
            </a:r>
            <a:r>
              <a:rPr lang="en-US" b="1" dirty="0" err="1"/>
              <a:t>Impero</a:t>
            </a:r>
            <a:r>
              <a:rPr lang="en-US" b="1" dirty="0"/>
              <a:t> Wellbeing, </a:t>
            </a:r>
            <a:r>
              <a:rPr lang="en-US" b="1" dirty="0" err="1"/>
              <a:t>GoGuardian</a:t>
            </a:r>
            <a:r>
              <a:rPr lang="en-US" b="1" dirty="0"/>
              <a:t>, </a:t>
            </a:r>
            <a:r>
              <a:rPr lang="en-US" b="1" dirty="0" err="1"/>
              <a:t>Securly</a:t>
            </a:r>
            <a:r>
              <a:rPr lang="en-US" b="1" dirty="0"/>
              <a:t>) </a:t>
            </a:r>
          </a:p>
          <a:p>
            <a:pPr marL="1028700" lvl="1" indent="-342900">
              <a:lnSpc>
                <a:spcPct val="100000"/>
              </a:lnSpc>
            </a:pPr>
            <a:r>
              <a:rPr lang="en-US" b="1" dirty="0"/>
              <a:t>	Remote access/remote control tools (e.g., TeamViewer, </a:t>
            </a:r>
            <a:r>
              <a:rPr lang="en-US" b="1" dirty="0" err="1"/>
              <a:t>AnyDesk</a:t>
            </a:r>
            <a:r>
              <a:rPr lang="en-US" b="1" dirty="0"/>
              <a:t>, Remote PC, LogMeIn) </a:t>
            </a:r>
          </a:p>
          <a:p>
            <a:pPr marL="1028700" lvl="1" indent="-342900">
              <a:lnSpc>
                <a:spcPct val="100000"/>
              </a:lnSpc>
            </a:pPr>
            <a:r>
              <a:rPr lang="en-US" dirty="0"/>
              <a:t> </a:t>
            </a:r>
          </a:p>
          <a:p>
            <a:pPr marL="1028700" lvl="1" indent="-342900">
              <a:lnSpc>
                <a:spcPct val="100000"/>
              </a:lnSpc>
            </a:pPr>
            <a:r>
              <a:rPr lang="en-US" dirty="0"/>
              <a:t>Automatic Updates – </a:t>
            </a:r>
          </a:p>
          <a:p>
            <a:pPr marL="1485900" lvl="2" indent="-342900">
              <a:lnSpc>
                <a:spcPct val="100000"/>
              </a:lnSpc>
            </a:pPr>
            <a:r>
              <a:rPr lang="en-US" b="1" dirty="0"/>
              <a:t>Automatic Updates - </a:t>
            </a:r>
            <a:r>
              <a:rPr lang="en-US" sz="1200" b="1" dirty="0"/>
              <a:t>Audio playback may be choppy </a:t>
            </a:r>
          </a:p>
          <a:p>
            <a:pPr marL="1485900" lvl="2" indent="-342900">
              <a:lnSpc>
                <a:spcPct val="100000"/>
              </a:lnSpc>
            </a:pPr>
            <a:r>
              <a:rPr lang="en-US" sz="1200" b="1" dirty="0"/>
              <a:t>Speaking test responses may be distorted</a:t>
            </a:r>
          </a:p>
          <a:p>
            <a:pPr marL="1028700" lvl="1" indent="-342900">
              <a:lnSpc>
                <a:spcPct val="100000"/>
              </a:lnSpc>
            </a:pPr>
            <a:endParaRPr lang="en-US" dirty="0"/>
          </a:p>
          <a:p>
            <a:pPr marL="1028700" lvl="1" indent="-342900">
              <a:lnSpc>
                <a:spcPct val="100000"/>
              </a:lnSpc>
            </a:pPr>
            <a:r>
              <a:rPr lang="en-US" dirty="0"/>
              <a:t>Intelligent Personal Assistant (IPA) </a:t>
            </a:r>
          </a:p>
          <a:p>
            <a:pPr marL="1028700" lvl="1" indent="-342900">
              <a:lnSpc>
                <a:spcPct val="100000"/>
              </a:lnSpc>
            </a:pPr>
            <a:endParaRPr lang="en-US" dirty="0"/>
          </a:p>
          <a:p>
            <a:pPr marL="1028700" lvl="1" indent="-342900">
              <a:lnSpc>
                <a:spcPct val="100000"/>
              </a:lnSpc>
            </a:pPr>
            <a:r>
              <a:rPr lang="en-US" dirty="0" err="1"/>
              <a:t>iPadOS</a:t>
            </a:r>
            <a:r>
              <a:rPr lang="en-US" dirty="0"/>
              <a:t>, Chrome OS, Netbook Devices - </a:t>
            </a:r>
            <a:r>
              <a:rPr lang="en-US" b="1" dirty="0"/>
              <a:t>unnecessary applications and features</a:t>
            </a:r>
          </a:p>
          <a:p>
            <a:pPr marL="1028700" lvl="1" indent="-342900">
              <a:lnSpc>
                <a:spcPct val="100000"/>
              </a:lnSpc>
            </a:pPr>
            <a:r>
              <a:rPr lang="en-US" dirty="0"/>
              <a:t>Collaboration Tools – </a:t>
            </a:r>
            <a:r>
              <a:rPr lang="en-US" b="1" dirty="0"/>
              <a:t>MS Teams</a:t>
            </a:r>
          </a:p>
          <a:p>
            <a:pPr marL="1028700" lvl="1" indent="-342900">
              <a:lnSpc>
                <a:spcPct val="100000"/>
              </a:lnSpc>
            </a:pPr>
            <a:r>
              <a:rPr lang="en-US" dirty="0"/>
              <a:t>Microsoft Game Bar and Other Screen Capture Software</a:t>
            </a:r>
            <a:endParaRPr lang="en-US" sz="2000" dirty="0"/>
          </a:p>
          <a:p>
            <a:endParaRPr lang="en-US" dirty="0"/>
          </a:p>
        </p:txBody>
      </p:sp>
      <p:sp>
        <p:nvSpPr>
          <p:cNvPr id="4" name="Slide Number Placeholder 3"/>
          <p:cNvSpPr>
            <a:spLocks noGrp="1"/>
          </p:cNvSpPr>
          <p:nvPr>
            <p:ph type="sldNum" sz="quarter" idx="5"/>
          </p:nvPr>
        </p:nvSpPr>
        <p:spPr/>
        <p:txBody>
          <a:bodyPr/>
          <a:lstStyle/>
          <a:p>
            <a:fld id="{D8C3E97E-4890-4915-A7C2-F3D207C521C5}" type="slidenum">
              <a:rPr lang="en-US" smtClean="0"/>
              <a:t>75</a:t>
            </a:fld>
            <a:endParaRPr lang="en-US"/>
          </a:p>
        </p:txBody>
      </p:sp>
    </p:spTree>
    <p:extLst>
      <p:ext uri="{BB962C8B-B14F-4D97-AF65-F5344CB8AC3E}">
        <p14:creationId xmlns:p14="http://schemas.microsoft.com/office/powerpoint/2010/main" val="12808720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8C3E97E-4890-4915-A7C2-F3D207C521C5}" type="slidenum">
              <a:rPr lang="en-US" smtClean="0"/>
              <a:t>76</a:t>
            </a:fld>
            <a:endParaRPr lang="en-US"/>
          </a:p>
        </p:txBody>
      </p:sp>
    </p:spTree>
    <p:extLst>
      <p:ext uri="{BB962C8B-B14F-4D97-AF65-F5344CB8AC3E}">
        <p14:creationId xmlns:p14="http://schemas.microsoft.com/office/powerpoint/2010/main" val="220632072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8C3E97E-4890-4915-A7C2-F3D207C521C5}" type="slidenum">
              <a:rPr lang="en-US" smtClean="0"/>
              <a:t>77</a:t>
            </a:fld>
            <a:endParaRPr lang="en-US"/>
          </a:p>
        </p:txBody>
      </p:sp>
    </p:spTree>
    <p:extLst>
      <p:ext uri="{BB962C8B-B14F-4D97-AF65-F5344CB8AC3E}">
        <p14:creationId xmlns:p14="http://schemas.microsoft.com/office/powerpoint/2010/main" val="17126578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8C3E97E-4890-4915-A7C2-F3D207C521C5}" type="slidenum">
              <a:rPr lang="en-US" smtClean="0"/>
              <a:t>78</a:t>
            </a:fld>
            <a:endParaRPr lang="en-US"/>
          </a:p>
        </p:txBody>
      </p:sp>
    </p:spTree>
    <p:extLst>
      <p:ext uri="{BB962C8B-B14F-4D97-AF65-F5344CB8AC3E}">
        <p14:creationId xmlns:p14="http://schemas.microsoft.com/office/powerpoint/2010/main" val="49480773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8C3E97E-4890-4915-A7C2-F3D207C521C5}" type="slidenum">
              <a:rPr lang="en-US" smtClean="0"/>
              <a:t>79</a:t>
            </a:fld>
            <a:endParaRPr lang="en-US"/>
          </a:p>
        </p:txBody>
      </p:sp>
    </p:spTree>
    <p:extLst>
      <p:ext uri="{BB962C8B-B14F-4D97-AF65-F5344CB8AC3E}">
        <p14:creationId xmlns:p14="http://schemas.microsoft.com/office/powerpoint/2010/main" val="212516233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8C3E97E-4890-4915-A7C2-F3D207C521C5}" type="slidenum">
              <a:rPr lang="en-US" smtClean="0"/>
              <a:t>80</a:t>
            </a:fld>
            <a:endParaRPr lang="en-US"/>
          </a:p>
        </p:txBody>
      </p:sp>
    </p:spTree>
    <p:extLst>
      <p:ext uri="{BB962C8B-B14F-4D97-AF65-F5344CB8AC3E}">
        <p14:creationId xmlns:p14="http://schemas.microsoft.com/office/powerpoint/2010/main" val="176192411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8C3E97E-4890-4915-A7C2-F3D207C521C5}" type="slidenum">
              <a:rPr lang="en-US" smtClean="0"/>
              <a:t>81</a:t>
            </a:fld>
            <a:endParaRPr lang="en-US"/>
          </a:p>
        </p:txBody>
      </p:sp>
    </p:spTree>
    <p:extLst>
      <p:ext uri="{BB962C8B-B14F-4D97-AF65-F5344CB8AC3E}">
        <p14:creationId xmlns:p14="http://schemas.microsoft.com/office/powerpoint/2010/main" val="48640178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8C3E97E-4890-4915-A7C2-F3D207C521C5}" type="slidenum">
              <a:rPr lang="en-US" smtClean="0"/>
              <a:t>82</a:t>
            </a:fld>
            <a:endParaRPr lang="en-US"/>
          </a:p>
        </p:txBody>
      </p:sp>
    </p:spTree>
    <p:extLst>
      <p:ext uri="{BB962C8B-B14F-4D97-AF65-F5344CB8AC3E}">
        <p14:creationId xmlns:p14="http://schemas.microsoft.com/office/powerpoint/2010/main" val="423456521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995EF9D-2794-47AA-B87D-5B456456569E}" type="slidenum">
              <a:rPr lang="en-US" smtClean="0"/>
              <a:t>85</a:t>
            </a:fld>
            <a:endParaRPr lang="en-US" dirty="0"/>
          </a:p>
        </p:txBody>
      </p:sp>
    </p:spTree>
    <p:extLst>
      <p:ext uri="{BB962C8B-B14F-4D97-AF65-F5344CB8AC3E}">
        <p14:creationId xmlns:p14="http://schemas.microsoft.com/office/powerpoint/2010/main" val="11902910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995EF9D-2794-47AA-B87D-5B456456569E}" type="slidenum">
              <a:rPr lang="en-US" smtClean="0"/>
              <a:t>36</a:t>
            </a:fld>
            <a:endParaRPr lang="en-US" dirty="0"/>
          </a:p>
        </p:txBody>
      </p:sp>
    </p:spTree>
    <p:extLst>
      <p:ext uri="{BB962C8B-B14F-4D97-AF65-F5344CB8AC3E}">
        <p14:creationId xmlns:p14="http://schemas.microsoft.com/office/powerpoint/2010/main" val="21290579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8C3E97E-4890-4915-A7C2-F3D207C521C5}" type="slidenum">
              <a:rPr lang="en-US" smtClean="0"/>
              <a:t>49</a:t>
            </a:fld>
            <a:endParaRPr lang="en-US"/>
          </a:p>
        </p:txBody>
      </p:sp>
    </p:spTree>
    <p:extLst>
      <p:ext uri="{BB962C8B-B14F-4D97-AF65-F5344CB8AC3E}">
        <p14:creationId xmlns:p14="http://schemas.microsoft.com/office/powerpoint/2010/main" val="30499959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8C3E97E-4890-4915-A7C2-F3D207C521C5}" type="slidenum">
              <a:rPr lang="en-US" smtClean="0"/>
              <a:t>52</a:t>
            </a:fld>
            <a:endParaRPr lang="en-US"/>
          </a:p>
        </p:txBody>
      </p:sp>
    </p:spTree>
    <p:extLst>
      <p:ext uri="{BB962C8B-B14F-4D97-AF65-F5344CB8AC3E}">
        <p14:creationId xmlns:p14="http://schemas.microsoft.com/office/powerpoint/2010/main" val="71743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rgbClr val="000000"/>
                </a:solidFill>
                <a:effectLst/>
                <a:latin typeface="Calibri" panose="020F0502020204030204" pitchFamily="34" charset="0"/>
              </a:rPr>
              <a:t>Since 2003, participation in NAEP for grades 4 and 8 schools in reading and mathematics has been linked to Title I funding by the federal Elementary and Secondary Education Act (ESEA)</a:t>
            </a:r>
            <a:endParaRPr lang="en-US" b="0" i="0" dirty="0">
              <a:solidFill>
                <a:srgbClr val="000000"/>
              </a:solidFill>
              <a:effectLst/>
              <a:latin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i="0" dirty="0">
              <a:solidFill>
                <a:srgbClr val="000000"/>
              </a:solidFill>
              <a:effectLst/>
              <a:latin typeface="Arial" panose="020B0604020202020204" pitchFamily="34" charset="0"/>
            </a:endParaRPr>
          </a:p>
          <a:p>
            <a:endParaRPr lang="en-US" b="1" dirty="0"/>
          </a:p>
        </p:txBody>
      </p:sp>
      <p:sp>
        <p:nvSpPr>
          <p:cNvPr id="4" name="Slide Number Placeholder 3"/>
          <p:cNvSpPr>
            <a:spLocks noGrp="1"/>
          </p:cNvSpPr>
          <p:nvPr>
            <p:ph type="sldNum" sz="quarter" idx="5"/>
          </p:nvPr>
        </p:nvSpPr>
        <p:spPr/>
        <p:txBody>
          <a:bodyPr/>
          <a:lstStyle/>
          <a:p>
            <a:fld id="{D8C3E97E-4890-4915-A7C2-F3D207C521C5}" type="slidenum">
              <a:rPr lang="en-US" smtClean="0"/>
              <a:t>62</a:t>
            </a:fld>
            <a:endParaRPr lang="en-US"/>
          </a:p>
        </p:txBody>
      </p:sp>
    </p:spTree>
    <p:extLst>
      <p:ext uri="{BB962C8B-B14F-4D97-AF65-F5344CB8AC3E}">
        <p14:creationId xmlns:p14="http://schemas.microsoft.com/office/powerpoint/2010/main" val="35775313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Per Center for Assessment re: balanced assessment systems</a:t>
            </a:r>
          </a:p>
          <a:p>
            <a:pPr algn="l">
              <a:buFont typeface="+mj-lt"/>
              <a:buAutoNum type="arabicPeriod"/>
            </a:pPr>
            <a:r>
              <a:rPr lang="en-US" b="1" i="0" dirty="0">
                <a:solidFill>
                  <a:srgbClr val="231F20"/>
                </a:solidFill>
                <a:effectLst/>
                <a:latin typeface="Open Sans" panose="020B0606030504020204" pitchFamily="34" charset="0"/>
              </a:rPr>
              <a:t>Coherence</a:t>
            </a:r>
            <a:r>
              <a:rPr lang="en-US" b="0" i="0" dirty="0">
                <a:solidFill>
                  <a:srgbClr val="231F20"/>
                </a:solidFill>
                <a:effectLst/>
                <a:latin typeface="Open Sans" panose="020B0606030504020204" pitchFamily="34" charset="0"/>
              </a:rPr>
              <a:t>: The learning model that connects the various assessments in the system and to curriculum and instruction.</a:t>
            </a:r>
          </a:p>
          <a:p>
            <a:pPr algn="l">
              <a:buFont typeface="+mj-lt"/>
              <a:buAutoNum type="arabicPeriod"/>
            </a:pPr>
            <a:r>
              <a:rPr lang="en-US" b="1" i="0" dirty="0">
                <a:solidFill>
                  <a:srgbClr val="231F20"/>
                </a:solidFill>
                <a:effectLst/>
                <a:latin typeface="Open Sans" panose="020B0606030504020204" pitchFamily="34" charset="0"/>
              </a:rPr>
              <a:t>Comprehensiveness</a:t>
            </a:r>
            <a:r>
              <a:rPr lang="en-US" b="0" i="0" dirty="0">
                <a:solidFill>
                  <a:srgbClr val="231F20"/>
                </a:solidFill>
                <a:effectLst/>
                <a:latin typeface="Open Sans" panose="020B0606030504020204" pitchFamily="34" charset="0"/>
              </a:rPr>
              <a:t>: Assessments provide multiple views of what students know and can do, as well as support multiple users and uses.</a:t>
            </a:r>
          </a:p>
          <a:p>
            <a:pPr algn="l">
              <a:buFont typeface="+mj-lt"/>
              <a:buAutoNum type="arabicPeriod"/>
            </a:pPr>
            <a:r>
              <a:rPr lang="en-US" b="1" i="0" dirty="0">
                <a:solidFill>
                  <a:srgbClr val="231F20"/>
                </a:solidFill>
                <a:effectLst/>
                <a:latin typeface="Open Sans" panose="020B0606030504020204" pitchFamily="34" charset="0"/>
              </a:rPr>
              <a:t>Continuity</a:t>
            </a:r>
            <a:r>
              <a:rPr lang="en-US" b="0" i="0" dirty="0">
                <a:solidFill>
                  <a:srgbClr val="231F20"/>
                </a:solidFill>
                <a:effectLst/>
                <a:latin typeface="Open Sans" panose="020B0606030504020204" pitchFamily="34" charset="0"/>
              </a:rPr>
              <a:t>: The system documents student progress over time,</a:t>
            </a:r>
          </a:p>
          <a:p>
            <a:pPr algn="l">
              <a:buFont typeface="+mj-lt"/>
              <a:buAutoNum type="arabicPeriod"/>
            </a:pPr>
            <a:r>
              <a:rPr lang="en-US" b="1" i="0" dirty="0">
                <a:solidFill>
                  <a:srgbClr val="231F20"/>
                </a:solidFill>
                <a:effectLst/>
                <a:latin typeface="Open Sans" panose="020B0606030504020204" pitchFamily="34" charset="0"/>
              </a:rPr>
              <a:t>Efficiency: </a:t>
            </a:r>
            <a:r>
              <a:rPr lang="en-US" b="0" i="0" dirty="0">
                <a:solidFill>
                  <a:srgbClr val="231F20"/>
                </a:solidFill>
                <a:effectLst/>
                <a:latin typeface="Open Sans" panose="020B0606030504020204" pitchFamily="34" charset="0"/>
              </a:rPr>
              <a:t>The minimum number of pieces in place to reach intended outcomes without extraneous components. </a:t>
            </a:r>
          </a:p>
          <a:p>
            <a:pPr algn="l">
              <a:buFont typeface="+mj-lt"/>
              <a:buAutoNum type="arabicPeriod"/>
            </a:pPr>
            <a:r>
              <a:rPr lang="en-US" b="1" i="0" dirty="0">
                <a:solidFill>
                  <a:srgbClr val="231F20"/>
                </a:solidFill>
                <a:effectLst/>
                <a:latin typeface="Open Sans" panose="020B0606030504020204" pitchFamily="34" charset="0"/>
              </a:rPr>
              <a:t>Utility</a:t>
            </a:r>
            <a:r>
              <a:rPr lang="en-US" b="0" i="0" dirty="0">
                <a:solidFill>
                  <a:srgbClr val="231F20"/>
                </a:solidFill>
                <a:effectLst/>
                <a:latin typeface="Open Sans" panose="020B0606030504020204" pitchFamily="34" charset="0"/>
              </a:rPr>
              <a:t>: Are they actually useful?</a:t>
            </a:r>
          </a:p>
          <a:p>
            <a:endParaRPr lang="en-US" dirty="0"/>
          </a:p>
        </p:txBody>
      </p:sp>
      <p:sp>
        <p:nvSpPr>
          <p:cNvPr id="4" name="Slide Number Placeholder 3"/>
          <p:cNvSpPr>
            <a:spLocks noGrp="1"/>
          </p:cNvSpPr>
          <p:nvPr>
            <p:ph type="sldNum" sz="quarter" idx="5"/>
          </p:nvPr>
        </p:nvSpPr>
        <p:spPr/>
        <p:txBody>
          <a:bodyPr/>
          <a:lstStyle/>
          <a:p>
            <a:fld id="{D8C3E97E-4890-4915-A7C2-F3D207C521C5}" type="slidenum">
              <a:rPr lang="en-US" smtClean="0"/>
              <a:t>68</a:t>
            </a:fld>
            <a:endParaRPr lang="en-US" dirty="0"/>
          </a:p>
        </p:txBody>
      </p:sp>
    </p:spTree>
    <p:extLst>
      <p:ext uri="{BB962C8B-B14F-4D97-AF65-F5344CB8AC3E}">
        <p14:creationId xmlns:p14="http://schemas.microsoft.com/office/powerpoint/2010/main" val="4646495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8C3E97E-4890-4915-A7C2-F3D207C521C5}" type="slidenum">
              <a:rPr lang="en-US" smtClean="0"/>
              <a:t>69</a:t>
            </a:fld>
            <a:endParaRPr lang="en-US" dirty="0"/>
          </a:p>
        </p:txBody>
      </p:sp>
    </p:spTree>
    <p:extLst>
      <p:ext uri="{BB962C8B-B14F-4D97-AF65-F5344CB8AC3E}">
        <p14:creationId xmlns:p14="http://schemas.microsoft.com/office/powerpoint/2010/main" val="33038571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p:cNvGrpSpPr/>
        <p:nvPr/>
      </p:nvGrpSpPr>
      <p:grpSpPr>
        <a:xfrm>
          <a:off x="0" y="0"/>
          <a:ext cx="0" cy="0"/>
          <a:chOff x="0" y="0"/>
          <a:chExt cx="0" cy="0"/>
        </a:xfrm>
      </p:grpSpPr>
      <p:sp>
        <p:nvSpPr>
          <p:cNvPr id="178" name="Google Shape;178;g8895762bc4_0_2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9" name="Google Shape;179;g8895762bc4_0_2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Additional PLC’s are in development for math and ELA with national partners.</a:t>
            </a:r>
          </a:p>
          <a:p>
            <a:pPr marL="0" lvl="0" indent="0" algn="l" rtl="0">
              <a:spcBef>
                <a:spcPts val="0"/>
              </a:spcBef>
              <a:spcAft>
                <a:spcPts val="0"/>
              </a:spcAft>
              <a:buNone/>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Case studies: </a:t>
            </a:r>
            <a:r>
              <a:rPr lang="en-US" sz="1200" dirty="0"/>
              <a:t>To document how authentic learning experiences and tasks could provide targeted and meaningful information to students and teachers while activating essential skills for Postsecondary and Workforce Readiness (PWR) during a pandemic. </a:t>
            </a:r>
            <a:r>
              <a:rPr lang="en-US" dirty="0"/>
              <a:t>Participating districts implementing performance assessment systems aligned to school and district goals. Working towards sustainable, comprehensive, local assessment systems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lvl="0" indent="0" algn="l" rtl="0">
              <a:spcBef>
                <a:spcPts val="0"/>
              </a:spcBef>
              <a:spcAft>
                <a:spcPts val="0"/>
              </a:spcAft>
              <a:buNone/>
            </a:pPr>
            <a:endParaRPr lang="en-US" dirty="0"/>
          </a:p>
          <a:p>
            <a:pPr marL="0" lvl="0" indent="0" algn="l" rtl="0">
              <a:spcBef>
                <a:spcPts val="0"/>
              </a:spcBef>
              <a:spcAft>
                <a:spcPts val="0"/>
              </a:spcAft>
              <a:buNone/>
            </a:pPr>
            <a:endParaRPr dirty="0"/>
          </a:p>
        </p:txBody>
      </p:sp>
    </p:spTree>
    <p:extLst>
      <p:ext uri="{BB962C8B-B14F-4D97-AF65-F5344CB8AC3E}">
        <p14:creationId xmlns:p14="http://schemas.microsoft.com/office/powerpoint/2010/main" val="13515355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995EF9D-2794-47AA-B87D-5B456456569E}" type="slidenum">
              <a:rPr lang="en-US" smtClean="0"/>
              <a:t>73</a:t>
            </a:fld>
            <a:endParaRPr lang="en-US" dirty="0"/>
          </a:p>
        </p:txBody>
      </p:sp>
    </p:spTree>
    <p:extLst>
      <p:ext uri="{BB962C8B-B14F-4D97-AF65-F5344CB8AC3E}">
        <p14:creationId xmlns:p14="http://schemas.microsoft.com/office/powerpoint/2010/main" val="360761942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55207"/>
            <a:ext cx="7772400" cy="2387600"/>
          </a:xfrm>
        </p:spPr>
        <p:txBody>
          <a:bodyPr anchor="b">
            <a:normAutofit/>
          </a:bodyPr>
          <a:lstStyle>
            <a:lvl1pPr algn="l">
              <a:defRPr sz="4800"/>
            </a:lvl1pPr>
          </a:lstStyle>
          <a:p>
            <a:r>
              <a:rPr lang="en-US"/>
              <a:t>Click to edit Master title style</a:t>
            </a:r>
            <a:endParaRPr lang="en-US" dirty="0"/>
          </a:p>
        </p:txBody>
      </p:sp>
      <p:sp>
        <p:nvSpPr>
          <p:cNvPr id="3" name="Subtitle 2"/>
          <p:cNvSpPr>
            <a:spLocks noGrp="1"/>
          </p:cNvSpPr>
          <p:nvPr>
            <p:ph type="subTitle" idx="1"/>
          </p:nvPr>
        </p:nvSpPr>
        <p:spPr>
          <a:xfrm>
            <a:off x="685800" y="3885824"/>
            <a:ext cx="6858000" cy="16557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Shape 11"/>
          <p:cNvSpPr/>
          <p:nvPr userDrawn="1"/>
        </p:nvSpPr>
        <p:spPr>
          <a:xfrm>
            <a:off x="4453685" y="3469353"/>
            <a:ext cx="541350" cy="102900"/>
          </a:xfrm>
          <a:prstGeom prst="rect">
            <a:avLst/>
          </a:prstGeom>
          <a:solidFill>
            <a:srgbClr val="EFAA1F"/>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8" name="Shape 12"/>
          <p:cNvSpPr/>
          <p:nvPr userDrawn="1"/>
        </p:nvSpPr>
        <p:spPr>
          <a:xfrm>
            <a:off x="4994897" y="3469353"/>
            <a:ext cx="541350" cy="102900"/>
          </a:xfrm>
          <a:prstGeom prst="rect">
            <a:avLst/>
          </a:prstGeom>
          <a:solidFill>
            <a:srgbClr val="C63F28"/>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9" name="Shape 13"/>
          <p:cNvSpPr/>
          <p:nvPr userDrawn="1"/>
        </p:nvSpPr>
        <p:spPr>
          <a:xfrm>
            <a:off x="0" y="3469353"/>
            <a:ext cx="541350" cy="102900"/>
          </a:xfrm>
          <a:prstGeom prst="rect">
            <a:avLst/>
          </a:prstGeom>
          <a:solidFill>
            <a:srgbClr val="008CA0"/>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10" name="Shape 14"/>
          <p:cNvSpPr/>
          <p:nvPr userDrawn="1"/>
        </p:nvSpPr>
        <p:spPr>
          <a:xfrm>
            <a:off x="541070" y="3469353"/>
            <a:ext cx="3912525" cy="102900"/>
          </a:xfrm>
          <a:prstGeom prst="rect">
            <a:avLst/>
          </a:prstGeom>
          <a:solidFill>
            <a:srgbClr val="455FA9"/>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056000" y="6040774"/>
            <a:ext cx="1694376" cy="529038"/>
          </a:xfrm>
          <a:prstGeom prst="rect">
            <a:avLst/>
          </a:prstGeom>
        </p:spPr>
      </p:pic>
    </p:spTree>
    <p:extLst>
      <p:ext uri="{BB962C8B-B14F-4D97-AF65-F5344CB8AC3E}">
        <p14:creationId xmlns:p14="http://schemas.microsoft.com/office/powerpoint/2010/main" val="27494125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Three arrows Layout">
    <p:spTree>
      <p:nvGrpSpPr>
        <p:cNvPr id="1" name=""/>
        <p:cNvGrpSpPr/>
        <p:nvPr/>
      </p:nvGrpSpPr>
      <p:grpSpPr>
        <a:xfrm>
          <a:off x="0" y="0"/>
          <a:ext cx="0" cy="0"/>
          <a:chOff x="0" y="0"/>
          <a:chExt cx="0" cy="0"/>
        </a:xfrm>
      </p:grpSpPr>
      <p:sp>
        <p:nvSpPr>
          <p:cNvPr id="3" name="Shape 236"/>
          <p:cNvSpPr/>
          <p:nvPr userDrawn="1"/>
        </p:nvSpPr>
        <p:spPr>
          <a:xfrm>
            <a:off x="0" y="1362450"/>
            <a:ext cx="940500" cy="891600"/>
          </a:xfrm>
          <a:prstGeom prst="rightArrow">
            <a:avLst>
              <a:gd name="adj1" fmla="val 61815"/>
              <a:gd name="adj2" fmla="val 50000"/>
            </a:avLst>
          </a:prstGeom>
          <a:solidFill>
            <a:srgbClr val="EFAA1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 name="Shape 237"/>
          <p:cNvSpPr/>
          <p:nvPr userDrawn="1"/>
        </p:nvSpPr>
        <p:spPr>
          <a:xfrm>
            <a:off x="0" y="3274650"/>
            <a:ext cx="940500" cy="891600"/>
          </a:xfrm>
          <a:prstGeom prst="rightArrow">
            <a:avLst>
              <a:gd name="adj1" fmla="val 61815"/>
              <a:gd name="adj2" fmla="val 50000"/>
            </a:avLst>
          </a:prstGeom>
          <a:solidFill>
            <a:srgbClr val="C63F28"/>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 name="Shape 238"/>
          <p:cNvSpPr/>
          <p:nvPr userDrawn="1"/>
        </p:nvSpPr>
        <p:spPr>
          <a:xfrm>
            <a:off x="0" y="5180024"/>
            <a:ext cx="940500" cy="891600"/>
          </a:xfrm>
          <a:prstGeom prst="rightArrow">
            <a:avLst>
              <a:gd name="adj1" fmla="val 61815"/>
              <a:gd name="adj2" fmla="val 50000"/>
            </a:avLst>
          </a:prstGeom>
          <a:solidFill>
            <a:srgbClr val="008CA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 name="Shape 73"/>
          <p:cNvSpPr/>
          <p:nvPr userDrawn="1"/>
        </p:nvSpPr>
        <p:spPr>
          <a:xfrm>
            <a:off x="7356366" y="6755100"/>
            <a:ext cx="893700" cy="102900"/>
          </a:xfrm>
          <a:prstGeom prst="rect">
            <a:avLst/>
          </a:prstGeom>
          <a:solidFill>
            <a:srgbClr val="EFAA1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 name="Shape 74"/>
          <p:cNvSpPr/>
          <p:nvPr userDrawn="1"/>
        </p:nvSpPr>
        <p:spPr>
          <a:xfrm>
            <a:off x="8250312" y="6755100"/>
            <a:ext cx="893700" cy="102900"/>
          </a:xfrm>
          <a:prstGeom prst="rect">
            <a:avLst/>
          </a:prstGeom>
          <a:solidFill>
            <a:srgbClr val="C63F28"/>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 name="Shape 75"/>
          <p:cNvSpPr/>
          <p:nvPr userDrawn="1"/>
        </p:nvSpPr>
        <p:spPr>
          <a:xfrm>
            <a:off x="0" y="6755100"/>
            <a:ext cx="893700" cy="102900"/>
          </a:xfrm>
          <a:prstGeom prst="rect">
            <a:avLst/>
          </a:prstGeom>
          <a:solidFill>
            <a:srgbClr val="008CA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 name="Shape 76"/>
          <p:cNvSpPr/>
          <p:nvPr userDrawn="1"/>
        </p:nvSpPr>
        <p:spPr>
          <a:xfrm>
            <a:off x="893710" y="6755100"/>
            <a:ext cx="6462600" cy="102900"/>
          </a:xfrm>
          <a:prstGeom prst="rect">
            <a:avLst/>
          </a:prstGeom>
          <a:solidFill>
            <a:srgbClr val="455FA9"/>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42716" y="154631"/>
            <a:ext cx="1315500" cy="174724"/>
          </a:xfrm>
          <a:prstGeom prst="rect">
            <a:avLst/>
          </a:prstGeom>
        </p:spPr>
      </p:pic>
      <p:sp>
        <p:nvSpPr>
          <p:cNvPr id="19" name="Text Placeholder 18"/>
          <p:cNvSpPr>
            <a:spLocks noGrp="1"/>
          </p:cNvSpPr>
          <p:nvPr>
            <p:ph type="body" sz="quarter" idx="10"/>
          </p:nvPr>
        </p:nvSpPr>
        <p:spPr>
          <a:xfrm>
            <a:off x="1185063" y="1484599"/>
            <a:ext cx="6110287" cy="647302"/>
          </a:xfrm>
        </p:spPr>
        <p:txBody>
          <a:bodyPr/>
          <a:lstStyle>
            <a:lvl1pPr marL="0" indent="0">
              <a:buNone/>
              <a:defRPr>
                <a:solidFill>
                  <a:srgbClr val="EFAA1F"/>
                </a:solidFill>
              </a:defRPr>
            </a:lvl1pPr>
          </a:lstStyle>
          <a:p>
            <a:pPr lvl="0"/>
            <a:r>
              <a:rPr lang="en-US"/>
              <a:t>Click to edit Master text styles</a:t>
            </a:r>
          </a:p>
        </p:txBody>
      </p:sp>
      <p:sp>
        <p:nvSpPr>
          <p:cNvPr id="20" name="Text Placeholder 18"/>
          <p:cNvSpPr>
            <a:spLocks noGrp="1"/>
          </p:cNvSpPr>
          <p:nvPr>
            <p:ph type="body" sz="quarter" idx="11"/>
          </p:nvPr>
        </p:nvSpPr>
        <p:spPr>
          <a:xfrm>
            <a:off x="1185063" y="3396799"/>
            <a:ext cx="6110287" cy="647302"/>
          </a:xfrm>
        </p:spPr>
        <p:txBody>
          <a:bodyPr/>
          <a:lstStyle>
            <a:lvl1pPr marL="0" indent="0">
              <a:buNone/>
              <a:defRPr>
                <a:solidFill>
                  <a:srgbClr val="C63F28"/>
                </a:solidFill>
              </a:defRPr>
            </a:lvl1pPr>
          </a:lstStyle>
          <a:p>
            <a:pPr lvl="0"/>
            <a:r>
              <a:rPr lang="en-US"/>
              <a:t>Click to edit Master text styles</a:t>
            </a:r>
          </a:p>
        </p:txBody>
      </p:sp>
      <p:sp>
        <p:nvSpPr>
          <p:cNvPr id="21" name="Text Placeholder 18"/>
          <p:cNvSpPr>
            <a:spLocks noGrp="1"/>
          </p:cNvSpPr>
          <p:nvPr>
            <p:ph type="body" sz="quarter" idx="12"/>
          </p:nvPr>
        </p:nvSpPr>
        <p:spPr>
          <a:xfrm>
            <a:off x="1185063" y="5302173"/>
            <a:ext cx="6110287" cy="647302"/>
          </a:xfrm>
        </p:spPr>
        <p:txBody>
          <a:bodyPr/>
          <a:lstStyle>
            <a:lvl1pPr marL="0" indent="0">
              <a:buNone/>
              <a:defRPr>
                <a:solidFill>
                  <a:srgbClr val="008CA0"/>
                </a:solidFill>
              </a:defRPr>
            </a:lvl1pPr>
          </a:lstStyle>
          <a:p>
            <a:pPr lvl="0"/>
            <a:r>
              <a:rPr lang="en-US"/>
              <a:t>Click to edit Master text styles</a:t>
            </a:r>
          </a:p>
        </p:txBody>
      </p:sp>
      <p:sp>
        <p:nvSpPr>
          <p:cNvPr id="23" name="Text Placeholder 22"/>
          <p:cNvSpPr>
            <a:spLocks noGrp="1"/>
          </p:cNvSpPr>
          <p:nvPr>
            <p:ph type="body" sz="quarter" idx="13"/>
          </p:nvPr>
        </p:nvSpPr>
        <p:spPr>
          <a:xfrm>
            <a:off x="1184275" y="2168525"/>
            <a:ext cx="4089400" cy="563563"/>
          </a:xfrm>
        </p:spPr>
        <p:txBody>
          <a:bodyPr>
            <a:noAutofit/>
          </a:bodyPr>
          <a:lstStyle>
            <a:lvl1pPr marL="0" indent="0">
              <a:buNone/>
              <a:defRPr sz="2000"/>
            </a:lvl1pPr>
          </a:lstStyle>
          <a:p>
            <a:pPr lvl="0"/>
            <a:r>
              <a:rPr lang="en-US"/>
              <a:t>Click to edit Master text styles</a:t>
            </a:r>
          </a:p>
        </p:txBody>
      </p:sp>
      <p:sp>
        <p:nvSpPr>
          <p:cNvPr id="24" name="Text Placeholder 22"/>
          <p:cNvSpPr>
            <a:spLocks noGrp="1"/>
          </p:cNvSpPr>
          <p:nvPr>
            <p:ph type="body" sz="quarter" idx="14"/>
          </p:nvPr>
        </p:nvSpPr>
        <p:spPr>
          <a:xfrm>
            <a:off x="1184275" y="4081562"/>
            <a:ext cx="4089400" cy="563563"/>
          </a:xfrm>
        </p:spPr>
        <p:txBody>
          <a:bodyPr>
            <a:noAutofit/>
          </a:bodyPr>
          <a:lstStyle>
            <a:lvl1pPr marL="0" indent="0">
              <a:buNone/>
              <a:defRPr sz="2000"/>
            </a:lvl1pPr>
          </a:lstStyle>
          <a:p>
            <a:pPr lvl="0"/>
            <a:r>
              <a:rPr lang="en-US"/>
              <a:t>Click to edit Master text styles</a:t>
            </a:r>
          </a:p>
        </p:txBody>
      </p:sp>
      <p:sp>
        <p:nvSpPr>
          <p:cNvPr id="25" name="Text Placeholder 22"/>
          <p:cNvSpPr>
            <a:spLocks noGrp="1"/>
          </p:cNvSpPr>
          <p:nvPr>
            <p:ph type="body" sz="quarter" idx="15"/>
          </p:nvPr>
        </p:nvSpPr>
        <p:spPr>
          <a:xfrm>
            <a:off x="1184275" y="5988749"/>
            <a:ext cx="4089400" cy="563563"/>
          </a:xfrm>
        </p:spPr>
        <p:txBody>
          <a:bodyPr>
            <a:noAutofit/>
          </a:bodyPr>
          <a:lstStyle>
            <a:lvl1pPr marL="0" indent="0">
              <a:buNone/>
              <a:defRPr sz="2000"/>
            </a:lvl1pPr>
          </a:lstStyle>
          <a:p>
            <a:pPr lvl="0"/>
            <a:r>
              <a:rPr lang="en-US"/>
              <a:t>Click to edit Master text styles</a:t>
            </a:r>
          </a:p>
        </p:txBody>
      </p:sp>
      <p:sp>
        <p:nvSpPr>
          <p:cNvPr id="2" name="Title 1">
            <a:extLst>
              <a:ext uri="{FF2B5EF4-FFF2-40B4-BE49-F238E27FC236}">
                <a16:creationId xmlns:a16="http://schemas.microsoft.com/office/drawing/2014/main" id="{04ECFC75-6E07-A3B9-06E4-44EF6EA0EDF6}"/>
              </a:ext>
            </a:extLst>
          </p:cNvPr>
          <p:cNvSpPr>
            <a:spLocks noGrp="1"/>
          </p:cNvSpPr>
          <p:nvPr>
            <p:ph type="title"/>
          </p:nvPr>
        </p:nvSpPr>
        <p:spPr>
          <a:xfrm>
            <a:off x="628650" y="317501"/>
            <a:ext cx="7886700" cy="730249"/>
          </a:xfrm>
        </p:spPr>
        <p:txBody>
          <a:bodyPr/>
          <a:lstStyle/>
          <a:p>
            <a:r>
              <a:rPr lang="en-US"/>
              <a:t>Click to edit Master title style</a:t>
            </a:r>
            <a:endParaRPr lang="en-US" dirty="0"/>
          </a:p>
        </p:txBody>
      </p:sp>
    </p:spTree>
    <p:extLst>
      <p:ext uri="{BB962C8B-B14F-4D97-AF65-F5344CB8AC3E}">
        <p14:creationId xmlns:p14="http://schemas.microsoft.com/office/powerpoint/2010/main" val="40736205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hree arrows Layout">
    <p:spTree>
      <p:nvGrpSpPr>
        <p:cNvPr id="1" name=""/>
        <p:cNvGrpSpPr/>
        <p:nvPr/>
      </p:nvGrpSpPr>
      <p:grpSpPr>
        <a:xfrm>
          <a:off x="0" y="0"/>
          <a:ext cx="0" cy="0"/>
          <a:chOff x="0" y="0"/>
          <a:chExt cx="0" cy="0"/>
        </a:xfrm>
      </p:grpSpPr>
      <p:sp>
        <p:nvSpPr>
          <p:cNvPr id="3" name="Shape 236"/>
          <p:cNvSpPr/>
          <p:nvPr userDrawn="1"/>
        </p:nvSpPr>
        <p:spPr>
          <a:xfrm>
            <a:off x="0" y="848100"/>
            <a:ext cx="940500" cy="891600"/>
          </a:xfrm>
          <a:prstGeom prst="rightArrow">
            <a:avLst>
              <a:gd name="adj1" fmla="val 61815"/>
              <a:gd name="adj2" fmla="val 50000"/>
            </a:avLst>
          </a:prstGeom>
          <a:solidFill>
            <a:srgbClr val="EFAA1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 name="Shape 237"/>
          <p:cNvSpPr/>
          <p:nvPr userDrawn="1"/>
        </p:nvSpPr>
        <p:spPr>
          <a:xfrm>
            <a:off x="0" y="2760300"/>
            <a:ext cx="940500" cy="891600"/>
          </a:xfrm>
          <a:prstGeom prst="rightArrow">
            <a:avLst>
              <a:gd name="adj1" fmla="val 61815"/>
              <a:gd name="adj2" fmla="val 50000"/>
            </a:avLst>
          </a:prstGeom>
          <a:solidFill>
            <a:srgbClr val="C63F28"/>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 name="Shape 238"/>
          <p:cNvSpPr/>
          <p:nvPr userDrawn="1"/>
        </p:nvSpPr>
        <p:spPr>
          <a:xfrm>
            <a:off x="0" y="4665674"/>
            <a:ext cx="940500" cy="891600"/>
          </a:xfrm>
          <a:prstGeom prst="rightArrow">
            <a:avLst>
              <a:gd name="adj1" fmla="val 61815"/>
              <a:gd name="adj2" fmla="val 50000"/>
            </a:avLst>
          </a:prstGeom>
          <a:solidFill>
            <a:srgbClr val="008CA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 name="Shape 73"/>
          <p:cNvSpPr/>
          <p:nvPr userDrawn="1"/>
        </p:nvSpPr>
        <p:spPr>
          <a:xfrm>
            <a:off x="7356366" y="6755100"/>
            <a:ext cx="893700" cy="102900"/>
          </a:xfrm>
          <a:prstGeom prst="rect">
            <a:avLst/>
          </a:prstGeom>
          <a:solidFill>
            <a:srgbClr val="EFAA1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 name="Shape 74"/>
          <p:cNvSpPr/>
          <p:nvPr userDrawn="1"/>
        </p:nvSpPr>
        <p:spPr>
          <a:xfrm>
            <a:off x="8250312" y="6755100"/>
            <a:ext cx="893700" cy="102900"/>
          </a:xfrm>
          <a:prstGeom prst="rect">
            <a:avLst/>
          </a:prstGeom>
          <a:solidFill>
            <a:srgbClr val="C63F28"/>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 name="Shape 75"/>
          <p:cNvSpPr/>
          <p:nvPr userDrawn="1"/>
        </p:nvSpPr>
        <p:spPr>
          <a:xfrm>
            <a:off x="0" y="6755100"/>
            <a:ext cx="893700" cy="102900"/>
          </a:xfrm>
          <a:prstGeom prst="rect">
            <a:avLst/>
          </a:prstGeom>
          <a:solidFill>
            <a:srgbClr val="008CA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 name="Shape 76"/>
          <p:cNvSpPr/>
          <p:nvPr userDrawn="1"/>
        </p:nvSpPr>
        <p:spPr>
          <a:xfrm>
            <a:off x="893710" y="6755100"/>
            <a:ext cx="6462600" cy="102900"/>
          </a:xfrm>
          <a:prstGeom prst="rect">
            <a:avLst/>
          </a:prstGeom>
          <a:solidFill>
            <a:srgbClr val="455FA9"/>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42716" y="154631"/>
            <a:ext cx="1315500" cy="174724"/>
          </a:xfrm>
          <a:prstGeom prst="rect">
            <a:avLst/>
          </a:prstGeom>
        </p:spPr>
      </p:pic>
      <p:sp>
        <p:nvSpPr>
          <p:cNvPr id="19" name="Text Placeholder 18"/>
          <p:cNvSpPr>
            <a:spLocks noGrp="1"/>
          </p:cNvSpPr>
          <p:nvPr>
            <p:ph type="body" sz="quarter" idx="10"/>
          </p:nvPr>
        </p:nvSpPr>
        <p:spPr>
          <a:xfrm>
            <a:off x="1185063" y="970249"/>
            <a:ext cx="6110287" cy="647302"/>
          </a:xfrm>
        </p:spPr>
        <p:txBody>
          <a:bodyPr/>
          <a:lstStyle>
            <a:lvl1pPr marL="0" indent="0">
              <a:buNone/>
              <a:defRPr>
                <a:solidFill>
                  <a:srgbClr val="EFAA1F"/>
                </a:solidFill>
              </a:defRPr>
            </a:lvl1pPr>
          </a:lstStyle>
          <a:p>
            <a:pPr lvl="0"/>
            <a:r>
              <a:rPr lang="en-US"/>
              <a:t>Click to edit Master text styles</a:t>
            </a:r>
          </a:p>
        </p:txBody>
      </p:sp>
      <p:sp>
        <p:nvSpPr>
          <p:cNvPr id="20" name="Text Placeholder 18"/>
          <p:cNvSpPr>
            <a:spLocks noGrp="1"/>
          </p:cNvSpPr>
          <p:nvPr>
            <p:ph type="body" sz="quarter" idx="11"/>
          </p:nvPr>
        </p:nvSpPr>
        <p:spPr>
          <a:xfrm>
            <a:off x="1185063" y="2882449"/>
            <a:ext cx="6110287" cy="647302"/>
          </a:xfrm>
        </p:spPr>
        <p:txBody>
          <a:bodyPr/>
          <a:lstStyle>
            <a:lvl1pPr marL="0" indent="0">
              <a:buNone/>
              <a:defRPr>
                <a:solidFill>
                  <a:srgbClr val="C63F28"/>
                </a:solidFill>
              </a:defRPr>
            </a:lvl1pPr>
          </a:lstStyle>
          <a:p>
            <a:pPr lvl="0"/>
            <a:r>
              <a:rPr lang="en-US"/>
              <a:t>Click to edit Master text styles</a:t>
            </a:r>
          </a:p>
        </p:txBody>
      </p:sp>
      <p:sp>
        <p:nvSpPr>
          <p:cNvPr id="21" name="Text Placeholder 18"/>
          <p:cNvSpPr>
            <a:spLocks noGrp="1"/>
          </p:cNvSpPr>
          <p:nvPr>
            <p:ph type="body" sz="quarter" idx="12"/>
          </p:nvPr>
        </p:nvSpPr>
        <p:spPr>
          <a:xfrm>
            <a:off x="1185063" y="4787823"/>
            <a:ext cx="6110287" cy="647302"/>
          </a:xfrm>
        </p:spPr>
        <p:txBody>
          <a:bodyPr/>
          <a:lstStyle>
            <a:lvl1pPr marL="0" indent="0">
              <a:buNone/>
              <a:defRPr>
                <a:solidFill>
                  <a:srgbClr val="008CA0"/>
                </a:solidFill>
              </a:defRPr>
            </a:lvl1pPr>
          </a:lstStyle>
          <a:p>
            <a:pPr lvl="0"/>
            <a:r>
              <a:rPr lang="en-US"/>
              <a:t>Click to edit Master text styles</a:t>
            </a:r>
          </a:p>
        </p:txBody>
      </p:sp>
      <p:sp>
        <p:nvSpPr>
          <p:cNvPr id="23" name="Text Placeholder 22"/>
          <p:cNvSpPr>
            <a:spLocks noGrp="1"/>
          </p:cNvSpPr>
          <p:nvPr>
            <p:ph type="body" sz="quarter" idx="13"/>
          </p:nvPr>
        </p:nvSpPr>
        <p:spPr>
          <a:xfrm>
            <a:off x="1184275" y="1654175"/>
            <a:ext cx="4089400" cy="563563"/>
          </a:xfrm>
        </p:spPr>
        <p:txBody>
          <a:bodyPr>
            <a:noAutofit/>
          </a:bodyPr>
          <a:lstStyle>
            <a:lvl1pPr marL="0" indent="0">
              <a:buNone/>
              <a:defRPr sz="2000"/>
            </a:lvl1pPr>
          </a:lstStyle>
          <a:p>
            <a:pPr lvl="0"/>
            <a:r>
              <a:rPr lang="en-US"/>
              <a:t>Click to edit Master text styles</a:t>
            </a:r>
          </a:p>
        </p:txBody>
      </p:sp>
      <p:sp>
        <p:nvSpPr>
          <p:cNvPr id="24" name="Text Placeholder 22"/>
          <p:cNvSpPr>
            <a:spLocks noGrp="1"/>
          </p:cNvSpPr>
          <p:nvPr>
            <p:ph type="body" sz="quarter" idx="14"/>
          </p:nvPr>
        </p:nvSpPr>
        <p:spPr>
          <a:xfrm>
            <a:off x="1184275" y="3567212"/>
            <a:ext cx="4089400" cy="563563"/>
          </a:xfrm>
        </p:spPr>
        <p:txBody>
          <a:bodyPr>
            <a:noAutofit/>
          </a:bodyPr>
          <a:lstStyle>
            <a:lvl1pPr marL="0" indent="0">
              <a:buNone/>
              <a:defRPr sz="2000"/>
            </a:lvl1pPr>
          </a:lstStyle>
          <a:p>
            <a:pPr lvl="0"/>
            <a:r>
              <a:rPr lang="en-US"/>
              <a:t>Click to edit Master text styles</a:t>
            </a:r>
          </a:p>
        </p:txBody>
      </p:sp>
      <p:sp>
        <p:nvSpPr>
          <p:cNvPr id="25" name="Text Placeholder 22"/>
          <p:cNvSpPr>
            <a:spLocks noGrp="1"/>
          </p:cNvSpPr>
          <p:nvPr>
            <p:ph type="body" sz="quarter" idx="15"/>
          </p:nvPr>
        </p:nvSpPr>
        <p:spPr>
          <a:xfrm>
            <a:off x="1184275" y="5474399"/>
            <a:ext cx="4089400" cy="563563"/>
          </a:xfrm>
        </p:spPr>
        <p:txBody>
          <a:bodyPr>
            <a:noAutofit/>
          </a:bodyPr>
          <a:lstStyle>
            <a:lvl1pPr marL="0" indent="0">
              <a:buNone/>
              <a:defRPr sz="2000"/>
            </a:lvl1pPr>
          </a:lstStyle>
          <a:p>
            <a:pPr lvl="0"/>
            <a:r>
              <a:rPr lang="en-US"/>
              <a:t>Click to edit Master text styles</a:t>
            </a:r>
          </a:p>
        </p:txBody>
      </p:sp>
    </p:spTree>
    <p:extLst>
      <p:ext uri="{BB962C8B-B14F-4D97-AF65-F5344CB8AC3E}">
        <p14:creationId xmlns:p14="http://schemas.microsoft.com/office/powerpoint/2010/main" val="3047198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0" y="0"/>
            <a:ext cx="5256621" cy="6755100"/>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Shape 73"/>
          <p:cNvSpPr/>
          <p:nvPr userDrawn="1"/>
        </p:nvSpPr>
        <p:spPr>
          <a:xfrm>
            <a:off x="7356366" y="6755100"/>
            <a:ext cx="893700" cy="102900"/>
          </a:xfrm>
          <a:prstGeom prst="rect">
            <a:avLst/>
          </a:prstGeom>
          <a:solidFill>
            <a:srgbClr val="EFAA1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 name="Shape 74"/>
          <p:cNvSpPr/>
          <p:nvPr userDrawn="1"/>
        </p:nvSpPr>
        <p:spPr>
          <a:xfrm>
            <a:off x="8250312" y="6755100"/>
            <a:ext cx="893700" cy="102900"/>
          </a:xfrm>
          <a:prstGeom prst="rect">
            <a:avLst/>
          </a:prstGeom>
          <a:solidFill>
            <a:srgbClr val="C63F28"/>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 name="Shape 75"/>
          <p:cNvSpPr/>
          <p:nvPr userDrawn="1"/>
        </p:nvSpPr>
        <p:spPr>
          <a:xfrm>
            <a:off x="0" y="6755100"/>
            <a:ext cx="893700" cy="102900"/>
          </a:xfrm>
          <a:prstGeom prst="rect">
            <a:avLst/>
          </a:prstGeom>
          <a:solidFill>
            <a:srgbClr val="008CA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 name="Shape 76"/>
          <p:cNvSpPr/>
          <p:nvPr userDrawn="1"/>
        </p:nvSpPr>
        <p:spPr>
          <a:xfrm>
            <a:off x="893710" y="6755100"/>
            <a:ext cx="6462600" cy="102900"/>
          </a:xfrm>
          <a:prstGeom prst="rect">
            <a:avLst/>
          </a:prstGeom>
          <a:solidFill>
            <a:srgbClr val="455FA9"/>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24579102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628650" y="1282148"/>
            <a:ext cx="7886700" cy="489481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hape 34"/>
          <p:cNvSpPr/>
          <p:nvPr userDrawn="1"/>
        </p:nvSpPr>
        <p:spPr>
          <a:xfrm>
            <a:off x="5696953" y="6755101"/>
            <a:ext cx="1401679" cy="110921"/>
          </a:xfrm>
          <a:prstGeom prst="rect">
            <a:avLst/>
          </a:prstGeom>
          <a:solidFill>
            <a:srgbClr val="EFAA1F"/>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8" name="Shape 35"/>
          <p:cNvSpPr/>
          <p:nvPr userDrawn="1"/>
        </p:nvSpPr>
        <p:spPr>
          <a:xfrm>
            <a:off x="7098631" y="6755100"/>
            <a:ext cx="2045369" cy="102900"/>
          </a:xfrm>
          <a:prstGeom prst="rect">
            <a:avLst/>
          </a:prstGeom>
          <a:solidFill>
            <a:srgbClr val="C63F28"/>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9" name="Shape 36"/>
          <p:cNvSpPr/>
          <p:nvPr userDrawn="1"/>
        </p:nvSpPr>
        <p:spPr>
          <a:xfrm>
            <a:off x="0" y="6755100"/>
            <a:ext cx="1473867" cy="102900"/>
          </a:xfrm>
          <a:prstGeom prst="rect">
            <a:avLst/>
          </a:prstGeom>
          <a:solidFill>
            <a:srgbClr val="008CA0"/>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10" name="Shape 37"/>
          <p:cNvSpPr/>
          <p:nvPr userDrawn="1"/>
        </p:nvSpPr>
        <p:spPr>
          <a:xfrm>
            <a:off x="1473868" y="6755100"/>
            <a:ext cx="4223084" cy="102900"/>
          </a:xfrm>
          <a:prstGeom prst="rect">
            <a:avLst/>
          </a:prstGeom>
          <a:solidFill>
            <a:srgbClr val="455FA9"/>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03737" y="122933"/>
            <a:ext cx="986625" cy="174724"/>
          </a:xfrm>
          <a:prstGeom prst="rect">
            <a:avLst/>
          </a:prstGeom>
        </p:spPr>
      </p:pic>
    </p:spTree>
    <p:extLst>
      <p:ext uri="{BB962C8B-B14F-4D97-AF65-F5344CB8AC3E}">
        <p14:creationId xmlns:p14="http://schemas.microsoft.com/office/powerpoint/2010/main" val="16790558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282148"/>
            <a:ext cx="3886200" cy="4894815"/>
          </a:xfrm>
        </p:spPr>
        <p:txBody>
          <a:bodyPr/>
          <a:lstStyle>
            <a:lvl1pPr>
              <a:defRPr>
                <a:solidFill>
                  <a:srgbClr val="455FA9"/>
                </a:solidFill>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282148"/>
            <a:ext cx="3886200" cy="4894815"/>
          </a:xfrm>
        </p:spPr>
        <p:txBody>
          <a:bodyPr/>
          <a:lstStyle>
            <a:lvl1pPr>
              <a:defRPr>
                <a:solidFill>
                  <a:srgbClr val="455FA9"/>
                </a:solidFill>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Shape 34"/>
          <p:cNvSpPr/>
          <p:nvPr userDrawn="1"/>
        </p:nvSpPr>
        <p:spPr>
          <a:xfrm>
            <a:off x="5696953" y="6755101"/>
            <a:ext cx="1401679" cy="110921"/>
          </a:xfrm>
          <a:prstGeom prst="rect">
            <a:avLst/>
          </a:prstGeom>
          <a:solidFill>
            <a:srgbClr val="EFAA1F"/>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9" name="Shape 35"/>
          <p:cNvSpPr/>
          <p:nvPr userDrawn="1"/>
        </p:nvSpPr>
        <p:spPr>
          <a:xfrm>
            <a:off x="7098631" y="6755100"/>
            <a:ext cx="2045369" cy="102900"/>
          </a:xfrm>
          <a:prstGeom prst="rect">
            <a:avLst/>
          </a:prstGeom>
          <a:solidFill>
            <a:srgbClr val="C63F28"/>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10" name="Shape 36"/>
          <p:cNvSpPr/>
          <p:nvPr userDrawn="1"/>
        </p:nvSpPr>
        <p:spPr>
          <a:xfrm>
            <a:off x="0" y="6755100"/>
            <a:ext cx="1473867" cy="102900"/>
          </a:xfrm>
          <a:prstGeom prst="rect">
            <a:avLst/>
          </a:prstGeom>
          <a:solidFill>
            <a:srgbClr val="008CA0"/>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11" name="Shape 37"/>
          <p:cNvSpPr/>
          <p:nvPr userDrawn="1"/>
        </p:nvSpPr>
        <p:spPr>
          <a:xfrm>
            <a:off x="1473868" y="6755100"/>
            <a:ext cx="4223084" cy="102900"/>
          </a:xfrm>
          <a:prstGeom prst="rect">
            <a:avLst/>
          </a:prstGeom>
          <a:solidFill>
            <a:srgbClr val="455FA9"/>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03737" y="122933"/>
            <a:ext cx="986625" cy="174724"/>
          </a:xfrm>
          <a:prstGeom prst="rect">
            <a:avLst/>
          </a:prstGeom>
        </p:spPr>
      </p:pic>
    </p:spTree>
    <p:extLst>
      <p:ext uri="{BB962C8B-B14F-4D97-AF65-F5344CB8AC3E}">
        <p14:creationId xmlns:p14="http://schemas.microsoft.com/office/powerpoint/2010/main" val="30454397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Quote Layout">
    <p:spTree>
      <p:nvGrpSpPr>
        <p:cNvPr id="1" name=""/>
        <p:cNvGrpSpPr/>
        <p:nvPr/>
      </p:nvGrpSpPr>
      <p:grpSpPr>
        <a:xfrm>
          <a:off x="0" y="0"/>
          <a:ext cx="0" cy="0"/>
          <a:chOff x="0" y="0"/>
          <a:chExt cx="0" cy="0"/>
        </a:xfrm>
      </p:grpSpPr>
      <p:sp>
        <p:nvSpPr>
          <p:cNvPr id="3" name="Shape 26"/>
          <p:cNvSpPr/>
          <p:nvPr userDrawn="1"/>
        </p:nvSpPr>
        <p:spPr>
          <a:xfrm>
            <a:off x="4967681" y="2071863"/>
            <a:ext cx="1467900" cy="102035"/>
          </a:xfrm>
          <a:prstGeom prst="rect">
            <a:avLst/>
          </a:prstGeom>
          <a:solidFill>
            <a:srgbClr val="EFAA1F"/>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4" name="Shape 27"/>
          <p:cNvSpPr/>
          <p:nvPr userDrawn="1"/>
        </p:nvSpPr>
        <p:spPr>
          <a:xfrm>
            <a:off x="6435581" y="2071864"/>
            <a:ext cx="2720451" cy="102035"/>
          </a:xfrm>
          <a:prstGeom prst="rect">
            <a:avLst/>
          </a:prstGeom>
          <a:solidFill>
            <a:srgbClr val="C63F28"/>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5" name="Shape 28"/>
          <p:cNvSpPr/>
          <p:nvPr userDrawn="1"/>
        </p:nvSpPr>
        <p:spPr>
          <a:xfrm>
            <a:off x="0" y="2071861"/>
            <a:ext cx="2364206" cy="102035"/>
          </a:xfrm>
          <a:prstGeom prst="rect">
            <a:avLst/>
          </a:prstGeom>
          <a:solidFill>
            <a:srgbClr val="008CA0"/>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6" name="Shape 29"/>
          <p:cNvSpPr/>
          <p:nvPr userDrawn="1"/>
        </p:nvSpPr>
        <p:spPr>
          <a:xfrm>
            <a:off x="2364205" y="2071862"/>
            <a:ext cx="1753412" cy="102035"/>
          </a:xfrm>
          <a:prstGeom prst="rect">
            <a:avLst/>
          </a:prstGeom>
          <a:solidFill>
            <a:srgbClr val="455FA9"/>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7" name="Shape 25"/>
          <p:cNvSpPr txBox="1"/>
          <p:nvPr userDrawn="1"/>
        </p:nvSpPr>
        <p:spPr>
          <a:xfrm>
            <a:off x="3766612" y="1552771"/>
            <a:ext cx="1467900" cy="871500"/>
          </a:xfrm>
          <a:prstGeom prst="rect">
            <a:avLst/>
          </a:prstGeom>
          <a:noFill/>
          <a:ln>
            <a:noFill/>
          </a:ln>
        </p:spPr>
        <p:txBody>
          <a:bodyPr spcFirstLastPara="1" wrap="square" lIns="68569" tIns="68569" rIns="68569" bIns="68569" anchor="t" anchorCtr="0">
            <a:noAutofit/>
          </a:bodyPr>
          <a:lstStyle/>
          <a:p>
            <a:pPr marL="0" lvl="0" indent="0" algn="ctr">
              <a:spcBef>
                <a:spcPts val="0"/>
              </a:spcBef>
              <a:spcAft>
                <a:spcPts val="0"/>
              </a:spcAft>
              <a:buNone/>
            </a:pPr>
            <a:r>
              <a:rPr lang="en" sz="7200" b="1" dirty="0">
                <a:solidFill>
                  <a:srgbClr val="97ABBC"/>
                </a:solidFill>
                <a:latin typeface="Arial" panose="020B0604020202020204" pitchFamily="34" charset="0"/>
                <a:cs typeface="Arial" panose="020B0604020202020204" pitchFamily="34" charset="0"/>
              </a:rPr>
              <a:t>“</a:t>
            </a:r>
            <a:endParaRPr sz="7200" b="1" dirty="0">
              <a:solidFill>
                <a:srgbClr val="97ABBC"/>
              </a:solidFill>
              <a:latin typeface="Arial" panose="020B0604020202020204" pitchFamily="34" charset="0"/>
              <a:cs typeface="Arial" panose="020B0604020202020204" pitchFamily="34" charset="0"/>
            </a:endParaRP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69911" y="146610"/>
            <a:ext cx="986625" cy="174724"/>
          </a:xfrm>
          <a:prstGeom prst="rect">
            <a:avLst/>
          </a:prstGeom>
        </p:spPr>
      </p:pic>
      <p:sp>
        <p:nvSpPr>
          <p:cNvPr id="10" name="Text Placeholder 9"/>
          <p:cNvSpPr>
            <a:spLocks noGrp="1"/>
          </p:cNvSpPr>
          <p:nvPr>
            <p:ph type="body" sz="quarter" idx="10"/>
          </p:nvPr>
        </p:nvSpPr>
        <p:spPr>
          <a:xfrm>
            <a:off x="1350036" y="2584133"/>
            <a:ext cx="6619875" cy="738187"/>
          </a:xfrm>
        </p:spPr>
        <p:txBody>
          <a:bodyPr>
            <a:normAutofit/>
          </a:bodyPr>
          <a:lstStyle>
            <a:lvl1pPr marL="0" indent="0" algn="ctr">
              <a:buNone/>
              <a:defRPr sz="2800" i="1"/>
            </a:lvl1pPr>
          </a:lstStyle>
          <a:p>
            <a:pPr lvl="0"/>
            <a:r>
              <a:rPr lang="en-US"/>
              <a:t>Click to edit Master text styles</a:t>
            </a:r>
          </a:p>
        </p:txBody>
      </p:sp>
    </p:spTree>
    <p:extLst>
      <p:ext uri="{BB962C8B-B14F-4D97-AF65-F5344CB8AC3E}">
        <p14:creationId xmlns:p14="http://schemas.microsoft.com/office/powerpoint/2010/main" val="13251398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317501"/>
            <a:ext cx="7886700" cy="730249"/>
          </a:xfrm>
        </p:spPr>
        <p:txBody>
          <a:bodyPr/>
          <a:lstStyle/>
          <a:p>
            <a:r>
              <a:rPr lang="en-US"/>
              <a:t>Click to edit Master title style</a:t>
            </a:r>
            <a:endParaRPr lang="en-US" dirty="0"/>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42716" y="154631"/>
            <a:ext cx="1315500" cy="174724"/>
          </a:xfrm>
          <a:prstGeom prst="rect">
            <a:avLst/>
          </a:prstGeom>
        </p:spPr>
      </p:pic>
      <p:sp>
        <p:nvSpPr>
          <p:cNvPr id="7" name="Shape 60"/>
          <p:cNvSpPr/>
          <p:nvPr userDrawn="1"/>
        </p:nvSpPr>
        <p:spPr>
          <a:xfrm>
            <a:off x="7356366" y="6755100"/>
            <a:ext cx="893700" cy="102900"/>
          </a:xfrm>
          <a:prstGeom prst="rect">
            <a:avLst/>
          </a:prstGeom>
          <a:solidFill>
            <a:srgbClr val="EFAA1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 name="Shape 61"/>
          <p:cNvSpPr/>
          <p:nvPr userDrawn="1"/>
        </p:nvSpPr>
        <p:spPr>
          <a:xfrm>
            <a:off x="8250312" y="6755100"/>
            <a:ext cx="893700" cy="102900"/>
          </a:xfrm>
          <a:prstGeom prst="rect">
            <a:avLst/>
          </a:prstGeom>
          <a:solidFill>
            <a:srgbClr val="C63F28"/>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 name="Shape 62"/>
          <p:cNvSpPr/>
          <p:nvPr userDrawn="1"/>
        </p:nvSpPr>
        <p:spPr>
          <a:xfrm>
            <a:off x="0" y="6755100"/>
            <a:ext cx="893700" cy="102900"/>
          </a:xfrm>
          <a:prstGeom prst="rect">
            <a:avLst/>
          </a:prstGeom>
          <a:solidFill>
            <a:srgbClr val="008CA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 name="Shape 63"/>
          <p:cNvSpPr/>
          <p:nvPr userDrawn="1"/>
        </p:nvSpPr>
        <p:spPr>
          <a:xfrm>
            <a:off x="893710" y="6755100"/>
            <a:ext cx="6462600" cy="102900"/>
          </a:xfrm>
          <a:prstGeom prst="rect">
            <a:avLst/>
          </a:prstGeom>
          <a:solidFill>
            <a:srgbClr val="455FA9"/>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31429954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Blurple">
    <p:bg>
      <p:bgPr>
        <a:solidFill>
          <a:srgbClr val="455FA9"/>
        </a:solidFill>
        <a:effectLst/>
      </p:bgPr>
    </p:bg>
    <p:spTree>
      <p:nvGrpSpPr>
        <p:cNvPr id="1" name=""/>
        <p:cNvGrpSpPr/>
        <p:nvPr/>
      </p:nvGrpSpPr>
      <p:grpSpPr>
        <a:xfrm>
          <a:off x="0" y="0"/>
          <a:ext cx="0" cy="0"/>
          <a:chOff x="0" y="0"/>
          <a:chExt cx="0" cy="0"/>
        </a:xfrm>
      </p:grpSpPr>
      <p:sp>
        <p:nvSpPr>
          <p:cNvPr id="5" name="Shape 79"/>
          <p:cNvSpPr/>
          <p:nvPr userDrawn="1"/>
        </p:nvSpPr>
        <p:spPr>
          <a:xfrm>
            <a:off x="7356366" y="6755100"/>
            <a:ext cx="893700" cy="102900"/>
          </a:xfrm>
          <a:prstGeom prst="rect">
            <a:avLst/>
          </a:prstGeom>
          <a:solidFill>
            <a:srgbClr val="EFAA1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 name="Shape 80"/>
          <p:cNvSpPr/>
          <p:nvPr userDrawn="1"/>
        </p:nvSpPr>
        <p:spPr>
          <a:xfrm>
            <a:off x="8250312" y="6755100"/>
            <a:ext cx="893700" cy="102900"/>
          </a:xfrm>
          <a:prstGeom prst="rect">
            <a:avLst/>
          </a:prstGeom>
          <a:solidFill>
            <a:srgbClr val="C63F28"/>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 name="Shape 81"/>
          <p:cNvSpPr/>
          <p:nvPr userDrawn="1"/>
        </p:nvSpPr>
        <p:spPr>
          <a:xfrm>
            <a:off x="0" y="6755100"/>
            <a:ext cx="893700" cy="102900"/>
          </a:xfrm>
          <a:prstGeom prst="rect">
            <a:avLst/>
          </a:prstGeom>
          <a:solidFill>
            <a:srgbClr val="7C9B5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 name="Shape 82"/>
          <p:cNvSpPr/>
          <p:nvPr userDrawn="1"/>
        </p:nvSpPr>
        <p:spPr>
          <a:xfrm>
            <a:off x="893710" y="6755100"/>
            <a:ext cx="6462600" cy="102900"/>
          </a:xfrm>
          <a:prstGeom prst="rect">
            <a:avLst/>
          </a:prstGeom>
          <a:solidFill>
            <a:srgbClr val="008CA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pic>
        <p:nvPicPr>
          <p:cNvPr id="9" name="Picture 8"/>
          <p:cNvPicPr>
            <a:picLocks noChangeAspect="1"/>
          </p:cNvPicPr>
          <p:nvPr userDrawn="1"/>
        </p:nvPicPr>
        <p:blipFill>
          <a:blip r:embed="rId2" cstate="print">
            <a:biLevel thresh="25000"/>
            <a:extLst>
              <a:ext uri="{28A0092B-C50C-407E-A947-70E740481C1C}">
                <a14:useLocalDpi xmlns:a14="http://schemas.microsoft.com/office/drawing/2010/main" val="0"/>
              </a:ext>
            </a:extLst>
          </a:blip>
          <a:stretch>
            <a:fillRect/>
          </a:stretch>
        </p:blipFill>
        <p:spPr>
          <a:xfrm>
            <a:off x="7642716" y="154631"/>
            <a:ext cx="1315500" cy="174724"/>
          </a:xfrm>
          <a:prstGeom prst="rect">
            <a:avLst/>
          </a:prstGeom>
        </p:spPr>
      </p:pic>
      <p:sp>
        <p:nvSpPr>
          <p:cNvPr id="10" name="Title 1"/>
          <p:cNvSpPr>
            <a:spLocks noGrp="1"/>
          </p:cNvSpPr>
          <p:nvPr>
            <p:ph type="title"/>
          </p:nvPr>
        </p:nvSpPr>
        <p:spPr>
          <a:xfrm>
            <a:off x="628650" y="365126"/>
            <a:ext cx="7886700" cy="787399"/>
          </a:xfrm>
        </p:spPr>
        <p:txBody>
          <a:bodyPr/>
          <a:lstStyle>
            <a:lvl1pPr>
              <a:defRPr>
                <a:solidFill>
                  <a:schemeClr val="bg1"/>
                </a:solidFill>
              </a:defRPr>
            </a:lvl1pPr>
          </a:lstStyle>
          <a:p>
            <a:r>
              <a:rPr lang="en-US"/>
              <a:t>Click to edit Master title style</a:t>
            </a:r>
            <a:endParaRPr lang="en-US" dirty="0"/>
          </a:p>
        </p:txBody>
      </p:sp>
      <p:sp>
        <p:nvSpPr>
          <p:cNvPr id="11" name="Content Placeholder 2"/>
          <p:cNvSpPr>
            <a:spLocks noGrp="1"/>
          </p:cNvSpPr>
          <p:nvPr>
            <p:ph idx="1"/>
          </p:nvPr>
        </p:nvSpPr>
        <p:spPr>
          <a:xfrm>
            <a:off x="628650" y="1311965"/>
            <a:ext cx="7886700" cy="4864998"/>
          </a:xfrm>
        </p:spPr>
        <p:txBody>
          <a:bodyPr/>
          <a:lstStyle>
            <a:lvl1pPr marL="0" indent="0">
              <a:buNone/>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9588093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Blank Blurple">
    <p:bg>
      <p:bgPr>
        <a:solidFill>
          <a:srgbClr val="455FA9"/>
        </a:solidFill>
        <a:effectLst/>
      </p:bgPr>
    </p:bg>
    <p:spTree>
      <p:nvGrpSpPr>
        <p:cNvPr id="1" name=""/>
        <p:cNvGrpSpPr/>
        <p:nvPr/>
      </p:nvGrpSpPr>
      <p:grpSpPr>
        <a:xfrm>
          <a:off x="0" y="0"/>
          <a:ext cx="0" cy="0"/>
          <a:chOff x="0" y="0"/>
          <a:chExt cx="0" cy="0"/>
        </a:xfrm>
      </p:grpSpPr>
      <p:sp>
        <p:nvSpPr>
          <p:cNvPr id="5" name="Shape 79"/>
          <p:cNvSpPr/>
          <p:nvPr userDrawn="1"/>
        </p:nvSpPr>
        <p:spPr>
          <a:xfrm>
            <a:off x="7356366" y="6755100"/>
            <a:ext cx="893700" cy="102900"/>
          </a:xfrm>
          <a:prstGeom prst="rect">
            <a:avLst/>
          </a:prstGeom>
          <a:solidFill>
            <a:srgbClr val="EFAA1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 name="Shape 80"/>
          <p:cNvSpPr/>
          <p:nvPr userDrawn="1"/>
        </p:nvSpPr>
        <p:spPr>
          <a:xfrm>
            <a:off x="8250312" y="6755100"/>
            <a:ext cx="893700" cy="102900"/>
          </a:xfrm>
          <a:prstGeom prst="rect">
            <a:avLst/>
          </a:prstGeom>
          <a:solidFill>
            <a:srgbClr val="C63F28"/>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 name="Shape 81"/>
          <p:cNvSpPr/>
          <p:nvPr userDrawn="1"/>
        </p:nvSpPr>
        <p:spPr>
          <a:xfrm>
            <a:off x="0" y="6755100"/>
            <a:ext cx="893700" cy="102900"/>
          </a:xfrm>
          <a:prstGeom prst="rect">
            <a:avLst/>
          </a:prstGeom>
          <a:solidFill>
            <a:srgbClr val="7C9B5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 name="Shape 82"/>
          <p:cNvSpPr/>
          <p:nvPr userDrawn="1"/>
        </p:nvSpPr>
        <p:spPr>
          <a:xfrm>
            <a:off x="893710" y="6755100"/>
            <a:ext cx="6462600" cy="102900"/>
          </a:xfrm>
          <a:prstGeom prst="rect">
            <a:avLst/>
          </a:prstGeom>
          <a:solidFill>
            <a:srgbClr val="008CA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pic>
        <p:nvPicPr>
          <p:cNvPr id="9" name="Picture 8"/>
          <p:cNvPicPr>
            <a:picLocks noChangeAspect="1"/>
          </p:cNvPicPr>
          <p:nvPr userDrawn="1"/>
        </p:nvPicPr>
        <p:blipFill>
          <a:blip r:embed="rId2" cstate="print">
            <a:biLevel thresh="25000"/>
            <a:extLst>
              <a:ext uri="{28A0092B-C50C-407E-A947-70E740481C1C}">
                <a14:useLocalDpi xmlns:a14="http://schemas.microsoft.com/office/drawing/2010/main" val="0"/>
              </a:ext>
            </a:extLst>
          </a:blip>
          <a:stretch>
            <a:fillRect/>
          </a:stretch>
        </p:blipFill>
        <p:spPr>
          <a:xfrm>
            <a:off x="7642716" y="154631"/>
            <a:ext cx="1315500" cy="174724"/>
          </a:xfrm>
          <a:prstGeom prst="rect">
            <a:avLst/>
          </a:prstGeom>
        </p:spPr>
      </p:pic>
      <p:sp>
        <p:nvSpPr>
          <p:cNvPr id="10" name="Title 1"/>
          <p:cNvSpPr>
            <a:spLocks noGrp="1"/>
          </p:cNvSpPr>
          <p:nvPr>
            <p:ph type="title"/>
          </p:nvPr>
        </p:nvSpPr>
        <p:spPr>
          <a:xfrm>
            <a:off x="628650" y="3035300"/>
            <a:ext cx="7886700" cy="787399"/>
          </a:xfrm>
        </p:spPr>
        <p:txBody>
          <a:bodyPr/>
          <a:lstStyle>
            <a:lvl1pPr>
              <a:defRPr>
                <a:solidFill>
                  <a:schemeClr val="bg1"/>
                </a:solidFill>
              </a:defRPr>
            </a:lvl1pPr>
          </a:lstStyle>
          <a:p>
            <a:r>
              <a:rPr lang="en-US"/>
              <a:t>Click to edit Master title style</a:t>
            </a:r>
            <a:endParaRPr lang="en-US" dirty="0"/>
          </a:p>
        </p:txBody>
      </p:sp>
    </p:spTree>
    <p:extLst>
      <p:ext uri="{BB962C8B-B14F-4D97-AF65-F5344CB8AC3E}">
        <p14:creationId xmlns:p14="http://schemas.microsoft.com/office/powerpoint/2010/main" val="13283509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rocess Layout">
    <p:spTree>
      <p:nvGrpSpPr>
        <p:cNvPr id="1" name=""/>
        <p:cNvGrpSpPr/>
        <p:nvPr/>
      </p:nvGrpSpPr>
      <p:grpSpPr>
        <a:xfrm>
          <a:off x="0" y="0"/>
          <a:ext cx="0" cy="0"/>
          <a:chOff x="0" y="0"/>
          <a:chExt cx="0" cy="0"/>
        </a:xfrm>
      </p:grpSpPr>
      <p:sp>
        <p:nvSpPr>
          <p:cNvPr id="2" name="Title 1"/>
          <p:cNvSpPr>
            <a:spLocks noGrp="1"/>
          </p:cNvSpPr>
          <p:nvPr>
            <p:ph type="title"/>
          </p:nvPr>
        </p:nvSpPr>
        <p:spPr>
          <a:xfrm>
            <a:off x="552450" y="420342"/>
            <a:ext cx="7886700" cy="669000"/>
          </a:xfrm>
        </p:spPr>
        <p:txBody>
          <a:bodyPr/>
          <a:lstStyle/>
          <a:p>
            <a:r>
              <a:rPr lang="en-US"/>
              <a:t>Click to edit Master title style</a:t>
            </a:r>
            <a:endParaRPr lang="en-US" dirty="0"/>
          </a:p>
        </p:txBody>
      </p:sp>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42716" y="154631"/>
            <a:ext cx="1315500" cy="174724"/>
          </a:xfrm>
          <a:prstGeom prst="rect">
            <a:avLst/>
          </a:prstGeom>
        </p:spPr>
      </p:pic>
      <p:sp>
        <p:nvSpPr>
          <p:cNvPr id="5" name="Shape 246"/>
          <p:cNvSpPr/>
          <p:nvPr/>
        </p:nvSpPr>
        <p:spPr>
          <a:xfrm>
            <a:off x="5624296" y="2107442"/>
            <a:ext cx="3305700" cy="864357"/>
          </a:xfrm>
          <a:prstGeom prst="chevron">
            <a:avLst>
              <a:gd name="adj" fmla="val 50000"/>
            </a:avLst>
          </a:prstGeom>
          <a:solidFill>
            <a:srgbClr val="C63F28"/>
          </a:solidFill>
          <a:ln>
            <a:noFill/>
          </a:ln>
        </p:spPr>
        <p:txBody>
          <a:bodyPr spcFirstLastPara="1" wrap="square" lIns="91425" tIns="91425" rIns="91425" bIns="91425" anchor="ctr" anchorCtr="0">
            <a:noAutofit/>
          </a:bodyPr>
          <a:lstStyle/>
          <a:p>
            <a:pPr marL="0" lvl="0" indent="0" algn="ctr">
              <a:spcBef>
                <a:spcPts val="0"/>
              </a:spcBef>
              <a:spcAft>
                <a:spcPts val="0"/>
              </a:spcAft>
              <a:buSzPts val="1100"/>
              <a:buNone/>
            </a:pPr>
            <a:endParaRPr b="1" dirty="0">
              <a:solidFill>
                <a:srgbClr val="FFFFFF"/>
              </a:solidFill>
              <a:latin typeface="Arial" panose="020B0604020202020204" pitchFamily="34" charset="0"/>
              <a:ea typeface="Arial Unicode MS" panose="020B0604020202020204" pitchFamily="34" charset="-128"/>
              <a:cs typeface="Arial" panose="020B0604020202020204" pitchFamily="34" charset="0"/>
              <a:sym typeface="Lato"/>
            </a:endParaRPr>
          </a:p>
        </p:txBody>
      </p:sp>
      <p:sp>
        <p:nvSpPr>
          <p:cNvPr id="8" name="Shape 249"/>
          <p:cNvSpPr/>
          <p:nvPr/>
        </p:nvSpPr>
        <p:spPr>
          <a:xfrm>
            <a:off x="-8021" y="2107656"/>
            <a:ext cx="3546900" cy="864357"/>
          </a:xfrm>
          <a:prstGeom prst="homePlate">
            <a:avLst>
              <a:gd name="adj" fmla="val 50000"/>
            </a:avLst>
          </a:prstGeom>
          <a:solidFill>
            <a:srgbClr val="008CA0"/>
          </a:solidFill>
          <a:ln>
            <a:noFill/>
          </a:ln>
        </p:spPr>
        <p:txBody>
          <a:bodyPr spcFirstLastPara="1" wrap="square" lIns="91425" tIns="91425" rIns="91425" bIns="91425" anchor="ctr" anchorCtr="0">
            <a:noAutofit/>
          </a:bodyPr>
          <a:lstStyle/>
          <a:p>
            <a:pPr marL="0" lvl="0" indent="0" algn="ctr">
              <a:spcBef>
                <a:spcPts val="0"/>
              </a:spcBef>
              <a:spcAft>
                <a:spcPts val="0"/>
              </a:spcAft>
              <a:buSzPts val="1100"/>
              <a:buNone/>
            </a:pPr>
            <a:endParaRPr sz="2400" b="1" dirty="0">
              <a:solidFill>
                <a:srgbClr val="FFFFFF"/>
              </a:solidFill>
              <a:latin typeface="Arial" panose="020B0604020202020204" pitchFamily="34" charset="0"/>
              <a:ea typeface="Arial Unicode MS" panose="020B0604020202020204" pitchFamily="34" charset="-128"/>
              <a:cs typeface="Arial" panose="020B0604020202020204" pitchFamily="34" charset="0"/>
              <a:sym typeface="Raleway"/>
            </a:endParaRPr>
          </a:p>
        </p:txBody>
      </p:sp>
      <p:sp>
        <p:nvSpPr>
          <p:cNvPr id="11" name="Shape 252"/>
          <p:cNvSpPr/>
          <p:nvPr/>
        </p:nvSpPr>
        <p:spPr>
          <a:xfrm>
            <a:off x="2949659" y="2107442"/>
            <a:ext cx="3305700" cy="864357"/>
          </a:xfrm>
          <a:prstGeom prst="chevron">
            <a:avLst>
              <a:gd name="adj" fmla="val 50000"/>
            </a:avLst>
          </a:prstGeom>
          <a:solidFill>
            <a:srgbClr val="455FA9"/>
          </a:solidFill>
          <a:ln>
            <a:noFill/>
          </a:ln>
        </p:spPr>
        <p:txBody>
          <a:bodyPr spcFirstLastPara="1" wrap="square" lIns="91425" tIns="91425" rIns="91425" bIns="91425" anchor="ctr" anchorCtr="0">
            <a:noAutofit/>
          </a:bodyPr>
          <a:lstStyle/>
          <a:p>
            <a:pPr marL="0" lvl="0" indent="0" algn="ctr">
              <a:spcBef>
                <a:spcPts val="0"/>
              </a:spcBef>
              <a:spcAft>
                <a:spcPts val="0"/>
              </a:spcAft>
              <a:buSzPts val="1100"/>
              <a:buNone/>
            </a:pPr>
            <a:endParaRPr b="1" dirty="0">
              <a:solidFill>
                <a:srgbClr val="FFFFFF"/>
              </a:solidFill>
              <a:latin typeface="Arial" panose="020B0604020202020204" pitchFamily="34" charset="0"/>
              <a:ea typeface="Arial Unicode MS" panose="020B0604020202020204" pitchFamily="34" charset="-128"/>
              <a:cs typeface="Arial" panose="020B0604020202020204" pitchFamily="34" charset="0"/>
              <a:sym typeface="Lato"/>
            </a:endParaRPr>
          </a:p>
        </p:txBody>
      </p:sp>
      <p:sp>
        <p:nvSpPr>
          <p:cNvPr id="14" name="Shape 60"/>
          <p:cNvSpPr/>
          <p:nvPr userDrawn="1"/>
        </p:nvSpPr>
        <p:spPr>
          <a:xfrm>
            <a:off x="7356366" y="6755100"/>
            <a:ext cx="893700" cy="102900"/>
          </a:xfrm>
          <a:prstGeom prst="rect">
            <a:avLst/>
          </a:prstGeom>
          <a:solidFill>
            <a:srgbClr val="EFAA1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 name="Shape 61"/>
          <p:cNvSpPr/>
          <p:nvPr userDrawn="1"/>
        </p:nvSpPr>
        <p:spPr>
          <a:xfrm>
            <a:off x="8250312" y="6755100"/>
            <a:ext cx="893700" cy="102900"/>
          </a:xfrm>
          <a:prstGeom prst="rect">
            <a:avLst/>
          </a:prstGeom>
          <a:solidFill>
            <a:srgbClr val="C63F28"/>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 name="Shape 62"/>
          <p:cNvSpPr/>
          <p:nvPr userDrawn="1"/>
        </p:nvSpPr>
        <p:spPr>
          <a:xfrm>
            <a:off x="0" y="6755100"/>
            <a:ext cx="893700" cy="102900"/>
          </a:xfrm>
          <a:prstGeom prst="rect">
            <a:avLst/>
          </a:prstGeom>
          <a:solidFill>
            <a:srgbClr val="008CA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 name="Shape 63"/>
          <p:cNvSpPr/>
          <p:nvPr userDrawn="1"/>
        </p:nvSpPr>
        <p:spPr>
          <a:xfrm>
            <a:off x="893710" y="6755100"/>
            <a:ext cx="6462600" cy="102900"/>
          </a:xfrm>
          <a:prstGeom prst="rect">
            <a:avLst/>
          </a:prstGeom>
          <a:solidFill>
            <a:srgbClr val="455FA9"/>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 name="Text Placeholder 5"/>
          <p:cNvSpPr>
            <a:spLocks noGrp="1"/>
          </p:cNvSpPr>
          <p:nvPr>
            <p:ph type="body" sz="quarter" idx="10"/>
          </p:nvPr>
        </p:nvSpPr>
        <p:spPr>
          <a:xfrm>
            <a:off x="304799" y="2228863"/>
            <a:ext cx="2430463" cy="600062"/>
          </a:xfrm>
        </p:spPr>
        <p:txBody>
          <a:bodyPr>
            <a:noAutofit/>
          </a:bodyPr>
          <a:lstStyle>
            <a:lvl1pPr marL="0" indent="0">
              <a:buNone/>
              <a:defRPr sz="2000">
                <a:solidFill>
                  <a:schemeClr val="bg1"/>
                </a:solidFill>
              </a:defRPr>
            </a:lvl1pPr>
          </a:lstStyle>
          <a:p>
            <a:pPr lvl="0"/>
            <a:r>
              <a:rPr lang="en-US"/>
              <a:t>Click to edit Master text styles</a:t>
            </a:r>
          </a:p>
        </p:txBody>
      </p:sp>
      <p:sp>
        <p:nvSpPr>
          <p:cNvPr id="21" name="Text Placeholder 5"/>
          <p:cNvSpPr>
            <a:spLocks noGrp="1"/>
          </p:cNvSpPr>
          <p:nvPr>
            <p:ph type="body" sz="quarter" idx="11"/>
          </p:nvPr>
        </p:nvSpPr>
        <p:spPr>
          <a:xfrm>
            <a:off x="3279078" y="2228863"/>
            <a:ext cx="2413863" cy="600062"/>
          </a:xfrm>
        </p:spPr>
        <p:txBody>
          <a:bodyPr>
            <a:noAutofit/>
          </a:bodyPr>
          <a:lstStyle>
            <a:lvl1pPr marL="0" indent="0">
              <a:buNone/>
              <a:defRPr sz="2000">
                <a:solidFill>
                  <a:schemeClr val="bg1"/>
                </a:solidFill>
              </a:defRPr>
            </a:lvl1pPr>
          </a:lstStyle>
          <a:p>
            <a:pPr lvl="0"/>
            <a:r>
              <a:rPr lang="en-US"/>
              <a:t>Click to edit Master text styles</a:t>
            </a:r>
          </a:p>
        </p:txBody>
      </p:sp>
      <p:sp>
        <p:nvSpPr>
          <p:cNvPr id="22" name="Text Placeholder 5"/>
          <p:cNvSpPr>
            <a:spLocks noGrp="1"/>
          </p:cNvSpPr>
          <p:nvPr>
            <p:ph type="body" sz="quarter" idx="12"/>
          </p:nvPr>
        </p:nvSpPr>
        <p:spPr>
          <a:xfrm>
            <a:off x="6269401" y="2228863"/>
            <a:ext cx="2381250" cy="600062"/>
          </a:xfrm>
        </p:spPr>
        <p:txBody>
          <a:bodyPr>
            <a:noAutofit/>
          </a:bodyPr>
          <a:lstStyle>
            <a:lvl1pPr marL="0" indent="0">
              <a:buNone/>
              <a:defRPr sz="2000">
                <a:solidFill>
                  <a:schemeClr val="bg1"/>
                </a:solidFill>
              </a:defRPr>
            </a:lvl1pPr>
          </a:lstStyle>
          <a:p>
            <a:pPr lvl="0"/>
            <a:r>
              <a:rPr lang="en-US"/>
              <a:t>Click to edit Master text styles</a:t>
            </a:r>
          </a:p>
        </p:txBody>
      </p:sp>
      <p:sp>
        <p:nvSpPr>
          <p:cNvPr id="9" name="Text Placeholder 8"/>
          <p:cNvSpPr>
            <a:spLocks noGrp="1"/>
          </p:cNvSpPr>
          <p:nvPr>
            <p:ph type="body" sz="quarter" idx="13"/>
          </p:nvPr>
        </p:nvSpPr>
        <p:spPr>
          <a:xfrm>
            <a:off x="304800" y="3429000"/>
            <a:ext cx="2430463" cy="2378075"/>
          </a:xfrm>
        </p:spPr>
        <p:txBody>
          <a:bodyPr>
            <a:normAutofit/>
          </a:bodyPr>
          <a:lstStyle>
            <a:lvl1pPr marL="0" indent="0">
              <a:buNone/>
              <a:defRPr sz="2000"/>
            </a:lvl1pPr>
          </a:lstStyle>
          <a:p>
            <a:pPr lvl="0"/>
            <a:r>
              <a:rPr lang="en-US"/>
              <a:t>Click to edit Master text styles</a:t>
            </a:r>
          </a:p>
        </p:txBody>
      </p:sp>
      <p:sp>
        <p:nvSpPr>
          <p:cNvPr id="23" name="Text Placeholder 8"/>
          <p:cNvSpPr>
            <a:spLocks noGrp="1"/>
          </p:cNvSpPr>
          <p:nvPr>
            <p:ph type="body" sz="quarter" idx="14"/>
          </p:nvPr>
        </p:nvSpPr>
        <p:spPr>
          <a:xfrm>
            <a:off x="3262494" y="3429000"/>
            <a:ext cx="2430463" cy="2378075"/>
          </a:xfrm>
        </p:spPr>
        <p:txBody>
          <a:bodyPr>
            <a:normAutofit/>
          </a:bodyPr>
          <a:lstStyle>
            <a:lvl1pPr marL="0" indent="0">
              <a:buNone/>
              <a:defRPr sz="2000"/>
            </a:lvl1pPr>
          </a:lstStyle>
          <a:p>
            <a:pPr lvl="0"/>
            <a:r>
              <a:rPr lang="en-US"/>
              <a:t>Click to edit Master text styles</a:t>
            </a:r>
          </a:p>
        </p:txBody>
      </p:sp>
      <p:sp>
        <p:nvSpPr>
          <p:cNvPr id="24" name="Text Placeholder 8"/>
          <p:cNvSpPr>
            <a:spLocks noGrp="1"/>
          </p:cNvSpPr>
          <p:nvPr>
            <p:ph type="body" sz="quarter" idx="15"/>
          </p:nvPr>
        </p:nvSpPr>
        <p:spPr>
          <a:xfrm>
            <a:off x="6220188" y="3429000"/>
            <a:ext cx="2430463" cy="2378075"/>
          </a:xfrm>
        </p:spPr>
        <p:txBody>
          <a:bodyPr>
            <a:normAutofit/>
          </a:bodyPr>
          <a:lstStyle>
            <a:lvl1pPr marL="0" indent="0">
              <a:buNone/>
              <a:defRPr sz="2000"/>
            </a:lvl1pPr>
          </a:lstStyle>
          <a:p>
            <a:pPr lvl="0"/>
            <a:r>
              <a:rPr lang="en-US"/>
              <a:t>Click to edit Master text styles</a:t>
            </a:r>
          </a:p>
        </p:txBody>
      </p:sp>
    </p:spTree>
    <p:extLst>
      <p:ext uri="{BB962C8B-B14F-4D97-AF65-F5344CB8AC3E}">
        <p14:creationId xmlns:p14="http://schemas.microsoft.com/office/powerpoint/2010/main" val="38324960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Process Layout">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42716" y="154631"/>
            <a:ext cx="1315500" cy="174724"/>
          </a:xfrm>
          <a:prstGeom prst="rect">
            <a:avLst/>
          </a:prstGeom>
        </p:spPr>
      </p:pic>
      <p:sp>
        <p:nvSpPr>
          <p:cNvPr id="5" name="Shape 246"/>
          <p:cNvSpPr/>
          <p:nvPr/>
        </p:nvSpPr>
        <p:spPr>
          <a:xfrm>
            <a:off x="5624296" y="1012067"/>
            <a:ext cx="3305700" cy="864357"/>
          </a:xfrm>
          <a:prstGeom prst="chevron">
            <a:avLst>
              <a:gd name="adj" fmla="val 50000"/>
            </a:avLst>
          </a:prstGeom>
          <a:solidFill>
            <a:srgbClr val="C63F28"/>
          </a:solidFill>
          <a:ln>
            <a:noFill/>
          </a:ln>
        </p:spPr>
        <p:txBody>
          <a:bodyPr spcFirstLastPara="1" wrap="square" lIns="91425" tIns="91425" rIns="91425" bIns="91425" anchor="ctr" anchorCtr="0">
            <a:noAutofit/>
          </a:bodyPr>
          <a:lstStyle/>
          <a:p>
            <a:pPr marL="0" lvl="0" indent="0" algn="ctr">
              <a:spcBef>
                <a:spcPts val="0"/>
              </a:spcBef>
              <a:spcAft>
                <a:spcPts val="0"/>
              </a:spcAft>
              <a:buSzPts val="1100"/>
              <a:buNone/>
            </a:pPr>
            <a:endParaRPr b="1" dirty="0">
              <a:solidFill>
                <a:srgbClr val="FFFFFF"/>
              </a:solidFill>
              <a:latin typeface="Arial" panose="020B0604020202020204" pitchFamily="34" charset="0"/>
              <a:ea typeface="Arial Unicode MS" panose="020B0604020202020204" pitchFamily="34" charset="-128"/>
              <a:cs typeface="Arial" panose="020B0604020202020204" pitchFamily="34" charset="0"/>
              <a:sym typeface="Lato"/>
            </a:endParaRPr>
          </a:p>
        </p:txBody>
      </p:sp>
      <p:sp>
        <p:nvSpPr>
          <p:cNvPr id="8" name="Shape 249"/>
          <p:cNvSpPr/>
          <p:nvPr/>
        </p:nvSpPr>
        <p:spPr>
          <a:xfrm>
            <a:off x="-8021" y="1012281"/>
            <a:ext cx="3546900" cy="864357"/>
          </a:xfrm>
          <a:prstGeom prst="homePlate">
            <a:avLst>
              <a:gd name="adj" fmla="val 50000"/>
            </a:avLst>
          </a:prstGeom>
          <a:solidFill>
            <a:srgbClr val="008CA0"/>
          </a:solidFill>
          <a:ln>
            <a:noFill/>
          </a:ln>
        </p:spPr>
        <p:txBody>
          <a:bodyPr spcFirstLastPara="1" wrap="square" lIns="91425" tIns="91425" rIns="91425" bIns="91425" anchor="ctr" anchorCtr="0">
            <a:noAutofit/>
          </a:bodyPr>
          <a:lstStyle/>
          <a:p>
            <a:pPr marL="0" lvl="0" indent="0" algn="ctr">
              <a:spcBef>
                <a:spcPts val="0"/>
              </a:spcBef>
              <a:spcAft>
                <a:spcPts val="0"/>
              </a:spcAft>
              <a:buSzPts val="1100"/>
              <a:buNone/>
            </a:pPr>
            <a:endParaRPr sz="2400" b="1" dirty="0">
              <a:solidFill>
                <a:srgbClr val="FFFFFF"/>
              </a:solidFill>
              <a:latin typeface="Arial" panose="020B0604020202020204" pitchFamily="34" charset="0"/>
              <a:ea typeface="Arial Unicode MS" panose="020B0604020202020204" pitchFamily="34" charset="-128"/>
              <a:cs typeface="Arial" panose="020B0604020202020204" pitchFamily="34" charset="0"/>
              <a:sym typeface="Raleway"/>
            </a:endParaRPr>
          </a:p>
        </p:txBody>
      </p:sp>
      <p:sp>
        <p:nvSpPr>
          <p:cNvPr id="11" name="Shape 252"/>
          <p:cNvSpPr/>
          <p:nvPr/>
        </p:nvSpPr>
        <p:spPr>
          <a:xfrm>
            <a:off x="2949659" y="1012067"/>
            <a:ext cx="3305700" cy="864357"/>
          </a:xfrm>
          <a:prstGeom prst="chevron">
            <a:avLst>
              <a:gd name="adj" fmla="val 50000"/>
            </a:avLst>
          </a:prstGeom>
          <a:solidFill>
            <a:srgbClr val="455FA9"/>
          </a:solidFill>
          <a:ln>
            <a:noFill/>
          </a:ln>
        </p:spPr>
        <p:txBody>
          <a:bodyPr spcFirstLastPara="1" wrap="square" lIns="91425" tIns="91425" rIns="91425" bIns="91425" anchor="ctr" anchorCtr="0">
            <a:noAutofit/>
          </a:bodyPr>
          <a:lstStyle/>
          <a:p>
            <a:pPr marL="0" lvl="0" indent="0" algn="ctr">
              <a:spcBef>
                <a:spcPts val="0"/>
              </a:spcBef>
              <a:spcAft>
                <a:spcPts val="0"/>
              </a:spcAft>
              <a:buSzPts val="1100"/>
              <a:buNone/>
            </a:pPr>
            <a:endParaRPr b="1" dirty="0">
              <a:solidFill>
                <a:srgbClr val="FFFFFF"/>
              </a:solidFill>
              <a:latin typeface="Arial" panose="020B0604020202020204" pitchFamily="34" charset="0"/>
              <a:ea typeface="Arial Unicode MS" panose="020B0604020202020204" pitchFamily="34" charset="-128"/>
              <a:cs typeface="Arial" panose="020B0604020202020204" pitchFamily="34" charset="0"/>
              <a:sym typeface="Lato"/>
            </a:endParaRPr>
          </a:p>
        </p:txBody>
      </p:sp>
      <p:sp>
        <p:nvSpPr>
          <p:cNvPr id="14" name="Shape 60"/>
          <p:cNvSpPr/>
          <p:nvPr userDrawn="1"/>
        </p:nvSpPr>
        <p:spPr>
          <a:xfrm>
            <a:off x="7356366" y="6755100"/>
            <a:ext cx="893700" cy="102900"/>
          </a:xfrm>
          <a:prstGeom prst="rect">
            <a:avLst/>
          </a:prstGeom>
          <a:solidFill>
            <a:srgbClr val="EFAA1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 name="Shape 61"/>
          <p:cNvSpPr/>
          <p:nvPr userDrawn="1"/>
        </p:nvSpPr>
        <p:spPr>
          <a:xfrm>
            <a:off x="8250312" y="6755100"/>
            <a:ext cx="893700" cy="102900"/>
          </a:xfrm>
          <a:prstGeom prst="rect">
            <a:avLst/>
          </a:prstGeom>
          <a:solidFill>
            <a:srgbClr val="C63F28"/>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 name="Shape 62"/>
          <p:cNvSpPr/>
          <p:nvPr userDrawn="1"/>
        </p:nvSpPr>
        <p:spPr>
          <a:xfrm>
            <a:off x="0" y="6755100"/>
            <a:ext cx="893700" cy="102900"/>
          </a:xfrm>
          <a:prstGeom prst="rect">
            <a:avLst/>
          </a:prstGeom>
          <a:solidFill>
            <a:srgbClr val="008CA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 name="Shape 63"/>
          <p:cNvSpPr/>
          <p:nvPr userDrawn="1"/>
        </p:nvSpPr>
        <p:spPr>
          <a:xfrm>
            <a:off x="893710" y="6755100"/>
            <a:ext cx="6462600" cy="102900"/>
          </a:xfrm>
          <a:prstGeom prst="rect">
            <a:avLst/>
          </a:prstGeom>
          <a:solidFill>
            <a:srgbClr val="455FA9"/>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 name="Text Placeholder 5"/>
          <p:cNvSpPr>
            <a:spLocks noGrp="1"/>
          </p:cNvSpPr>
          <p:nvPr>
            <p:ph type="body" sz="quarter" idx="10"/>
          </p:nvPr>
        </p:nvSpPr>
        <p:spPr>
          <a:xfrm>
            <a:off x="304799" y="1133488"/>
            <a:ext cx="2430463" cy="600062"/>
          </a:xfrm>
        </p:spPr>
        <p:txBody>
          <a:bodyPr>
            <a:noAutofit/>
          </a:bodyPr>
          <a:lstStyle>
            <a:lvl1pPr marL="0" indent="0">
              <a:buNone/>
              <a:defRPr sz="2000">
                <a:solidFill>
                  <a:schemeClr val="bg1"/>
                </a:solidFill>
              </a:defRPr>
            </a:lvl1pPr>
          </a:lstStyle>
          <a:p>
            <a:pPr lvl="0"/>
            <a:r>
              <a:rPr lang="en-US"/>
              <a:t>Click to edit Master text styles</a:t>
            </a:r>
          </a:p>
        </p:txBody>
      </p:sp>
      <p:sp>
        <p:nvSpPr>
          <p:cNvPr id="21" name="Text Placeholder 5"/>
          <p:cNvSpPr>
            <a:spLocks noGrp="1"/>
          </p:cNvSpPr>
          <p:nvPr>
            <p:ph type="body" sz="quarter" idx="11"/>
          </p:nvPr>
        </p:nvSpPr>
        <p:spPr>
          <a:xfrm>
            <a:off x="3279078" y="1133488"/>
            <a:ext cx="2413863" cy="600062"/>
          </a:xfrm>
        </p:spPr>
        <p:txBody>
          <a:bodyPr>
            <a:noAutofit/>
          </a:bodyPr>
          <a:lstStyle>
            <a:lvl1pPr marL="0" indent="0">
              <a:buNone/>
              <a:defRPr sz="2000">
                <a:solidFill>
                  <a:schemeClr val="bg1"/>
                </a:solidFill>
              </a:defRPr>
            </a:lvl1pPr>
          </a:lstStyle>
          <a:p>
            <a:pPr lvl="0"/>
            <a:r>
              <a:rPr lang="en-US"/>
              <a:t>Click to edit Master text styles</a:t>
            </a:r>
          </a:p>
        </p:txBody>
      </p:sp>
      <p:sp>
        <p:nvSpPr>
          <p:cNvPr id="22" name="Text Placeholder 5"/>
          <p:cNvSpPr>
            <a:spLocks noGrp="1"/>
          </p:cNvSpPr>
          <p:nvPr>
            <p:ph type="body" sz="quarter" idx="12"/>
          </p:nvPr>
        </p:nvSpPr>
        <p:spPr>
          <a:xfrm>
            <a:off x="6269401" y="1133488"/>
            <a:ext cx="2381250" cy="600062"/>
          </a:xfrm>
        </p:spPr>
        <p:txBody>
          <a:bodyPr>
            <a:noAutofit/>
          </a:bodyPr>
          <a:lstStyle>
            <a:lvl1pPr marL="0" indent="0">
              <a:buNone/>
              <a:defRPr sz="2000">
                <a:solidFill>
                  <a:schemeClr val="bg1"/>
                </a:solidFill>
              </a:defRPr>
            </a:lvl1pPr>
          </a:lstStyle>
          <a:p>
            <a:pPr lvl="0"/>
            <a:r>
              <a:rPr lang="en-US"/>
              <a:t>Click to edit Master text styles</a:t>
            </a:r>
          </a:p>
        </p:txBody>
      </p:sp>
      <p:sp>
        <p:nvSpPr>
          <p:cNvPr id="9" name="Text Placeholder 8"/>
          <p:cNvSpPr>
            <a:spLocks noGrp="1"/>
          </p:cNvSpPr>
          <p:nvPr>
            <p:ph type="body" sz="quarter" idx="13"/>
          </p:nvPr>
        </p:nvSpPr>
        <p:spPr>
          <a:xfrm>
            <a:off x="304800" y="2333625"/>
            <a:ext cx="2430463" cy="4019550"/>
          </a:xfrm>
        </p:spPr>
        <p:txBody>
          <a:bodyPr>
            <a:normAutofit/>
          </a:bodyPr>
          <a:lstStyle>
            <a:lvl1pPr marL="0" indent="0">
              <a:buNone/>
              <a:defRPr sz="2000"/>
            </a:lvl1pPr>
          </a:lstStyle>
          <a:p>
            <a:pPr lvl="0"/>
            <a:r>
              <a:rPr lang="en-US"/>
              <a:t>Click to edit Master text styles</a:t>
            </a:r>
          </a:p>
        </p:txBody>
      </p:sp>
      <p:sp>
        <p:nvSpPr>
          <p:cNvPr id="23" name="Text Placeholder 8"/>
          <p:cNvSpPr>
            <a:spLocks noGrp="1"/>
          </p:cNvSpPr>
          <p:nvPr>
            <p:ph type="body" sz="quarter" idx="14"/>
          </p:nvPr>
        </p:nvSpPr>
        <p:spPr>
          <a:xfrm>
            <a:off x="3262494" y="2333625"/>
            <a:ext cx="2430463" cy="4019550"/>
          </a:xfrm>
        </p:spPr>
        <p:txBody>
          <a:bodyPr>
            <a:normAutofit/>
          </a:bodyPr>
          <a:lstStyle>
            <a:lvl1pPr marL="0" indent="0">
              <a:buNone/>
              <a:defRPr sz="2000"/>
            </a:lvl1pPr>
          </a:lstStyle>
          <a:p>
            <a:pPr lvl="0"/>
            <a:r>
              <a:rPr lang="en-US"/>
              <a:t>Click to edit Master text styles</a:t>
            </a:r>
          </a:p>
        </p:txBody>
      </p:sp>
      <p:sp>
        <p:nvSpPr>
          <p:cNvPr id="24" name="Text Placeholder 8"/>
          <p:cNvSpPr>
            <a:spLocks noGrp="1"/>
          </p:cNvSpPr>
          <p:nvPr>
            <p:ph type="body" sz="quarter" idx="15"/>
          </p:nvPr>
        </p:nvSpPr>
        <p:spPr>
          <a:xfrm>
            <a:off x="6220188" y="2333625"/>
            <a:ext cx="2430463" cy="4019550"/>
          </a:xfrm>
        </p:spPr>
        <p:txBody>
          <a:bodyPr>
            <a:normAutofit/>
          </a:bodyPr>
          <a:lstStyle>
            <a:lvl1pPr marL="0" indent="0">
              <a:buNone/>
              <a:defRPr sz="2000"/>
            </a:lvl1pPr>
          </a:lstStyle>
          <a:p>
            <a:pPr lvl="0"/>
            <a:r>
              <a:rPr lang="en-US"/>
              <a:t>Click to edit Master text styles</a:t>
            </a:r>
          </a:p>
        </p:txBody>
      </p:sp>
    </p:spTree>
    <p:extLst>
      <p:ext uri="{BB962C8B-B14F-4D97-AF65-F5344CB8AC3E}">
        <p14:creationId xmlns:p14="http://schemas.microsoft.com/office/powerpoint/2010/main" val="16362488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73024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552575"/>
            <a:ext cx="7886700" cy="462438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826165441"/>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5" r:id="rId3"/>
    <p:sldLayoutId id="2147483660" r:id="rId4"/>
    <p:sldLayoutId id="2147483667" r:id="rId5"/>
    <p:sldLayoutId id="2147483668" r:id="rId6"/>
    <p:sldLayoutId id="2147483677" r:id="rId7"/>
    <p:sldLayoutId id="2147483673" r:id="rId8"/>
    <p:sldLayoutId id="2147483676" r:id="rId9"/>
    <p:sldLayoutId id="2147483675" r:id="rId10"/>
    <p:sldLayoutId id="2147483674" r:id="rId11"/>
    <p:sldLayoutId id="2147483670" r:id="rId12"/>
  </p:sldLayoutIdLst>
  <p:txStyles>
    <p:titleStyle>
      <a:lvl1pPr algn="l" defTabSz="914400" rtl="0" eaLnBrk="1" latinLnBrk="0" hangingPunct="1">
        <a:lnSpc>
          <a:spcPct val="90000"/>
        </a:lnSpc>
        <a:spcBef>
          <a:spcPct val="0"/>
        </a:spcBef>
        <a:buNone/>
        <a:defRPr sz="4400"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coassessments.com/educatordatabase/" TargetMode="External"/><Relationship Id="rId2" Type="http://schemas.openxmlformats.org/officeDocument/2006/relationships/hyperlink" Target="https://www.cde.state.co.us/assessment/stateassessdevflyer" TargetMode="External"/><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2" Type="http://schemas.openxmlformats.org/officeDocument/2006/relationships/hyperlink" Target="mailto:kaliwinn@csi.state.co.us" TargetMode="External"/><Relationship Id="rId1" Type="http://schemas.openxmlformats.org/officeDocument/2006/relationships/slideLayout" Target="../slideLayouts/slideLayout5.xml"/></Relationships>
</file>

<file path=ppt/slides/_rels/slide101.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hyperlink" Target="https://www.cde.state.co.us/assessment/trainings" TargetMode="External"/><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3.svg"/><Relationship Id="rId2" Type="http://schemas.openxmlformats.org/officeDocument/2006/relationships/image" Target="../media/image12.png"/><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5.xml"/><Relationship Id="rId4" Type="http://schemas.openxmlformats.org/officeDocument/2006/relationships/image" Target="../media/image5.sv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3.svg"/><Relationship Id="rId2" Type="http://schemas.openxmlformats.org/officeDocument/2006/relationships/image" Target="../media/image12.png"/><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www.cde.state.co.us/cde_english/identification-placement" TargetMode="External"/><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3.svg"/><Relationship Id="rId2" Type="http://schemas.openxmlformats.org/officeDocument/2006/relationships/image" Target="../media/image12.pn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s://coassessments.com/training-mods/"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3" Type="http://schemas.openxmlformats.org/officeDocument/2006/relationships/hyperlink" Target="https://coassessments.com/resource/manuals/Section%206.0%20Administrative%20Considerations,%20Accessibility%20Features,%20Accommodations.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s://www.cde.state.co.us/assessment/accommodations_crosswalk" TargetMode="Externa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hyperlink" Target="http://www.cde.state.co.us/assessment/cmas_spaassessflowchart"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hyperlink" Target="https://www.cde.state.co.us/cde_english/identification-placement"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3" Type="http://schemas.openxmlformats.org/officeDocument/2006/relationships/image" Target="../media/image13.svg"/><Relationship Id="rId2" Type="http://schemas.openxmlformats.org/officeDocument/2006/relationships/image" Target="../media/image12.png"/><Relationship Id="rId1" Type="http://schemas.openxmlformats.org/officeDocument/2006/relationships/slideLayout" Target="../slideLayouts/slideLayout5.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13.svg"/><Relationship Id="rId2" Type="http://schemas.openxmlformats.org/officeDocument/2006/relationships/image" Target="../media/image12.png"/><Relationship Id="rId1" Type="http://schemas.openxmlformats.org/officeDocument/2006/relationships/slideLayout" Target="../slideLayouts/slideLayout5.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hyperlink" Target="http://www.collegeboard.org/colorado" TargetMode="External"/><Relationship Id="rId2" Type="http://schemas.openxmlformats.org/officeDocument/2006/relationships/hyperlink" Target="http://www.cde.state.co.us/assessment/sat-psat" TargetMode="External"/><Relationship Id="rId1" Type="http://schemas.openxmlformats.org/officeDocument/2006/relationships/slideLayout" Target="../slideLayouts/slideLayout2.xml"/><Relationship Id="rId6" Type="http://schemas.openxmlformats.org/officeDocument/2006/relationships/hyperlink" Target="mailto:ColoradoSchoolDaySupport@collegeboard.org" TargetMode="External"/><Relationship Id="rId5" Type="http://schemas.openxmlformats.org/officeDocument/2006/relationships/hyperlink" Target="mailto:coloradoadministratorsupport@collegeboard.org" TargetMode="External"/><Relationship Id="rId4" Type="http://schemas.openxmlformats.org/officeDocument/2006/relationships/hyperlink" Target="https://app.cloud.scorm.com/sc/InvitationConfirmEmail?publicInvitationId=688406fe-8003-45b3-a469-215dcf3b3ac7" TargetMode="Externa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5.xml"/></Relationships>
</file>

<file path=ppt/slides/_rels/slide60.xml.rels><?xml version="1.0" encoding="UTF-8" standalone="yes"?>
<Relationships xmlns="http://schemas.openxmlformats.org/package/2006/relationships"><Relationship Id="rId3" Type="http://schemas.openxmlformats.org/officeDocument/2006/relationships/image" Target="../media/image13.svg"/><Relationship Id="rId2" Type="http://schemas.openxmlformats.org/officeDocument/2006/relationships/image" Target="../media/image12.png"/><Relationship Id="rId1" Type="http://schemas.openxmlformats.org/officeDocument/2006/relationships/slideLayout" Target="../slideLayouts/slideLayout5.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hyperlink" Target="http://www.cde.state.co.us/assessment/ela-dataandresults" TargetMode="External"/><Relationship Id="rId2" Type="http://schemas.openxmlformats.org/officeDocument/2006/relationships/hyperlink" Target="http://www.cde.state.co.us/assessment" TargetMode="External"/><Relationship Id="rId1" Type="http://schemas.openxmlformats.org/officeDocument/2006/relationships/slideLayout" Target="../slideLayouts/slideLayout2.xml"/><Relationship Id="rId4" Type="http://schemas.openxmlformats.org/officeDocument/2006/relationships/hyperlink" Target="http://www.cde.state.co.us/assessment/cmas-dataandresults" TargetMode="External"/></Relationships>
</file>

<file path=ppt/slides/_rels/slide66.xml.rels><?xml version="1.0" encoding="UTF-8" standalone="yes"?>
<Relationships xmlns="http://schemas.openxmlformats.org/package/2006/relationships"><Relationship Id="rId3" Type="http://schemas.openxmlformats.org/officeDocument/2006/relationships/hyperlink" Target="http://www.cde.state.co.us/assessment/coalt-englishmath-dataandresults" TargetMode="External"/><Relationship Id="rId2" Type="http://schemas.openxmlformats.org/officeDocument/2006/relationships/hyperlink" Target="http://www.cde.state.co.us/assessment/sat-psat-data" TargetMode="External"/><Relationship Id="rId1" Type="http://schemas.openxmlformats.org/officeDocument/2006/relationships/slideLayout" Target="../slideLayouts/slideLayout2.xml"/><Relationship Id="rId4" Type="http://schemas.openxmlformats.org/officeDocument/2006/relationships/hyperlink" Target="http://www.cde.state.co.us/assessment/coalt-sciencesocial-dataandresults" TargetMode="Externa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8" Type="http://schemas.openxmlformats.org/officeDocument/2006/relationships/hyperlink" Target="https://www.cde.state.co.us/assessment/coassessmentlitprog" TargetMode="External"/><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cde.state.co.us/communications/tools-assessments" TargetMode="Externa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3" Type="http://schemas.openxmlformats.org/officeDocument/2006/relationships/hyperlink" Target="https://www.cde.state.co.us/postsecondary/perfassessment" TargetMode="External"/><Relationship Id="rId2" Type="http://schemas.openxmlformats.org/officeDocument/2006/relationships/image" Target="../media/image17.png"/><Relationship Id="rId1" Type="http://schemas.openxmlformats.org/officeDocument/2006/relationships/slideLayout" Target="../slideLayouts/slideLayout5.xml"/></Relationships>
</file>

<file path=ppt/slides/_rels/slide71.xml.rels><?xml version="1.0" encoding="UTF-8" standalone="yes"?>
<Relationships xmlns="http://schemas.openxmlformats.org/package/2006/relationships"><Relationship Id="rId8" Type="http://schemas.openxmlformats.org/officeDocument/2006/relationships/hyperlink" Target="https://www.cde.state.co.us/postsecondary/perfassessment" TargetMode="External"/><Relationship Id="rId3" Type="http://schemas.openxmlformats.org/officeDocument/2006/relationships/hyperlink" Target="https://sites.google.com/colorado.edu/colorado-toolkitpilot/home?pli=1" TargetMode="External"/><Relationship Id="rId7" Type="http://schemas.openxmlformats.org/officeDocument/2006/relationships/hyperlink" Target="https://learningpolicyinstitute.org/project/reimagining-college-access"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www.colorado.edu/cadre/" TargetMode="External"/><Relationship Id="rId5" Type="http://schemas.openxmlformats.org/officeDocument/2006/relationships/hyperlink" Target="https://www.cde.state.co.us/postsecondary/perfassessment#research" TargetMode="External"/><Relationship Id="rId4" Type="http://schemas.openxmlformats.org/officeDocument/2006/relationships/hyperlink" Target="https://urldefense.com/v3/__https:/docs.google.com/forms/d/e/1FAIpQLSeR6j_BKYICZBJlA7UwtW9G42fVPtq802BUwlIYlli1gLcVlg/viewform__;!!I5wY4Ip2iQ-G!8BRKP61ItNI5q58sJ3g3wXNlGWdO4M6693kPdT_QfuhbPC1-OjOfKKcFF8l9TiwRkH9lqVUTTASPZogoj4KwM7vdGBPZ$" TargetMode="Externa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3" Type="http://schemas.openxmlformats.org/officeDocument/2006/relationships/image" Target="../media/image18.png"/><Relationship Id="rId7" Type="http://schemas.openxmlformats.org/officeDocument/2006/relationships/image" Target="../media/image22.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21.png"/><Relationship Id="rId5" Type="http://schemas.openxmlformats.org/officeDocument/2006/relationships/image" Target="../media/image20.png"/><Relationship Id="rId4" Type="http://schemas.openxmlformats.org/officeDocument/2006/relationships/image" Target="../media/image19.png"/></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3" Type="http://schemas.openxmlformats.org/officeDocument/2006/relationships/hyperlink" Target="https://www.apple.com/business/docs/resources/iOS_Lifecycle_Management.pdf"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www.android.com/" TargetMode="External"/><Relationship Id="rId5" Type="http://schemas.openxmlformats.org/officeDocument/2006/relationships/hyperlink" Target="https://support.microsoft.com/en-us/help/13853/windows-lifecycle-fact-sheet" TargetMode="External"/><Relationship Id="rId4" Type="http://schemas.openxmlformats.org/officeDocument/2006/relationships/hyperlink" Target="https://support.google.com/chrome/a/answer/6220366?hl=en" TargetMode="Externa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3" Type="http://schemas.openxmlformats.org/officeDocument/2006/relationships/image" Target="../media/image13.svg"/><Relationship Id="rId2" Type="http://schemas.openxmlformats.org/officeDocument/2006/relationships/image" Target="../media/image12.png"/><Relationship Id="rId1" Type="http://schemas.openxmlformats.org/officeDocument/2006/relationships/slideLayout" Target="../slideLayouts/slideLayout5.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5.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5.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5.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3" Type="http://schemas.openxmlformats.org/officeDocument/2006/relationships/image" Target="../media/image13.svg"/><Relationship Id="rId2" Type="http://schemas.openxmlformats.org/officeDocument/2006/relationships/image" Target="../media/image12.png"/><Relationship Id="rId1" Type="http://schemas.openxmlformats.org/officeDocument/2006/relationships/slideLayout" Target="../slideLayouts/slideLayout5.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3" Type="http://schemas.openxmlformats.org/officeDocument/2006/relationships/image" Target="../media/image13.svg"/><Relationship Id="rId2" Type="http://schemas.openxmlformats.org/officeDocument/2006/relationships/image" Target="../media/image12.png"/><Relationship Id="rId1" Type="http://schemas.openxmlformats.org/officeDocument/2006/relationships/slideLayout" Target="../slideLayouts/slideLayout5.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8.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5.xml"/></Relationships>
</file>

<file path=ppt/slides/_rels/slide99.xml.rels><?xml version="1.0" encoding="UTF-8" standalone="yes"?>
<Relationships xmlns="http://schemas.openxmlformats.org/package/2006/relationships"><Relationship Id="rId3" Type="http://schemas.openxmlformats.org/officeDocument/2006/relationships/hyperlink" Target="https://docs.google.com/document/d/1WkE8OKZHKcCbf76mPpLKqfOOYaKFVG8EnHtJaf39uUs/edit?usp=sharing" TargetMode="External"/><Relationship Id="rId2" Type="http://schemas.openxmlformats.org/officeDocument/2006/relationships/image" Target="../media/image24.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2023-2024 SAC Orientation Training </a:t>
            </a:r>
          </a:p>
        </p:txBody>
      </p:sp>
      <p:sp>
        <p:nvSpPr>
          <p:cNvPr id="3" name="Subtitle 2"/>
          <p:cNvSpPr>
            <a:spLocks noGrp="1"/>
          </p:cNvSpPr>
          <p:nvPr>
            <p:ph type="subTitle" idx="1"/>
          </p:nvPr>
        </p:nvSpPr>
        <p:spPr/>
        <p:txBody>
          <a:bodyPr/>
          <a:lstStyle/>
          <a:p>
            <a:r>
              <a:rPr lang="en-US" dirty="0"/>
              <a:t>Kali Winn</a:t>
            </a:r>
          </a:p>
          <a:p>
            <a:r>
              <a:rPr lang="en-US" sz="2000" i="1" dirty="0"/>
              <a:t>District Assessment Coordinator</a:t>
            </a:r>
          </a:p>
          <a:p>
            <a:r>
              <a:rPr lang="en-US" sz="2000" i="1" dirty="0"/>
              <a:t>September 6, 2023</a:t>
            </a:r>
          </a:p>
        </p:txBody>
      </p:sp>
    </p:spTree>
    <p:extLst>
      <p:ext uri="{BB962C8B-B14F-4D97-AF65-F5344CB8AC3E}">
        <p14:creationId xmlns:p14="http://schemas.microsoft.com/office/powerpoint/2010/main" val="3028666781"/>
      </p:ext>
    </p:extLst>
  </p:cSld>
  <p:clrMapOvr>
    <a:masterClrMapping/>
  </p:clrMapOvr>
  <mc:AlternateContent xmlns:mc="http://schemas.openxmlformats.org/markup-compatibility/2006" xmlns:p14="http://schemas.microsoft.com/office/powerpoint/2010/main">
    <mc:Choice Requires="p14">
      <p:transition spd="slow" p14:dur="2000" advTm="5374"/>
    </mc:Choice>
    <mc:Fallback xmlns="">
      <p:transition spd="slow" advTm="5374"/>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Speech Bubble: Rectangle 17">
            <a:extLst>
              <a:ext uri="{FF2B5EF4-FFF2-40B4-BE49-F238E27FC236}">
                <a16:creationId xmlns:a16="http://schemas.microsoft.com/office/drawing/2014/main" id="{BD461AA3-0CDF-7445-B0D1-E575D8B15238}"/>
              </a:ext>
            </a:extLst>
          </p:cNvPr>
          <p:cNvSpPr/>
          <p:nvPr/>
        </p:nvSpPr>
        <p:spPr>
          <a:xfrm flipH="1">
            <a:off x="5021959" y="4150176"/>
            <a:ext cx="2165131" cy="1547974"/>
          </a:xfrm>
          <a:prstGeom prst="wedgeRectCallou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Speech Bubble: Rectangle 16">
            <a:extLst>
              <a:ext uri="{FF2B5EF4-FFF2-40B4-BE49-F238E27FC236}">
                <a16:creationId xmlns:a16="http://schemas.microsoft.com/office/drawing/2014/main" id="{DFA2FF95-A3DC-DF4E-322D-42A7580774B7}"/>
              </a:ext>
            </a:extLst>
          </p:cNvPr>
          <p:cNvSpPr/>
          <p:nvPr/>
        </p:nvSpPr>
        <p:spPr>
          <a:xfrm>
            <a:off x="1310587" y="3875103"/>
            <a:ext cx="3281614" cy="2198685"/>
          </a:xfrm>
          <a:prstGeom prst="wedgeRectCallou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76C256B-44C5-E11B-C94F-64FBD09E206F}"/>
              </a:ext>
            </a:extLst>
          </p:cNvPr>
          <p:cNvSpPr>
            <a:spLocks noGrp="1"/>
          </p:cNvSpPr>
          <p:nvPr>
            <p:ph type="title"/>
          </p:nvPr>
        </p:nvSpPr>
        <p:spPr>
          <a:xfrm>
            <a:off x="455930" y="429601"/>
            <a:ext cx="7886700" cy="730249"/>
          </a:xfrm>
        </p:spPr>
        <p:txBody>
          <a:bodyPr>
            <a:normAutofit/>
          </a:bodyPr>
          <a:lstStyle/>
          <a:p>
            <a:r>
              <a:rPr lang="en-US" sz="3600" dirty="0"/>
              <a:t>Assessment Development</a:t>
            </a:r>
          </a:p>
        </p:txBody>
      </p:sp>
      <p:sp>
        <p:nvSpPr>
          <p:cNvPr id="3" name="Content Placeholder 2">
            <a:extLst>
              <a:ext uri="{FF2B5EF4-FFF2-40B4-BE49-F238E27FC236}">
                <a16:creationId xmlns:a16="http://schemas.microsoft.com/office/drawing/2014/main" id="{AA4F7053-05A2-7CDA-E044-83BDA4F97B29}"/>
              </a:ext>
            </a:extLst>
          </p:cNvPr>
          <p:cNvSpPr txBox="1">
            <a:spLocks/>
          </p:cNvSpPr>
          <p:nvPr/>
        </p:nvSpPr>
        <p:spPr>
          <a:xfrm>
            <a:off x="455930" y="1300215"/>
            <a:ext cx="8210550" cy="4640674"/>
          </a:xfrm>
          <a:prstGeom prst="rect">
            <a:avLst/>
          </a:prstGeom>
        </p:spPr>
        <p:txBody>
          <a:bodyPr vert="horz" lIns="0" tIns="0" rIns="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1000"/>
              </a:spcBef>
              <a:spcAft>
                <a:spcPts val="0"/>
              </a:spcAft>
              <a:buClrTx/>
              <a:buSzTx/>
              <a:buNone/>
              <a:tabLst/>
              <a:defRPr/>
            </a:pPr>
            <a:r>
              <a:rPr kumimoji="0" lang="en-US" sz="2000" b="1" i="0" u="none" strike="noStrike" kern="1200" cap="none" spc="0" normalizeH="0" baseline="0" noProof="0" dirty="0">
                <a:ln>
                  <a:noFill/>
                </a:ln>
                <a:solidFill>
                  <a:sysClr val="windowText" lastClr="000000"/>
                </a:solidFill>
                <a:effectLst/>
                <a:uLnTx/>
                <a:uFillTx/>
                <a:latin typeface="Calibri" panose="020F0502020204030204"/>
                <a:ea typeface="+mn-ea"/>
                <a:cs typeface="+mn-cs"/>
              </a:rPr>
              <a:t>Educator input</a:t>
            </a:r>
            <a:r>
              <a:rPr kumimoji="0" lang="en-US" sz="2000" b="0" i="0" u="none" strike="noStrike" kern="1200" cap="none" spc="0" normalizeH="0" baseline="0" noProof="0" dirty="0">
                <a:ln>
                  <a:noFill/>
                </a:ln>
                <a:solidFill>
                  <a:sysClr val="windowText" lastClr="000000"/>
                </a:solidFill>
                <a:effectLst/>
                <a:uLnTx/>
                <a:uFillTx/>
                <a:latin typeface="Calibri" panose="020F0502020204030204"/>
                <a:ea typeface="+mn-ea"/>
                <a:cs typeface="+mn-cs"/>
              </a:rPr>
              <a:t> is critical to Colorado's state assessment development and validation process. Educators may participate in committees related to the following state assessments: </a:t>
            </a:r>
          </a:p>
          <a:p>
            <a:pPr marL="1028700" marR="0" lvl="1" indent="-342900" algn="l" defTabSz="914400" rtl="0" eaLnBrk="1" fontAlgn="auto" latinLnBrk="0" hangingPunct="1">
              <a:lnSpc>
                <a:spcPct val="100000"/>
              </a:lnSpc>
              <a:spcBef>
                <a:spcPts val="5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ysClr val="windowText" lastClr="000000"/>
                </a:solidFill>
                <a:effectLst/>
                <a:uLnTx/>
                <a:uFillTx/>
                <a:latin typeface="Calibri" panose="020F0502020204030204"/>
                <a:ea typeface="+mn-ea"/>
                <a:cs typeface="+mn-cs"/>
              </a:rPr>
              <a:t>Colorado Measures of Academic Success (CMAS): Science, Mathematics and English Language Arts/Literacy (ELA)</a:t>
            </a:r>
          </a:p>
          <a:p>
            <a:pPr marL="1028700" marR="0" lvl="1" indent="-342900" algn="l" defTabSz="914400" rtl="0" eaLnBrk="1" fontAlgn="auto" latinLnBrk="0" hangingPunct="1">
              <a:lnSpc>
                <a:spcPct val="100000"/>
              </a:lnSpc>
              <a:spcBef>
                <a:spcPts val="5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ysClr val="windowText" lastClr="000000"/>
                </a:solidFill>
                <a:effectLst/>
                <a:uLnTx/>
                <a:uFillTx/>
                <a:latin typeface="Calibri" panose="020F0502020204030204"/>
                <a:ea typeface="+mn-ea"/>
                <a:cs typeface="+mn-cs"/>
              </a:rPr>
              <a:t>Colorado Spanish Language Arts (CSLA)</a:t>
            </a:r>
          </a:p>
          <a:p>
            <a:pPr marL="1028700" marR="0" lvl="1" indent="-342900" algn="l" defTabSz="914400" rtl="0" eaLnBrk="1" fontAlgn="auto" latinLnBrk="0" hangingPunct="1">
              <a:lnSpc>
                <a:spcPct val="100000"/>
              </a:lnSpc>
              <a:spcBef>
                <a:spcPts val="5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ysClr val="windowText" lastClr="000000"/>
                </a:solidFill>
                <a:effectLst/>
                <a:uLnTx/>
                <a:uFillTx/>
                <a:latin typeface="Calibri" panose="020F0502020204030204"/>
                <a:ea typeface="+mn-ea"/>
                <a:cs typeface="+mn-cs"/>
              </a:rPr>
              <a:t>Colorado Alternate (</a:t>
            </a:r>
            <a:r>
              <a:rPr kumimoji="0" lang="en-US" sz="2000" b="0" i="0" u="none" strike="noStrike" kern="1200" cap="none" spc="0" normalizeH="0" baseline="0" noProof="0" dirty="0" err="1">
                <a:ln>
                  <a:noFill/>
                </a:ln>
                <a:solidFill>
                  <a:sysClr val="windowText" lastClr="000000"/>
                </a:solidFill>
                <a:effectLst/>
                <a:uLnTx/>
                <a:uFillTx/>
                <a:latin typeface="Calibri" panose="020F0502020204030204"/>
                <a:ea typeface="+mn-ea"/>
                <a:cs typeface="+mn-cs"/>
              </a:rPr>
              <a:t>CoAlt</a:t>
            </a:r>
            <a:r>
              <a:rPr kumimoji="0" lang="en-US" sz="2000" b="0" i="0" u="none" strike="noStrike" kern="1200" cap="none" spc="0" normalizeH="0" baseline="0" noProof="0" dirty="0">
                <a:ln>
                  <a:noFill/>
                </a:ln>
                <a:solidFill>
                  <a:sysClr val="windowText" lastClr="000000"/>
                </a:solidFill>
                <a:effectLst/>
                <a:uLnTx/>
                <a:uFillTx/>
                <a:latin typeface="Calibri" panose="020F0502020204030204"/>
                <a:ea typeface="+mn-ea"/>
                <a:cs typeface="+mn-cs"/>
              </a:rPr>
              <a:t>) Assessment: Science</a:t>
            </a:r>
          </a:p>
          <a:p>
            <a:pPr marL="1028700" marR="0" lvl="1" indent="-342900" algn="l" defTabSz="914400" rtl="0" eaLnBrk="1" fontAlgn="auto" latinLnBrk="0" hangingPunct="1">
              <a:lnSpc>
                <a:spcPct val="100000"/>
              </a:lnSpc>
              <a:spcBef>
                <a:spcPts val="500"/>
              </a:spcBef>
              <a:spcAft>
                <a:spcPts val="0"/>
              </a:spcAft>
              <a:buClrTx/>
              <a:buSzTx/>
              <a:buFont typeface="Arial" panose="020B0604020202020204" pitchFamily="34" charset="0"/>
              <a:buChar char="•"/>
              <a:tabLst/>
              <a:defRPr/>
            </a:pPr>
            <a:endParaRPr kumimoji="0" lang="en-US" sz="2000" b="0" i="0" u="sng" strike="noStrike" kern="1200" cap="none" spc="0" normalizeH="0" baseline="0" noProof="0" dirty="0">
              <a:ln>
                <a:noFill/>
              </a:ln>
              <a:solidFill>
                <a:sysClr val="windowText" lastClr="000000"/>
              </a:solidFill>
              <a:effectLst/>
              <a:uLnTx/>
              <a:uFillTx/>
              <a:latin typeface="SourceSansProRegular"/>
              <a:ea typeface="+mn-ea"/>
              <a:cs typeface="+mn-cs"/>
              <a:hlinkClick r:id="rId2"/>
            </a:endParaRPr>
          </a:p>
          <a:p>
            <a:pPr marL="457200" marR="0" lvl="1" indent="0" algn="l" defTabSz="914400" rtl="0" eaLnBrk="1" fontAlgn="auto" latinLnBrk="0" hangingPunct="1">
              <a:lnSpc>
                <a:spcPct val="100000"/>
              </a:lnSpc>
              <a:spcBef>
                <a:spcPts val="500"/>
              </a:spcBef>
              <a:spcAft>
                <a:spcPts val="0"/>
              </a:spcAft>
              <a:buClrTx/>
              <a:buSzTx/>
              <a:buFont typeface="Arial" panose="020B0604020202020204" pitchFamily="34" charset="0"/>
              <a:buNone/>
              <a:tabLst/>
              <a:defRPr/>
            </a:pPr>
            <a:endParaRPr kumimoji="0" lang="en-US" sz="2000" b="0"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p:txBody>
      </p:sp>
      <p:sp>
        <p:nvSpPr>
          <p:cNvPr id="13" name="TextBox 12">
            <a:extLst>
              <a:ext uri="{FF2B5EF4-FFF2-40B4-BE49-F238E27FC236}">
                <a16:creationId xmlns:a16="http://schemas.microsoft.com/office/drawing/2014/main" id="{A861D859-B89E-C43A-F6DF-C816C5B606CA}"/>
              </a:ext>
            </a:extLst>
          </p:cNvPr>
          <p:cNvSpPr txBox="1"/>
          <p:nvPr/>
        </p:nvSpPr>
        <p:spPr>
          <a:xfrm>
            <a:off x="1293259" y="3948128"/>
            <a:ext cx="2848983" cy="2372444"/>
          </a:xfrm>
          <a:prstGeom prst="rect">
            <a:avLst/>
          </a:prstGeom>
          <a:noFill/>
        </p:spPr>
        <p:txBody>
          <a:bodyPr wrap="square" rtlCol="0">
            <a:spAutoFit/>
          </a:bodyPr>
          <a:lstStyle/>
          <a:p>
            <a:pPr marL="457200" marR="0" lvl="1" indent="0" algn="ctr" defTabSz="914400" rtl="0" eaLnBrk="1" fontAlgn="auto" latinLnBrk="0" hangingPunct="1">
              <a:lnSpc>
                <a:spcPct val="100000"/>
              </a:lnSpc>
              <a:spcBef>
                <a:spcPts val="500"/>
              </a:spcBef>
              <a:spcAft>
                <a:spcPts val="0"/>
              </a:spcAft>
              <a:buClrTx/>
              <a:buSzTx/>
              <a:buFont typeface="Arial" panose="020B0604020202020204" pitchFamily="34" charset="0"/>
              <a:buNone/>
              <a:tabLst/>
              <a:defRPr/>
            </a:pPr>
            <a:r>
              <a:rPr kumimoji="0" lang="en-US" sz="1800" b="0" i="0" u="none" strike="noStrike" kern="1200" cap="none" spc="0" normalizeH="0" baseline="0" noProof="0" dirty="0">
                <a:ln>
                  <a:noFill/>
                </a:ln>
                <a:solidFill>
                  <a:schemeClr val="bg1"/>
                </a:solidFill>
                <a:effectLst/>
                <a:uLnTx/>
                <a:uFillTx/>
                <a:latin typeface="Calibri" panose="020F0502020204030204"/>
                <a:ea typeface="+mn-ea"/>
                <a:cs typeface="+mn-cs"/>
              </a:rPr>
              <a:t>Join the Colorado Educator Pool for</a:t>
            </a:r>
            <a:br>
              <a:rPr kumimoji="0" lang="en-US" sz="1800" b="0" i="0" u="none" strike="noStrike" kern="1200" cap="none" spc="0" normalizeH="0" baseline="0" noProof="0" dirty="0">
                <a:ln>
                  <a:noFill/>
                </a:ln>
                <a:solidFill>
                  <a:schemeClr val="bg1"/>
                </a:solidFill>
                <a:effectLst/>
                <a:uLnTx/>
                <a:uFillTx/>
                <a:latin typeface="Calibri" panose="020F0502020204030204"/>
                <a:ea typeface="+mn-ea"/>
                <a:cs typeface="+mn-cs"/>
              </a:rPr>
            </a:br>
            <a:r>
              <a:rPr kumimoji="0" lang="en-US" sz="1800" b="0" i="0" u="none" strike="noStrike" kern="1200" cap="none" spc="0" normalizeH="0" baseline="0" noProof="0" dirty="0">
                <a:ln>
                  <a:noFill/>
                </a:ln>
                <a:solidFill>
                  <a:schemeClr val="bg1"/>
                </a:solidFill>
                <a:effectLst/>
                <a:uLnTx/>
                <a:uFillTx/>
                <a:latin typeface="Calibri" panose="020F0502020204030204"/>
                <a:ea typeface="+mn-ea"/>
                <a:cs typeface="+mn-cs"/>
              </a:rPr>
              <a:t>assessment development committee selection:</a:t>
            </a:r>
          </a:p>
          <a:p>
            <a:pPr marL="457200" marR="0" lvl="1" indent="0" algn="ctr" defTabSz="914400" rtl="0" eaLnBrk="1" fontAlgn="auto" latinLnBrk="0" hangingPunct="1">
              <a:lnSpc>
                <a:spcPct val="100000"/>
              </a:lnSpc>
              <a:spcBef>
                <a:spcPts val="500"/>
              </a:spcBef>
              <a:spcAft>
                <a:spcPts val="0"/>
              </a:spcAft>
              <a:buClrTx/>
              <a:buSzTx/>
              <a:buFont typeface="Arial" panose="020B0604020202020204" pitchFamily="34" charset="0"/>
              <a:buNone/>
              <a:tabLst/>
              <a:defRPr/>
            </a:pPr>
            <a:r>
              <a:rPr kumimoji="0" lang="en-US" sz="1800" b="0" i="0" u="none" strike="noStrike" kern="1200" cap="none" spc="0" normalizeH="0" baseline="0" noProof="0" dirty="0">
                <a:ln>
                  <a:noFill/>
                </a:ln>
                <a:solidFill>
                  <a:schemeClr val="bg1"/>
                </a:solidFill>
                <a:effectLst/>
                <a:uLnTx/>
                <a:uFillTx/>
                <a:latin typeface="Calibri" panose="020F0502020204030204"/>
                <a:ea typeface="+mn-ea"/>
                <a:cs typeface="+mn-cs"/>
                <a:hlinkClick r:id="rId3">
                  <a:extLst>
                    <a:ext uri="{A12FA001-AC4F-418D-AE19-62706E023703}">
                      <ahyp:hlinkClr xmlns:ahyp="http://schemas.microsoft.com/office/drawing/2018/hyperlinkcolor" val="tx"/>
                    </a:ext>
                  </a:extLst>
                </a:hlinkClick>
              </a:rPr>
              <a:t>https://coassessments.com/educatordatabase</a:t>
            </a:r>
            <a:r>
              <a:rPr kumimoji="0" lang="en-US" sz="1800" b="0" i="0" u="none" strike="noStrike" kern="1200" cap="none" spc="0" normalizeH="0" baseline="0" noProof="0" dirty="0">
                <a:ln>
                  <a:noFill/>
                </a:ln>
                <a:solidFill>
                  <a:srgbClr val="0563C1"/>
                </a:solidFill>
                <a:effectLst/>
                <a:uLnTx/>
                <a:uFillTx/>
                <a:latin typeface="Calibri" panose="020F0502020204030204"/>
                <a:ea typeface="+mn-ea"/>
                <a:cs typeface="+mn-cs"/>
                <a:hlinkClick r:id="rId3">
                  <a:extLst>
                    <a:ext uri="{A12FA001-AC4F-418D-AE19-62706E023703}">
                      <ahyp:hlinkClr xmlns:ahyp="http://schemas.microsoft.com/office/drawing/2018/hyperlinkcolor" val="tx"/>
                    </a:ext>
                  </a:extLst>
                </a:hlinkClick>
              </a:rPr>
              <a:t>/</a:t>
            </a:r>
            <a:r>
              <a:rPr kumimoji="0" lang="en-US" sz="1800" b="0" i="0" u="none" strike="noStrike" kern="1200" cap="none" spc="0" normalizeH="0" baseline="0" noProof="0" dirty="0">
                <a:ln>
                  <a:noFill/>
                </a:ln>
                <a:solidFill>
                  <a:sysClr val="windowText" lastClr="000000"/>
                </a:solidFill>
                <a:effectLst/>
                <a:uLnTx/>
                <a:uFillTx/>
                <a:latin typeface="Calibri" panose="020F0502020204030204"/>
                <a:ea typeface="+mn-ea"/>
                <a:cs typeface="+mn-cs"/>
              </a:rPr>
              <a:t> </a:t>
            </a:r>
          </a:p>
        </p:txBody>
      </p:sp>
      <p:sp>
        <p:nvSpPr>
          <p:cNvPr id="14" name="TextBox 13">
            <a:extLst>
              <a:ext uri="{FF2B5EF4-FFF2-40B4-BE49-F238E27FC236}">
                <a16:creationId xmlns:a16="http://schemas.microsoft.com/office/drawing/2014/main" id="{88A923BD-933F-D400-1129-CD85F75B0C2B}"/>
              </a:ext>
            </a:extLst>
          </p:cNvPr>
          <p:cNvSpPr txBox="1"/>
          <p:nvPr/>
        </p:nvSpPr>
        <p:spPr>
          <a:xfrm>
            <a:off x="4572000" y="4554966"/>
            <a:ext cx="2629988" cy="707886"/>
          </a:xfrm>
          <a:prstGeom prst="rect">
            <a:avLst/>
          </a:prstGeom>
          <a:noFill/>
        </p:spPr>
        <p:txBody>
          <a:bodyPr wrap="square" rtlCol="0">
            <a:spAutoFit/>
          </a:bodyPr>
          <a:lstStyle/>
          <a:p>
            <a:pPr marL="457200" marR="0" lvl="1" indent="0" algn="ctr" defTabSz="914400" rtl="0" eaLnBrk="1" fontAlgn="auto" latinLnBrk="0" hangingPunct="1">
              <a:lnSpc>
                <a:spcPct val="100000"/>
              </a:lnSpc>
              <a:spcBef>
                <a:spcPts val="500"/>
              </a:spcBef>
              <a:spcAft>
                <a:spcPts val="0"/>
              </a:spcAft>
              <a:buClrTx/>
              <a:buSzTx/>
              <a:buFont typeface="Arial" panose="020B0604020202020204" pitchFamily="34" charset="0"/>
              <a:buNone/>
              <a:tabLst/>
              <a:defRPr/>
            </a:pPr>
            <a:r>
              <a:rPr kumimoji="0" lang="en-US" sz="2000" b="0" i="0" u="none" strike="noStrike" kern="1200" cap="none" spc="0" normalizeH="0" baseline="0" noProof="0" dirty="0">
                <a:ln>
                  <a:noFill/>
                </a:ln>
                <a:solidFill>
                  <a:schemeClr val="bg1"/>
                </a:solidFill>
                <a:effectLst/>
                <a:uLnTx/>
                <a:uFillTx/>
                <a:latin typeface="Calibri" panose="020F0502020204030204"/>
                <a:ea typeface="+mn-ea"/>
                <a:cs typeface="+mn-cs"/>
                <a:hlinkClick r:id="rId2">
                  <a:extLst>
                    <a:ext uri="{A12FA001-AC4F-418D-AE19-62706E023703}">
                      <ahyp:hlinkClr xmlns:ahyp="http://schemas.microsoft.com/office/drawing/2018/hyperlinkcolor" val="tx"/>
                    </a:ext>
                  </a:extLst>
                </a:hlinkClick>
              </a:rPr>
              <a:t>State Assessment Development Flyer</a:t>
            </a:r>
            <a:endParaRPr kumimoji="0" lang="en-US" sz="2000" b="0" i="0" u="none" strike="noStrike" kern="1200" cap="none" spc="0" normalizeH="0" baseline="0" noProof="0" dirty="0">
              <a:ln>
                <a:noFill/>
              </a:ln>
              <a:solidFill>
                <a:schemeClr val="bg1"/>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92888925"/>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peech Bubble: Rectangle 2">
            <a:extLst>
              <a:ext uri="{FF2B5EF4-FFF2-40B4-BE49-F238E27FC236}">
                <a16:creationId xmlns:a16="http://schemas.microsoft.com/office/drawing/2014/main" id="{36076452-0DED-1654-13D3-6070B342B156}"/>
              </a:ext>
            </a:extLst>
          </p:cNvPr>
          <p:cNvSpPr/>
          <p:nvPr/>
        </p:nvSpPr>
        <p:spPr>
          <a:xfrm>
            <a:off x="2377440" y="2006600"/>
            <a:ext cx="4638040" cy="2844800"/>
          </a:xfrm>
          <a:prstGeom prst="wedgeRectCallou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7F1B8F1-F5A5-6CC1-D51F-AACD886AA236}"/>
              </a:ext>
            </a:extLst>
          </p:cNvPr>
          <p:cNvSpPr>
            <a:spLocks noGrp="1"/>
          </p:cNvSpPr>
          <p:nvPr>
            <p:ph type="title"/>
          </p:nvPr>
        </p:nvSpPr>
        <p:spPr>
          <a:xfrm>
            <a:off x="455930" y="571501"/>
            <a:ext cx="7886700" cy="730249"/>
          </a:xfrm>
        </p:spPr>
        <p:txBody>
          <a:bodyPr/>
          <a:lstStyle/>
          <a:p>
            <a:r>
              <a:rPr lang="en-US" dirty="0"/>
              <a:t>Contact</a:t>
            </a:r>
          </a:p>
        </p:txBody>
      </p:sp>
      <p:sp>
        <p:nvSpPr>
          <p:cNvPr id="4" name="TextBox 3">
            <a:extLst>
              <a:ext uri="{FF2B5EF4-FFF2-40B4-BE49-F238E27FC236}">
                <a16:creationId xmlns:a16="http://schemas.microsoft.com/office/drawing/2014/main" id="{F6ACE198-754F-FE10-A6E4-6127469AD657}"/>
              </a:ext>
            </a:extLst>
          </p:cNvPr>
          <p:cNvSpPr txBox="1"/>
          <p:nvPr/>
        </p:nvSpPr>
        <p:spPr>
          <a:xfrm>
            <a:off x="2512060" y="2459504"/>
            <a:ext cx="4368800" cy="1938992"/>
          </a:xfrm>
          <a:prstGeom prst="rect">
            <a:avLst/>
          </a:prstGeom>
          <a:noFill/>
        </p:spPr>
        <p:txBody>
          <a:bodyPr wrap="square" rtlCol="0">
            <a:spAutoFit/>
          </a:bodyPr>
          <a:lstStyle/>
          <a:p>
            <a:pPr algn="ctr"/>
            <a:r>
              <a:rPr lang="en-US" sz="2000" dirty="0">
                <a:solidFill>
                  <a:schemeClr val="bg1"/>
                </a:solidFill>
              </a:rPr>
              <a:t>Kali Winn</a:t>
            </a:r>
          </a:p>
          <a:p>
            <a:pPr algn="ctr"/>
            <a:r>
              <a:rPr lang="en-US" sz="2000" dirty="0">
                <a:solidFill>
                  <a:schemeClr val="bg1"/>
                </a:solidFill>
                <a:hlinkClick r:id="rId2">
                  <a:extLst>
                    <a:ext uri="{A12FA001-AC4F-418D-AE19-62706E023703}">
                      <ahyp:hlinkClr xmlns:ahyp="http://schemas.microsoft.com/office/drawing/2018/hyperlinkcolor" val="tx"/>
                    </a:ext>
                  </a:extLst>
                </a:hlinkClick>
              </a:rPr>
              <a:t>kaliwinn@csi.state.co.us</a:t>
            </a:r>
            <a:endParaRPr lang="en-US" sz="2000" dirty="0">
              <a:solidFill>
                <a:schemeClr val="bg1"/>
              </a:solidFill>
            </a:endParaRPr>
          </a:p>
          <a:p>
            <a:pPr algn="ctr"/>
            <a:r>
              <a:rPr lang="en-US" sz="2000" dirty="0">
                <a:solidFill>
                  <a:schemeClr val="bg1"/>
                </a:solidFill>
              </a:rPr>
              <a:t>303-532-7403</a:t>
            </a:r>
          </a:p>
          <a:p>
            <a:endParaRPr lang="en-US" sz="2000" dirty="0">
              <a:solidFill>
                <a:schemeClr val="bg1"/>
              </a:solidFill>
            </a:endParaRPr>
          </a:p>
          <a:p>
            <a:pPr algn="ctr"/>
            <a:r>
              <a:rPr lang="en-US" sz="2000" dirty="0">
                <a:solidFill>
                  <a:schemeClr val="bg1"/>
                </a:solidFill>
              </a:rPr>
              <a:t>Scheduling: https://calendly.com/kali_winn</a:t>
            </a:r>
          </a:p>
        </p:txBody>
      </p:sp>
    </p:spTree>
    <p:extLst>
      <p:ext uri="{BB962C8B-B14F-4D97-AF65-F5344CB8AC3E}">
        <p14:creationId xmlns:p14="http://schemas.microsoft.com/office/powerpoint/2010/main" val="3594656827"/>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BFCC099F-0408-1B55-2E4D-D6ACEF23F93C}"/>
              </a:ext>
            </a:extLst>
          </p:cNvPr>
          <p:cNvPicPr>
            <a:picLocks noChangeAspect="1"/>
          </p:cNvPicPr>
          <p:nvPr/>
        </p:nvPicPr>
        <p:blipFill>
          <a:blip r:embed="rId2"/>
          <a:stretch>
            <a:fillRect/>
          </a:stretch>
        </p:blipFill>
        <p:spPr>
          <a:xfrm>
            <a:off x="2246173" y="1819516"/>
            <a:ext cx="4651651" cy="3218967"/>
          </a:xfrm>
          <a:prstGeom prst="rect">
            <a:avLst/>
          </a:prstGeom>
        </p:spPr>
      </p:pic>
      <p:sp>
        <p:nvSpPr>
          <p:cNvPr id="4" name="TextBox 3">
            <a:extLst>
              <a:ext uri="{FF2B5EF4-FFF2-40B4-BE49-F238E27FC236}">
                <a16:creationId xmlns:a16="http://schemas.microsoft.com/office/drawing/2014/main" id="{1C9BF112-01C2-3787-FAAD-1D4771E658CE}"/>
              </a:ext>
            </a:extLst>
          </p:cNvPr>
          <p:cNvSpPr txBox="1"/>
          <p:nvPr/>
        </p:nvSpPr>
        <p:spPr>
          <a:xfrm>
            <a:off x="2763520" y="2834640"/>
            <a:ext cx="3769360" cy="707886"/>
          </a:xfrm>
          <a:prstGeom prst="rect">
            <a:avLst/>
          </a:prstGeom>
          <a:noFill/>
        </p:spPr>
        <p:txBody>
          <a:bodyPr wrap="square" rtlCol="0">
            <a:spAutoFit/>
          </a:bodyPr>
          <a:lstStyle/>
          <a:p>
            <a:r>
              <a:rPr lang="en-US" sz="4000" dirty="0">
                <a:solidFill>
                  <a:schemeClr val="bg1"/>
                </a:solidFill>
              </a:rPr>
              <a:t>Final Questions?</a:t>
            </a:r>
          </a:p>
        </p:txBody>
      </p:sp>
    </p:spTree>
    <p:extLst>
      <p:ext uri="{BB962C8B-B14F-4D97-AF65-F5344CB8AC3E}">
        <p14:creationId xmlns:p14="http://schemas.microsoft.com/office/powerpoint/2010/main" val="36060103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3071" y="254144"/>
            <a:ext cx="7583813" cy="756418"/>
          </a:xfrm>
        </p:spPr>
        <p:txBody>
          <a:bodyPr anchor="ctr">
            <a:noAutofit/>
          </a:bodyPr>
          <a:lstStyle/>
          <a:p>
            <a:r>
              <a:rPr lang="en-US" sz="3600" dirty="0"/>
              <a:t>Spring 2024 Colorado Assessments</a:t>
            </a:r>
          </a:p>
        </p:txBody>
      </p:sp>
      <p:sp>
        <p:nvSpPr>
          <p:cNvPr id="5" name="Slide Number Placeholder 4"/>
          <p:cNvSpPr>
            <a:spLocks noGrp="1"/>
          </p:cNvSpPr>
          <p:nvPr>
            <p:ph type="sldNum" sz="quarter" idx="12"/>
          </p:nvPr>
        </p:nvSpPr>
        <p:spPr>
          <a:xfrm>
            <a:off x="223071" y="6427018"/>
            <a:ext cx="2057400" cy="365125"/>
          </a:xfrm>
          <a:prstGeom prst="rect">
            <a:avLst/>
          </a:prstGeom>
        </p:spPr>
        <p:txBody>
          <a:bodyPr/>
          <a:lstStyle>
            <a:defPPr>
              <a:defRPr lang="en-US"/>
            </a:defPPr>
            <a:lvl1pPr marL="0" algn="l" defTabSz="914400" rtl="0" eaLnBrk="1" latinLnBrk="0" hangingPunct="1">
              <a:defRPr sz="1600" kern="1200">
                <a:solidFill>
                  <a:schemeClr val="bg1">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479D5F6-EDCB-402A-AC08-4943A1820E8F}" type="slidenum">
              <a:rPr lang="en-US" smtClean="0"/>
              <a:pPr/>
              <a:t>11</a:t>
            </a:fld>
            <a:endParaRPr lang="en-US" dirty="0"/>
          </a:p>
        </p:txBody>
      </p:sp>
      <p:sp>
        <p:nvSpPr>
          <p:cNvPr id="6" name="Text Box 2"/>
          <p:cNvSpPr txBox="1">
            <a:spLocks noChangeArrowheads="1"/>
          </p:cNvSpPr>
          <p:nvPr/>
        </p:nvSpPr>
        <p:spPr bwMode="auto">
          <a:xfrm>
            <a:off x="223929" y="1279118"/>
            <a:ext cx="2377757" cy="923330"/>
          </a:xfrm>
          <a:prstGeom prst="rect">
            <a:avLst/>
          </a:prstGeom>
          <a:solidFill>
            <a:srgbClr val="488BC9"/>
          </a:solidFill>
          <a:ln w="9525">
            <a:solidFill>
              <a:srgbClr val="000000"/>
            </a:solidFill>
            <a:miter lim="800000"/>
            <a:headEnd/>
            <a:tailEnd/>
          </a:ln>
        </p:spPr>
        <p:txBody>
          <a:bodyPr rot="0" vert="horz" wrap="square" lIns="91440" tIns="45720" rIns="91440" bIns="45720" anchor="t" anchorCtr="0">
            <a:spAutoFit/>
          </a:bodyPr>
          <a:lstStyle/>
          <a:p>
            <a:pPr marL="0" marR="0" algn="ctr">
              <a:spcBef>
                <a:spcPts val="0"/>
              </a:spcBef>
              <a:spcAft>
                <a:spcPts val="0"/>
              </a:spcAft>
            </a:pPr>
            <a:r>
              <a:rPr lang="en-US" sz="1800" dirty="0">
                <a:solidFill>
                  <a:schemeClr val="bg1"/>
                </a:solidFill>
                <a:effectLst/>
                <a:ea typeface="Calibri"/>
                <a:cs typeface="Times New Roman"/>
              </a:rPr>
              <a:t>Colorado Measures of</a:t>
            </a:r>
          </a:p>
          <a:p>
            <a:pPr marL="0" marR="0" algn="ctr">
              <a:spcBef>
                <a:spcPts val="0"/>
              </a:spcBef>
              <a:spcAft>
                <a:spcPts val="0"/>
              </a:spcAft>
            </a:pPr>
            <a:r>
              <a:rPr lang="en-US" sz="1800" dirty="0">
                <a:solidFill>
                  <a:schemeClr val="bg1"/>
                </a:solidFill>
                <a:effectLst/>
                <a:ea typeface="Calibri"/>
                <a:cs typeface="Times New Roman"/>
              </a:rPr>
              <a:t>Academic Success</a:t>
            </a:r>
          </a:p>
          <a:p>
            <a:pPr marL="0" marR="0" algn="ctr">
              <a:spcBef>
                <a:spcPts val="0"/>
              </a:spcBef>
              <a:spcAft>
                <a:spcPts val="0"/>
              </a:spcAft>
            </a:pPr>
            <a:r>
              <a:rPr lang="en-US" sz="1800" dirty="0">
                <a:solidFill>
                  <a:schemeClr val="bg1"/>
                </a:solidFill>
                <a:effectLst/>
                <a:ea typeface="Calibri"/>
                <a:cs typeface="Times New Roman"/>
              </a:rPr>
              <a:t>(CMAS)*</a:t>
            </a:r>
            <a:endParaRPr lang="en-US" sz="1200" dirty="0">
              <a:solidFill>
                <a:schemeClr val="bg1"/>
              </a:solidFill>
              <a:effectLst/>
              <a:ea typeface="Calibri"/>
              <a:cs typeface="Times New Roman"/>
            </a:endParaRPr>
          </a:p>
        </p:txBody>
      </p:sp>
      <p:sp>
        <p:nvSpPr>
          <p:cNvPr id="7" name="Text Box 2"/>
          <p:cNvSpPr txBox="1">
            <a:spLocks noChangeArrowheads="1"/>
          </p:cNvSpPr>
          <p:nvPr/>
        </p:nvSpPr>
        <p:spPr bwMode="auto">
          <a:xfrm>
            <a:off x="223928" y="2423366"/>
            <a:ext cx="2377758" cy="369332"/>
          </a:xfrm>
          <a:prstGeom prst="rect">
            <a:avLst/>
          </a:prstGeom>
          <a:solidFill>
            <a:schemeClr val="accent1">
              <a:lumMod val="40000"/>
              <a:lumOff val="60000"/>
            </a:schemeClr>
          </a:solidFill>
          <a:ln w="9525">
            <a:solidFill>
              <a:srgbClr val="000000"/>
            </a:solidFill>
            <a:miter lim="800000"/>
            <a:headEnd/>
            <a:tailEnd/>
          </a:ln>
        </p:spPr>
        <p:txBody>
          <a:bodyPr rot="0" vert="horz" wrap="square" lIns="91440" tIns="45720" rIns="91440" bIns="45720" anchor="t" anchorCtr="0">
            <a:spAutoFit/>
          </a:bodyPr>
          <a:lstStyle/>
          <a:p>
            <a:pPr marL="0" marR="0" algn="ctr">
              <a:spcBef>
                <a:spcPts val="0"/>
              </a:spcBef>
              <a:spcAft>
                <a:spcPts val="0"/>
              </a:spcAft>
            </a:pPr>
            <a:r>
              <a:rPr lang="en-US" dirty="0">
                <a:solidFill>
                  <a:srgbClr val="000000"/>
                </a:solidFill>
                <a:ea typeface="Calibri"/>
                <a:cs typeface="Times New Roman"/>
              </a:rPr>
              <a:t>Math</a:t>
            </a:r>
            <a:endParaRPr lang="en-US" dirty="0">
              <a:solidFill>
                <a:srgbClr val="000000"/>
              </a:solidFill>
              <a:effectLst/>
              <a:ea typeface="Calibri"/>
              <a:cs typeface="Times New Roman"/>
            </a:endParaRPr>
          </a:p>
        </p:txBody>
      </p:sp>
      <p:sp>
        <p:nvSpPr>
          <p:cNvPr id="8" name="Text Box 2"/>
          <p:cNvSpPr txBox="1">
            <a:spLocks noChangeArrowheads="1"/>
          </p:cNvSpPr>
          <p:nvPr/>
        </p:nvSpPr>
        <p:spPr bwMode="auto">
          <a:xfrm>
            <a:off x="3083044" y="2426967"/>
            <a:ext cx="2377756" cy="369332"/>
          </a:xfrm>
          <a:prstGeom prst="rect">
            <a:avLst/>
          </a:prstGeom>
          <a:solidFill>
            <a:schemeClr val="accent6">
              <a:lumMod val="40000"/>
              <a:lumOff val="60000"/>
            </a:schemeClr>
          </a:solidFill>
          <a:ln w="9525">
            <a:solidFill>
              <a:srgbClr val="000000"/>
            </a:solidFill>
            <a:miter lim="800000"/>
            <a:headEnd/>
            <a:tailEnd/>
          </a:ln>
        </p:spPr>
        <p:txBody>
          <a:bodyPr rot="0" vert="horz" wrap="square" lIns="91440" tIns="45720" rIns="91440" bIns="45720" anchor="t" anchorCtr="0">
            <a:spAutoFit/>
          </a:bodyPr>
          <a:lstStyle/>
          <a:p>
            <a:pPr marL="0" marR="0" algn="ctr">
              <a:spcBef>
                <a:spcPts val="0"/>
              </a:spcBef>
              <a:spcAft>
                <a:spcPts val="0"/>
              </a:spcAft>
            </a:pPr>
            <a:r>
              <a:rPr lang="en-US" dirty="0">
                <a:solidFill>
                  <a:srgbClr val="000000"/>
                </a:solidFill>
                <a:effectLst/>
                <a:ea typeface="Calibri"/>
                <a:cs typeface="Times New Roman"/>
              </a:rPr>
              <a:t>Math (DLM)</a:t>
            </a:r>
          </a:p>
        </p:txBody>
      </p:sp>
      <p:sp>
        <p:nvSpPr>
          <p:cNvPr id="11" name="Text Box 2"/>
          <p:cNvSpPr txBox="1">
            <a:spLocks noChangeArrowheads="1"/>
          </p:cNvSpPr>
          <p:nvPr/>
        </p:nvSpPr>
        <p:spPr bwMode="auto">
          <a:xfrm>
            <a:off x="3083044" y="3778796"/>
            <a:ext cx="2377756" cy="369332"/>
          </a:xfrm>
          <a:prstGeom prst="rect">
            <a:avLst/>
          </a:prstGeom>
          <a:solidFill>
            <a:schemeClr val="accent6">
              <a:lumMod val="40000"/>
              <a:lumOff val="60000"/>
            </a:schemeClr>
          </a:solidFill>
          <a:ln w="9525">
            <a:solidFill>
              <a:srgbClr val="000000"/>
            </a:solidFill>
            <a:miter lim="800000"/>
            <a:headEnd/>
            <a:tailEnd/>
          </a:ln>
        </p:spPr>
        <p:txBody>
          <a:bodyPr rot="0" vert="horz" wrap="square" lIns="91440" tIns="45720" rIns="91440" bIns="45720" anchor="t" anchorCtr="0">
            <a:spAutoFit/>
          </a:bodyPr>
          <a:lstStyle/>
          <a:p>
            <a:pPr marL="0" marR="0" algn="ctr">
              <a:spcBef>
                <a:spcPts val="0"/>
              </a:spcBef>
              <a:spcAft>
                <a:spcPts val="0"/>
              </a:spcAft>
            </a:pPr>
            <a:r>
              <a:rPr lang="en-US" dirty="0">
                <a:solidFill>
                  <a:srgbClr val="000000"/>
                </a:solidFill>
                <a:effectLst/>
                <a:ea typeface="Calibri"/>
                <a:cs typeface="Times New Roman"/>
              </a:rPr>
              <a:t>Science</a:t>
            </a:r>
          </a:p>
        </p:txBody>
      </p:sp>
      <p:sp>
        <p:nvSpPr>
          <p:cNvPr id="18" name="Text Box 2"/>
          <p:cNvSpPr txBox="1">
            <a:spLocks noChangeArrowheads="1"/>
          </p:cNvSpPr>
          <p:nvPr/>
        </p:nvSpPr>
        <p:spPr bwMode="auto">
          <a:xfrm>
            <a:off x="7564541" y="4886162"/>
            <a:ext cx="1162015" cy="646331"/>
          </a:xfrm>
          <a:prstGeom prst="rect">
            <a:avLst/>
          </a:prstGeom>
          <a:solidFill>
            <a:srgbClr val="7030A0"/>
          </a:solidFill>
          <a:ln w="9525">
            <a:solidFill>
              <a:srgbClr val="000000"/>
            </a:solidFill>
            <a:miter lim="800000"/>
            <a:headEnd/>
            <a:tailEnd/>
          </a:ln>
        </p:spPr>
        <p:txBody>
          <a:bodyPr rot="0" vert="horz" wrap="square" lIns="91440" tIns="45720" rIns="91440" bIns="45720" anchor="t" anchorCtr="0">
            <a:spAutoFit/>
          </a:bodyPr>
          <a:lstStyle/>
          <a:p>
            <a:pPr marL="0" marR="0" algn="ctr">
              <a:spcBef>
                <a:spcPts val="0"/>
              </a:spcBef>
              <a:spcAft>
                <a:spcPts val="0"/>
              </a:spcAft>
            </a:pPr>
            <a:r>
              <a:rPr lang="en-US" dirty="0">
                <a:solidFill>
                  <a:schemeClr val="bg1"/>
                </a:solidFill>
                <a:effectLst/>
                <a:ea typeface="Calibri"/>
                <a:cs typeface="Times New Roman"/>
              </a:rPr>
              <a:t>ACCESS </a:t>
            </a:r>
          </a:p>
          <a:p>
            <a:pPr marL="0" marR="0" algn="ctr">
              <a:spcBef>
                <a:spcPts val="0"/>
              </a:spcBef>
              <a:spcAft>
                <a:spcPts val="0"/>
              </a:spcAft>
            </a:pPr>
            <a:r>
              <a:rPr lang="en-US" dirty="0">
                <a:solidFill>
                  <a:schemeClr val="bg1"/>
                </a:solidFill>
                <a:effectLst/>
                <a:ea typeface="Calibri"/>
                <a:cs typeface="Times New Roman"/>
              </a:rPr>
              <a:t>for ELLs </a:t>
            </a:r>
          </a:p>
        </p:txBody>
      </p:sp>
      <p:sp>
        <p:nvSpPr>
          <p:cNvPr id="20" name="Text Box 2"/>
          <p:cNvSpPr txBox="1">
            <a:spLocks noChangeArrowheads="1"/>
          </p:cNvSpPr>
          <p:nvPr/>
        </p:nvSpPr>
        <p:spPr bwMode="auto">
          <a:xfrm>
            <a:off x="5961153" y="1301738"/>
            <a:ext cx="2765403" cy="923330"/>
          </a:xfrm>
          <a:prstGeom prst="rect">
            <a:avLst/>
          </a:prstGeom>
          <a:solidFill>
            <a:srgbClr val="FFC000"/>
          </a:solidFill>
          <a:ln w="9525">
            <a:solidFill>
              <a:srgbClr val="000000"/>
            </a:solidFill>
            <a:miter lim="800000"/>
            <a:headEnd/>
            <a:tailEnd/>
          </a:ln>
        </p:spPr>
        <p:txBody>
          <a:bodyPr rot="0" vert="horz" wrap="square" lIns="91440" tIns="45720" rIns="91440" bIns="45720" anchor="t" anchorCtr="0">
            <a:spAutoFit/>
          </a:bodyPr>
          <a:lstStyle/>
          <a:p>
            <a:pPr marL="0" marR="0" algn="ctr">
              <a:spcBef>
                <a:spcPts val="0"/>
              </a:spcBef>
              <a:spcAft>
                <a:spcPts val="0"/>
              </a:spcAft>
            </a:pPr>
            <a:r>
              <a:rPr lang="en-US" dirty="0">
                <a:effectLst/>
                <a:ea typeface="Calibri"/>
                <a:cs typeface="Times New Roman"/>
              </a:rPr>
              <a:t>CO PSAT/SAT**</a:t>
            </a:r>
          </a:p>
          <a:p>
            <a:pPr marL="0" marR="0" algn="ctr">
              <a:spcBef>
                <a:spcPts val="0"/>
              </a:spcBef>
              <a:spcAft>
                <a:spcPts val="0"/>
              </a:spcAft>
            </a:pPr>
            <a:r>
              <a:rPr lang="en-US" dirty="0">
                <a:ea typeface="Calibri"/>
                <a:cs typeface="Times New Roman"/>
              </a:rPr>
              <a:t>SAT – Grade 11</a:t>
            </a:r>
          </a:p>
          <a:p>
            <a:pPr marL="0" marR="0" algn="ctr">
              <a:spcBef>
                <a:spcPts val="0"/>
              </a:spcBef>
              <a:spcAft>
                <a:spcPts val="0"/>
              </a:spcAft>
            </a:pPr>
            <a:r>
              <a:rPr lang="en-US" dirty="0">
                <a:effectLst/>
                <a:ea typeface="Calibri"/>
                <a:cs typeface="Times New Roman"/>
              </a:rPr>
              <a:t>PSAT – Grades 9 and 10</a:t>
            </a:r>
          </a:p>
        </p:txBody>
      </p:sp>
      <p:sp>
        <p:nvSpPr>
          <p:cNvPr id="21" name="Text Box 2"/>
          <p:cNvSpPr txBox="1">
            <a:spLocks noChangeArrowheads="1"/>
          </p:cNvSpPr>
          <p:nvPr/>
        </p:nvSpPr>
        <p:spPr bwMode="auto">
          <a:xfrm>
            <a:off x="5982924" y="3077407"/>
            <a:ext cx="2540590" cy="1200329"/>
          </a:xfrm>
          <a:prstGeom prst="rect">
            <a:avLst/>
          </a:prstGeom>
          <a:solidFill>
            <a:schemeClr val="accent4">
              <a:lumMod val="20000"/>
              <a:lumOff val="80000"/>
            </a:schemeClr>
          </a:solidFill>
          <a:ln w="9525">
            <a:solidFill>
              <a:srgbClr val="000000"/>
            </a:solidFill>
            <a:miter lim="800000"/>
            <a:headEnd/>
            <a:tailEnd/>
          </a:ln>
        </p:spPr>
        <p:txBody>
          <a:bodyPr rot="0" vert="horz" wrap="square" lIns="91440" tIns="45720" rIns="91440" bIns="45720" anchor="t" anchorCtr="0">
            <a:spAutoFit/>
          </a:bodyPr>
          <a:lstStyle/>
          <a:p>
            <a:pPr algn="ctr"/>
            <a:r>
              <a:rPr lang="en-US" dirty="0">
                <a:solidFill>
                  <a:srgbClr val="000000"/>
                </a:solidFill>
                <a:ea typeface="Calibri"/>
                <a:cs typeface="Times New Roman"/>
              </a:rPr>
              <a:t>Evidenced-based Reading and Writing</a:t>
            </a:r>
          </a:p>
          <a:p>
            <a:pPr algn="ctr"/>
            <a:endParaRPr lang="en-US" dirty="0">
              <a:solidFill>
                <a:srgbClr val="000000"/>
              </a:solidFill>
              <a:ea typeface="Calibri"/>
              <a:cs typeface="Times New Roman"/>
            </a:endParaRPr>
          </a:p>
          <a:p>
            <a:pPr algn="ctr"/>
            <a:r>
              <a:rPr lang="en-US" dirty="0">
                <a:solidFill>
                  <a:srgbClr val="000000"/>
                </a:solidFill>
                <a:ea typeface="Calibri"/>
                <a:cs typeface="Times New Roman"/>
              </a:rPr>
              <a:t>Optional SAT Essay</a:t>
            </a:r>
          </a:p>
        </p:txBody>
      </p:sp>
      <p:sp>
        <p:nvSpPr>
          <p:cNvPr id="2" name="TextBox 1"/>
          <p:cNvSpPr txBox="1"/>
          <p:nvPr/>
        </p:nvSpPr>
        <p:spPr>
          <a:xfrm>
            <a:off x="223928" y="4650571"/>
            <a:ext cx="5236871" cy="1754326"/>
          </a:xfrm>
          <a:prstGeom prst="rect">
            <a:avLst/>
          </a:prstGeom>
          <a:noFill/>
          <a:ln>
            <a:solidFill>
              <a:schemeClr val="accent1"/>
            </a:solidFill>
          </a:ln>
        </p:spPr>
        <p:txBody>
          <a:bodyPr wrap="square" rtlCol="0">
            <a:spAutoFit/>
          </a:bodyPr>
          <a:lstStyle/>
          <a:p>
            <a:r>
              <a:rPr lang="en-US" dirty="0">
                <a:solidFill>
                  <a:srgbClr val="000000"/>
                </a:solidFill>
              </a:rPr>
              <a:t>*Social Studies will not be administered in spring 2024. A request for proposals for the CMAS program and </a:t>
            </a:r>
            <a:r>
              <a:rPr lang="en-US" dirty="0" err="1">
                <a:solidFill>
                  <a:srgbClr val="000000"/>
                </a:solidFill>
              </a:rPr>
              <a:t>CoAlt</a:t>
            </a:r>
            <a:r>
              <a:rPr lang="en-US" dirty="0">
                <a:solidFill>
                  <a:srgbClr val="000000"/>
                </a:solidFill>
              </a:rPr>
              <a:t> science program will be released this year.</a:t>
            </a:r>
          </a:p>
          <a:p>
            <a:r>
              <a:rPr lang="en-US" dirty="0">
                <a:solidFill>
                  <a:srgbClr val="000000"/>
                </a:solidFill>
              </a:rPr>
              <a:t>** New digitally-based assessments</a:t>
            </a:r>
          </a:p>
          <a:p>
            <a:r>
              <a:rPr lang="en-US" dirty="0">
                <a:solidFill>
                  <a:srgbClr val="000000"/>
                </a:solidFill>
              </a:rPr>
              <a:t>***Reading and math administered in grades 4 and 8 in selected schools</a:t>
            </a:r>
          </a:p>
        </p:txBody>
      </p:sp>
      <p:sp>
        <p:nvSpPr>
          <p:cNvPr id="15" name="Text Box 2"/>
          <p:cNvSpPr txBox="1">
            <a:spLocks noChangeArrowheads="1"/>
          </p:cNvSpPr>
          <p:nvPr/>
        </p:nvSpPr>
        <p:spPr bwMode="auto">
          <a:xfrm>
            <a:off x="5961154" y="2426597"/>
            <a:ext cx="2562360" cy="369332"/>
          </a:xfrm>
          <a:prstGeom prst="rect">
            <a:avLst/>
          </a:prstGeom>
          <a:solidFill>
            <a:schemeClr val="accent4">
              <a:lumMod val="20000"/>
              <a:lumOff val="80000"/>
            </a:schemeClr>
          </a:solidFill>
          <a:ln w="9525">
            <a:solidFill>
              <a:srgbClr val="000000"/>
            </a:solidFill>
            <a:miter lim="800000"/>
            <a:headEnd/>
            <a:tailEnd/>
          </a:ln>
        </p:spPr>
        <p:txBody>
          <a:bodyPr rot="0" vert="horz" wrap="square" lIns="91440" tIns="45720" rIns="91440" bIns="45720" anchor="t" anchorCtr="0">
            <a:spAutoFit/>
          </a:bodyPr>
          <a:lstStyle/>
          <a:p>
            <a:pPr algn="ctr"/>
            <a:r>
              <a:rPr lang="en-US" dirty="0">
                <a:solidFill>
                  <a:srgbClr val="000000"/>
                </a:solidFill>
                <a:ea typeface="Calibri"/>
                <a:cs typeface="Times New Roman"/>
              </a:rPr>
              <a:t>Math</a:t>
            </a:r>
          </a:p>
        </p:txBody>
      </p:sp>
      <p:sp>
        <p:nvSpPr>
          <p:cNvPr id="22" name="Text Box 2"/>
          <p:cNvSpPr txBox="1">
            <a:spLocks noChangeArrowheads="1"/>
          </p:cNvSpPr>
          <p:nvPr/>
        </p:nvSpPr>
        <p:spPr bwMode="auto">
          <a:xfrm>
            <a:off x="223928" y="3103187"/>
            <a:ext cx="2377758" cy="369332"/>
          </a:xfrm>
          <a:prstGeom prst="rect">
            <a:avLst/>
          </a:prstGeom>
          <a:solidFill>
            <a:schemeClr val="accent1">
              <a:lumMod val="40000"/>
              <a:lumOff val="60000"/>
            </a:schemeClr>
          </a:solidFill>
          <a:ln w="9525">
            <a:solidFill>
              <a:srgbClr val="000000"/>
            </a:solidFill>
            <a:miter lim="800000"/>
            <a:headEnd/>
            <a:tailEnd/>
          </a:ln>
        </p:spPr>
        <p:txBody>
          <a:bodyPr rot="0" vert="horz" wrap="square" lIns="91440" tIns="45720" rIns="91440" bIns="45720" anchor="t" anchorCtr="0">
            <a:spAutoFit/>
          </a:bodyPr>
          <a:lstStyle/>
          <a:p>
            <a:pPr marL="0" marR="0" algn="ctr">
              <a:spcBef>
                <a:spcPts val="0"/>
              </a:spcBef>
              <a:spcAft>
                <a:spcPts val="0"/>
              </a:spcAft>
            </a:pPr>
            <a:r>
              <a:rPr lang="en-US" dirty="0">
                <a:solidFill>
                  <a:srgbClr val="000000"/>
                </a:solidFill>
                <a:effectLst/>
                <a:ea typeface="Calibri"/>
                <a:cs typeface="Times New Roman"/>
              </a:rPr>
              <a:t>ELA</a:t>
            </a:r>
          </a:p>
        </p:txBody>
      </p:sp>
      <p:sp>
        <p:nvSpPr>
          <p:cNvPr id="23" name="Text Box 2"/>
          <p:cNvSpPr txBox="1">
            <a:spLocks noChangeArrowheads="1"/>
          </p:cNvSpPr>
          <p:nvPr/>
        </p:nvSpPr>
        <p:spPr bwMode="auto">
          <a:xfrm>
            <a:off x="223928" y="3779931"/>
            <a:ext cx="2377758" cy="369332"/>
          </a:xfrm>
          <a:prstGeom prst="rect">
            <a:avLst/>
          </a:prstGeom>
          <a:solidFill>
            <a:schemeClr val="accent1">
              <a:lumMod val="40000"/>
              <a:lumOff val="60000"/>
            </a:schemeClr>
          </a:solidFill>
          <a:ln w="9525">
            <a:solidFill>
              <a:srgbClr val="000000"/>
            </a:solidFill>
            <a:miter lim="800000"/>
            <a:headEnd/>
            <a:tailEnd/>
          </a:ln>
        </p:spPr>
        <p:txBody>
          <a:bodyPr rot="0" vert="horz" wrap="square" lIns="91440" tIns="45720" rIns="91440" bIns="45720" anchor="t" anchorCtr="0">
            <a:spAutoFit/>
          </a:bodyPr>
          <a:lstStyle/>
          <a:p>
            <a:pPr marL="0" marR="0" algn="ctr">
              <a:spcBef>
                <a:spcPts val="0"/>
              </a:spcBef>
              <a:spcAft>
                <a:spcPts val="0"/>
              </a:spcAft>
            </a:pPr>
            <a:r>
              <a:rPr lang="en-US" dirty="0">
                <a:solidFill>
                  <a:srgbClr val="000000"/>
                </a:solidFill>
                <a:ea typeface="Calibri"/>
                <a:cs typeface="Times New Roman"/>
              </a:rPr>
              <a:t>Science</a:t>
            </a:r>
            <a:endParaRPr lang="en-US" dirty="0">
              <a:solidFill>
                <a:srgbClr val="000000"/>
              </a:solidFill>
              <a:effectLst/>
              <a:ea typeface="Calibri"/>
              <a:cs typeface="Times New Roman"/>
            </a:endParaRPr>
          </a:p>
        </p:txBody>
      </p:sp>
      <p:sp>
        <p:nvSpPr>
          <p:cNvPr id="24" name="Text Box 2"/>
          <p:cNvSpPr txBox="1">
            <a:spLocks noChangeArrowheads="1"/>
          </p:cNvSpPr>
          <p:nvPr/>
        </p:nvSpPr>
        <p:spPr bwMode="auto">
          <a:xfrm>
            <a:off x="3083044" y="3094501"/>
            <a:ext cx="2377756" cy="369332"/>
          </a:xfrm>
          <a:prstGeom prst="rect">
            <a:avLst/>
          </a:prstGeom>
          <a:solidFill>
            <a:schemeClr val="accent6">
              <a:lumMod val="40000"/>
              <a:lumOff val="60000"/>
            </a:schemeClr>
          </a:solidFill>
          <a:ln w="9525">
            <a:solidFill>
              <a:srgbClr val="000000"/>
            </a:solidFill>
            <a:miter lim="800000"/>
            <a:headEnd/>
            <a:tailEnd/>
          </a:ln>
        </p:spPr>
        <p:txBody>
          <a:bodyPr rot="0" vert="horz" wrap="square" lIns="91440" tIns="45720" rIns="91440" bIns="45720" anchor="t" anchorCtr="0">
            <a:spAutoFit/>
          </a:bodyPr>
          <a:lstStyle/>
          <a:p>
            <a:pPr marL="0" marR="0" algn="ctr">
              <a:spcBef>
                <a:spcPts val="0"/>
              </a:spcBef>
              <a:spcAft>
                <a:spcPts val="0"/>
              </a:spcAft>
            </a:pPr>
            <a:r>
              <a:rPr lang="en-US" dirty="0">
                <a:solidFill>
                  <a:srgbClr val="000000"/>
                </a:solidFill>
                <a:effectLst/>
                <a:ea typeface="Calibri"/>
                <a:cs typeface="Times New Roman"/>
              </a:rPr>
              <a:t>ELA (DLM)</a:t>
            </a:r>
          </a:p>
        </p:txBody>
      </p:sp>
      <p:sp>
        <p:nvSpPr>
          <p:cNvPr id="27" name="Text Box 2"/>
          <p:cNvSpPr txBox="1">
            <a:spLocks noChangeArrowheads="1"/>
          </p:cNvSpPr>
          <p:nvPr/>
        </p:nvSpPr>
        <p:spPr bwMode="auto">
          <a:xfrm>
            <a:off x="3083043" y="1290238"/>
            <a:ext cx="2377757" cy="923330"/>
          </a:xfrm>
          <a:prstGeom prst="rect">
            <a:avLst/>
          </a:prstGeom>
          <a:solidFill>
            <a:schemeClr val="accent6">
              <a:lumMod val="75000"/>
            </a:schemeClr>
          </a:solidFill>
          <a:ln w="9525">
            <a:solidFill>
              <a:srgbClr val="000000"/>
            </a:solidFill>
            <a:miter lim="800000"/>
            <a:headEnd/>
            <a:tailEnd/>
          </a:ln>
        </p:spPr>
        <p:txBody>
          <a:bodyPr rot="0" vert="horz" wrap="square" lIns="91440" tIns="45720" rIns="91440" bIns="45720" anchor="t" anchorCtr="0">
            <a:spAutoFit/>
          </a:bodyPr>
          <a:lstStyle/>
          <a:p>
            <a:pPr marL="0" marR="0" algn="ctr">
              <a:spcBef>
                <a:spcPts val="0"/>
              </a:spcBef>
              <a:spcAft>
                <a:spcPts val="0"/>
              </a:spcAft>
            </a:pPr>
            <a:r>
              <a:rPr lang="en-US" sz="1800" dirty="0">
                <a:solidFill>
                  <a:schemeClr val="bg1"/>
                </a:solidFill>
                <a:effectLst/>
                <a:ea typeface="Calibri"/>
                <a:cs typeface="Times New Roman"/>
              </a:rPr>
              <a:t>Colorado Alternate Assessments</a:t>
            </a:r>
          </a:p>
          <a:p>
            <a:pPr marL="0" marR="0" algn="ctr">
              <a:spcBef>
                <a:spcPts val="0"/>
              </a:spcBef>
              <a:spcAft>
                <a:spcPts val="0"/>
              </a:spcAft>
            </a:pPr>
            <a:r>
              <a:rPr lang="en-US" sz="1800" dirty="0">
                <a:solidFill>
                  <a:schemeClr val="bg1"/>
                </a:solidFill>
                <a:effectLst/>
                <a:ea typeface="Calibri"/>
                <a:cs typeface="Times New Roman"/>
              </a:rPr>
              <a:t>(</a:t>
            </a:r>
            <a:r>
              <a:rPr lang="en-US" sz="1800" dirty="0" err="1">
                <a:solidFill>
                  <a:schemeClr val="bg1"/>
                </a:solidFill>
                <a:effectLst/>
                <a:ea typeface="Calibri"/>
                <a:cs typeface="Times New Roman"/>
              </a:rPr>
              <a:t>CoAlt</a:t>
            </a:r>
            <a:r>
              <a:rPr lang="en-US" sz="1800" dirty="0">
                <a:solidFill>
                  <a:schemeClr val="bg1"/>
                </a:solidFill>
                <a:effectLst/>
                <a:ea typeface="Calibri"/>
                <a:cs typeface="Times New Roman"/>
              </a:rPr>
              <a:t>)*</a:t>
            </a:r>
          </a:p>
        </p:txBody>
      </p:sp>
      <p:sp>
        <p:nvSpPr>
          <p:cNvPr id="4" name="Right Arrow 3"/>
          <p:cNvSpPr/>
          <p:nvPr/>
        </p:nvSpPr>
        <p:spPr>
          <a:xfrm>
            <a:off x="2620682" y="1577411"/>
            <a:ext cx="472300" cy="28109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ight Arrow 27"/>
          <p:cNvSpPr/>
          <p:nvPr/>
        </p:nvSpPr>
        <p:spPr>
          <a:xfrm flipH="1">
            <a:off x="5460800" y="1579027"/>
            <a:ext cx="481357" cy="279475"/>
          </a:xfrm>
          <a:prstGeom prst="righ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 Box 2"/>
          <p:cNvSpPr txBox="1">
            <a:spLocks noChangeArrowheads="1"/>
          </p:cNvSpPr>
          <p:nvPr/>
        </p:nvSpPr>
        <p:spPr bwMode="auto">
          <a:xfrm>
            <a:off x="5982924" y="4888477"/>
            <a:ext cx="1390149" cy="1200329"/>
          </a:xfrm>
          <a:prstGeom prst="rect">
            <a:avLst/>
          </a:prstGeom>
          <a:solidFill>
            <a:schemeClr val="bg2"/>
          </a:solidFill>
          <a:ln w="9525">
            <a:noFill/>
            <a:miter lim="800000"/>
            <a:headEnd/>
            <a:tailEnd/>
          </a:ln>
        </p:spPr>
        <p:txBody>
          <a:bodyPr rot="0" vert="horz" wrap="square" lIns="91440" tIns="45720" rIns="91440" bIns="45720" anchor="t" anchorCtr="0">
            <a:spAutoFit/>
          </a:bodyPr>
          <a:lstStyle/>
          <a:p>
            <a:pPr algn="ctr"/>
            <a:r>
              <a:rPr lang="en-US" dirty="0">
                <a:solidFill>
                  <a:srgbClr val="000000"/>
                </a:solidFill>
                <a:ea typeface="Calibri"/>
                <a:cs typeface="Times New Roman"/>
              </a:rPr>
              <a:t>NAEP ***</a:t>
            </a:r>
          </a:p>
          <a:p>
            <a:pPr algn="ctr"/>
            <a:r>
              <a:rPr lang="en-US" dirty="0">
                <a:solidFill>
                  <a:srgbClr val="000000"/>
                </a:solidFill>
                <a:ea typeface="Calibri"/>
                <a:cs typeface="Times New Roman"/>
              </a:rPr>
              <a:t>&amp; International Assessments</a:t>
            </a:r>
          </a:p>
        </p:txBody>
      </p:sp>
    </p:spTree>
    <p:extLst>
      <p:ext uri="{BB962C8B-B14F-4D97-AF65-F5344CB8AC3E}">
        <p14:creationId xmlns:p14="http://schemas.microsoft.com/office/powerpoint/2010/main" val="11851270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00856" y="442406"/>
            <a:ext cx="8742288" cy="756418"/>
          </a:xfrm>
        </p:spPr>
        <p:txBody>
          <a:bodyPr anchor="ctr">
            <a:noAutofit/>
          </a:bodyPr>
          <a:lstStyle/>
          <a:p>
            <a:r>
              <a:rPr lang="en-US" sz="3600" dirty="0"/>
              <a:t>State Assessments: Grades 3-8</a:t>
            </a:r>
          </a:p>
        </p:txBody>
      </p:sp>
      <p:sp>
        <p:nvSpPr>
          <p:cNvPr id="5" name="Slide Number Placeholder 4"/>
          <p:cNvSpPr>
            <a:spLocks noGrp="1"/>
          </p:cNvSpPr>
          <p:nvPr>
            <p:ph type="sldNum" sz="quarter" idx="12"/>
          </p:nvPr>
        </p:nvSpPr>
        <p:spPr>
          <a:xfrm>
            <a:off x="223071" y="6427018"/>
            <a:ext cx="2057400" cy="365125"/>
          </a:xfrm>
          <a:prstGeom prst="rect">
            <a:avLst/>
          </a:prstGeom>
        </p:spPr>
        <p:txBody>
          <a:bodyPr/>
          <a:lstStyle>
            <a:defPPr>
              <a:defRPr lang="en-US"/>
            </a:defPPr>
            <a:lvl1pPr marL="0" algn="l" defTabSz="914400" rtl="0" eaLnBrk="1" latinLnBrk="0" hangingPunct="1">
              <a:defRPr sz="1600" kern="1200">
                <a:solidFill>
                  <a:schemeClr val="bg1">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479D5F6-EDCB-402A-AC08-4943A1820E8F}" type="slidenum">
              <a:rPr lang="en-US" smtClean="0"/>
              <a:pPr/>
              <a:t>12</a:t>
            </a:fld>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462711089"/>
              </p:ext>
            </p:extLst>
          </p:nvPr>
        </p:nvGraphicFramePr>
        <p:xfrm>
          <a:off x="1983854" y="1952729"/>
          <a:ext cx="5214028" cy="2627277"/>
        </p:xfrm>
        <a:graphic>
          <a:graphicData uri="http://schemas.openxmlformats.org/drawingml/2006/table">
            <a:tbl>
              <a:tblPr firstRow="1" bandRow="1">
                <a:tableStyleId>{5C22544A-7EE6-4342-B048-85BDC9FD1C3A}</a:tableStyleId>
              </a:tblPr>
              <a:tblGrid>
                <a:gridCol w="1303507">
                  <a:extLst>
                    <a:ext uri="{9D8B030D-6E8A-4147-A177-3AD203B41FA5}">
                      <a16:colId xmlns:a16="http://schemas.microsoft.com/office/drawing/2014/main" val="20000"/>
                    </a:ext>
                  </a:extLst>
                </a:gridCol>
                <a:gridCol w="1303507">
                  <a:extLst>
                    <a:ext uri="{9D8B030D-6E8A-4147-A177-3AD203B41FA5}">
                      <a16:colId xmlns:a16="http://schemas.microsoft.com/office/drawing/2014/main" val="20001"/>
                    </a:ext>
                  </a:extLst>
                </a:gridCol>
                <a:gridCol w="1303507">
                  <a:extLst>
                    <a:ext uri="{9D8B030D-6E8A-4147-A177-3AD203B41FA5}">
                      <a16:colId xmlns:a16="http://schemas.microsoft.com/office/drawing/2014/main" val="20002"/>
                    </a:ext>
                  </a:extLst>
                </a:gridCol>
                <a:gridCol w="1303507">
                  <a:extLst>
                    <a:ext uri="{9D8B030D-6E8A-4147-A177-3AD203B41FA5}">
                      <a16:colId xmlns:a16="http://schemas.microsoft.com/office/drawing/2014/main" val="20003"/>
                    </a:ext>
                  </a:extLst>
                </a:gridCol>
              </a:tblGrid>
              <a:tr h="370840">
                <a:tc>
                  <a:txBody>
                    <a:bodyPr/>
                    <a:lstStyle/>
                    <a:p>
                      <a:pPr algn="ctr"/>
                      <a:r>
                        <a:rPr lang="en-US" dirty="0"/>
                        <a:t>Grade</a:t>
                      </a:r>
                    </a:p>
                  </a:txBody>
                  <a:tcPr anchor="ctr"/>
                </a:tc>
                <a:tc>
                  <a:txBody>
                    <a:bodyPr/>
                    <a:lstStyle/>
                    <a:p>
                      <a:pPr algn="ctr"/>
                      <a:r>
                        <a:rPr lang="en-US" dirty="0"/>
                        <a:t>ELA</a:t>
                      </a:r>
                      <a:endParaRPr lang="en-US" baseline="30000" dirty="0"/>
                    </a:p>
                  </a:txBody>
                  <a:tcPr anchor="ctr"/>
                </a:tc>
                <a:tc>
                  <a:txBody>
                    <a:bodyPr/>
                    <a:lstStyle/>
                    <a:p>
                      <a:pPr algn="ctr"/>
                      <a:r>
                        <a:rPr lang="en-US" dirty="0"/>
                        <a:t>Math</a:t>
                      </a:r>
                      <a:endParaRPr lang="en-US" baseline="30000" dirty="0"/>
                    </a:p>
                  </a:txBody>
                  <a:tcPr anchor="ctr"/>
                </a:tc>
                <a:tc>
                  <a:txBody>
                    <a:bodyPr/>
                    <a:lstStyle/>
                    <a:p>
                      <a:pPr algn="ctr"/>
                      <a:r>
                        <a:rPr lang="en-US" dirty="0"/>
                        <a:t>Science</a:t>
                      </a:r>
                    </a:p>
                  </a:txBody>
                  <a:tcPr anchor="ctr"/>
                </a:tc>
                <a:extLst>
                  <a:ext uri="{0D108BD9-81ED-4DB2-BD59-A6C34878D82A}">
                    <a16:rowId xmlns:a16="http://schemas.microsoft.com/office/drawing/2014/main" val="10000"/>
                  </a:ext>
                </a:extLst>
              </a:tr>
              <a:tr h="370840">
                <a:tc>
                  <a:txBody>
                    <a:bodyPr/>
                    <a:lstStyle/>
                    <a:p>
                      <a:pPr algn="ctr"/>
                      <a:r>
                        <a:rPr lang="en-US" dirty="0"/>
                        <a:t>3</a:t>
                      </a:r>
                      <a:endParaRPr lang="en-US" dirty="0">
                        <a:solidFill>
                          <a:schemeClr val="tx1">
                            <a:lumMod val="50000"/>
                          </a:schemeClr>
                        </a:solidFill>
                      </a:endParaRPr>
                    </a:p>
                  </a:txBody>
                  <a:tcPr anchor="ctr"/>
                </a:tc>
                <a:tc>
                  <a:txBody>
                    <a:bodyPr/>
                    <a:lstStyle/>
                    <a:p>
                      <a:pPr algn="ctr"/>
                      <a:endParaRPr lang="en-US" dirty="0">
                        <a:solidFill>
                          <a:schemeClr val="tx1">
                            <a:lumMod val="50000"/>
                          </a:schemeClr>
                        </a:solidFill>
                      </a:endParaRPr>
                    </a:p>
                  </a:txBody>
                  <a:tcPr anchor="ctr"/>
                </a:tc>
                <a:tc>
                  <a:txBody>
                    <a:bodyPr/>
                    <a:lstStyle/>
                    <a:p>
                      <a:pPr algn="ctr"/>
                      <a:endParaRPr lang="en-US" dirty="0">
                        <a:solidFill>
                          <a:schemeClr val="tx1">
                            <a:lumMod val="50000"/>
                          </a:schemeClr>
                        </a:solidFill>
                      </a:endParaRPr>
                    </a:p>
                  </a:txBody>
                  <a:tcPr anchor="ctr"/>
                </a:tc>
                <a:tc>
                  <a:txBody>
                    <a:bodyPr/>
                    <a:lstStyle/>
                    <a:p>
                      <a:pPr algn="ctr"/>
                      <a:endParaRPr lang="en-US" dirty="0">
                        <a:solidFill>
                          <a:schemeClr val="tx1">
                            <a:lumMod val="50000"/>
                          </a:schemeClr>
                        </a:solidFill>
                      </a:endParaRPr>
                    </a:p>
                  </a:txBody>
                  <a:tcPr anchor="ctr"/>
                </a:tc>
                <a:extLst>
                  <a:ext uri="{0D108BD9-81ED-4DB2-BD59-A6C34878D82A}">
                    <a16:rowId xmlns:a16="http://schemas.microsoft.com/office/drawing/2014/main" val="10001"/>
                  </a:ext>
                </a:extLst>
              </a:tr>
              <a:tr h="370840">
                <a:tc>
                  <a:txBody>
                    <a:bodyPr/>
                    <a:lstStyle/>
                    <a:p>
                      <a:pPr algn="ctr"/>
                      <a:r>
                        <a:rPr lang="en-US" dirty="0"/>
                        <a:t>4</a:t>
                      </a:r>
                      <a:endParaRPr lang="en-US" dirty="0">
                        <a:solidFill>
                          <a:schemeClr val="tx1">
                            <a:lumMod val="50000"/>
                          </a:schemeClr>
                        </a:solidFill>
                      </a:endParaRPr>
                    </a:p>
                  </a:txBody>
                  <a:tcPr anchor="ctr"/>
                </a:tc>
                <a:tc>
                  <a:txBody>
                    <a:bodyPr/>
                    <a:lstStyle/>
                    <a:p>
                      <a:pPr algn="ctr"/>
                      <a:endParaRPr lang="en-US" dirty="0">
                        <a:solidFill>
                          <a:schemeClr val="tx1">
                            <a:lumMod val="50000"/>
                          </a:schemeClr>
                        </a:solidFill>
                      </a:endParaRPr>
                    </a:p>
                  </a:txBody>
                  <a:tcPr anchor="ctr"/>
                </a:tc>
                <a:tc>
                  <a:txBody>
                    <a:bodyPr/>
                    <a:lstStyle/>
                    <a:p>
                      <a:pPr algn="ctr"/>
                      <a:endParaRPr lang="en-US" dirty="0">
                        <a:solidFill>
                          <a:schemeClr val="tx1">
                            <a:lumMod val="50000"/>
                          </a:schemeClr>
                        </a:solidFill>
                      </a:endParaRPr>
                    </a:p>
                  </a:txBody>
                  <a:tcPr anchor="ctr"/>
                </a:tc>
                <a:tc>
                  <a:txBody>
                    <a:bodyPr/>
                    <a:lstStyle/>
                    <a:p>
                      <a:pPr algn="ctr"/>
                      <a:endParaRPr lang="en-US" dirty="0">
                        <a:solidFill>
                          <a:schemeClr val="tx1">
                            <a:lumMod val="50000"/>
                          </a:schemeClr>
                        </a:solidFill>
                      </a:endParaRPr>
                    </a:p>
                  </a:txBody>
                  <a:tcPr anchor="ctr"/>
                </a:tc>
                <a:extLst>
                  <a:ext uri="{0D108BD9-81ED-4DB2-BD59-A6C34878D82A}">
                    <a16:rowId xmlns:a16="http://schemas.microsoft.com/office/drawing/2014/main" val="10002"/>
                  </a:ext>
                </a:extLst>
              </a:tr>
              <a:tr h="370840">
                <a:tc>
                  <a:txBody>
                    <a:bodyPr/>
                    <a:lstStyle/>
                    <a:p>
                      <a:pPr algn="ctr"/>
                      <a:r>
                        <a:rPr lang="en-US" dirty="0"/>
                        <a:t>5</a:t>
                      </a:r>
                      <a:endParaRPr lang="en-US" dirty="0">
                        <a:solidFill>
                          <a:schemeClr val="tx1">
                            <a:lumMod val="50000"/>
                          </a:schemeClr>
                        </a:solidFill>
                      </a:endParaRPr>
                    </a:p>
                  </a:txBody>
                  <a:tcPr anchor="ctr"/>
                </a:tc>
                <a:tc>
                  <a:txBody>
                    <a:bodyPr/>
                    <a:lstStyle/>
                    <a:p>
                      <a:pPr algn="ctr"/>
                      <a:endParaRPr lang="en-US" dirty="0">
                        <a:solidFill>
                          <a:schemeClr val="tx1">
                            <a:lumMod val="50000"/>
                          </a:schemeClr>
                        </a:solidFill>
                      </a:endParaRPr>
                    </a:p>
                  </a:txBody>
                  <a:tcPr anchor="ctr"/>
                </a:tc>
                <a:tc>
                  <a:txBody>
                    <a:bodyPr/>
                    <a:lstStyle/>
                    <a:p>
                      <a:pPr algn="ctr"/>
                      <a:endParaRPr lang="en-US" dirty="0">
                        <a:solidFill>
                          <a:schemeClr val="tx1">
                            <a:lumMod val="50000"/>
                          </a:schemeClr>
                        </a:solidFill>
                      </a:endParaRPr>
                    </a:p>
                  </a:txBody>
                  <a:tcPr anchor="ctr"/>
                </a:tc>
                <a:tc>
                  <a:txBody>
                    <a:bodyPr/>
                    <a:lstStyle/>
                    <a:p>
                      <a:pPr algn="ctr"/>
                      <a:endParaRPr lang="en-US" dirty="0">
                        <a:solidFill>
                          <a:schemeClr val="tx1">
                            <a:lumMod val="50000"/>
                          </a:schemeClr>
                        </a:solidFill>
                      </a:endParaRPr>
                    </a:p>
                  </a:txBody>
                  <a:tcPr anchor="ctr"/>
                </a:tc>
                <a:extLst>
                  <a:ext uri="{0D108BD9-81ED-4DB2-BD59-A6C34878D82A}">
                    <a16:rowId xmlns:a16="http://schemas.microsoft.com/office/drawing/2014/main" val="10003"/>
                  </a:ext>
                </a:extLst>
              </a:tr>
              <a:tr h="370840">
                <a:tc>
                  <a:txBody>
                    <a:bodyPr/>
                    <a:lstStyle/>
                    <a:p>
                      <a:pPr algn="ctr"/>
                      <a:r>
                        <a:rPr lang="en-US" dirty="0"/>
                        <a:t>6</a:t>
                      </a:r>
                      <a:endParaRPr lang="en-US" dirty="0">
                        <a:solidFill>
                          <a:schemeClr val="tx1">
                            <a:lumMod val="50000"/>
                          </a:schemeClr>
                        </a:solidFill>
                      </a:endParaRPr>
                    </a:p>
                  </a:txBody>
                  <a:tcPr anchor="ctr"/>
                </a:tc>
                <a:tc>
                  <a:txBody>
                    <a:bodyPr/>
                    <a:lstStyle/>
                    <a:p>
                      <a:pPr algn="ctr"/>
                      <a:endParaRPr lang="en-US" dirty="0">
                        <a:solidFill>
                          <a:schemeClr val="tx1">
                            <a:lumMod val="50000"/>
                          </a:schemeClr>
                        </a:solidFill>
                      </a:endParaRPr>
                    </a:p>
                  </a:txBody>
                  <a:tcPr anchor="ctr"/>
                </a:tc>
                <a:tc>
                  <a:txBody>
                    <a:bodyPr/>
                    <a:lstStyle/>
                    <a:p>
                      <a:pPr algn="ctr"/>
                      <a:endParaRPr lang="en-US" dirty="0">
                        <a:solidFill>
                          <a:schemeClr val="tx1">
                            <a:lumMod val="50000"/>
                          </a:schemeClr>
                        </a:solidFill>
                      </a:endParaRPr>
                    </a:p>
                  </a:txBody>
                  <a:tcPr anchor="ctr"/>
                </a:tc>
                <a:tc>
                  <a:txBody>
                    <a:bodyPr/>
                    <a:lstStyle/>
                    <a:p>
                      <a:pPr algn="ctr"/>
                      <a:endParaRPr lang="en-US" dirty="0">
                        <a:solidFill>
                          <a:schemeClr val="tx1">
                            <a:lumMod val="50000"/>
                          </a:schemeClr>
                        </a:solidFill>
                      </a:endParaRPr>
                    </a:p>
                  </a:txBody>
                  <a:tcPr anchor="ctr"/>
                </a:tc>
                <a:extLst>
                  <a:ext uri="{0D108BD9-81ED-4DB2-BD59-A6C34878D82A}">
                    <a16:rowId xmlns:a16="http://schemas.microsoft.com/office/drawing/2014/main" val="10004"/>
                  </a:ext>
                </a:extLst>
              </a:tr>
              <a:tr h="399852">
                <a:tc>
                  <a:txBody>
                    <a:bodyPr/>
                    <a:lstStyle/>
                    <a:p>
                      <a:pPr algn="ctr"/>
                      <a:r>
                        <a:rPr lang="en-US" dirty="0"/>
                        <a:t>7</a:t>
                      </a:r>
                      <a:endParaRPr lang="en-US" dirty="0">
                        <a:solidFill>
                          <a:schemeClr val="tx1">
                            <a:lumMod val="50000"/>
                          </a:schemeClr>
                        </a:solidFill>
                      </a:endParaRPr>
                    </a:p>
                  </a:txBody>
                  <a:tcPr anchor="ctr"/>
                </a:tc>
                <a:tc>
                  <a:txBody>
                    <a:bodyPr/>
                    <a:lstStyle/>
                    <a:p>
                      <a:pPr algn="ctr"/>
                      <a:endParaRPr lang="en-US" dirty="0">
                        <a:solidFill>
                          <a:schemeClr val="tx1">
                            <a:lumMod val="50000"/>
                          </a:schemeClr>
                        </a:solidFill>
                      </a:endParaRPr>
                    </a:p>
                  </a:txBody>
                  <a:tcPr anchor="ctr"/>
                </a:tc>
                <a:tc>
                  <a:txBody>
                    <a:bodyPr/>
                    <a:lstStyle/>
                    <a:p>
                      <a:pPr algn="ctr"/>
                      <a:endParaRPr lang="en-US" dirty="0">
                        <a:solidFill>
                          <a:schemeClr val="tx1">
                            <a:lumMod val="50000"/>
                          </a:schemeClr>
                        </a:solidFill>
                      </a:endParaRPr>
                    </a:p>
                  </a:txBody>
                  <a:tcPr anchor="ctr"/>
                </a:tc>
                <a:tc>
                  <a:txBody>
                    <a:bodyPr/>
                    <a:lstStyle/>
                    <a:p>
                      <a:pPr algn="ctr"/>
                      <a:endParaRPr lang="en-US" dirty="0">
                        <a:solidFill>
                          <a:schemeClr val="tx1">
                            <a:lumMod val="50000"/>
                          </a:schemeClr>
                        </a:solidFill>
                      </a:endParaRPr>
                    </a:p>
                  </a:txBody>
                  <a:tcPr anchor="ctr"/>
                </a:tc>
                <a:extLst>
                  <a:ext uri="{0D108BD9-81ED-4DB2-BD59-A6C34878D82A}">
                    <a16:rowId xmlns:a16="http://schemas.microsoft.com/office/drawing/2014/main" val="10005"/>
                  </a:ext>
                </a:extLst>
              </a:tr>
              <a:tr h="373225">
                <a:tc>
                  <a:txBody>
                    <a:bodyPr/>
                    <a:lstStyle/>
                    <a:p>
                      <a:pPr algn="ctr"/>
                      <a:r>
                        <a:rPr lang="en-US" dirty="0"/>
                        <a:t>8</a:t>
                      </a:r>
                      <a:endParaRPr lang="en-US" dirty="0">
                        <a:solidFill>
                          <a:schemeClr val="tx1">
                            <a:lumMod val="50000"/>
                          </a:schemeClr>
                        </a:solidFill>
                      </a:endParaRPr>
                    </a:p>
                  </a:txBody>
                  <a:tcPr anchor="ctr"/>
                </a:tc>
                <a:tc>
                  <a:txBody>
                    <a:bodyPr/>
                    <a:lstStyle/>
                    <a:p>
                      <a:pPr algn="ctr"/>
                      <a:endParaRPr lang="en-US" dirty="0">
                        <a:solidFill>
                          <a:schemeClr val="tx1">
                            <a:lumMod val="50000"/>
                          </a:schemeClr>
                        </a:solidFill>
                      </a:endParaRPr>
                    </a:p>
                  </a:txBody>
                  <a:tcPr anchor="ctr"/>
                </a:tc>
                <a:tc>
                  <a:txBody>
                    <a:bodyPr/>
                    <a:lstStyle/>
                    <a:p>
                      <a:pPr algn="ctr"/>
                      <a:endParaRPr lang="en-US" dirty="0">
                        <a:solidFill>
                          <a:schemeClr val="tx1">
                            <a:lumMod val="50000"/>
                          </a:schemeClr>
                        </a:solidFill>
                      </a:endParaRPr>
                    </a:p>
                  </a:txBody>
                  <a:tcPr anchor="ctr"/>
                </a:tc>
                <a:tc>
                  <a:txBody>
                    <a:bodyPr/>
                    <a:lstStyle/>
                    <a:p>
                      <a:pPr algn="ctr"/>
                      <a:endParaRPr lang="en-US" dirty="0">
                        <a:solidFill>
                          <a:schemeClr val="tx1">
                            <a:lumMod val="50000"/>
                          </a:schemeClr>
                        </a:solidFill>
                      </a:endParaRPr>
                    </a:p>
                  </a:txBody>
                  <a:tcPr anchor="ctr"/>
                </a:tc>
                <a:extLst>
                  <a:ext uri="{0D108BD9-81ED-4DB2-BD59-A6C34878D82A}">
                    <a16:rowId xmlns:a16="http://schemas.microsoft.com/office/drawing/2014/main" val="10006"/>
                  </a:ext>
                </a:extLst>
              </a:tr>
            </a:tbl>
          </a:graphicData>
        </a:graphic>
      </p:graphicFrame>
      <p:grpSp>
        <p:nvGrpSpPr>
          <p:cNvPr id="8" name="Group 7"/>
          <p:cNvGrpSpPr/>
          <p:nvPr/>
        </p:nvGrpSpPr>
        <p:grpSpPr>
          <a:xfrm>
            <a:off x="3602909" y="2393004"/>
            <a:ext cx="3118903" cy="2135638"/>
            <a:chOff x="2657252" y="1613755"/>
            <a:chExt cx="2819864" cy="2199284"/>
          </a:xfrm>
        </p:grpSpPr>
        <p:pic>
          <p:nvPicPr>
            <p:cNvPr id="9" name="Picture 8"/>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2657253" y="1613755"/>
              <a:ext cx="323269" cy="323269"/>
            </a:xfrm>
            <a:prstGeom prst="rect">
              <a:avLst/>
            </a:prstGeom>
          </p:spPr>
        </p:pic>
        <p:pic>
          <p:nvPicPr>
            <p:cNvPr id="10" name="Picture 9"/>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2657253" y="1977577"/>
              <a:ext cx="323269" cy="323269"/>
            </a:xfrm>
            <a:prstGeom prst="rect">
              <a:avLst/>
            </a:prstGeom>
          </p:spPr>
        </p:pic>
        <p:pic>
          <p:nvPicPr>
            <p:cNvPr id="11" name="Picture 10"/>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2657253" y="2356897"/>
              <a:ext cx="323269" cy="323269"/>
            </a:xfrm>
            <a:prstGeom prst="rect">
              <a:avLst/>
            </a:prstGeom>
          </p:spPr>
        </p:pic>
        <p:pic>
          <p:nvPicPr>
            <p:cNvPr id="12" name="Picture 11"/>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2657253" y="2728532"/>
              <a:ext cx="323269" cy="323269"/>
            </a:xfrm>
            <a:prstGeom prst="rect">
              <a:avLst/>
            </a:prstGeom>
          </p:spPr>
        </p:pic>
        <p:pic>
          <p:nvPicPr>
            <p:cNvPr id="13" name="Picture 12"/>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2657253" y="3125462"/>
              <a:ext cx="323269" cy="323269"/>
            </a:xfrm>
            <a:prstGeom prst="rect">
              <a:avLst/>
            </a:prstGeom>
          </p:spPr>
        </p:pic>
        <p:pic>
          <p:nvPicPr>
            <p:cNvPr id="14" name="Picture 13"/>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2657252" y="3489770"/>
              <a:ext cx="323269" cy="323269"/>
            </a:xfrm>
            <a:prstGeom prst="rect">
              <a:avLst/>
            </a:prstGeom>
          </p:spPr>
        </p:pic>
        <p:pic>
          <p:nvPicPr>
            <p:cNvPr id="15" name="Picture 14"/>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3880794" y="3125462"/>
              <a:ext cx="323269" cy="323269"/>
            </a:xfrm>
            <a:prstGeom prst="rect">
              <a:avLst/>
            </a:prstGeom>
          </p:spPr>
        </p:pic>
        <p:pic>
          <p:nvPicPr>
            <p:cNvPr id="16" name="Picture 15"/>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3905550" y="1615739"/>
              <a:ext cx="323269" cy="323269"/>
            </a:xfrm>
            <a:prstGeom prst="rect">
              <a:avLst/>
            </a:prstGeom>
          </p:spPr>
        </p:pic>
        <p:pic>
          <p:nvPicPr>
            <p:cNvPr id="17" name="Picture 16"/>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3905550" y="1972193"/>
              <a:ext cx="323269" cy="323269"/>
            </a:xfrm>
            <a:prstGeom prst="rect">
              <a:avLst/>
            </a:prstGeom>
          </p:spPr>
        </p:pic>
        <p:pic>
          <p:nvPicPr>
            <p:cNvPr id="18" name="Picture 17"/>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3905550" y="2351512"/>
              <a:ext cx="323269" cy="323269"/>
            </a:xfrm>
            <a:prstGeom prst="rect">
              <a:avLst/>
            </a:prstGeom>
          </p:spPr>
        </p:pic>
        <p:pic>
          <p:nvPicPr>
            <p:cNvPr id="19" name="Picture 18"/>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3905550" y="2723147"/>
              <a:ext cx="323269" cy="323269"/>
            </a:xfrm>
            <a:prstGeom prst="rect">
              <a:avLst/>
            </a:prstGeom>
          </p:spPr>
        </p:pic>
        <p:pic>
          <p:nvPicPr>
            <p:cNvPr id="20" name="Picture 19"/>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3880793" y="3489770"/>
              <a:ext cx="323269" cy="323269"/>
            </a:xfrm>
            <a:prstGeom prst="rect">
              <a:avLst/>
            </a:prstGeom>
          </p:spPr>
        </p:pic>
        <p:pic>
          <p:nvPicPr>
            <p:cNvPr id="21" name="Picture 20"/>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5153847" y="2351512"/>
              <a:ext cx="323269" cy="323269"/>
            </a:xfrm>
            <a:prstGeom prst="rect">
              <a:avLst/>
            </a:prstGeom>
          </p:spPr>
        </p:pic>
        <p:pic>
          <p:nvPicPr>
            <p:cNvPr id="22" name="Picture 21"/>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5153847" y="3489770"/>
              <a:ext cx="323269" cy="323269"/>
            </a:xfrm>
            <a:prstGeom prst="rect">
              <a:avLst/>
            </a:prstGeom>
          </p:spPr>
        </p:pic>
      </p:grpSp>
      <p:sp>
        <p:nvSpPr>
          <p:cNvPr id="25" name="TextBox 24"/>
          <p:cNvSpPr txBox="1"/>
          <p:nvPr/>
        </p:nvSpPr>
        <p:spPr>
          <a:xfrm>
            <a:off x="487680" y="5285562"/>
            <a:ext cx="8219440" cy="923330"/>
          </a:xfrm>
          <a:prstGeom prst="rect">
            <a:avLst/>
          </a:prstGeom>
          <a:noFill/>
        </p:spPr>
        <p:txBody>
          <a:bodyPr wrap="square" rtlCol="0">
            <a:spAutoFit/>
          </a:bodyPr>
          <a:lstStyle/>
          <a:p>
            <a:r>
              <a:rPr lang="en-US" b="1" dirty="0">
                <a:solidFill>
                  <a:srgbClr val="000000"/>
                </a:solidFill>
              </a:rPr>
              <a:t>Note</a:t>
            </a:r>
            <a:r>
              <a:rPr lang="en-US" dirty="0">
                <a:solidFill>
                  <a:srgbClr val="000000"/>
                </a:solidFill>
              </a:rPr>
              <a:t>: </a:t>
            </a:r>
            <a:r>
              <a:rPr lang="en-US" dirty="0" err="1">
                <a:solidFill>
                  <a:srgbClr val="000000"/>
                </a:solidFill>
              </a:rPr>
              <a:t>CoAlt</a:t>
            </a:r>
            <a:r>
              <a:rPr lang="en-US" dirty="0">
                <a:solidFill>
                  <a:srgbClr val="000000"/>
                </a:solidFill>
              </a:rPr>
              <a:t> science and CoAlt DLM assessments are the corresponding assessments to CMAS science, math and ELA for students with the most significant cognitive disabilities.</a:t>
            </a:r>
          </a:p>
        </p:txBody>
      </p:sp>
    </p:spTree>
    <p:extLst>
      <p:ext uri="{BB962C8B-B14F-4D97-AF65-F5344CB8AC3E}">
        <p14:creationId xmlns:p14="http://schemas.microsoft.com/office/powerpoint/2010/main" val="2855742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5193" y="430982"/>
            <a:ext cx="8898807" cy="756418"/>
          </a:xfrm>
        </p:spPr>
        <p:txBody>
          <a:bodyPr anchor="ctr">
            <a:noAutofit/>
          </a:bodyPr>
          <a:lstStyle/>
          <a:p>
            <a:r>
              <a:rPr lang="en-US" sz="3600" dirty="0"/>
              <a:t>State Assessments: Grades 9-11</a:t>
            </a:r>
          </a:p>
        </p:txBody>
      </p:sp>
      <p:sp>
        <p:nvSpPr>
          <p:cNvPr id="4" name="Slide Number Placeholder 3"/>
          <p:cNvSpPr>
            <a:spLocks noGrp="1"/>
          </p:cNvSpPr>
          <p:nvPr>
            <p:ph type="sldNum" sz="quarter" idx="12"/>
          </p:nvPr>
        </p:nvSpPr>
        <p:spPr>
          <a:xfrm>
            <a:off x="223071" y="6427018"/>
            <a:ext cx="2057400" cy="365125"/>
          </a:xfrm>
          <a:prstGeom prst="rect">
            <a:avLst/>
          </a:prstGeom>
        </p:spPr>
        <p:txBody>
          <a:bodyPr/>
          <a:lstStyle>
            <a:defPPr>
              <a:defRPr lang="en-US"/>
            </a:defPPr>
            <a:lvl1pPr marL="0" algn="l" defTabSz="914400" rtl="0" eaLnBrk="1" latinLnBrk="0" hangingPunct="1">
              <a:defRPr sz="1600" kern="1200">
                <a:solidFill>
                  <a:schemeClr val="bg1">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479D5F6-EDCB-402A-AC08-4943A1820E8F}" type="slidenum">
              <a:rPr lang="en-US" smtClean="0"/>
              <a:pPr/>
              <a:t>13</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3585500315"/>
              </p:ext>
            </p:extLst>
          </p:nvPr>
        </p:nvGraphicFramePr>
        <p:xfrm>
          <a:off x="1581150" y="1917577"/>
          <a:ext cx="5981700" cy="2354580"/>
        </p:xfrm>
        <a:graphic>
          <a:graphicData uri="http://schemas.openxmlformats.org/drawingml/2006/table">
            <a:tbl>
              <a:tblPr firstRow="1" bandRow="1">
                <a:tableStyleId>{5C22544A-7EE6-4342-B048-85BDC9FD1C3A}</a:tableStyleId>
              </a:tblPr>
              <a:tblGrid>
                <a:gridCol w="1495425">
                  <a:extLst>
                    <a:ext uri="{9D8B030D-6E8A-4147-A177-3AD203B41FA5}">
                      <a16:colId xmlns:a16="http://schemas.microsoft.com/office/drawing/2014/main" val="20000"/>
                    </a:ext>
                  </a:extLst>
                </a:gridCol>
                <a:gridCol w="1495425">
                  <a:extLst>
                    <a:ext uri="{9D8B030D-6E8A-4147-A177-3AD203B41FA5}">
                      <a16:colId xmlns:a16="http://schemas.microsoft.com/office/drawing/2014/main" val="20001"/>
                    </a:ext>
                  </a:extLst>
                </a:gridCol>
                <a:gridCol w="1495425">
                  <a:extLst>
                    <a:ext uri="{9D8B030D-6E8A-4147-A177-3AD203B41FA5}">
                      <a16:colId xmlns:a16="http://schemas.microsoft.com/office/drawing/2014/main" val="20002"/>
                    </a:ext>
                  </a:extLst>
                </a:gridCol>
                <a:gridCol w="1495425">
                  <a:extLst>
                    <a:ext uri="{9D8B030D-6E8A-4147-A177-3AD203B41FA5}">
                      <a16:colId xmlns:a16="http://schemas.microsoft.com/office/drawing/2014/main" val="20003"/>
                    </a:ext>
                  </a:extLst>
                </a:gridCol>
              </a:tblGrid>
              <a:tr h="571500">
                <a:tc>
                  <a:txBody>
                    <a:bodyPr/>
                    <a:lstStyle/>
                    <a:p>
                      <a:pPr algn="ctr"/>
                      <a:r>
                        <a:rPr lang="en-US" dirty="0"/>
                        <a:t>Grade</a:t>
                      </a:r>
                    </a:p>
                  </a:txBody>
                  <a:tcPr anchor="ctr"/>
                </a:tc>
                <a:tc>
                  <a:txBody>
                    <a:bodyPr/>
                    <a:lstStyle/>
                    <a:p>
                      <a:pPr algn="ctr"/>
                      <a:r>
                        <a:rPr lang="en-US" dirty="0"/>
                        <a:t>CO PSAT *</a:t>
                      </a:r>
                      <a:endParaRPr lang="en-US" baseline="30000" dirty="0"/>
                    </a:p>
                  </a:txBody>
                  <a:tcPr anchor="ctr"/>
                </a:tc>
                <a:tc>
                  <a:txBody>
                    <a:bodyPr/>
                    <a:lstStyle/>
                    <a:p>
                      <a:pPr algn="ctr"/>
                      <a:r>
                        <a:rPr lang="en-US" dirty="0"/>
                        <a:t>CO SAT*</a:t>
                      </a:r>
                      <a:endParaRPr lang="en-US" baseline="30000" dirty="0"/>
                    </a:p>
                  </a:txBody>
                  <a:tcPr anchor="ctr"/>
                </a:tc>
                <a:tc>
                  <a:txBody>
                    <a:bodyPr/>
                    <a:lstStyle/>
                    <a:p>
                      <a:pPr algn="ctr"/>
                      <a:r>
                        <a:rPr lang="en-US" dirty="0"/>
                        <a:t>CMAS Science*</a:t>
                      </a:r>
                    </a:p>
                  </a:txBody>
                  <a:tcPr anchor="ctr"/>
                </a:tc>
                <a:extLst>
                  <a:ext uri="{0D108BD9-81ED-4DB2-BD59-A6C34878D82A}">
                    <a16:rowId xmlns:a16="http://schemas.microsoft.com/office/drawing/2014/main" val="10000"/>
                  </a:ext>
                </a:extLst>
              </a:tr>
              <a:tr h="571500">
                <a:tc>
                  <a:txBody>
                    <a:bodyPr/>
                    <a:lstStyle/>
                    <a:p>
                      <a:pPr algn="ctr"/>
                      <a:r>
                        <a:rPr lang="en-US" dirty="0"/>
                        <a:t>9</a:t>
                      </a:r>
                      <a:endParaRPr lang="en-US" dirty="0">
                        <a:solidFill>
                          <a:schemeClr val="tx1">
                            <a:lumMod val="50000"/>
                          </a:schemeClr>
                        </a:solidFill>
                      </a:endParaRPr>
                    </a:p>
                  </a:txBody>
                  <a:tcPr anchor="ctr"/>
                </a:tc>
                <a:tc>
                  <a:txBody>
                    <a:bodyPr/>
                    <a:lstStyle/>
                    <a:p>
                      <a:pPr algn="ctr"/>
                      <a:endParaRPr lang="en-US" dirty="0">
                        <a:solidFill>
                          <a:schemeClr val="tx1">
                            <a:lumMod val="50000"/>
                          </a:schemeClr>
                        </a:solidFill>
                      </a:endParaRPr>
                    </a:p>
                  </a:txBody>
                  <a:tcPr anchor="ctr"/>
                </a:tc>
                <a:tc>
                  <a:txBody>
                    <a:bodyPr/>
                    <a:lstStyle/>
                    <a:p>
                      <a:pPr algn="ctr"/>
                      <a:endParaRPr lang="en-US" dirty="0">
                        <a:solidFill>
                          <a:schemeClr val="tx1">
                            <a:lumMod val="50000"/>
                          </a:schemeClr>
                        </a:solidFill>
                      </a:endParaRPr>
                    </a:p>
                  </a:txBody>
                  <a:tcPr anchor="ctr"/>
                </a:tc>
                <a:tc>
                  <a:txBody>
                    <a:bodyPr/>
                    <a:lstStyle/>
                    <a:p>
                      <a:pPr algn="ctr"/>
                      <a:endParaRPr lang="en-US" dirty="0">
                        <a:solidFill>
                          <a:schemeClr val="tx1">
                            <a:lumMod val="50000"/>
                          </a:schemeClr>
                        </a:solidFill>
                      </a:endParaRPr>
                    </a:p>
                  </a:txBody>
                  <a:tcPr anchor="ctr"/>
                </a:tc>
                <a:extLst>
                  <a:ext uri="{0D108BD9-81ED-4DB2-BD59-A6C34878D82A}">
                    <a16:rowId xmlns:a16="http://schemas.microsoft.com/office/drawing/2014/main" val="10001"/>
                  </a:ext>
                </a:extLst>
              </a:tr>
              <a:tr h="571500">
                <a:tc>
                  <a:txBody>
                    <a:bodyPr/>
                    <a:lstStyle/>
                    <a:p>
                      <a:pPr algn="ctr"/>
                      <a:r>
                        <a:rPr lang="en-US" dirty="0"/>
                        <a:t>10</a:t>
                      </a:r>
                      <a:endParaRPr lang="en-US" dirty="0">
                        <a:solidFill>
                          <a:schemeClr val="tx1">
                            <a:lumMod val="50000"/>
                          </a:schemeClr>
                        </a:solidFill>
                      </a:endParaRPr>
                    </a:p>
                  </a:txBody>
                  <a:tcPr anchor="ctr"/>
                </a:tc>
                <a:tc>
                  <a:txBody>
                    <a:bodyPr/>
                    <a:lstStyle/>
                    <a:p>
                      <a:pPr algn="ctr"/>
                      <a:endParaRPr lang="en-US" dirty="0">
                        <a:solidFill>
                          <a:schemeClr val="tx1">
                            <a:lumMod val="50000"/>
                          </a:schemeClr>
                        </a:solidFill>
                      </a:endParaRPr>
                    </a:p>
                  </a:txBody>
                  <a:tcPr anchor="ctr"/>
                </a:tc>
                <a:tc>
                  <a:txBody>
                    <a:bodyPr/>
                    <a:lstStyle/>
                    <a:p>
                      <a:pPr algn="ctr"/>
                      <a:endParaRPr lang="en-US" dirty="0">
                        <a:solidFill>
                          <a:schemeClr val="tx1">
                            <a:lumMod val="50000"/>
                          </a:schemeClr>
                        </a:solidFill>
                      </a:endParaRPr>
                    </a:p>
                  </a:txBody>
                  <a:tcPr anchor="ctr"/>
                </a:tc>
                <a:tc>
                  <a:txBody>
                    <a:bodyPr/>
                    <a:lstStyle/>
                    <a:p>
                      <a:pPr algn="ctr"/>
                      <a:endParaRPr lang="en-US" dirty="0">
                        <a:solidFill>
                          <a:schemeClr val="tx1">
                            <a:lumMod val="50000"/>
                          </a:schemeClr>
                        </a:solidFill>
                      </a:endParaRPr>
                    </a:p>
                  </a:txBody>
                  <a:tcPr anchor="ctr"/>
                </a:tc>
                <a:extLst>
                  <a:ext uri="{0D108BD9-81ED-4DB2-BD59-A6C34878D82A}">
                    <a16:rowId xmlns:a16="http://schemas.microsoft.com/office/drawing/2014/main" val="10002"/>
                  </a:ext>
                </a:extLst>
              </a:tr>
              <a:tr h="571500">
                <a:tc>
                  <a:txBody>
                    <a:bodyPr/>
                    <a:lstStyle/>
                    <a:p>
                      <a:pPr algn="ctr"/>
                      <a:r>
                        <a:rPr lang="en-US" dirty="0"/>
                        <a:t>11</a:t>
                      </a:r>
                      <a:endParaRPr lang="en-US" dirty="0">
                        <a:solidFill>
                          <a:schemeClr val="tx1">
                            <a:lumMod val="50000"/>
                          </a:schemeClr>
                        </a:solidFill>
                      </a:endParaRPr>
                    </a:p>
                  </a:txBody>
                  <a:tcPr anchor="ctr"/>
                </a:tc>
                <a:tc>
                  <a:txBody>
                    <a:bodyPr/>
                    <a:lstStyle/>
                    <a:p>
                      <a:pPr algn="ctr"/>
                      <a:endParaRPr lang="en-US" dirty="0">
                        <a:solidFill>
                          <a:schemeClr val="tx1">
                            <a:lumMod val="50000"/>
                          </a:schemeClr>
                        </a:solidFill>
                      </a:endParaRPr>
                    </a:p>
                  </a:txBody>
                  <a:tcPr anchor="ctr"/>
                </a:tc>
                <a:tc>
                  <a:txBody>
                    <a:bodyPr/>
                    <a:lstStyle/>
                    <a:p>
                      <a:pPr algn="ctr"/>
                      <a:endParaRPr lang="en-US" dirty="0">
                        <a:solidFill>
                          <a:schemeClr val="tx1">
                            <a:lumMod val="50000"/>
                          </a:schemeClr>
                        </a:solidFill>
                      </a:endParaRPr>
                    </a:p>
                  </a:txBody>
                  <a:tcPr anchor="ctr"/>
                </a:tc>
                <a:tc>
                  <a:txBody>
                    <a:bodyPr/>
                    <a:lstStyle/>
                    <a:p>
                      <a:pPr algn="ctr"/>
                      <a:endParaRPr lang="en-US" dirty="0"/>
                    </a:p>
                  </a:txBody>
                  <a:tcPr anchor="ctr"/>
                </a:tc>
                <a:extLst>
                  <a:ext uri="{0D108BD9-81ED-4DB2-BD59-A6C34878D82A}">
                    <a16:rowId xmlns:a16="http://schemas.microsoft.com/office/drawing/2014/main" val="10003"/>
                  </a:ext>
                </a:extLst>
              </a:tr>
            </a:tbl>
          </a:graphicData>
        </a:graphic>
      </p:graphicFrame>
      <p:grpSp>
        <p:nvGrpSpPr>
          <p:cNvPr id="3" name="Group 2">
            <a:extLst>
              <a:ext uri="{FF2B5EF4-FFF2-40B4-BE49-F238E27FC236}">
                <a16:creationId xmlns:a16="http://schemas.microsoft.com/office/drawing/2014/main" id="{95D5D095-F5D5-97E3-5D68-27BB56AC9B08}"/>
              </a:ext>
            </a:extLst>
          </p:cNvPr>
          <p:cNvGrpSpPr/>
          <p:nvPr/>
        </p:nvGrpSpPr>
        <p:grpSpPr>
          <a:xfrm>
            <a:off x="3588268" y="2687709"/>
            <a:ext cx="3380760" cy="1482582"/>
            <a:chOff x="3476508" y="2739116"/>
            <a:chExt cx="3380760" cy="1482582"/>
          </a:xfrm>
        </p:grpSpPr>
        <p:pic>
          <p:nvPicPr>
            <p:cNvPr id="6" name="Picture 5"/>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3476508" y="2739116"/>
              <a:ext cx="323269" cy="323269"/>
            </a:xfrm>
            <a:prstGeom prst="rect">
              <a:avLst/>
            </a:prstGeom>
          </p:spPr>
        </p:pic>
        <p:pic>
          <p:nvPicPr>
            <p:cNvPr id="7" name="Picture 6"/>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3476508" y="3355305"/>
              <a:ext cx="323269" cy="323269"/>
            </a:xfrm>
            <a:prstGeom prst="rect">
              <a:avLst/>
            </a:prstGeom>
          </p:spPr>
        </p:pic>
        <p:pic>
          <p:nvPicPr>
            <p:cNvPr id="8" name="Picture 7"/>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4932296" y="3898429"/>
              <a:ext cx="323269" cy="323269"/>
            </a:xfrm>
            <a:prstGeom prst="rect">
              <a:avLst/>
            </a:prstGeom>
          </p:spPr>
        </p:pic>
        <p:pic>
          <p:nvPicPr>
            <p:cNvPr id="9" name="Picture 8"/>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6533999" y="3898429"/>
              <a:ext cx="323269" cy="323269"/>
            </a:xfrm>
            <a:prstGeom prst="rect">
              <a:avLst/>
            </a:prstGeom>
          </p:spPr>
        </p:pic>
      </p:grpSp>
      <p:sp>
        <p:nvSpPr>
          <p:cNvPr id="11" name="TextBox 10"/>
          <p:cNvSpPr txBox="1"/>
          <p:nvPr/>
        </p:nvSpPr>
        <p:spPr>
          <a:xfrm>
            <a:off x="549316" y="4672692"/>
            <a:ext cx="8290560" cy="1754326"/>
          </a:xfrm>
          <a:prstGeom prst="rect">
            <a:avLst/>
          </a:prstGeom>
          <a:noFill/>
        </p:spPr>
        <p:txBody>
          <a:bodyPr wrap="square" rtlCol="0">
            <a:spAutoFit/>
          </a:bodyPr>
          <a:lstStyle/>
          <a:p>
            <a:endParaRPr lang="en-US" b="1" dirty="0">
              <a:solidFill>
                <a:schemeClr val="tx1">
                  <a:lumMod val="50000"/>
                </a:schemeClr>
              </a:solidFill>
            </a:endParaRPr>
          </a:p>
          <a:p>
            <a:r>
              <a:rPr lang="en-US" b="1" dirty="0">
                <a:solidFill>
                  <a:schemeClr val="tx1">
                    <a:lumMod val="50000"/>
                  </a:schemeClr>
                </a:solidFill>
              </a:rPr>
              <a:t>Note</a:t>
            </a:r>
            <a:r>
              <a:rPr lang="en-US" dirty="0">
                <a:solidFill>
                  <a:schemeClr val="tx1">
                    <a:lumMod val="50000"/>
                  </a:schemeClr>
                </a:solidFill>
              </a:rPr>
              <a:t>: </a:t>
            </a:r>
            <a:r>
              <a:rPr lang="en-US" dirty="0">
                <a:solidFill>
                  <a:srgbClr val="000000"/>
                </a:solidFill>
              </a:rPr>
              <a:t>The student-selected writing portion of the SAT will be administered during the school day. Details about the ordering process will be shared later this fall. </a:t>
            </a:r>
          </a:p>
          <a:p>
            <a:endParaRPr lang="en-US" dirty="0">
              <a:solidFill>
                <a:srgbClr val="000000"/>
              </a:solidFill>
            </a:endParaRPr>
          </a:p>
          <a:p>
            <a:r>
              <a:rPr lang="en-US" dirty="0">
                <a:solidFill>
                  <a:srgbClr val="000000"/>
                </a:solidFill>
              </a:rPr>
              <a:t>*CoAlt eligible students take the corresponding CoAlt assessment at each grade level.</a:t>
            </a:r>
          </a:p>
          <a:p>
            <a:endParaRPr lang="en-US" dirty="0">
              <a:solidFill>
                <a:srgbClr val="000000"/>
              </a:solidFill>
            </a:endParaRPr>
          </a:p>
        </p:txBody>
      </p:sp>
    </p:spTree>
    <p:extLst>
      <p:ext uri="{BB962C8B-B14F-4D97-AF65-F5344CB8AC3E}">
        <p14:creationId xmlns:p14="http://schemas.microsoft.com/office/powerpoint/2010/main" val="17788064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3071" y="284256"/>
            <a:ext cx="8742288" cy="756418"/>
          </a:xfrm>
        </p:spPr>
        <p:txBody>
          <a:bodyPr anchor="ctr">
            <a:noAutofit/>
          </a:bodyPr>
          <a:lstStyle/>
          <a:p>
            <a:r>
              <a:rPr lang="en-US" sz="3600" dirty="0"/>
              <a:t>State Assessments: K-12</a:t>
            </a:r>
          </a:p>
        </p:txBody>
      </p:sp>
      <p:sp>
        <p:nvSpPr>
          <p:cNvPr id="5" name="Slide Number Placeholder 4"/>
          <p:cNvSpPr>
            <a:spLocks noGrp="1"/>
          </p:cNvSpPr>
          <p:nvPr>
            <p:ph type="sldNum" sz="quarter" idx="12"/>
          </p:nvPr>
        </p:nvSpPr>
        <p:spPr>
          <a:xfrm>
            <a:off x="223071" y="6427018"/>
            <a:ext cx="2057400" cy="365125"/>
          </a:xfrm>
          <a:prstGeom prst="rect">
            <a:avLst/>
          </a:prstGeom>
        </p:spPr>
        <p:txBody>
          <a:bodyPr/>
          <a:lstStyle>
            <a:defPPr>
              <a:defRPr lang="en-US"/>
            </a:defPPr>
            <a:lvl1pPr marL="0" algn="l" defTabSz="914400" rtl="0" eaLnBrk="1" latinLnBrk="0" hangingPunct="1">
              <a:defRPr sz="1600" kern="1200">
                <a:solidFill>
                  <a:schemeClr val="bg1">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479D5F6-EDCB-402A-AC08-4943A1820E8F}" type="slidenum">
              <a:rPr lang="en-US" smtClean="0"/>
              <a:pPr/>
              <a:t>14</a:t>
            </a:fld>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3275128591"/>
              </p:ext>
            </p:extLst>
          </p:nvPr>
        </p:nvGraphicFramePr>
        <p:xfrm>
          <a:off x="274319" y="1200047"/>
          <a:ext cx="8595361" cy="5239850"/>
        </p:xfrm>
        <a:graphic>
          <a:graphicData uri="http://schemas.openxmlformats.org/drawingml/2006/table">
            <a:tbl>
              <a:tblPr firstRow="1" bandRow="1">
                <a:tableStyleId>{5C22544A-7EE6-4342-B048-85BDC9FD1C3A}</a:tableStyleId>
              </a:tblPr>
              <a:tblGrid>
                <a:gridCol w="1198555">
                  <a:extLst>
                    <a:ext uri="{9D8B030D-6E8A-4147-A177-3AD203B41FA5}">
                      <a16:colId xmlns:a16="http://schemas.microsoft.com/office/drawing/2014/main" val="20000"/>
                    </a:ext>
                  </a:extLst>
                </a:gridCol>
                <a:gridCol w="2465602">
                  <a:extLst>
                    <a:ext uri="{9D8B030D-6E8A-4147-A177-3AD203B41FA5}">
                      <a16:colId xmlns:a16="http://schemas.microsoft.com/office/drawing/2014/main" val="20001"/>
                    </a:ext>
                  </a:extLst>
                </a:gridCol>
                <a:gridCol w="2465602">
                  <a:extLst>
                    <a:ext uri="{9D8B030D-6E8A-4147-A177-3AD203B41FA5}">
                      <a16:colId xmlns:a16="http://schemas.microsoft.com/office/drawing/2014/main" val="20002"/>
                    </a:ext>
                  </a:extLst>
                </a:gridCol>
                <a:gridCol w="2465602">
                  <a:extLst>
                    <a:ext uri="{9D8B030D-6E8A-4147-A177-3AD203B41FA5}">
                      <a16:colId xmlns:a16="http://schemas.microsoft.com/office/drawing/2014/main" val="20003"/>
                    </a:ext>
                  </a:extLst>
                </a:gridCol>
              </a:tblGrid>
              <a:tr h="374275">
                <a:tc>
                  <a:txBody>
                    <a:bodyPr/>
                    <a:lstStyle/>
                    <a:p>
                      <a:pPr algn="ctr"/>
                      <a:r>
                        <a:rPr lang="en-US" sz="1800" dirty="0"/>
                        <a:t>Grade</a:t>
                      </a:r>
                    </a:p>
                  </a:txBody>
                  <a:tcPr anchor="ctr"/>
                </a:tc>
                <a:tc>
                  <a:txBody>
                    <a:bodyPr/>
                    <a:lstStyle/>
                    <a:p>
                      <a:pPr algn="ctr"/>
                      <a:r>
                        <a:rPr lang="en-US" sz="1800" b="1" kern="1200" dirty="0">
                          <a:solidFill>
                            <a:schemeClr val="lt1"/>
                          </a:solidFill>
                          <a:latin typeface="+mn-lt"/>
                          <a:ea typeface="+mn-ea"/>
                          <a:cs typeface="+mn-cs"/>
                        </a:rPr>
                        <a:t>Kindergarten ACCESS</a:t>
                      </a:r>
                    </a:p>
                  </a:txBody>
                  <a:tcPr anchor="ctr"/>
                </a:tc>
                <a:tc>
                  <a:txBody>
                    <a:bodyPr/>
                    <a:lstStyle/>
                    <a:p>
                      <a:pPr algn="ctr"/>
                      <a:r>
                        <a:rPr lang="en-US" sz="1800" dirty="0"/>
                        <a:t>ACCESS for ELLs </a:t>
                      </a:r>
                      <a:endParaRPr lang="en-US" sz="1800" baseline="30000" dirty="0"/>
                    </a:p>
                  </a:txBody>
                  <a:tcPr anchor="ctr"/>
                </a:tc>
                <a:tc>
                  <a:txBody>
                    <a:bodyPr/>
                    <a:lstStyle/>
                    <a:p>
                      <a:pPr algn="ctr"/>
                      <a:r>
                        <a:rPr lang="en-US" sz="1800" dirty="0"/>
                        <a:t>Alternate ACCESS</a:t>
                      </a:r>
                    </a:p>
                  </a:txBody>
                  <a:tcPr anchor="ctr"/>
                </a:tc>
                <a:extLst>
                  <a:ext uri="{0D108BD9-81ED-4DB2-BD59-A6C34878D82A}">
                    <a16:rowId xmlns:a16="http://schemas.microsoft.com/office/drawing/2014/main" val="10000"/>
                  </a:ext>
                </a:extLst>
              </a:tr>
              <a:tr h="374275">
                <a:tc>
                  <a:txBody>
                    <a:bodyPr/>
                    <a:lstStyle/>
                    <a:p>
                      <a:pPr algn="ctr"/>
                      <a:r>
                        <a:rPr lang="en-US" sz="1800" dirty="0">
                          <a:solidFill>
                            <a:schemeClr val="tx1">
                              <a:lumMod val="50000"/>
                            </a:schemeClr>
                          </a:solidFill>
                        </a:rPr>
                        <a:t>K</a:t>
                      </a:r>
                    </a:p>
                  </a:txBody>
                  <a:tcPr anchor="ctr"/>
                </a:tc>
                <a:tc>
                  <a:txBody>
                    <a:bodyPr/>
                    <a:lstStyle/>
                    <a:p>
                      <a:pPr algn="ctr"/>
                      <a:endParaRPr lang="en-US" sz="1200" dirty="0">
                        <a:solidFill>
                          <a:schemeClr val="tx1">
                            <a:lumMod val="50000"/>
                          </a:schemeClr>
                        </a:solidFill>
                      </a:endParaRPr>
                    </a:p>
                  </a:txBody>
                  <a:tcPr anchor="ctr"/>
                </a:tc>
                <a:tc>
                  <a:txBody>
                    <a:bodyPr/>
                    <a:lstStyle/>
                    <a:p>
                      <a:pPr algn="ctr"/>
                      <a:endParaRPr lang="en-US" sz="1200" dirty="0">
                        <a:solidFill>
                          <a:schemeClr val="tx1">
                            <a:lumMod val="50000"/>
                          </a:schemeClr>
                        </a:solidFill>
                      </a:endParaRPr>
                    </a:p>
                  </a:txBody>
                  <a:tcPr anchor="ctr"/>
                </a:tc>
                <a:tc>
                  <a:txBody>
                    <a:bodyPr/>
                    <a:lstStyle/>
                    <a:p>
                      <a:pPr algn="ctr"/>
                      <a:endParaRPr lang="en-US" sz="1200" dirty="0">
                        <a:solidFill>
                          <a:schemeClr val="tx1">
                            <a:lumMod val="50000"/>
                          </a:schemeClr>
                        </a:solidFill>
                      </a:endParaRPr>
                    </a:p>
                  </a:txBody>
                  <a:tcPr anchor="ctr"/>
                </a:tc>
                <a:extLst>
                  <a:ext uri="{0D108BD9-81ED-4DB2-BD59-A6C34878D82A}">
                    <a16:rowId xmlns:a16="http://schemas.microsoft.com/office/drawing/2014/main" val="10001"/>
                  </a:ext>
                </a:extLst>
              </a:tr>
              <a:tr h="374275">
                <a:tc>
                  <a:txBody>
                    <a:bodyPr/>
                    <a:lstStyle/>
                    <a:p>
                      <a:pPr algn="ctr"/>
                      <a:r>
                        <a:rPr lang="en-US" sz="1800" dirty="0">
                          <a:solidFill>
                            <a:schemeClr val="tx1">
                              <a:lumMod val="50000"/>
                            </a:schemeClr>
                          </a:solidFill>
                        </a:rPr>
                        <a:t>1</a:t>
                      </a:r>
                    </a:p>
                  </a:txBody>
                  <a:tcPr anchor="ctr"/>
                </a:tc>
                <a:tc>
                  <a:txBody>
                    <a:bodyPr/>
                    <a:lstStyle/>
                    <a:p>
                      <a:pPr algn="ctr"/>
                      <a:endParaRPr lang="en-US" sz="1200" dirty="0">
                        <a:solidFill>
                          <a:schemeClr val="tx1">
                            <a:lumMod val="50000"/>
                          </a:schemeClr>
                        </a:solidFill>
                      </a:endParaRPr>
                    </a:p>
                  </a:txBody>
                  <a:tcPr anchor="ctr"/>
                </a:tc>
                <a:tc>
                  <a:txBody>
                    <a:bodyPr/>
                    <a:lstStyle/>
                    <a:p>
                      <a:pPr algn="ctr"/>
                      <a:endParaRPr lang="en-US" sz="1200" dirty="0">
                        <a:solidFill>
                          <a:schemeClr val="tx1">
                            <a:lumMod val="50000"/>
                          </a:schemeClr>
                        </a:solidFill>
                      </a:endParaRPr>
                    </a:p>
                  </a:txBody>
                  <a:tcPr anchor="ctr"/>
                </a:tc>
                <a:tc>
                  <a:txBody>
                    <a:bodyPr/>
                    <a:lstStyle/>
                    <a:p>
                      <a:pPr algn="ctr"/>
                      <a:endParaRPr lang="en-US" sz="1200" dirty="0">
                        <a:solidFill>
                          <a:schemeClr val="tx1">
                            <a:lumMod val="50000"/>
                          </a:schemeClr>
                        </a:solidFill>
                      </a:endParaRPr>
                    </a:p>
                  </a:txBody>
                  <a:tcPr anchor="ctr"/>
                </a:tc>
                <a:extLst>
                  <a:ext uri="{0D108BD9-81ED-4DB2-BD59-A6C34878D82A}">
                    <a16:rowId xmlns:a16="http://schemas.microsoft.com/office/drawing/2014/main" val="10002"/>
                  </a:ext>
                </a:extLst>
              </a:tr>
              <a:tr h="374275">
                <a:tc>
                  <a:txBody>
                    <a:bodyPr/>
                    <a:lstStyle/>
                    <a:p>
                      <a:pPr algn="ctr"/>
                      <a:r>
                        <a:rPr lang="en-US" sz="1800" dirty="0">
                          <a:solidFill>
                            <a:schemeClr val="tx1">
                              <a:lumMod val="50000"/>
                            </a:schemeClr>
                          </a:solidFill>
                        </a:rPr>
                        <a:t>2</a:t>
                      </a:r>
                    </a:p>
                  </a:txBody>
                  <a:tcPr anchor="ctr"/>
                </a:tc>
                <a:tc>
                  <a:txBody>
                    <a:bodyPr/>
                    <a:lstStyle/>
                    <a:p>
                      <a:pPr algn="ctr"/>
                      <a:endParaRPr lang="en-US" sz="1200" dirty="0">
                        <a:solidFill>
                          <a:schemeClr val="tx1">
                            <a:lumMod val="50000"/>
                          </a:schemeClr>
                        </a:solidFill>
                      </a:endParaRPr>
                    </a:p>
                  </a:txBody>
                  <a:tcPr anchor="ctr"/>
                </a:tc>
                <a:tc>
                  <a:txBody>
                    <a:bodyPr/>
                    <a:lstStyle/>
                    <a:p>
                      <a:pPr algn="ctr"/>
                      <a:endParaRPr lang="en-US" sz="1200" dirty="0">
                        <a:solidFill>
                          <a:schemeClr val="tx1">
                            <a:lumMod val="50000"/>
                          </a:schemeClr>
                        </a:solidFill>
                      </a:endParaRPr>
                    </a:p>
                  </a:txBody>
                  <a:tcPr anchor="ctr"/>
                </a:tc>
                <a:tc>
                  <a:txBody>
                    <a:bodyPr/>
                    <a:lstStyle/>
                    <a:p>
                      <a:pPr algn="ctr"/>
                      <a:endParaRPr lang="en-US" sz="1200" dirty="0">
                        <a:solidFill>
                          <a:schemeClr val="tx1">
                            <a:lumMod val="50000"/>
                          </a:schemeClr>
                        </a:solidFill>
                      </a:endParaRPr>
                    </a:p>
                  </a:txBody>
                  <a:tcPr anchor="ctr"/>
                </a:tc>
                <a:extLst>
                  <a:ext uri="{0D108BD9-81ED-4DB2-BD59-A6C34878D82A}">
                    <a16:rowId xmlns:a16="http://schemas.microsoft.com/office/drawing/2014/main" val="10003"/>
                  </a:ext>
                </a:extLst>
              </a:tr>
              <a:tr h="374275">
                <a:tc>
                  <a:txBody>
                    <a:bodyPr/>
                    <a:lstStyle/>
                    <a:p>
                      <a:pPr algn="ctr"/>
                      <a:r>
                        <a:rPr lang="en-US" sz="1800" dirty="0">
                          <a:solidFill>
                            <a:schemeClr val="tx1">
                              <a:lumMod val="50000"/>
                            </a:schemeClr>
                          </a:solidFill>
                        </a:rPr>
                        <a:t>3</a:t>
                      </a:r>
                    </a:p>
                  </a:txBody>
                  <a:tcPr anchor="ctr"/>
                </a:tc>
                <a:tc>
                  <a:txBody>
                    <a:bodyPr/>
                    <a:lstStyle/>
                    <a:p>
                      <a:pPr algn="ctr"/>
                      <a:endParaRPr lang="en-US" sz="1200" dirty="0">
                        <a:solidFill>
                          <a:schemeClr val="tx1">
                            <a:lumMod val="50000"/>
                          </a:schemeClr>
                        </a:solidFill>
                      </a:endParaRPr>
                    </a:p>
                  </a:txBody>
                  <a:tcPr anchor="ctr"/>
                </a:tc>
                <a:tc>
                  <a:txBody>
                    <a:bodyPr/>
                    <a:lstStyle/>
                    <a:p>
                      <a:pPr algn="ctr"/>
                      <a:endParaRPr lang="en-US" sz="1200" dirty="0">
                        <a:solidFill>
                          <a:schemeClr val="tx1">
                            <a:lumMod val="50000"/>
                          </a:schemeClr>
                        </a:solidFill>
                      </a:endParaRPr>
                    </a:p>
                  </a:txBody>
                  <a:tcPr anchor="ctr"/>
                </a:tc>
                <a:tc>
                  <a:txBody>
                    <a:bodyPr/>
                    <a:lstStyle/>
                    <a:p>
                      <a:pPr algn="ctr"/>
                      <a:endParaRPr lang="en-US" sz="1200" dirty="0">
                        <a:solidFill>
                          <a:schemeClr val="tx1">
                            <a:lumMod val="50000"/>
                          </a:schemeClr>
                        </a:solidFill>
                      </a:endParaRPr>
                    </a:p>
                  </a:txBody>
                  <a:tcPr anchor="ctr"/>
                </a:tc>
                <a:extLst>
                  <a:ext uri="{0D108BD9-81ED-4DB2-BD59-A6C34878D82A}">
                    <a16:rowId xmlns:a16="http://schemas.microsoft.com/office/drawing/2014/main" val="10004"/>
                  </a:ext>
                </a:extLst>
              </a:tr>
              <a:tr h="374275">
                <a:tc>
                  <a:txBody>
                    <a:bodyPr/>
                    <a:lstStyle/>
                    <a:p>
                      <a:pPr algn="ctr"/>
                      <a:r>
                        <a:rPr lang="en-US" sz="1800" dirty="0">
                          <a:solidFill>
                            <a:schemeClr val="tx1">
                              <a:lumMod val="50000"/>
                            </a:schemeClr>
                          </a:solidFill>
                        </a:rPr>
                        <a:t>4</a:t>
                      </a:r>
                    </a:p>
                  </a:txBody>
                  <a:tcPr anchor="ctr"/>
                </a:tc>
                <a:tc>
                  <a:txBody>
                    <a:bodyPr/>
                    <a:lstStyle/>
                    <a:p>
                      <a:pPr algn="ctr"/>
                      <a:endParaRPr lang="en-US" sz="1200" dirty="0">
                        <a:solidFill>
                          <a:schemeClr val="tx1">
                            <a:lumMod val="50000"/>
                          </a:schemeClr>
                        </a:solidFill>
                      </a:endParaRPr>
                    </a:p>
                  </a:txBody>
                  <a:tcPr anchor="ctr"/>
                </a:tc>
                <a:tc>
                  <a:txBody>
                    <a:bodyPr/>
                    <a:lstStyle/>
                    <a:p>
                      <a:pPr algn="ctr"/>
                      <a:endParaRPr lang="en-US" sz="1200" dirty="0">
                        <a:solidFill>
                          <a:schemeClr val="tx1">
                            <a:lumMod val="50000"/>
                          </a:schemeClr>
                        </a:solidFill>
                      </a:endParaRPr>
                    </a:p>
                  </a:txBody>
                  <a:tcPr anchor="ctr"/>
                </a:tc>
                <a:tc>
                  <a:txBody>
                    <a:bodyPr/>
                    <a:lstStyle/>
                    <a:p>
                      <a:pPr algn="ctr"/>
                      <a:endParaRPr lang="en-US" sz="1200" dirty="0">
                        <a:solidFill>
                          <a:schemeClr val="tx1">
                            <a:lumMod val="50000"/>
                          </a:schemeClr>
                        </a:solidFill>
                      </a:endParaRPr>
                    </a:p>
                  </a:txBody>
                  <a:tcPr anchor="ctr"/>
                </a:tc>
                <a:extLst>
                  <a:ext uri="{0D108BD9-81ED-4DB2-BD59-A6C34878D82A}">
                    <a16:rowId xmlns:a16="http://schemas.microsoft.com/office/drawing/2014/main" val="10005"/>
                  </a:ext>
                </a:extLst>
              </a:tr>
              <a:tr h="374275">
                <a:tc>
                  <a:txBody>
                    <a:bodyPr/>
                    <a:lstStyle/>
                    <a:p>
                      <a:pPr algn="ctr"/>
                      <a:r>
                        <a:rPr lang="en-US" sz="1800" dirty="0">
                          <a:solidFill>
                            <a:schemeClr val="tx1">
                              <a:lumMod val="50000"/>
                            </a:schemeClr>
                          </a:solidFill>
                        </a:rPr>
                        <a:t>5</a:t>
                      </a:r>
                    </a:p>
                  </a:txBody>
                  <a:tcPr anchor="ctr"/>
                </a:tc>
                <a:tc>
                  <a:txBody>
                    <a:bodyPr/>
                    <a:lstStyle/>
                    <a:p>
                      <a:pPr algn="ctr"/>
                      <a:endParaRPr lang="en-US" sz="1200" dirty="0">
                        <a:solidFill>
                          <a:schemeClr val="tx1">
                            <a:lumMod val="50000"/>
                          </a:schemeClr>
                        </a:solidFill>
                      </a:endParaRPr>
                    </a:p>
                  </a:txBody>
                  <a:tcPr anchor="ctr"/>
                </a:tc>
                <a:tc>
                  <a:txBody>
                    <a:bodyPr/>
                    <a:lstStyle/>
                    <a:p>
                      <a:pPr algn="ctr"/>
                      <a:endParaRPr lang="en-US" sz="1200" dirty="0">
                        <a:solidFill>
                          <a:schemeClr val="tx1">
                            <a:lumMod val="50000"/>
                          </a:schemeClr>
                        </a:solidFill>
                      </a:endParaRPr>
                    </a:p>
                  </a:txBody>
                  <a:tcPr anchor="ctr"/>
                </a:tc>
                <a:tc>
                  <a:txBody>
                    <a:bodyPr/>
                    <a:lstStyle/>
                    <a:p>
                      <a:pPr algn="ctr"/>
                      <a:endParaRPr lang="en-US" sz="1200" dirty="0">
                        <a:solidFill>
                          <a:schemeClr val="tx1">
                            <a:lumMod val="50000"/>
                          </a:schemeClr>
                        </a:solidFill>
                      </a:endParaRPr>
                    </a:p>
                  </a:txBody>
                  <a:tcPr anchor="ctr"/>
                </a:tc>
                <a:extLst>
                  <a:ext uri="{0D108BD9-81ED-4DB2-BD59-A6C34878D82A}">
                    <a16:rowId xmlns:a16="http://schemas.microsoft.com/office/drawing/2014/main" val="10006"/>
                  </a:ext>
                </a:extLst>
              </a:tr>
              <a:tr h="374275">
                <a:tc>
                  <a:txBody>
                    <a:bodyPr/>
                    <a:lstStyle/>
                    <a:p>
                      <a:pPr algn="ctr"/>
                      <a:r>
                        <a:rPr lang="en-US" sz="1800" dirty="0">
                          <a:solidFill>
                            <a:schemeClr val="tx1">
                              <a:lumMod val="50000"/>
                            </a:schemeClr>
                          </a:solidFill>
                        </a:rPr>
                        <a:t>6</a:t>
                      </a:r>
                    </a:p>
                  </a:txBody>
                  <a:tcPr anchor="ctr"/>
                </a:tc>
                <a:tc>
                  <a:txBody>
                    <a:bodyPr/>
                    <a:lstStyle/>
                    <a:p>
                      <a:pPr algn="ctr"/>
                      <a:endParaRPr lang="en-US" sz="1200" dirty="0">
                        <a:solidFill>
                          <a:schemeClr val="tx1">
                            <a:lumMod val="50000"/>
                          </a:schemeClr>
                        </a:solidFill>
                      </a:endParaRPr>
                    </a:p>
                  </a:txBody>
                  <a:tcPr anchor="ctr"/>
                </a:tc>
                <a:tc>
                  <a:txBody>
                    <a:bodyPr/>
                    <a:lstStyle/>
                    <a:p>
                      <a:pPr algn="ctr"/>
                      <a:endParaRPr lang="en-US" sz="1200" dirty="0">
                        <a:solidFill>
                          <a:schemeClr val="tx1">
                            <a:lumMod val="50000"/>
                          </a:schemeClr>
                        </a:solidFill>
                      </a:endParaRPr>
                    </a:p>
                  </a:txBody>
                  <a:tcPr anchor="ctr"/>
                </a:tc>
                <a:tc>
                  <a:txBody>
                    <a:bodyPr/>
                    <a:lstStyle/>
                    <a:p>
                      <a:pPr algn="ctr"/>
                      <a:endParaRPr lang="en-US" sz="1200" dirty="0">
                        <a:solidFill>
                          <a:schemeClr val="tx1">
                            <a:lumMod val="50000"/>
                          </a:schemeClr>
                        </a:solidFill>
                      </a:endParaRPr>
                    </a:p>
                  </a:txBody>
                  <a:tcPr anchor="ctr"/>
                </a:tc>
                <a:extLst>
                  <a:ext uri="{0D108BD9-81ED-4DB2-BD59-A6C34878D82A}">
                    <a16:rowId xmlns:a16="http://schemas.microsoft.com/office/drawing/2014/main" val="2389805418"/>
                  </a:ext>
                </a:extLst>
              </a:tr>
              <a:tr h="374275">
                <a:tc>
                  <a:txBody>
                    <a:bodyPr/>
                    <a:lstStyle/>
                    <a:p>
                      <a:pPr algn="ctr"/>
                      <a:r>
                        <a:rPr lang="en-US" sz="1800" dirty="0">
                          <a:solidFill>
                            <a:schemeClr val="tx1">
                              <a:lumMod val="50000"/>
                            </a:schemeClr>
                          </a:solidFill>
                        </a:rPr>
                        <a:t>7</a:t>
                      </a:r>
                    </a:p>
                  </a:txBody>
                  <a:tcPr anchor="ctr"/>
                </a:tc>
                <a:tc>
                  <a:txBody>
                    <a:bodyPr/>
                    <a:lstStyle/>
                    <a:p>
                      <a:pPr algn="ctr"/>
                      <a:endParaRPr lang="en-US" sz="1200" dirty="0">
                        <a:solidFill>
                          <a:schemeClr val="tx1">
                            <a:lumMod val="50000"/>
                          </a:schemeClr>
                        </a:solidFill>
                      </a:endParaRPr>
                    </a:p>
                  </a:txBody>
                  <a:tcPr anchor="ctr"/>
                </a:tc>
                <a:tc>
                  <a:txBody>
                    <a:bodyPr/>
                    <a:lstStyle/>
                    <a:p>
                      <a:pPr algn="ctr"/>
                      <a:endParaRPr lang="en-US" sz="1200" dirty="0">
                        <a:solidFill>
                          <a:schemeClr val="tx1">
                            <a:lumMod val="50000"/>
                          </a:schemeClr>
                        </a:solidFill>
                      </a:endParaRPr>
                    </a:p>
                  </a:txBody>
                  <a:tcPr anchor="ctr"/>
                </a:tc>
                <a:tc>
                  <a:txBody>
                    <a:bodyPr/>
                    <a:lstStyle/>
                    <a:p>
                      <a:pPr algn="ctr"/>
                      <a:endParaRPr lang="en-US" sz="1200" dirty="0">
                        <a:solidFill>
                          <a:schemeClr val="tx1">
                            <a:lumMod val="50000"/>
                          </a:schemeClr>
                        </a:solidFill>
                      </a:endParaRPr>
                    </a:p>
                  </a:txBody>
                  <a:tcPr anchor="ctr"/>
                </a:tc>
                <a:extLst>
                  <a:ext uri="{0D108BD9-81ED-4DB2-BD59-A6C34878D82A}">
                    <a16:rowId xmlns:a16="http://schemas.microsoft.com/office/drawing/2014/main" val="145094169"/>
                  </a:ext>
                </a:extLst>
              </a:tr>
              <a:tr h="374275">
                <a:tc>
                  <a:txBody>
                    <a:bodyPr/>
                    <a:lstStyle/>
                    <a:p>
                      <a:pPr algn="ctr"/>
                      <a:r>
                        <a:rPr lang="en-US" sz="1800" dirty="0">
                          <a:solidFill>
                            <a:schemeClr val="tx1">
                              <a:lumMod val="50000"/>
                            </a:schemeClr>
                          </a:solidFill>
                        </a:rPr>
                        <a:t>8</a:t>
                      </a:r>
                    </a:p>
                  </a:txBody>
                  <a:tcPr anchor="ctr"/>
                </a:tc>
                <a:tc>
                  <a:txBody>
                    <a:bodyPr/>
                    <a:lstStyle/>
                    <a:p>
                      <a:pPr algn="ctr"/>
                      <a:endParaRPr lang="en-US" sz="1200" dirty="0">
                        <a:solidFill>
                          <a:schemeClr val="tx1">
                            <a:lumMod val="50000"/>
                          </a:schemeClr>
                        </a:solidFill>
                      </a:endParaRPr>
                    </a:p>
                  </a:txBody>
                  <a:tcPr anchor="ctr"/>
                </a:tc>
                <a:tc>
                  <a:txBody>
                    <a:bodyPr/>
                    <a:lstStyle/>
                    <a:p>
                      <a:pPr algn="ctr"/>
                      <a:endParaRPr lang="en-US" sz="1200" dirty="0">
                        <a:solidFill>
                          <a:schemeClr val="tx1">
                            <a:lumMod val="50000"/>
                          </a:schemeClr>
                        </a:solidFill>
                      </a:endParaRPr>
                    </a:p>
                  </a:txBody>
                  <a:tcPr anchor="ctr"/>
                </a:tc>
                <a:tc>
                  <a:txBody>
                    <a:bodyPr/>
                    <a:lstStyle/>
                    <a:p>
                      <a:pPr algn="ctr"/>
                      <a:endParaRPr lang="en-US" sz="1200" dirty="0">
                        <a:solidFill>
                          <a:schemeClr val="tx1">
                            <a:lumMod val="50000"/>
                          </a:schemeClr>
                        </a:solidFill>
                      </a:endParaRPr>
                    </a:p>
                  </a:txBody>
                  <a:tcPr anchor="ctr"/>
                </a:tc>
                <a:extLst>
                  <a:ext uri="{0D108BD9-81ED-4DB2-BD59-A6C34878D82A}">
                    <a16:rowId xmlns:a16="http://schemas.microsoft.com/office/drawing/2014/main" val="286749825"/>
                  </a:ext>
                </a:extLst>
              </a:tr>
              <a:tr h="374275">
                <a:tc>
                  <a:txBody>
                    <a:bodyPr/>
                    <a:lstStyle/>
                    <a:p>
                      <a:pPr algn="ctr"/>
                      <a:r>
                        <a:rPr lang="en-US" sz="1800" dirty="0">
                          <a:solidFill>
                            <a:schemeClr val="tx1">
                              <a:lumMod val="50000"/>
                            </a:schemeClr>
                          </a:solidFill>
                        </a:rPr>
                        <a:t>9</a:t>
                      </a:r>
                    </a:p>
                  </a:txBody>
                  <a:tcPr anchor="ctr"/>
                </a:tc>
                <a:tc>
                  <a:txBody>
                    <a:bodyPr/>
                    <a:lstStyle/>
                    <a:p>
                      <a:pPr algn="ctr"/>
                      <a:endParaRPr lang="en-US" sz="1200" dirty="0">
                        <a:solidFill>
                          <a:schemeClr val="tx1">
                            <a:lumMod val="50000"/>
                          </a:schemeClr>
                        </a:solidFill>
                      </a:endParaRPr>
                    </a:p>
                  </a:txBody>
                  <a:tcPr anchor="ctr"/>
                </a:tc>
                <a:tc>
                  <a:txBody>
                    <a:bodyPr/>
                    <a:lstStyle/>
                    <a:p>
                      <a:pPr algn="ctr"/>
                      <a:endParaRPr lang="en-US" sz="1200" dirty="0">
                        <a:solidFill>
                          <a:schemeClr val="tx1">
                            <a:lumMod val="50000"/>
                          </a:schemeClr>
                        </a:solidFill>
                      </a:endParaRPr>
                    </a:p>
                  </a:txBody>
                  <a:tcPr anchor="ctr"/>
                </a:tc>
                <a:tc>
                  <a:txBody>
                    <a:bodyPr/>
                    <a:lstStyle/>
                    <a:p>
                      <a:pPr algn="ctr"/>
                      <a:endParaRPr lang="en-US" sz="1200" dirty="0">
                        <a:solidFill>
                          <a:schemeClr val="tx1">
                            <a:lumMod val="50000"/>
                          </a:schemeClr>
                        </a:solidFill>
                      </a:endParaRPr>
                    </a:p>
                  </a:txBody>
                  <a:tcPr anchor="ctr"/>
                </a:tc>
                <a:extLst>
                  <a:ext uri="{0D108BD9-81ED-4DB2-BD59-A6C34878D82A}">
                    <a16:rowId xmlns:a16="http://schemas.microsoft.com/office/drawing/2014/main" val="3662663090"/>
                  </a:ext>
                </a:extLst>
              </a:tr>
              <a:tr h="374275">
                <a:tc>
                  <a:txBody>
                    <a:bodyPr/>
                    <a:lstStyle/>
                    <a:p>
                      <a:pPr algn="ctr"/>
                      <a:r>
                        <a:rPr lang="en-US" sz="1800" dirty="0">
                          <a:solidFill>
                            <a:schemeClr val="tx1">
                              <a:lumMod val="50000"/>
                            </a:schemeClr>
                          </a:solidFill>
                        </a:rPr>
                        <a:t>10</a:t>
                      </a:r>
                    </a:p>
                  </a:txBody>
                  <a:tcPr anchor="ctr"/>
                </a:tc>
                <a:tc>
                  <a:txBody>
                    <a:bodyPr/>
                    <a:lstStyle/>
                    <a:p>
                      <a:pPr algn="ctr"/>
                      <a:endParaRPr lang="en-US" sz="1200" dirty="0">
                        <a:solidFill>
                          <a:schemeClr val="tx1">
                            <a:lumMod val="50000"/>
                          </a:schemeClr>
                        </a:solidFill>
                      </a:endParaRPr>
                    </a:p>
                  </a:txBody>
                  <a:tcPr anchor="ctr"/>
                </a:tc>
                <a:tc>
                  <a:txBody>
                    <a:bodyPr/>
                    <a:lstStyle/>
                    <a:p>
                      <a:pPr algn="ctr"/>
                      <a:endParaRPr lang="en-US" sz="1200" dirty="0">
                        <a:solidFill>
                          <a:schemeClr val="tx1">
                            <a:lumMod val="50000"/>
                          </a:schemeClr>
                        </a:solidFill>
                      </a:endParaRPr>
                    </a:p>
                  </a:txBody>
                  <a:tcPr anchor="ctr"/>
                </a:tc>
                <a:tc>
                  <a:txBody>
                    <a:bodyPr/>
                    <a:lstStyle/>
                    <a:p>
                      <a:pPr algn="ctr"/>
                      <a:endParaRPr lang="en-US" sz="1200" dirty="0">
                        <a:solidFill>
                          <a:schemeClr val="tx1">
                            <a:lumMod val="50000"/>
                          </a:schemeClr>
                        </a:solidFill>
                      </a:endParaRPr>
                    </a:p>
                  </a:txBody>
                  <a:tcPr anchor="ctr"/>
                </a:tc>
                <a:extLst>
                  <a:ext uri="{0D108BD9-81ED-4DB2-BD59-A6C34878D82A}">
                    <a16:rowId xmlns:a16="http://schemas.microsoft.com/office/drawing/2014/main" val="3165354574"/>
                  </a:ext>
                </a:extLst>
              </a:tr>
              <a:tr h="374275">
                <a:tc>
                  <a:txBody>
                    <a:bodyPr/>
                    <a:lstStyle/>
                    <a:p>
                      <a:pPr algn="ctr"/>
                      <a:r>
                        <a:rPr lang="en-US" sz="1800" dirty="0">
                          <a:solidFill>
                            <a:schemeClr val="tx1">
                              <a:lumMod val="50000"/>
                            </a:schemeClr>
                          </a:solidFill>
                        </a:rPr>
                        <a:t>11</a:t>
                      </a:r>
                    </a:p>
                  </a:txBody>
                  <a:tcPr anchor="ctr"/>
                </a:tc>
                <a:tc>
                  <a:txBody>
                    <a:bodyPr/>
                    <a:lstStyle/>
                    <a:p>
                      <a:pPr algn="ctr"/>
                      <a:endParaRPr lang="en-US" sz="1200" dirty="0">
                        <a:solidFill>
                          <a:schemeClr val="tx1">
                            <a:lumMod val="50000"/>
                          </a:schemeClr>
                        </a:solidFill>
                      </a:endParaRPr>
                    </a:p>
                  </a:txBody>
                  <a:tcPr anchor="ctr"/>
                </a:tc>
                <a:tc>
                  <a:txBody>
                    <a:bodyPr/>
                    <a:lstStyle/>
                    <a:p>
                      <a:pPr algn="ctr"/>
                      <a:endParaRPr lang="en-US" sz="1200" dirty="0">
                        <a:solidFill>
                          <a:schemeClr val="tx1">
                            <a:lumMod val="50000"/>
                          </a:schemeClr>
                        </a:solidFill>
                      </a:endParaRPr>
                    </a:p>
                  </a:txBody>
                  <a:tcPr anchor="ctr"/>
                </a:tc>
                <a:tc>
                  <a:txBody>
                    <a:bodyPr/>
                    <a:lstStyle/>
                    <a:p>
                      <a:pPr algn="ctr"/>
                      <a:endParaRPr lang="en-US" sz="1200" dirty="0">
                        <a:solidFill>
                          <a:schemeClr val="tx1">
                            <a:lumMod val="50000"/>
                          </a:schemeClr>
                        </a:solidFill>
                      </a:endParaRPr>
                    </a:p>
                  </a:txBody>
                  <a:tcPr anchor="ctr"/>
                </a:tc>
                <a:extLst>
                  <a:ext uri="{0D108BD9-81ED-4DB2-BD59-A6C34878D82A}">
                    <a16:rowId xmlns:a16="http://schemas.microsoft.com/office/drawing/2014/main" val="2831876926"/>
                  </a:ext>
                </a:extLst>
              </a:tr>
              <a:tr h="374275">
                <a:tc>
                  <a:txBody>
                    <a:bodyPr/>
                    <a:lstStyle/>
                    <a:p>
                      <a:pPr algn="ctr"/>
                      <a:r>
                        <a:rPr lang="en-US" sz="1800" dirty="0">
                          <a:solidFill>
                            <a:schemeClr val="tx1">
                              <a:lumMod val="50000"/>
                            </a:schemeClr>
                          </a:solidFill>
                        </a:rPr>
                        <a:t>12</a:t>
                      </a:r>
                    </a:p>
                  </a:txBody>
                  <a:tcPr anchor="ctr"/>
                </a:tc>
                <a:tc>
                  <a:txBody>
                    <a:bodyPr/>
                    <a:lstStyle/>
                    <a:p>
                      <a:pPr algn="ctr"/>
                      <a:endParaRPr lang="en-US" sz="1200" dirty="0">
                        <a:solidFill>
                          <a:schemeClr val="tx1">
                            <a:lumMod val="50000"/>
                          </a:schemeClr>
                        </a:solidFill>
                      </a:endParaRPr>
                    </a:p>
                  </a:txBody>
                  <a:tcPr anchor="ctr"/>
                </a:tc>
                <a:tc>
                  <a:txBody>
                    <a:bodyPr/>
                    <a:lstStyle/>
                    <a:p>
                      <a:pPr algn="ctr"/>
                      <a:endParaRPr lang="en-US" sz="1200" dirty="0">
                        <a:solidFill>
                          <a:schemeClr val="tx1">
                            <a:lumMod val="50000"/>
                          </a:schemeClr>
                        </a:solidFill>
                      </a:endParaRPr>
                    </a:p>
                  </a:txBody>
                  <a:tcPr anchor="ctr"/>
                </a:tc>
                <a:tc>
                  <a:txBody>
                    <a:bodyPr/>
                    <a:lstStyle/>
                    <a:p>
                      <a:pPr algn="ctr"/>
                      <a:endParaRPr lang="en-US" sz="1200" dirty="0">
                        <a:solidFill>
                          <a:schemeClr val="tx1">
                            <a:lumMod val="50000"/>
                          </a:schemeClr>
                        </a:solidFill>
                      </a:endParaRPr>
                    </a:p>
                  </a:txBody>
                  <a:tcPr anchor="ctr"/>
                </a:tc>
                <a:extLst>
                  <a:ext uri="{0D108BD9-81ED-4DB2-BD59-A6C34878D82A}">
                    <a16:rowId xmlns:a16="http://schemas.microsoft.com/office/drawing/2014/main" val="418385936"/>
                  </a:ext>
                </a:extLst>
              </a:tr>
            </a:tbl>
          </a:graphicData>
        </a:graphic>
      </p:graphicFrame>
      <p:grpSp>
        <p:nvGrpSpPr>
          <p:cNvPr id="34" name="Group 33">
            <a:extLst>
              <a:ext uri="{FF2B5EF4-FFF2-40B4-BE49-F238E27FC236}">
                <a16:creationId xmlns:a16="http://schemas.microsoft.com/office/drawing/2014/main" id="{85A0567F-AC15-F677-35A6-BD75975B30A8}"/>
              </a:ext>
            </a:extLst>
          </p:cNvPr>
          <p:cNvGrpSpPr/>
          <p:nvPr/>
        </p:nvGrpSpPr>
        <p:grpSpPr>
          <a:xfrm>
            <a:off x="2561683" y="1637719"/>
            <a:ext cx="5355721" cy="4789299"/>
            <a:chOff x="2541365" y="1641779"/>
            <a:chExt cx="5355721" cy="4789299"/>
          </a:xfrm>
        </p:grpSpPr>
        <p:pic>
          <p:nvPicPr>
            <p:cNvPr id="2" name="Picture 1">
              <a:extLst>
                <a:ext uri="{FF2B5EF4-FFF2-40B4-BE49-F238E27FC236}">
                  <a16:creationId xmlns:a16="http://schemas.microsoft.com/office/drawing/2014/main" id="{3CDF87F0-7675-1D1F-DCAD-548014C659AF}"/>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2541365" y="1641779"/>
              <a:ext cx="323269" cy="323269"/>
            </a:xfrm>
            <a:prstGeom prst="rect">
              <a:avLst/>
            </a:prstGeom>
          </p:spPr>
        </p:pic>
        <p:grpSp>
          <p:nvGrpSpPr>
            <p:cNvPr id="25" name="Group 24">
              <a:extLst>
                <a:ext uri="{FF2B5EF4-FFF2-40B4-BE49-F238E27FC236}">
                  <a16:creationId xmlns:a16="http://schemas.microsoft.com/office/drawing/2014/main" id="{988D7C94-5C8C-E04E-E387-F2750CAD3E3E}"/>
                </a:ext>
              </a:extLst>
            </p:cNvPr>
            <p:cNvGrpSpPr/>
            <p:nvPr/>
          </p:nvGrpSpPr>
          <p:grpSpPr>
            <a:xfrm>
              <a:off x="5002963" y="2003960"/>
              <a:ext cx="323269" cy="4427118"/>
              <a:chOff x="5002963" y="2003960"/>
              <a:chExt cx="323269" cy="4427118"/>
            </a:xfrm>
          </p:grpSpPr>
          <p:pic>
            <p:nvPicPr>
              <p:cNvPr id="4" name="Picture 3">
                <a:extLst>
                  <a:ext uri="{FF2B5EF4-FFF2-40B4-BE49-F238E27FC236}">
                    <a16:creationId xmlns:a16="http://schemas.microsoft.com/office/drawing/2014/main" id="{BC9AAF1D-9291-7D0F-A822-A3C42C3B654B}"/>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5002963" y="2003960"/>
                <a:ext cx="323269" cy="323269"/>
              </a:xfrm>
              <a:prstGeom prst="rect">
                <a:avLst/>
              </a:prstGeom>
            </p:spPr>
          </p:pic>
          <p:pic>
            <p:nvPicPr>
              <p:cNvPr id="6" name="Picture 5">
                <a:extLst>
                  <a:ext uri="{FF2B5EF4-FFF2-40B4-BE49-F238E27FC236}">
                    <a16:creationId xmlns:a16="http://schemas.microsoft.com/office/drawing/2014/main" id="{19FE0679-638C-F26B-C323-05F12901220D}"/>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5002963" y="2379689"/>
                <a:ext cx="323269" cy="323269"/>
              </a:xfrm>
              <a:prstGeom prst="rect">
                <a:avLst/>
              </a:prstGeom>
            </p:spPr>
          </p:pic>
          <p:pic>
            <p:nvPicPr>
              <p:cNvPr id="23" name="Picture 22">
                <a:extLst>
                  <a:ext uri="{FF2B5EF4-FFF2-40B4-BE49-F238E27FC236}">
                    <a16:creationId xmlns:a16="http://schemas.microsoft.com/office/drawing/2014/main" id="{0DBB8EF8-7845-7DAF-12E3-CF63AD36E88D}"/>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5002963" y="2741870"/>
                <a:ext cx="323269" cy="323269"/>
              </a:xfrm>
              <a:prstGeom prst="rect">
                <a:avLst/>
              </a:prstGeom>
            </p:spPr>
          </p:pic>
          <p:pic>
            <p:nvPicPr>
              <p:cNvPr id="24" name="Picture 23">
                <a:extLst>
                  <a:ext uri="{FF2B5EF4-FFF2-40B4-BE49-F238E27FC236}">
                    <a16:creationId xmlns:a16="http://schemas.microsoft.com/office/drawing/2014/main" id="{B9425A30-AD51-9DA2-BB2A-12C92BE05780}"/>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5002963" y="3123946"/>
                <a:ext cx="323269" cy="323269"/>
              </a:xfrm>
              <a:prstGeom prst="rect">
                <a:avLst/>
              </a:prstGeom>
            </p:spPr>
          </p:pic>
          <p:pic>
            <p:nvPicPr>
              <p:cNvPr id="26" name="Picture 25">
                <a:extLst>
                  <a:ext uri="{FF2B5EF4-FFF2-40B4-BE49-F238E27FC236}">
                    <a16:creationId xmlns:a16="http://schemas.microsoft.com/office/drawing/2014/main" id="{6CB706AA-108D-788E-315D-5A50C4A5425D}"/>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5002963" y="3501166"/>
                <a:ext cx="323269" cy="323269"/>
              </a:xfrm>
              <a:prstGeom prst="rect">
                <a:avLst/>
              </a:prstGeom>
            </p:spPr>
          </p:pic>
          <p:pic>
            <p:nvPicPr>
              <p:cNvPr id="27" name="Picture 26">
                <a:extLst>
                  <a:ext uri="{FF2B5EF4-FFF2-40B4-BE49-F238E27FC236}">
                    <a16:creationId xmlns:a16="http://schemas.microsoft.com/office/drawing/2014/main" id="{09E5AA46-D917-7F5B-760E-640C88F71E66}"/>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5002963" y="3873616"/>
                <a:ext cx="323269" cy="323269"/>
              </a:xfrm>
              <a:prstGeom prst="rect">
                <a:avLst/>
              </a:prstGeom>
            </p:spPr>
          </p:pic>
          <p:pic>
            <p:nvPicPr>
              <p:cNvPr id="28" name="Picture 27">
                <a:extLst>
                  <a:ext uri="{FF2B5EF4-FFF2-40B4-BE49-F238E27FC236}">
                    <a16:creationId xmlns:a16="http://schemas.microsoft.com/office/drawing/2014/main" id="{BB918FB7-0AEB-B2B8-8654-687488993580}"/>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5002963" y="4266102"/>
                <a:ext cx="323269" cy="323269"/>
              </a:xfrm>
              <a:prstGeom prst="rect">
                <a:avLst/>
              </a:prstGeom>
            </p:spPr>
          </p:pic>
          <p:pic>
            <p:nvPicPr>
              <p:cNvPr id="29" name="Picture 28">
                <a:extLst>
                  <a:ext uri="{FF2B5EF4-FFF2-40B4-BE49-F238E27FC236}">
                    <a16:creationId xmlns:a16="http://schemas.microsoft.com/office/drawing/2014/main" id="{0A0AC180-24FC-006C-7A4B-41831C584422}"/>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5002963" y="6107809"/>
                <a:ext cx="323269" cy="323269"/>
              </a:xfrm>
              <a:prstGeom prst="rect">
                <a:avLst/>
              </a:prstGeom>
            </p:spPr>
          </p:pic>
          <p:pic>
            <p:nvPicPr>
              <p:cNvPr id="30" name="Picture 29">
                <a:extLst>
                  <a:ext uri="{FF2B5EF4-FFF2-40B4-BE49-F238E27FC236}">
                    <a16:creationId xmlns:a16="http://schemas.microsoft.com/office/drawing/2014/main" id="{9B167315-C23A-3D35-2507-615EF179525E}"/>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5002963" y="4988957"/>
                <a:ext cx="323269" cy="323269"/>
              </a:xfrm>
              <a:prstGeom prst="rect">
                <a:avLst/>
              </a:prstGeom>
            </p:spPr>
          </p:pic>
          <p:pic>
            <p:nvPicPr>
              <p:cNvPr id="31" name="Picture 30">
                <a:extLst>
                  <a:ext uri="{FF2B5EF4-FFF2-40B4-BE49-F238E27FC236}">
                    <a16:creationId xmlns:a16="http://schemas.microsoft.com/office/drawing/2014/main" id="{7B841CD0-0FF2-4BAF-C68C-7AC3D7844ACE}"/>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5002963" y="5369164"/>
                <a:ext cx="323269" cy="323269"/>
              </a:xfrm>
              <a:prstGeom prst="rect">
                <a:avLst/>
              </a:prstGeom>
            </p:spPr>
          </p:pic>
          <p:pic>
            <p:nvPicPr>
              <p:cNvPr id="32" name="Picture 31">
                <a:extLst>
                  <a:ext uri="{FF2B5EF4-FFF2-40B4-BE49-F238E27FC236}">
                    <a16:creationId xmlns:a16="http://schemas.microsoft.com/office/drawing/2014/main" id="{6627DD00-7129-C065-F56F-CC6FE01BA1BC}"/>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5002963" y="5770257"/>
                <a:ext cx="323269" cy="284704"/>
              </a:xfrm>
              <a:prstGeom prst="rect">
                <a:avLst/>
              </a:prstGeom>
            </p:spPr>
          </p:pic>
          <p:pic>
            <p:nvPicPr>
              <p:cNvPr id="33" name="Picture 32">
                <a:extLst>
                  <a:ext uri="{FF2B5EF4-FFF2-40B4-BE49-F238E27FC236}">
                    <a16:creationId xmlns:a16="http://schemas.microsoft.com/office/drawing/2014/main" id="{5EB92002-BEDF-8193-686B-BFE5746BD340}"/>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5002963" y="4612928"/>
                <a:ext cx="323269" cy="323269"/>
              </a:xfrm>
              <a:prstGeom prst="rect">
                <a:avLst/>
              </a:prstGeom>
            </p:spPr>
          </p:pic>
        </p:grpSp>
        <p:grpSp>
          <p:nvGrpSpPr>
            <p:cNvPr id="22" name="Group 21">
              <a:extLst>
                <a:ext uri="{FF2B5EF4-FFF2-40B4-BE49-F238E27FC236}">
                  <a16:creationId xmlns:a16="http://schemas.microsoft.com/office/drawing/2014/main" id="{0E81868A-BEEF-87B9-F0C1-18AD74B52D87}"/>
                </a:ext>
              </a:extLst>
            </p:cNvPr>
            <p:cNvGrpSpPr/>
            <p:nvPr/>
          </p:nvGrpSpPr>
          <p:grpSpPr>
            <a:xfrm>
              <a:off x="7572046" y="1641779"/>
              <a:ext cx="325040" cy="4789299"/>
              <a:chOff x="7572046" y="1641779"/>
              <a:chExt cx="325040" cy="4789299"/>
            </a:xfrm>
          </p:grpSpPr>
          <p:pic>
            <p:nvPicPr>
              <p:cNvPr id="9" name="Picture 8">
                <a:extLst>
                  <a:ext uri="{FF2B5EF4-FFF2-40B4-BE49-F238E27FC236}">
                    <a16:creationId xmlns:a16="http://schemas.microsoft.com/office/drawing/2014/main" id="{5AAE2C9E-C1BA-8375-D779-324F87BD38A4}"/>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573817" y="2003960"/>
                <a:ext cx="323269" cy="323269"/>
              </a:xfrm>
              <a:prstGeom prst="rect">
                <a:avLst/>
              </a:prstGeom>
            </p:spPr>
          </p:pic>
          <p:pic>
            <p:nvPicPr>
              <p:cNvPr id="10" name="Picture 9">
                <a:extLst>
                  <a:ext uri="{FF2B5EF4-FFF2-40B4-BE49-F238E27FC236}">
                    <a16:creationId xmlns:a16="http://schemas.microsoft.com/office/drawing/2014/main" id="{984903EA-9433-9903-4AD7-740C8BD98171}"/>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573817" y="2379689"/>
                <a:ext cx="323269" cy="323269"/>
              </a:xfrm>
              <a:prstGeom prst="rect">
                <a:avLst/>
              </a:prstGeom>
            </p:spPr>
          </p:pic>
          <p:pic>
            <p:nvPicPr>
              <p:cNvPr id="11" name="Picture 10">
                <a:extLst>
                  <a:ext uri="{FF2B5EF4-FFF2-40B4-BE49-F238E27FC236}">
                    <a16:creationId xmlns:a16="http://schemas.microsoft.com/office/drawing/2014/main" id="{0E30AD91-9836-6F54-49C2-2394FBCE8481}"/>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573817" y="2741870"/>
                <a:ext cx="323269" cy="323269"/>
              </a:xfrm>
              <a:prstGeom prst="rect">
                <a:avLst/>
              </a:prstGeom>
            </p:spPr>
          </p:pic>
          <p:pic>
            <p:nvPicPr>
              <p:cNvPr id="12" name="Picture 11">
                <a:extLst>
                  <a:ext uri="{FF2B5EF4-FFF2-40B4-BE49-F238E27FC236}">
                    <a16:creationId xmlns:a16="http://schemas.microsoft.com/office/drawing/2014/main" id="{DB90469A-C2AC-A849-CE00-04BB3D3E71E9}"/>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573817" y="3123946"/>
                <a:ext cx="323269" cy="323269"/>
              </a:xfrm>
              <a:prstGeom prst="rect">
                <a:avLst/>
              </a:prstGeom>
            </p:spPr>
          </p:pic>
          <p:pic>
            <p:nvPicPr>
              <p:cNvPr id="13" name="Picture 12">
                <a:extLst>
                  <a:ext uri="{FF2B5EF4-FFF2-40B4-BE49-F238E27FC236}">
                    <a16:creationId xmlns:a16="http://schemas.microsoft.com/office/drawing/2014/main" id="{93A34DFE-70DC-110A-A62E-0373D94B8E07}"/>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573817" y="3501166"/>
                <a:ext cx="323269" cy="323269"/>
              </a:xfrm>
              <a:prstGeom prst="rect">
                <a:avLst/>
              </a:prstGeom>
            </p:spPr>
          </p:pic>
          <p:pic>
            <p:nvPicPr>
              <p:cNvPr id="14" name="Picture 13">
                <a:extLst>
                  <a:ext uri="{FF2B5EF4-FFF2-40B4-BE49-F238E27FC236}">
                    <a16:creationId xmlns:a16="http://schemas.microsoft.com/office/drawing/2014/main" id="{722C9B31-ED2A-BE10-04EB-D55B5CF63844}"/>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573817" y="3873616"/>
                <a:ext cx="323269" cy="323269"/>
              </a:xfrm>
              <a:prstGeom prst="rect">
                <a:avLst/>
              </a:prstGeom>
            </p:spPr>
          </p:pic>
          <p:pic>
            <p:nvPicPr>
              <p:cNvPr id="15" name="Picture 14">
                <a:extLst>
                  <a:ext uri="{FF2B5EF4-FFF2-40B4-BE49-F238E27FC236}">
                    <a16:creationId xmlns:a16="http://schemas.microsoft.com/office/drawing/2014/main" id="{1F03CEC8-8347-1CC9-2833-C4238292F6F6}"/>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573817" y="4266102"/>
                <a:ext cx="323269" cy="323269"/>
              </a:xfrm>
              <a:prstGeom prst="rect">
                <a:avLst/>
              </a:prstGeom>
            </p:spPr>
          </p:pic>
          <p:pic>
            <p:nvPicPr>
              <p:cNvPr id="16" name="Picture 15">
                <a:extLst>
                  <a:ext uri="{FF2B5EF4-FFF2-40B4-BE49-F238E27FC236}">
                    <a16:creationId xmlns:a16="http://schemas.microsoft.com/office/drawing/2014/main" id="{B1F724FF-827E-74F9-1EB4-659BB71FC257}"/>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573817" y="6107809"/>
                <a:ext cx="323269" cy="323269"/>
              </a:xfrm>
              <a:prstGeom prst="rect">
                <a:avLst/>
              </a:prstGeom>
            </p:spPr>
          </p:pic>
          <p:pic>
            <p:nvPicPr>
              <p:cNvPr id="17" name="Picture 16">
                <a:extLst>
                  <a:ext uri="{FF2B5EF4-FFF2-40B4-BE49-F238E27FC236}">
                    <a16:creationId xmlns:a16="http://schemas.microsoft.com/office/drawing/2014/main" id="{F5AA20D9-0BF0-BAC3-1884-A437B5AF9D86}"/>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573817" y="4988957"/>
                <a:ext cx="323269" cy="323269"/>
              </a:xfrm>
              <a:prstGeom prst="rect">
                <a:avLst/>
              </a:prstGeom>
            </p:spPr>
          </p:pic>
          <p:pic>
            <p:nvPicPr>
              <p:cNvPr id="18" name="Picture 17">
                <a:extLst>
                  <a:ext uri="{FF2B5EF4-FFF2-40B4-BE49-F238E27FC236}">
                    <a16:creationId xmlns:a16="http://schemas.microsoft.com/office/drawing/2014/main" id="{34971B48-9CC5-500A-AED5-AFBB0E9224D1}"/>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573817" y="5369164"/>
                <a:ext cx="323269" cy="323269"/>
              </a:xfrm>
              <a:prstGeom prst="rect">
                <a:avLst/>
              </a:prstGeom>
            </p:spPr>
          </p:pic>
          <p:pic>
            <p:nvPicPr>
              <p:cNvPr id="19" name="Picture 18">
                <a:extLst>
                  <a:ext uri="{FF2B5EF4-FFF2-40B4-BE49-F238E27FC236}">
                    <a16:creationId xmlns:a16="http://schemas.microsoft.com/office/drawing/2014/main" id="{6E635605-4D43-3C25-347C-F29E0FE011A2}"/>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573817" y="5770257"/>
                <a:ext cx="323269" cy="284704"/>
              </a:xfrm>
              <a:prstGeom prst="rect">
                <a:avLst/>
              </a:prstGeom>
            </p:spPr>
          </p:pic>
          <p:pic>
            <p:nvPicPr>
              <p:cNvPr id="20" name="Picture 19">
                <a:extLst>
                  <a:ext uri="{FF2B5EF4-FFF2-40B4-BE49-F238E27FC236}">
                    <a16:creationId xmlns:a16="http://schemas.microsoft.com/office/drawing/2014/main" id="{8EF41F25-75C9-0947-D1D0-962C55D8A82E}"/>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573817" y="4612928"/>
                <a:ext cx="323269" cy="323269"/>
              </a:xfrm>
              <a:prstGeom prst="rect">
                <a:avLst/>
              </a:prstGeom>
            </p:spPr>
          </p:pic>
          <p:pic>
            <p:nvPicPr>
              <p:cNvPr id="21" name="Picture 20">
                <a:extLst>
                  <a:ext uri="{FF2B5EF4-FFF2-40B4-BE49-F238E27FC236}">
                    <a16:creationId xmlns:a16="http://schemas.microsoft.com/office/drawing/2014/main" id="{742AA6AD-F625-9441-2390-A0782A1BC203}"/>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572046" y="1641779"/>
                <a:ext cx="323269" cy="323269"/>
              </a:xfrm>
              <a:prstGeom prst="rect">
                <a:avLst/>
              </a:prstGeom>
            </p:spPr>
          </p:pic>
        </p:grpSp>
      </p:grpSp>
    </p:spTree>
    <p:extLst>
      <p:ext uri="{BB962C8B-B14F-4D97-AF65-F5344CB8AC3E}">
        <p14:creationId xmlns:p14="http://schemas.microsoft.com/office/powerpoint/2010/main" val="37351475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8320" y="463941"/>
            <a:ext cx="8815680" cy="756418"/>
          </a:xfrm>
        </p:spPr>
        <p:txBody>
          <a:bodyPr anchor="ctr">
            <a:normAutofit/>
          </a:bodyPr>
          <a:lstStyle/>
          <a:p>
            <a:r>
              <a:rPr lang="en-US" sz="3600" dirty="0"/>
              <a:t>Annual Training Requirement</a:t>
            </a:r>
          </a:p>
        </p:txBody>
      </p:sp>
      <p:sp>
        <p:nvSpPr>
          <p:cNvPr id="3" name="Content Placeholder 2"/>
          <p:cNvSpPr>
            <a:spLocks noGrp="1"/>
          </p:cNvSpPr>
          <p:nvPr>
            <p:ph idx="1"/>
          </p:nvPr>
        </p:nvSpPr>
        <p:spPr>
          <a:xfrm>
            <a:off x="328320" y="1421679"/>
            <a:ext cx="8389795" cy="3492732"/>
          </a:xfrm>
        </p:spPr>
        <p:txBody>
          <a:bodyPr>
            <a:normAutofit lnSpcReduction="10000"/>
          </a:bodyPr>
          <a:lstStyle/>
          <a:p>
            <a:pPr>
              <a:lnSpc>
                <a:spcPct val="120000"/>
              </a:lnSpc>
              <a:spcBef>
                <a:spcPts val="0"/>
              </a:spcBef>
            </a:pPr>
            <a:r>
              <a:rPr lang="en-US" sz="2100" dirty="0">
                <a:solidFill>
                  <a:schemeClr val="tx1"/>
                </a:solidFill>
                <a:latin typeface="+mn-lt"/>
              </a:rPr>
              <a:t>Assessment specific training (CMAS, CoAlt, ACCESS, CO PSAT and SAT) for </a:t>
            </a:r>
            <a:r>
              <a:rPr lang="en-US" sz="2100" b="1" dirty="0">
                <a:solidFill>
                  <a:schemeClr val="tx1"/>
                </a:solidFill>
                <a:latin typeface="+mn-lt"/>
              </a:rPr>
              <a:t>all</a:t>
            </a:r>
            <a:r>
              <a:rPr lang="en-US" sz="2100" dirty="0">
                <a:solidFill>
                  <a:schemeClr val="tx1"/>
                </a:solidFill>
                <a:latin typeface="+mn-lt"/>
              </a:rPr>
              <a:t> school personnel involved in any aspect of Colorado’s state assessments is required on </a:t>
            </a:r>
            <a:r>
              <a:rPr lang="en-US" sz="2100" b="1" dirty="0">
                <a:solidFill>
                  <a:schemeClr val="tx1"/>
                </a:solidFill>
                <a:latin typeface="+mn-lt"/>
              </a:rPr>
              <a:t>an annual basis</a:t>
            </a:r>
            <a:endParaRPr lang="en-US" sz="2100" dirty="0">
              <a:solidFill>
                <a:schemeClr val="tx1"/>
              </a:solidFill>
              <a:latin typeface="+mn-lt"/>
            </a:endParaRPr>
          </a:p>
          <a:p>
            <a:pPr marL="342900" indent="-342900">
              <a:lnSpc>
                <a:spcPct val="120000"/>
              </a:lnSpc>
              <a:spcBef>
                <a:spcPts val="0"/>
              </a:spcBef>
              <a:buFont typeface="Arial" panose="020B0604020202020204" pitchFamily="34" charset="0"/>
              <a:buChar char="•"/>
            </a:pPr>
            <a:r>
              <a:rPr lang="en-US" sz="2100" dirty="0">
                <a:latin typeface="+mn-lt"/>
              </a:rPr>
              <a:t>S</a:t>
            </a:r>
            <a:r>
              <a:rPr lang="en-US" sz="2100" dirty="0">
                <a:solidFill>
                  <a:schemeClr val="tx1"/>
                </a:solidFill>
                <a:latin typeface="+mn-lt"/>
              </a:rPr>
              <a:t>ACs must be trained and provide training on each assessment each year </a:t>
            </a:r>
          </a:p>
          <a:p>
            <a:pPr marL="342900" indent="-342900">
              <a:lnSpc>
                <a:spcPct val="120000"/>
              </a:lnSpc>
              <a:spcBef>
                <a:spcPts val="0"/>
              </a:spcBef>
              <a:buFont typeface="Arial" panose="020B0604020202020204" pitchFamily="34" charset="0"/>
              <a:buChar char="•"/>
            </a:pPr>
            <a:r>
              <a:rPr lang="en-US" sz="2100" dirty="0">
                <a:solidFill>
                  <a:schemeClr val="tx1"/>
                </a:solidFill>
                <a:latin typeface="+mn-lt"/>
              </a:rPr>
              <a:t>Schools are required to collect signed documentation from those who work with test materials that demonstrates an understanding of the policies and procedures set forth by the State of Colorado and the district</a:t>
            </a:r>
          </a:p>
          <a:p>
            <a:endParaRPr lang="en-US" dirty="0"/>
          </a:p>
        </p:txBody>
      </p:sp>
      <p:sp>
        <p:nvSpPr>
          <p:cNvPr id="4" name="Slide Number Placeholder 3"/>
          <p:cNvSpPr>
            <a:spLocks noGrp="1"/>
          </p:cNvSpPr>
          <p:nvPr>
            <p:ph type="sldNum" sz="quarter" idx="12"/>
          </p:nvPr>
        </p:nvSpPr>
        <p:spPr>
          <a:xfrm>
            <a:off x="223071" y="6427018"/>
            <a:ext cx="2057400" cy="365125"/>
          </a:xfrm>
          <a:prstGeom prst="rect">
            <a:avLst/>
          </a:prstGeom>
        </p:spPr>
        <p:txBody>
          <a:bodyPr/>
          <a:lstStyle>
            <a:defPPr>
              <a:defRPr lang="en-US"/>
            </a:defPPr>
            <a:lvl1pPr marL="0" algn="l" defTabSz="914400" rtl="0" eaLnBrk="1" latinLnBrk="0" hangingPunct="1">
              <a:defRPr sz="1600" kern="1200">
                <a:solidFill>
                  <a:schemeClr val="bg1">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479D5F6-EDCB-402A-AC08-4943A1820E8F}" type="slidenum">
              <a:rPr lang="en-US" smtClean="0"/>
              <a:pPr/>
              <a:t>15</a:t>
            </a:fld>
            <a:endParaRPr lang="en-US" dirty="0"/>
          </a:p>
        </p:txBody>
      </p:sp>
      <p:pic>
        <p:nvPicPr>
          <p:cNvPr id="5" name="Picture 4">
            <a:extLst>
              <a:ext uri="{FF2B5EF4-FFF2-40B4-BE49-F238E27FC236}">
                <a16:creationId xmlns:a16="http://schemas.microsoft.com/office/drawing/2014/main" id="{2698A354-364C-8221-15AA-85E2E13A6D20}"/>
              </a:ext>
            </a:extLst>
          </p:cNvPr>
          <p:cNvPicPr>
            <a:picLocks noChangeAspect="1"/>
          </p:cNvPicPr>
          <p:nvPr/>
        </p:nvPicPr>
        <p:blipFill>
          <a:blip r:embed="rId2"/>
          <a:stretch>
            <a:fillRect/>
          </a:stretch>
        </p:blipFill>
        <p:spPr>
          <a:xfrm>
            <a:off x="2072412" y="4947370"/>
            <a:ext cx="4901609" cy="987638"/>
          </a:xfrm>
          <a:prstGeom prst="rect">
            <a:avLst/>
          </a:prstGeom>
          <a:ln>
            <a:solidFill>
              <a:srgbClr val="455FA9"/>
            </a:solidFill>
          </a:ln>
        </p:spPr>
      </p:pic>
      <p:sp>
        <p:nvSpPr>
          <p:cNvPr id="7" name="TextBox 6">
            <a:extLst>
              <a:ext uri="{FF2B5EF4-FFF2-40B4-BE49-F238E27FC236}">
                <a16:creationId xmlns:a16="http://schemas.microsoft.com/office/drawing/2014/main" id="{EC4FF3C6-B389-E0FB-AC2F-272AE330CC56}"/>
              </a:ext>
            </a:extLst>
          </p:cNvPr>
          <p:cNvSpPr txBox="1"/>
          <p:nvPr/>
        </p:nvSpPr>
        <p:spPr>
          <a:xfrm>
            <a:off x="1864733" y="5038948"/>
            <a:ext cx="5316965" cy="734945"/>
          </a:xfrm>
          <a:prstGeom prst="rect">
            <a:avLst/>
          </a:prstGeom>
          <a:noFill/>
        </p:spPr>
        <p:txBody>
          <a:bodyPr wrap="square">
            <a:spAutoFit/>
          </a:bodyPr>
          <a:lstStyle/>
          <a:p>
            <a:pPr marL="342900" indent="-342900" algn="ctr">
              <a:lnSpc>
                <a:spcPct val="120000"/>
              </a:lnSpc>
              <a:spcBef>
                <a:spcPts val="0"/>
              </a:spcBef>
            </a:pPr>
            <a:r>
              <a:rPr lang="en-US" dirty="0">
                <a:solidFill>
                  <a:schemeClr val="bg1"/>
                </a:solidFill>
              </a:rPr>
              <a:t>Training Policy:</a:t>
            </a:r>
            <a:endParaRPr lang="en-US" dirty="0">
              <a:solidFill>
                <a:schemeClr val="bg1"/>
              </a:solidFill>
              <a:hlinkClick r:id="rId3">
                <a:extLst>
                  <a:ext uri="{A12FA001-AC4F-418D-AE19-62706E023703}">
                    <ahyp:hlinkClr xmlns:ahyp="http://schemas.microsoft.com/office/drawing/2018/hyperlinkcolor" val="tx"/>
                  </a:ext>
                </a:extLst>
              </a:hlinkClick>
            </a:endParaRPr>
          </a:p>
          <a:p>
            <a:pPr marL="342900" indent="-342900" algn="ctr">
              <a:lnSpc>
                <a:spcPct val="120000"/>
              </a:lnSpc>
              <a:spcBef>
                <a:spcPts val="0"/>
              </a:spcBef>
            </a:pPr>
            <a:r>
              <a:rPr lang="en-US" dirty="0">
                <a:solidFill>
                  <a:schemeClr val="bg1"/>
                </a:solidFill>
                <a:hlinkClick r:id="rId3">
                  <a:extLst>
                    <a:ext uri="{A12FA001-AC4F-418D-AE19-62706E023703}">
                      <ahyp:hlinkClr xmlns:ahyp="http://schemas.microsoft.com/office/drawing/2018/hyperlinkcolor" val="tx"/>
                    </a:ext>
                  </a:extLst>
                </a:hlinkClick>
              </a:rPr>
              <a:t>https://www.cde.state.co.us/assessment/trainings</a:t>
            </a:r>
            <a:endParaRPr lang="en-US" dirty="0">
              <a:solidFill>
                <a:schemeClr val="bg1"/>
              </a:solidFill>
            </a:endParaRPr>
          </a:p>
        </p:txBody>
      </p:sp>
    </p:spTree>
    <p:extLst>
      <p:ext uri="{BB962C8B-B14F-4D97-AF65-F5344CB8AC3E}">
        <p14:creationId xmlns:p14="http://schemas.microsoft.com/office/powerpoint/2010/main" val="9722049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5193" y="428691"/>
            <a:ext cx="8898807" cy="756418"/>
          </a:xfrm>
        </p:spPr>
        <p:txBody>
          <a:bodyPr anchor="ctr">
            <a:noAutofit/>
          </a:bodyPr>
          <a:lstStyle/>
          <a:p>
            <a:r>
              <a:rPr lang="en-US" sz="2800" dirty="0"/>
              <a:t>Requirements &amp; District Responsibilities</a:t>
            </a:r>
            <a:br>
              <a:rPr lang="en-US" sz="2800" dirty="0"/>
            </a:br>
            <a:r>
              <a:rPr lang="en-US" sz="2800" dirty="0"/>
              <a:t>Parent Excusals §22-7-1013(8)(a-c)</a:t>
            </a:r>
          </a:p>
        </p:txBody>
      </p:sp>
      <p:sp>
        <p:nvSpPr>
          <p:cNvPr id="3" name="Content Placeholder 2"/>
          <p:cNvSpPr>
            <a:spLocks noGrp="1"/>
          </p:cNvSpPr>
          <p:nvPr>
            <p:ph idx="1"/>
          </p:nvPr>
        </p:nvSpPr>
        <p:spPr>
          <a:xfrm>
            <a:off x="245193" y="1428496"/>
            <a:ext cx="8472087" cy="4870704"/>
          </a:xfrm>
        </p:spPr>
        <p:txBody>
          <a:bodyPr>
            <a:normAutofit/>
          </a:bodyPr>
          <a:lstStyle/>
          <a:p>
            <a:r>
              <a:rPr lang="en-US" sz="1800" dirty="0">
                <a:solidFill>
                  <a:srgbClr val="000000"/>
                </a:solidFill>
                <a:latin typeface="+mn-lt"/>
              </a:rPr>
              <a:t>A student’s parent may excuse the student from participating in a state content area assessment</a:t>
            </a:r>
          </a:p>
          <a:p>
            <a:pPr>
              <a:spcAft>
                <a:spcPts val="600"/>
              </a:spcAft>
            </a:pPr>
            <a:r>
              <a:rPr lang="en-US" sz="1800" dirty="0">
                <a:solidFill>
                  <a:srgbClr val="000000"/>
                </a:solidFill>
                <a:latin typeface="+mn-lt"/>
              </a:rPr>
              <a:t>Each Local Education Provider (LEP) will adopt and implement a written policy and procedure by which a student’s parent may excuse the student from participating in one or more of the state content area assessments.</a:t>
            </a:r>
          </a:p>
          <a:p>
            <a:pPr lvl="1">
              <a:buFont typeface="Courier New" panose="02070309020205020404" pitchFamily="49" charset="0"/>
              <a:buChar char="o"/>
            </a:pPr>
            <a:r>
              <a:rPr lang="en-US" sz="1800" dirty="0">
                <a:solidFill>
                  <a:srgbClr val="000000"/>
                </a:solidFill>
                <a:latin typeface="+mn-lt"/>
              </a:rPr>
              <a:t>If a parent excuses his or her student, the LEP shall not impose negative consequence on the student or parent including:</a:t>
            </a:r>
          </a:p>
          <a:p>
            <a:pPr lvl="2"/>
            <a:r>
              <a:rPr lang="en-US" sz="1800" dirty="0">
                <a:solidFill>
                  <a:srgbClr val="000000"/>
                </a:solidFill>
                <a:latin typeface="+mn-lt"/>
              </a:rPr>
              <a:t>Prohibiting school attendance; imposing an unexcused absence; or prohibiting participation in extracurricular activities.</a:t>
            </a:r>
          </a:p>
          <a:p>
            <a:pPr lvl="2"/>
            <a:r>
              <a:rPr lang="en-US" sz="1800" dirty="0">
                <a:latin typeface="+mn-lt"/>
              </a:rPr>
              <a:t>Prohibiting the student from participating in an activity or receiving any other form of reward that the LEP provides to students who participate in the state assessment.</a:t>
            </a:r>
            <a:endParaRPr lang="en-US" sz="1800" dirty="0">
              <a:solidFill>
                <a:srgbClr val="000000"/>
              </a:solidFill>
              <a:latin typeface="+mn-lt"/>
            </a:endParaRPr>
          </a:p>
          <a:p>
            <a:pPr>
              <a:spcAft>
                <a:spcPts val="600"/>
              </a:spcAft>
            </a:pPr>
            <a:r>
              <a:rPr lang="en-US" sz="1800" dirty="0">
                <a:solidFill>
                  <a:srgbClr val="000000"/>
                </a:solidFill>
                <a:latin typeface="+mn-lt"/>
              </a:rPr>
              <a:t>LEP shall not impose an unreasonable burden or requirement on a student that would: </a:t>
            </a:r>
          </a:p>
          <a:p>
            <a:pPr lvl="1">
              <a:buFont typeface="Courier New" panose="02070309020205020404" pitchFamily="49" charset="0"/>
              <a:buChar char="o"/>
            </a:pPr>
            <a:r>
              <a:rPr lang="en-US" sz="1800" dirty="0">
                <a:solidFill>
                  <a:srgbClr val="000000"/>
                </a:solidFill>
                <a:latin typeface="+mn-lt"/>
              </a:rPr>
              <a:t>Discourage the student from taking a state assessment or</a:t>
            </a:r>
          </a:p>
          <a:p>
            <a:pPr lvl="1">
              <a:buFont typeface="Courier New" panose="02070309020205020404" pitchFamily="49" charset="0"/>
              <a:buChar char="o"/>
            </a:pPr>
            <a:r>
              <a:rPr lang="en-US" sz="1800" dirty="0">
                <a:solidFill>
                  <a:srgbClr val="000000"/>
                </a:solidFill>
                <a:latin typeface="+mn-lt"/>
              </a:rPr>
              <a:t>Encourage the student’s parent to excuse the student from taking the state assessment.</a:t>
            </a:r>
          </a:p>
        </p:txBody>
      </p:sp>
      <p:sp>
        <p:nvSpPr>
          <p:cNvPr id="4" name="Slide Number Placeholder 3"/>
          <p:cNvSpPr>
            <a:spLocks noGrp="1"/>
          </p:cNvSpPr>
          <p:nvPr>
            <p:ph type="sldNum" sz="quarter" idx="12"/>
          </p:nvPr>
        </p:nvSpPr>
        <p:spPr>
          <a:xfrm>
            <a:off x="223071" y="6427018"/>
            <a:ext cx="2057400" cy="365125"/>
          </a:xfrm>
          <a:prstGeom prst="rect">
            <a:avLst/>
          </a:prstGeom>
        </p:spPr>
        <p:txBody>
          <a:bodyPr/>
          <a:lstStyle>
            <a:defPPr>
              <a:defRPr lang="en-US"/>
            </a:defPPr>
            <a:lvl1pPr marL="0" algn="l" defTabSz="914400" rtl="0" eaLnBrk="1" latinLnBrk="0" hangingPunct="1">
              <a:defRPr sz="1600" kern="1200">
                <a:solidFill>
                  <a:schemeClr val="bg1">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479D5F6-EDCB-402A-AC08-4943A1820E8F}" type="slidenum">
              <a:rPr lang="en-US" smtClean="0"/>
              <a:pPr/>
              <a:t>16</a:t>
            </a:fld>
            <a:endParaRPr lang="en-US" dirty="0"/>
          </a:p>
        </p:txBody>
      </p:sp>
    </p:spTree>
    <p:extLst>
      <p:ext uri="{BB962C8B-B14F-4D97-AF65-F5344CB8AC3E}">
        <p14:creationId xmlns:p14="http://schemas.microsoft.com/office/powerpoint/2010/main" val="31086262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634978-0D1E-42A3-9CED-1841A930A040}"/>
              </a:ext>
            </a:extLst>
          </p:cNvPr>
          <p:cNvSpPr>
            <a:spLocks noGrp="1"/>
          </p:cNvSpPr>
          <p:nvPr>
            <p:ph type="title"/>
          </p:nvPr>
        </p:nvSpPr>
        <p:spPr/>
        <p:txBody>
          <a:bodyPr anchor="ctr">
            <a:normAutofit/>
          </a:bodyPr>
          <a:lstStyle/>
          <a:p>
            <a:r>
              <a:rPr lang="en-US" sz="3600" dirty="0"/>
              <a:t>Parent Excusals</a:t>
            </a:r>
          </a:p>
        </p:txBody>
      </p:sp>
      <p:sp>
        <p:nvSpPr>
          <p:cNvPr id="3" name="Content Placeholder 2">
            <a:extLst>
              <a:ext uri="{FF2B5EF4-FFF2-40B4-BE49-F238E27FC236}">
                <a16:creationId xmlns:a16="http://schemas.microsoft.com/office/drawing/2014/main" id="{95A94895-3295-4753-AF09-28759DD7F489}"/>
              </a:ext>
            </a:extLst>
          </p:cNvPr>
          <p:cNvSpPr>
            <a:spLocks noGrp="1"/>
          </p:cNvSpPr>
          <p:nvPr>
            <p:ph idx="1"/>
          </p:nvPr>
        </p:nvSpPr>
        <p:spPr>
          <a:xfrm>
            <a:off x="628650" y="1282148"/>
            <a:ext cx="8088630" cy="2146852"/>
          </a:xfrm>
        </p:spPr>
        <p:txBody>
          <a:bodyPr>
            <a:normAutofit/>
          </a:bodyPr>
          <a:lstStyle/>
          <a:p>
            <a:r>
              <a:rPr lang="en-US" sz="1800" dirty="0">
                <a:latin typeface="+mn-lt"/>
              </a:rPr>
              <a:t>Schools must have procedures for parents to be able to independently excuse their children from content area testing.</a:t>
            </a:r>
          </a:p>
          <a:p>
            <a:r>
              <a:rPr lang="en-US" sz="1800" dirty="0">
                <a:latin typeface="+mn-lt"/>
              </a:rPr>
              <a:t>Districts and schools should not encourage or pressure parents to excuse their children from testing.</a:t>
            </a:r>
          </a:p>
          <a:p>
            <a:r>
              <a:rPr lang="en-US" sz="1800" dirty="0">
                <a:latin typeface="+mn-lt"/>
              </a:rPr>
              <a:t>Follow parent excusal coding guidance to indicate parent excuse on a student record.</a:t>
            </a:r>
          </a:p>
        </p:txBody>
      </p:sp>
      <p:sp>
        <p:nvSpPr>
          <p:cNvPr id="4" name="Slide Number Placeholder 3">
            <a:extLst>
              <a:ext uri="{FF2B5EF4-FFF2-40B4-BE49-F238E27FC236}">
                <a16:creationId xmlns:a16="http://schemas.microsoft.com/office/drawing/2014/main" id="{27518F8C-73D4-4B5A-8786-59FA1D4B95A4}"/>
              </a:ext>
            </a:extLst>
          </p:cNvPr>
          <p:cNvSpPr>
            <a:spLocks noGrp="1"/>
          </p:cNvSpPr>
          <p:nvPr>
            <p:ph type="sldNum" sz="quarter" idx="12"/>
          </p:nvPr>
        </p:nvSpPr>
        <p:spPr>
          <a:xfrm>
            <a:off x="223071" y="6427018"/>
            <a:ext cx="2057400" cy="365125"/>
          </a:xfrm>
          <a:prstGeom prst="rect">
            <a:avLst/>
          </a:prstGeom>
        </p:spPr>
        <p:txBody>
          <a:bodyPr/>
          <a:lstStyle>
            <a:defPPr>
              <a:defRPr lang="en-US"/>
            </a:defPPr>
            <a:lvl1pPr marL="0" algn="l" defTabSz="914400" rtl="0" eaLnBrk="1" latinLnBrk="0" hangingPunct="1">
              <a:defRPr sz="1600" kern="1200">
                <a:solidFill>
                  <a:schemeClr val="bg1">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479D5F6-EDCB-402A-AC08-4943A1820E8F}" type="slidenum">
              <a:rPr lang="en-US" smtClean="0"/>
              <a:pPr/>
              <a:t>17</a:t>
            </a:fld>
            <a:endParaRPr lang="en-US" dirty="0"/>
          </a:p>
        </p:txBody>
      </p:sp>
    </p:spTree>
    <p:extLst>
      <p:ext uri="{BB962C8B-B14F-4D97-AF65-F5344CB8AC3E}">
        <p14:creationId xmlns:p14="http://schemas.microsoft.com/office/powerpoint/2010/main" val="38535958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E86BB4-F3BA-5CA0-0071-7C6495C06B7D}"/>
              </a:ext>
            </a:extLst>
          </p:cNvPr>
          <p:cNvSpPr>
            <a:spLocks noGrp="1"/>
          </p:cNvSpPr>
          <p:nvPr>
            <p:ph type="title"/>
          </p:nvPr>
        </p:nvSpPr>
        <p:spPr>
          <a:xfrm>
            <a:off x="506730" y="500381"/>
            <a:ext cx="7886700" cy="730249"/>
          </a:xfrm>
        </p:spPr>
        <p:txBody>
          <a:bodyPr/>
          <a:lstStyle/>
          <a:p>
            <a:r>
              <a:rPr lang="en-US" dirty="0"/>
              <a:t>Knowledge Check</a:t>
            </a:r>
          </a:p>
        </p:txBody>
      </p:sp>
      <p:pic>
        <p:nvPicPr>
          <p:cNvPr id="4" name="Graphic 3" descr="Lightbulb and gear outline">
            <a:extLst>
              <a:ext uri="{FF2B5EF4-FFF2-40B4-BE49-F238E27FC236}">
                <a16:creationId xmlns:a16="http://schemas.microsoft.com/office/drawing/2014/main" id="{786CE71D-FBEA-9023-BE30-92D18ADAF5F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459480" y="2316480"/>
            <a:ext cx="2225040" cy="2225040"/>
          </a:xfrm>
          <a:prstGeom prst="rect">
            <a:avLst/>
          </a:prstGeom>
        </p:spPr>
      </p:pic>
    </p:spTree>
    <p:extLst>
      <p:ext uri="{BB962C8B-B14F-4D97-AF65-F5344CB8AC3E}">
        <p14:creationId xmlns:p14="http://schemas.microsoft.com/office/powerpoint/2010/main" val="8307331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4AAA4F-BB2C-486F-CAE9-F4253BF0FBB8}"/>
              </a:ext>
            </a:extLst>
          </p:cNvPr>
          <p:cNvSpPr>
            <a:spLocks noGrp="1"/>
          </p:cNvSpPr>
          <p:nvPr>
            <p:ph type="ctrTitle"/>
          </p:nvPr>
        </p:nvSpPr>
        <p:spPr/>
        <p:txBody>
          <a:bodyPr/>
          <a:lstStyle/>
          <a:p>
            <a:r>
              <a:rPr lang="en-US" dirty="0"/>
              <a:t>2023-2024 State Assessment Schedule</a:t>
            </a:r>
          </a:p>
        </p:txBody>
      </p:sp>
    </p:spTree>
    <p:extLst>
      <p:ext uri="{BB962C8B-B14F-4D97-AF65-F5344CB8AC3E}">
        <p14:creationId xmlns:p14="http://schemas.microsoft.com/office/powerpoint/2010/main" val="6791858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CDD9B3-4A15-7298-D01B-0CE091F5117F}"/>
              </a:ext>
            </a:extLst>
          </p:cNvPr>
          <p:cNvSpPr>
            <a:spLocks noGrp="1"/>
          </p:cNvSpPr>
          <p:nvPr>
            <p:ph type="title"/>
          </p:nvPr>
        </p:nvSpPr>
        <p:spPr>
          <a:xfrm>
            <a:off x="405130" y="512783"/>
            <a:ext cx="7886700" cy="730249"/>
          </a:xfrm>
        </p:spPr>
        <p:txBody>
          <a:bodyPr/>
          <a:lstStyle/>
          <a:p>
            <a:r>
              <a:rPr lang="en-US" dirty="0"/>
              <a:t>Poll Activity</a:t>
            </a:r>
          </a:p>
        </p:txBody>
      </p:sp>
      <p:sp>
        <p:nvSpPr>
          <p:cNvPr id="4" name="Rectangle 42">
            <a:extLst>
              <a:ext uri="{FF2B5EF4-FFF2-40B4-BE49-F238E27FC236}">
                <a16:creationId xmlns:a16="http://schemas.microsoft.com/office/drawing/2014/main" id="{12FA7099-6169-A984-43D2-88EB7AB97F8E}"/>
              </a:ext>
            </a:extLst>
          </p:cNvPr>
          <p:cNvSpPr>
            <a:spLocks noChangeArrowheads="1"/>
          </p:cNvSpPr>
          <p:nvPr/>
        </p:nvSpPr>
        <p:spPr bwMode="auto">
          <a:xfrm>
            <a:off x="6880226" y="1951038"/>
            <a:ext cx="34925" cy="128588"/>
          </a:xfrm>
          <a:prstGeom prst="rect">
            <a:avLst/>
          </a:prstGeom>
          <a:solidFill>
            <a:srgbClr val="FFFFFF"/>
          </a:solidFill>
          <a:ln w="9525">
            <a:noFill/>
            <a:miter lim="800000"/>
            <a:headEnd/>
            <a:tailEnd/>
          </a:ln>
        </p:spPr>
        <p:txBody>
          <a:bodyPr/>
          <a:lstStyle/>
          <a:p>
            <a:pPr defTabSz="457200">
              <a:defRPr/>
            </a:pPr>
            <a:endParaRPr lang="en-US">
              <a:solidFill>
                <a:prstClr val="black"/>
              </a:solidFill>
              <a:ea typeface="MS PGothic" panose="020B0600070205080204" pitchFamily="34" charset="-128"/>
            </a:endParaRPr>
          </a:p>
        </p:txBody>
      </p:sp>
      <p:sp>
        <p:nvSpPr>
          <p:cNvPr id="5" name="Rectangle 42">
            <a:extLst>
              <a:ext uri="{FF2B5EF4-FFF2-40B4-BE49-F238E27FC236}">
                <a16:creationId xmlns:a16="http://schemas.microsoft.com/office/drawing/2014/main" id="{6DDA7757-4985-1D8C-A35F-DBF01139A454}"/>
              </a:ext>
            </a:extLst>
          </p:cNvPr>
          <p:cNvSpPr>
            <a:spLocks noChangeArrowheads="1"/>
          </p:cNvSpPr>
          <p:nvPr/>
        </p:nvSpPr>
        <p:spPr bwMode="auto">
          <a:xfrm>
            <a:off x="7032626" y="2103438"/>
            <a:ext cx="34925" cy="128588"/>
          </a:xfrm>
          <a:prstGeom prst="rect">
            <a:avLst/>
          </a:prstGeom>
          <a:solidFill>
            <a:srgbClr val="FFFFFF"/>
          </a:solidFill>
          <a:ln w="9525">
            <a:noFill/>
            <a:miter lim="800000"/>
            <a:headEnd/>
            <a:tailEnd/>
          </a:ln>
        </p:spPr>
        <p:txBody>
          <a:bodyPr/>
          <a:lstStyle/>
          <a:p>
            <a:pPr fontAlgn="auto">
              <a:spcBef>
                <a:spcPts val="0"/>
              </a:spcBef>
              <a:spcAft>
                <a:spcPts val="0"/>
              </a:spcAft>
              <a:defRPr/>
            </a:pPr>
            <a:endParaRPr lang="en-US">
              <a:latin typeface="+mn-lt"/>
              <a:ea typeface="+mn-ea"/>
            </a:endParaRPr>
          </a:p>
        </p:txBody>
      </p:sp>
      <p:sp>
        <p:nvSpPr>
          <p:cNvPr id="7" name="Rectangle 42">
            <a:extLst>
              <a:ext uri="{FF2B5EF4-FFF2-40B4-BE49-F238E27FC236}">
                <a16:creationId xmlns:a16="http://schemas.microsoft.com/office/drawing/2014/main" id="{9C60E8D5-1B98-460D-2872-F38B98166262}"/>
              </a:ext>
            </a:extLst>
          </p:cNvPr>
          <p:cNvSpPr>
            <a:spLocks noChangeArrowheads="1"/>
          </p:cNvSpPr>
          <p:nvPr/>
        </p:nvSpPr>
        <p:spPr bwMode="auto">
          <a:xfrm>
            <a:off x="7185026" y="2255838"/>
            <a:ext cx="34925" cy="128588"/>
          </a:xfrm>
          <a:prstGeom prst="rect">
            <a:avLst/>
          </a:prstGeom>
          <a:solidFill>
            <a:srgbClr val="FFFFFF"/>
          </a:solidFill>
          <a:ln w="9525">
            <a:noFill/>
            <a:miter lim="800000"/>
            <a:headEnd/>
            <a:tailEnd/>
          </a:ln>
        </p:spPr>
        <p:txBody>
          <a:bodyPr/>
          <a:lstStyle/>
          <a:p>
            <a:pPr defTabSz="457200">
              <a:defRPr/>
            </a:pPr>
            <a:endParaRPr lang="en-US">
              <a:solidFill>
                <a:prstClr val="black"/>
              </a:solidFill>
              <a:ea typeface="MS PGothic" panose="020B0600070205080204" pitchFamily="34" charset="-128"/>
            </a:endParaRPr>
          </a:p>
        </p:txBody>
      </p:sp>
      <p:pic>
        <p:nvPicPr>
          <p:cNvPr id="16" name="Picture 15">
            <a:extLst>
              <a:ext uri="{FF2B5EF4-FFF2-40B4-BE49-F238E27FC236}">
                <a16:creationId xmlns:a16="http://schemas.microsoft.com/office/drawing/2014/main" id="{B14794C8-332D-F33C-B7E8-EB934A96CB2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34592" y="3409603"/>
            <a:ext cx="74815" cy="38793"/>
          </a:xfrm>
          <a:prstGeom prst="rect">
            <a:avLst/>
          </a:prstGeom>
        </p:spPr>
      </p:pic>
      <p:pic>
        <p:nvPicPr>
          <p:cNvPr id="21" name="Graphic 20" descr="Chat outline">
            <a:extLst>
              <a:ext uri="{FF2B5EF4-FFF2-40B4-BE49-F238E27FC236}">
                <a16:creationId xmlns:a16="http://schemas.microsoft.com/office/drawing/2014/main" id="{15415F4A-249B-52D4-7AD5-DC1AA0DC027A}"/>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200435" y="2114239"/>
            <a:ext cx="2668314" cy="2668314"/>
          </a:xfrm>
          <a:prstGeom prst="rect">
            <a:avLst/>
          </a:prstGeom>
        </p:spPr>
      </p:pic>
    </p:spTree>
    <p:extLst>
      <p:ext uri="{BB962C8B-B14F-4D97-AF65-F5344CB8AC3E}">
        <p14:creationId xmlns:p14="http://schemas.microsoft.com/office/powerpoint/2010/main" val="13031382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668" y="124866"/>
            <a:ext cx="8626664" cy="756418"/>
          </a:xfrm>
        </p:spPr>
        <p:txBody>
          <a:bodyPr anchor="ctr">
            <a:noAutofit/>
          </a:bodyPr>
          <a:lstStyle/>
          <a:p>
            <a:r>
              <a:rPr lang="en-US" sz="2800" dirty="0"/>
              <a:t>Tentative 2023-24 State Assessment Calendar</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754279150"/>
              </p:ext>
            </p:extLst>
          </p:nvPr>
        </p:nvGraphicFramePr>
        <p:xfrm>
          <a:off x="-1" y="1010932"/>
          <a:ext cx="9144002" cy="4176844"/>
        </p:xfrm>
        <a:graphic>
          <a:graphicData uri="http://schemas.openxmlformats.org/drawingml/2006/table">
            <a:tbl>
              <a:tblPr firstRow="1" bandRow="1">
                <a:tableStyleId>{5C22544A-7EE6-4342-B048-85BDC9FD1C3A}</a:tableStyleId>
              </a:tblPr>
              <a:tblGrid>
                <a:gridCol w="3347524">
                  <a:extLst>
                    <a:ext uri="{9D8B030D-6E8A-4147-A177-3AD203B41FA5}">
                      <a16:colId xmlns:a16="http://schemas.microsoft.com/office/drawing/2014/main" val="20000"/>
                    </a:ext>
                  </a:extLst>
                </a:gridCol>
                <a:gridCol w="1031673">
                  <a:extLst>
                    <a:ext uri="{9D8B030D-6E8A-4147-A177-3AD203B41FA5}">
                      <a16:colId xmlns:a16="http://schemas.microsoft.com/office/drawing/2014/main" val="20001"/>
                    </a:ext>
                  </a:extLst>
                </a:gridCol>
                <a:gridCol w="4764805">
                  <a:extLst>
                    <a:ext uri="{9D8B030D-6E8A-4147-A177-3AD203B41FA5}">
                      <a16:colId xmlns:a16="http://schemas.microsoft.com/office/drawing/2014/main" val="20002"/>
                    </a:ext>
                  </a:extLst>
                </a:gridCol>
              </a:tblGrid>
              <a:tr h="384261">
                <a:tc>
                  <a:txBody>
                    <a:bodyPr/>
                    <a:lstStyle/>
                    <a:p>
                      <a:pPr marL="0" marR="0" algn="ctr">
                        <a:spcBef>
                          <a:spcPts val="0"/>
                        </a:spcBef>
                        <a:spcAft>
                          <a:spcPts val="0"/>
                        </a:spcAft>
                      </a:pPr>
                      <a:r>
                        <a:rPr lang="en-US" sz="1800" dirty="0">
                          <a:effectLst/>
                        </a:rPr>
                        <a:t>Assessment</a:t>
                      </a:r>
                      <a:endParaRPr lang="en-US" sz="1800" dirty="0">
                        <a:solidFill>
                          <a:schemeClr val="bg1">
                            <a:lumMod val="10000"/>
                          </a:schemeClr>
                        </a:solidFill>
                        <a:effectLst/>
                        <a:latin typeface="Times New Roman"/>
                        <a:ea typeface="Calibri"/>
                      </a:endParaRPr>
                    </a:p>
                  </a:txBody>
                  <a:tcPr marL="0" marR="0" marT="0" marB="0" anchor="ctr"/>
                </a:tc>
                <a:tc>
                  <a:txBody>
                    <a:bodyPr/>
                    <a:lstStyle/>
                    <a:p>
                      <a:pPr marL="0" marR="0" algn="ctr">
                        <a:spcBef>
                          <a:spcPts val="0"/>
                        </a:spcBef>
                        <a:spcAft>
                          <a:spcPts val="0"/>
                        </a:spcAft>
                      </a:pPr>
                      <a:r>
                        <a:rPr lang="en-US" sz="1800" dirty="0">
                          <a:effectLst/>
                        </a:rPr>
                        <a:t>Grade(s)</a:t>
                      </a:r>
                      <a:endParaRPr lang="en-US" sz="1800" dirty="0">
                        <a:solidFill>
                          <a:schemeClr val="bg1">
                            <a:lumMod val="10000"/>
                          </a:schemeClr>
                        </a:solidFill>
                        <a:effectLst/>
                        <a:latin typeface="Times New Roman"/>
                        <a:ea typeface="Calibri"/>
                      </a:endParaRPr>
                    </a:p>
                  </a:txBody>
                  <a:tcPr marL="0" marR="0" marT="0" marB="0" anchor="ctr"/>
                </a:tc>
                <a:tc>
                  <a:txBody>
                    <a:bodyPr/>
                    <a:lstStyle/>
                    <a:p>
                      <a:pPr marL="0" marR="0" algn="ctr">
                        <a:spcBef>
                          <a:spcPts val="0"/>
                        </a:spcBef>
                        <a:spcAft>
                          <a:spcPts val="0"/>
                        </a:spcAft>
                      </a:pPr>
                      <a:r>
                        <a:rPr lang="en-US" sz="1800" dirty="0">
                          <a:effectLst/>
                        </a:rPr>
                        <a:t>Tentative Windows</a:t>
                      </a:r>
                      <a:endParaRPr lang="en-US" sz="1800" dirty="0">
                        <a:solidFill>
                          <a:schemeClr val="bg1">
                            <a:lumMod val="10000"/>
                          </a:schemeClr>
                        </a:solidFill>
                        <a:effectLst/>
                        <a:latin typeface="Times New Roman"/>
                        <a:ea typeface="Calibri"/>
                      </a:endParaRPr>
                    </a:p>
                  </a:txBody>
                  <a:tcPr marL="0" marR="0" marT="0" marB="0" anchor="ctr"/>
                </a:tc>
                <a:extLst>
                  <a:ext uri="{0D108BD9-81ED-4DB2-BD59-A6C34878D82A}">
                    <a16:rowId xmlns:a16="http://schemas.microsoft.com/office/drawing/2014/main" val="10000"/>
                  </a:ext>
                </a:extLst>
              </a:tr>
              <a:tr h="427591">
                <a:tc>
                  <a:txBody>
                    <a:bodyPr/>
                    <a:lstStyle/>
                    <a:p>
                      <a:pPr marL="0" marR="0" algn="ctr">
                        <a:spcBef>
                          <a:spcPts val="0"/>
                        </a:spcBef>
                        <a:spcAft>
                          <a:spcPts val="0"/>
                        </a:spcAft>
                      </a:pPr>
                      <a:r>
                        <a:rPr lang="en-US" sz="1800" dirty="0">
                          <a:effectLst/>
                        </a:rPr>
                        <a:t>ACCESS for ELLs® </a:t>
                      </a:r>
                      <a:endParaRPr lang="en-US" sz="1800" b="0" dirty="0">
                        <a:solidFill>
                          <a:schemeClr val="tx1">
                            <a:lumMod val="50000"/>
                          </a:schemeClr>
                        </a:solidFill>
                        <a:effectLst/>
                        <a:latin typeface="+mn-lt"/>
                        <a:ea typeface="Calibri"/>
                      </a:endParaRPr>
                    </a:p>
                  </a:txBody>
                  <a:tcPr marL="0" marR="0" marT="0" marB="0" anchor="ctr"/>
                </a:tc>
                <a:tc>
                  <a:txBody>
                    <a:bodyPr/>
                    <a:lstStyle/>
                    <a:p>
                      <a:pPr marL="0" marR="0" algn="ctr">
                        <a:spcBef>
                          <a:spcPts val="0"/>
                        </a:spcBef>
                        <a:spcAft>
                          <a:spcPts val="0"/>
                        </a:spcAft>
                      </a:pPr>
                      <a:r>
                        <a:rPr lang="en-US" sz="1800" dirty="0">
                          <a:effectLst/>
                        </a:rPr>
                        <a:t>K-12</a:t>
                      </a:r>
                      <a:endParaRPr lang="en-US" sz="1800" dirty="0">
                        <a:solidFill>
                          <a:srgbClr val="000000"/>
                        </a:solidFill>
                        <a:effectLst/>
                        <a:latin typeface="+mn-lt"/>
                        <a:ea typeface="Calibri"/>
                      </a:endParaRPr>
                    </a:p>
                  </a:txBody>
                  <a:tcPr marL="0" marR="0" marT="0" marB="0" anchor="ctr"/>
                </a:tc>
                <a:tc>
                  <a:txBody>
                    <a:bodyPr/>
                    <a:lstStyle/>
                    <a:p>
                      <a:pPr marL="0" marR="0" algn="ctr">
                        <a:spcBef>
                          <a:spcPts val="0"/>
                        </a:spcBef>
                        <a:spcAft>
                          <a:spcPts val="0"/>
                        </a:spcAft>
                      </a:pPr>
                      <a:r>
                        <a:rPr lang="en-US" sz="1800" dirty="0">
                          <a:effectLst/>
                        </a:rPr>
                        <a:t>January 8 - February 9, 2024</a:t>
                      </a:r>
                      <a:endParaRPr lang="en-US" sz="1800" dirty="0">
                        <a:solidFill>
                          <a:srgbClr val="000000"/>
                        </a:solidFill>
                        <a:effectLst/>
                        <a:latin typeface="+mn-lt"/>
                        <a:ea typeface="Calibri"/>
                      </a:endParaRPr>
                    </a:p>
                  </a:txBody>
                  <a:tcPr marL="0" marR="0" marT="0" marB="0" anchor="ctr"/>
                </a:tc>
                <a:extLst>
                  <a:ext uri="{0D108BD9-81ED-4DB2-BD59-A6C34878D82A}">
                    <a16:rowId xmlns:a16="http://schemas.microsoft.com/office/drawing/2014/main" val="10001"/>
                  </a:ext>
                </a:extLst>
              </a:tr>
              <a:tr h="42976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a:effectLst/>
                        </a:rPr>
                        <a:t>CMAS and CoAlt: Science</a:t>
                      </a:r>
                      <a:endParaRPr lang="en-US" sz="1800" b="0" baseline="30000" dirty="0">
                        <a:solidFill>
                          <a:schemeClr val="tx1">
                            <a:lumMod val="50000"/>
                          </a:schemeClr>
                        </a:solidFill>
                        <a:effectLst/>
                        <a:latin typeface="+mn-lt"/>
                        <a:ea typeface="Calibri"/>
                      </a:endParaRPr>
                    </a:p>
                  </a:txBody>
                  <a:tcPr marL="0" marR="0" marT="0"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a:effectLst/>
                        </a:rPr>
                        <a:t>5, 8, 11</a:t>
                      </a:r>
                      <a:r>
                        <a:rPr lang="en-US" sz="1800" baseline="30000" dirty="0">
                          <a:effectLst/>
                        </a:rPr>
                        <a:t>1</a:t>
                      </a:r>
                      <a:endParaRPr lang="en-US" sz="1800" baseline="30000" dirty="0">
                        <a:solidFill>
                          <a:srgbClr val="000000"/>
                        </a:solidFill>
                        <a:effectLst/>
                        <a:latin typeface="+mn-lt"/>
                        <a:ea typeface="Calibri"/>
                      </a:endParaRPr>
                    </a:p>
                  </a:txBody>
                  <a:tcPr marL="0" marR="0" marT="0" marB="0" anchor="ct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April 8 - 26, 2024</a:t>
                      </a:r>
                      <a:endParaRPr lang="en-US" sz="1800" baseline="30000" dirty="0">
                        <a:solidFill>
                          <a:srgbClr val="000000"/>
                        </a:solidFill>
                        <a:effectLst/>
                        <a:latin typeface="+mn-lt"/>
                        <a:ea typeface="Calibri"/>
                      </a:endParaRPr>
                    </a:p>
                  </a:txBody>
                  <a:tcPr marL="0" marR="0" marT="0" marB="0" anchor="ctr"/>
                </a:tc>
                <a:extLst>
                  <a:ext uri="{0D108BD9-81ED-4DB2-BD59-A6C34878D82A}">
                    <a16:rowId xmlns:a16="http://schemas.microsoft.com/office/drawing/2014/main" val="10003"/>
                  </a:ext>
                </a:extLst>
              </a:tr>
              <a:tr h="42976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a:effectLst/>
                        </a:rPr>
                        <a:t>CMAS:</a:t>
                      </a:r>
                      <a:r>
                        <a:rPr lang="en-US" sz="1800" baseline="0" dirty="0">
                          <a:effectLst/>
                        </a:rPr>
                        <a:t> </a:t>
                      </a:r>
                      <a:r>
                        <a:rPr lang="en-US" sz="1800" dirty="0">
                          <a:effectLst/>
                        </a:rPr>
                        <a:t>Math</a:t>
                      </a:r>
                      <a:r>
                        <a:rPr lang="en-US" sz="1800" baseline="0" dirty="0">
                          <a:effectLst/>
                        </a:rPr>
                        <a:t> and ELA (CSLA</a:t>
                      </a:r>
                      <a:r>
                        <a:rPr lang="en-US" sz="1800" baseline="30000" dirty="0">
                          <a:effectLst/>
                        </a:rPr>
                        <a:t>2</a:t>
                      </a:r>
                      <a:r>
                        <a:rPr lang="en-US" sz="1800" baseline="0" dirty="0">
                          <a:effectLst/>
                        </a:rPr>
                        <a:t>)</a:t>
                      </a:r>
                      <a:r>
                        <a:rPr lang="en-US" sz="1800" dirty="0">
                          <a:effectLst/>
                        </a:rPr>
                        <a:t> </a:t>
                      </a:r>
                      <a:endParaRPr lang="en-US" sz="1800" b="0" dirty="0">
                        <a:solidFill>
                          <a:schemeClr val="tx1">
                            <a:lumMod val="50000"/>
                          </a:schemeClr>
                        </a:solidFill>
                        <a:effectLst/>
                        <a:latin typeface="+mn-lt"/>
                        <a:ea typeface="Calibri"/>
                      </a:endParaRPr>
                    </a:p>
                  </a:txBody>
                  <a:tcPr marL="0" marR="0" marT="0" marB="0" anchor="ctr"/>
                </a:tc>
                <a:tc>
                  <a:txBody>
                    <a:bodyPr/>
                    <a:lstStyle/>
                    <a:p>
                      <a:pPr marL="0" marR="0" algn="ctr">
                        <a:spcBef>
                          <a:spcPts val="0"/>
                        </a:spcBef>
                        <a:spcAft>
                          <a:spcPts val="0"/>
                        </a:spcAft>
                      </a:pPr>
                      <a:r>
                        <a:rPr lang="en-US" sz="1800" dirty="0">
                          <a:effectLst/>
                        </a:rPr>
                        <a:t>3-8</a:t>
                      </a:r>
                      <a:r>
                        <a:rPr lang="en-US" sz="1800" baseline="30000" dirty="0">
                          <a:effectLst/>
                        </a:rPr>
                        <a:t>1</a:t>
                      </a:r>
                      <a:endParaRPr lang="en-US" sz="1800" baseline="30000" dirty="0">
                        <a:solidFill>
                          <a:srgbClr val="000000"/>
                        </a:solidFill>
                        <a:effectLst/>
                        <a:latin typeface="+mn-lt"/>
                        <a:ea typeface="Calibri"/>
                      </a:endParaRPr>
                    </a:p>
                  </a:txBody>
                  <a:tcPr marL="0" marR="0" marT="0" marB="0" anchor="ctr"/>
                </a:tc>
                <a:tc vMerge="1">
                  <a:txBody>
                    <a:bodyPr/>
                    <a:lstStyle/>
                    <a:p>
                      <a:pPr marL="0" marR="0" algn="ctr">
                        <a:spcBef>
                          <a:spcPts val="0"/>
                        </a:spcBef>
                        <a:spcAft>
                          <a:spcPts val="0"/>
                        </a:spcAft>
                      </a:pPr>
                      <a:endParaRPr lang="en-US" sz="1800" baseline="30000" dirty="0">
                        <a:solidFill>
                          <a:srgbClr val="000000"/>
                        </a:solidFill>
                        <a:effectLst/>
                        <a:latin typeface="+mn-lt"/>
                        <a:ea typeface="Calibri"/>
                      </a:endParaRPr>
                    </a:p>
                  </a:txBody>
                  <a:tcPr marL="0" marR="0" marT="0" marB="0" anchor="ctr"/>
                </a:tc>
                <a:extLst>
                  <a:ext uri="{0D108BD9-81ED-4DB2-BD59-A6C34878D82A}">
                    <a16:rowId xmlns:a16="http://schemas.microsoft.com/office/drawing/2014/main" val="10004"/>
                  </a:ext>
                </a:extLst>
              </a:tr>
              <a:tr h="429768">
                <a:tc>
                  <a:txBody>
                    <a:bodyPr/>
                    <a:lstStyle/>
                    <a:p>
                      <a:pPr marL="0" marR="0" algn="ctr">
                        <a:spcBef>
                          <a:spcPts val="0"/>
                        </a:spcBef>
                        <a:spcAft>
                          <a:spcPts val="0"/>
                        </a:spcAft>
                      </a:pPr>
                      <a:r>
                        <a:rPr lang="en-US" sz="1800" dirty="0">
                          <a:effectLst/>
                        </a:rPr>
                        <a:t>CoAlt: DLM ELA and</a:t>
                      </a:r>
                      <a:r>
                        <a:rPr lang="en-US" sz="1800" baseline="0" dirty="0">
                          <a:effectLst/>
                        </a:rPr>
                        <a:t> Math</a:t>
                      </a:r>
                      <a:endParaRPr lang="en-US" sz="1800" b="0" dirty="0">
                        <a:solidFill>
                          <a:schemeClr val="tx1">
                            <a:lumMod val="50000"/>
                          </a:schemeClr>
                        </a:solidFill>
                        <a:effectLst/>
                        <a:latin typeface="+mn-lt"/>
                        <a:ea typeface="Calibri"/>
                      </a:endParaRPr>
                    </a:p>
                  </a:txBody>
                  <a:tcPr marL="0" marR="0" marT="0" marB="0" anchor="ctr"/>
                </a:tc>
                <a:tc>
                  <a:txBody>
                    <a:bodyPr/>
                    <a:lstStyle/>
                    <a:p>
                      <a:pPr marL="0" marR="0" algn="ctr">
                        <a:spcBef>
                          <a:spcPts val="0"/>
                        </a:spcBef>
                        <a:spcAft>
                          <a:spcPts val="0"/>
                        </a:spcAft>
                      </a:pPr>
                      <a:r>
                        <a:rPr lang="en-US" sz="1800" dirty="0">
                          <a:effectLst/>
                        </a:rPr>
                        <a:t>3-8</a:t>
                      </a:r>
                      <a:endParaRPr lang="en-US" sz="1800" dirty="0">
                        <a:solidFill>
                          <a:srgbClr val="000000"/>
                        </a:solidFill>
                        <a:effectLst/>
                        <a:latin typeface="+mn-lt"/>
                        <a:ea typeface="Calibri"/>
                      </a:endParaRPr>
                    </a:p>
                  </a:txBody>
                  <a:tcPr marL="0" marR="0" marT="0" marB="0" anchor="ctr"/>
                </a:tc>
                <a:tc>
                  <a:txBody>
                    <a:bodyPr/>
                    <a:lstStyle/>
                    <a:p>
                      <a:pPr marL="0" marR="0" algn="ctr">
                        <a:spcBef>
                          <a:spcPts val="0"/>
                        </a:spcBef>
                        <a:spcAft>
                          <a:spcPts val="0"/>
                        </a:spcAft>
                      </a:pPr>
                      <a:r>
                        <a:rPr lang="en-US" sz="1800" dirty="0">
                          <a:effectLst/>
                        </a:rPr>
                        <a:t>Aligned to CMAS: Math </a:t>
                      </a:r>
                      <a:r>
                        <a:rPr lang="en-US" sz="1800" baseline="0" dirty="0">
                          <a:effectLst/>
                        </a:rPr>
                        <a:t>and ELA schedule</a:t>
                      </a:r>
                      <a:endParaRPr lang="en-US" sz="1800" dirty="0">
                        <a:solidFill>
                          <a:srgbClr val="000000"/>
                        </a:solidFill>
                        <a:effectLst/>
                        <a:latin typeface="+mn-lt"/>
                        <a:ea typeface="Calibri"/>
                      </a:endParaRPr>
                    </a:p>
                  </a:txBody>
                  <a:tcPr marL="0" marR="0" marT="0" marB="0" anchor="ctr"/>
                </a:tc>
                <a:extLst>
                  <a:ext uri="{0D108BD9-81ED-4DB2-BD59-A6C34878D82A}">
                    <a16:rowId xmlns:a16="http://schemas.microsoft.com/office/drawing/2014/main" val="10005"/>
                  </a:ext>
                </a:extLst>
              </a:tr>
              <a:tr h="91440">
                <a:tc>
                  <a:txBody>
                    <a:bodyPr/>
                    <a:lstStyle/>
                    <a:p>
                      <a:pPr marL="0" marR="0" algn="ctr">
                        <a:spcBef>
                          <a:spcPts val="0"/>
                        </a:spcBef>
                        <a:spcAft>
                          <a:spcPts val="0"/>
                        </a:spcAft>
                      </a:pPr>
                      <a:r>
                        <a:rPr lang="en-US" sz="1800" dirty="0">
                          <a:effectLst/>
                        </a:rPr>
                        <a:t>CO PSAT</a:t>
                      </a:r>
                      <a:endParaRPr lang="en-US" sz="1800" b="0" baseline="0" dirty="0">
                        <a:solidFill>
                          <a:schemeClr val="tx1">
                            <a:lumMod val="50000"/>
                          </a:schemeClr>
                        </a:solidFill>
                        <a:effectLst/>
                        <a:latin typeface="+mn-lt"/>
                        <a:ea typeface="Calibri"/>
                      </a:endParaRPr>
                    </a:p>
                  </a:txBody>
                  <a:tcPr marL="0" marR="0" marT="0"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a:effectLst/>
                        </a:rPr>
                        <a:t>9,</a:t>
                      </a:r>
                      <a:r>
                        <a:rPr lang="en-US" sz="1800" baseline="0" dirty="0">
                          <a:effectLst/>
                        </a:rPr>
                        <a:t> </a:t>
                      </a:r>
                      <a:r>
                        <a:rPr lang="en-US" sz="1800" dirty="0">
                          <a:effectLst/>
                        </a:rPr>
                        <a:t>10</a:t>
                      </a:r>
                      <a:endParaRPr lang="en-US" sz="1800" dirty="0">
                        <a:solidFill>
                          <a:srgbClr val="000000"/>
                        </a:solidFill>
                        <a:effectLst/>
                        <a:latin typeface="+mn-lt"/>
                        <a:ea typeface="Calibri"/>
                      </a:endParaRPr>
                    </a:p>
                  </a:txBody>
                  <a:tcPr marL="0" marR="0" marT="0" marB="0" anchor="ctr"/>
                </a:tc>
                <a:tc>
                  <a:txBody>
                    <a:bodyPr/>
                    <a:lstStyle/>
                    <a:p>
                      <a:pPr algn="ctr"/>
                      <a:r>
                        <a:rPr lang="en-US" dirty="0"/>
                        <a:t>April 15 - April 26, 2024</a:t>
                      </a:r>
                    </a:p>
                    <a:p>
                      <a:pPr algn="ctr"/>
                      <a:r>
                        <a:rPr lang="en-US" sz="1800" b="0" i="0" kern="1200" dirty="0">
                          <a:solidFill>
                            <a:schemeClr val="tx1"/>
                          </a:solidFill>
                          <a:effectLst/>
                          <a:latin typeface="+mn-lt"/>
                          <a:ea typeface="+mn-ea"/>
                          <a:cs typeface="+mn-cs"/>
                        </a:rPr>
                        <a:t>Dates may be selected based on school preference within this window</a:t>
                      </a:r>
                    </a:p>
                  </a:txBody>
                  <a:tcPr marL="0" marR="0" marT="0" marB="0" anchor="ctr"/>
                </a:tc>
                <a:extLst>
                  <a:ext uri="{0D108BD9-81ED-4DB2-BD59-A6C34878D82A}">
                    <a16:rowId xmlns:a16="http://schemas.microsoft.com/office/drawing/2014/main" val="10006"/>
                  </a:ext>
                </a:extLst>
              </a:tr>
              <a:tr h="91440">
                <a:tc>
                  <a:txBody>
                    <a:bodyPr/>
                    <a:lstStyle/>
                    <a:p>
                      <a:pPr marL="0" marR="0" algn="ctr">
                        <a:spcBef>
                          <a:spcPts val="0"/>
                        </a:spcBef>
                        <a:spcAft>
                          <a:spcPts val="0"/>
                        </a:spcAft>
                      </a:pPr>
                      <a:r>
                        <a:rPr lang="en-US" sz="1800" dirty="0">
                          <a:effectLst/>
                        </a:rPr>
                        <a:t>CO SAT</a:t>
                      </a:r>
                      <a:endParaRPr lang="en-US" sz="1800" b="0" baseline="0" dirty="0">
                        <a:solidFill>
                          <a:schemeClr val="tx1">
                            <a:lumMod val="50000"/>
                          </a:schemeClr>
                        </a:solidFill>
                        <a:effectLst/>
                        <a:latin typeface="+mn-lt"/>
                      </a:endParaRPr>
                    </a:p>
                  </a:txBody>
                  <a:tcPr marL="0" marR="0" marT="0" marB="0" anchor="ctr"/>
                </a:tc>
                <a:tc>
                  <a:txBody>
                    <a:bodyPr/>
                    <a:lstStyle/>
                    <a:p>
                      <a:pPr marL="0" marR="0" algn="ctr">
                        <a:spcBef>
                          <a:spcPts val="0"/>
                        </a:spcBef>
                        <a:spcAft>
                          <a:spcPts val="0"/>
                        </a:spcAft>
                      </a:pPr>
                      <a:r>
                        <a:rPr lang="en-US" sz="1800" dirty="0">
                          <a:effectLst/>
                        </a:rPr>
                        <a:t>11</a:t>
                      </a:r>
                      <a:endParaRPr lang="en-US" sz="1800" dirty="0">
                        <a:solidFill>
                          <a:srgbClr val="000000"/>
                        </a:solidFill>
                        <a:effectLst/>
                        <a:latin typeface="+mn-lt"/>
                        <a:ea typeface="Calibri"/>
                      </a:endParaRPr>
                    </a:p>
                  </a:txBody>
                  <a:tcPr marL="0" marR="0" marT="0" marB="0" anchor="ctr"/>
                </a:tc>
                <a:tc>
                  <a:txBody>
                    <a:bodyPr/>
                    <a:lstStyle/>
                    <a:p>
                      <a:pPr algn="ctr"/>
                      <a:r>
                        <a:rPr lang="en-US" dirty="0"/>
                        <a:t>April 15 - April 26, 2024</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i="0" kern="1200" dirty="0">
                          <a:solidFill>
                            <a:schemeClr val="tx1"/>
                          </a:solidFill>
                          <a:effectLst/>
                          <a:latin typeface="+mn-lt"/>
                          <a:ea typeface="+mn-ea"/>
                          <a:cs typeface="+mn-cs"/>
                        </a:rPr>
                        <a:t>Dates may be selected based on school preference within this window</a:t>
                      </a:r>
                    </a:p>
                  </a:txBody>
                  <a:tcPr marL="0" marR="0" marT="0" marB="0" anchor="ctr"/>
                </a:tc>
                <a:extLst>
                  <a:ext uri="{0D108BD9-81ED-4DB2-BD59-A6C34878D82A}">
                    <a16:rowId xmlns:a16="http://schemas.microsoft.com/office/drawing/2014/main" val="10007"/>
                  </a:ext>
                </a:extLst>
              </a:tr>
              <a:tr h="429768">
                <a:tc>
                  <a:txBody>
                    <a:bodyPr/>
                    <a:lstStyle/>
                    <a:p>
                      <a:pPr marL="0" marR="0" algn="ctr">
                        <a:spcBef>
                          <a:spcPts val="0"/>
                        </a:spcBef>
                        <a:spcAft>
                          <a:spcPts val="0"/>
                        </a:spcAft>
                      </a:pPr>
                      <a:r>
                        <a:rPr lang="en-US" sz="1800" b="0" baseline="0" dirty="0">
                          <a:solidFill>
                            <a:schemeClr val="tx1">
                              <a:lumMod val="50000"/>
                            </a:schemeClr>
                          </a:solidFill>
                          <a:effectLst/>
                          <a:latin typeface="+mn-lt"/>
                        </a:rPr>
                        <a:t>CoAlt: DLM ELA and Math</a:t>
                      </a:r>
                    </a:p>
                  </a:txBody>
                  <a:tcPr marL="0" marR="0" marT="0" marB="0" anchor="ctr"/>
                </a:tc>
                <a:tc>
                  <a:txBody>
                    <a:bodyPr/>
                    <a:lstStyle/>
                    <a:p>
                      <a:pPr marL="0" marR="0" algn="ctr">
                        <a:spcBef>
                          <a:spcPts val="0"/>
                        </a:spcBef>
                        <a:spcAft>
                          <a:spcPts val="0"/>
                        </a:spcAft>
                      </a:pPr>
                      <a:r>
                        <a:rPr lang="en-US" sz="1800" dirty="0">
                          <a:solidFill>
                            <a:srgbClr val="000000"/>
                          </a:solidFill>
                          <a:effectLst/>
                          <a:latin typeface="+mn-lt"/>
                          <a:ea typeface="Calibri"/>
                        </a:rPr>
                        <a:t>9-11</a:t>
                      </a:r>
                    </a:p>
                  </a:txBody>
                  <a:tcPr marL="0" marR="0" marT="0" marB="0" anchor="ctr"/>
                </a:tc>
                <a:tc>
                  <a:txBody>
                    <a:bodyPr/>
                    <a:lstStyle/>
                    <a:p>
                      <a:pPr algn="ctr" fontAlgn="t"/>
                      <a:r>
                        <a:rPr lang="en-US" sz="1800" dirty="0">
                          <a:solidFill>
                            <a:srgbClr val="000000"/>
                          </a:solidFill>
                          <a:effectLst/>
                        </a:rPr>
                        <a:t>Aligned to PSAT and SAT schedules</a:t>
                      </a:r>
                    </a:p>
                  </a:txBody>
                  <a:tcPr marL="0" marR="0" marT="0" marB="0" anchor="ctr"/>
                </a:tc>
                <a:extLst>
                  <a:ext uri="{0D108BD9-81ED-4DB2-BD59-A6C34878D82A}">
                    <a16:rowId xmlns:a16="http://schemas.microsoft.com/office/drawing/2014/main" val="3356140669"/>
                  </a:ext>
                </a:extLst>
              </a:tr>
            </a:tbl>
          </a:graphicData>
        </a:graphic>
      </p:graphicFrame>
      <p:sp>
        <p:nvSpPr>
          <p:cNvPr id="4" name="Slide Number Placeholder 3"/>
          <p:cNvSpPr>
            <a:spLocks noGrp="1"/>
          </p:cNvSpPr>
          <p:nvPr>
            <p:ph type="sldNum" sz="quarter" idx="12"/>
          </p:nvPr>
        </p:nvSpPr>
        <p:spPr>
          <a:xfrm>
            <a:off x="223071" y="6427018"/>
            <a:ext cx="2057400" cy="365125"/>
          </a:xfrm>
          <a:prstGeom prst="rect">
            <a:avLst/>
          </a:prstGeom>
        </p:spPr>
        <p:txBody>
          <a:bodyPr/>
          <a:lstStyle>
            <a:defPPr>
              <a:defRPr lang="en-US"/>
            </a:defPPr>
            <a:lvl1pPr marL="0" algn="l" defTabSz="914400" rtl="0" eaLnBrk="1" latinLnBrk="0" hangingPunct="1">
              <a:defRPr sz="1600" kern="1200">
                <a:solidFill>
                  <a:schemeClr val="bg1">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479D5F6-EDCB-402A-AC08-4943A1820E8F}" type="slidenum">
              <a:rPr lang="en-US" smtClean="0"/>
              <a:pPr/>
              <a:t>20</a:t>
            </a:fld>
            <a:endParaRPr lang="en-US" dirty="0"/>
          </a:p>
        </p:txBody>
      </p:sp>
      <p:sp>
        <p:nvSpPr>
          <p:cNvPr id="6" name="TextBox 5"/>
          <p:cNvSpPr txBox="1"/>
          <p:nvPr/>
        </p:nvSpPr>
        <p:spPr>
          <a:xfrm>
            <a:off x="258668" y="5418179"/>
            <a:ext cx="6284372" cy="646331"/>
          </a:xfrm>
          <a:prstGeom prst="rect">
            <a:avLst/>
          </a:prstGeom>
          <a:noFill/>
        </p:spPr>
        <p:txBody>
          <a:bodyPr wrap="square" rtlCol="0">
            <a:spAutoFit/>
          </a:bodyPr>
          <a:lstStyle/>
          <a:p>
            <a:r>
              <a:rPr lang="en-US" baseline="30000" dirty="0">
                <a:solidFill>
                  <a:srgbClr val="000000"/>
                </a:solidFill>
              </a:rPr>
              <a:t>1</a:t>
            </a:r>
            <a:r>
              <a:rPr lang="en-US" dirty="0">
                <a:solidFill>
                  <a:srgbClr val="000000"/>
                </a:solidFill>
              </a:rPr>
              <a:t>See next two slides for early and extended window options</a:t>
            </a:r>
          </a:p>
          <a:p>
            <a:r>
              <a:rPr lang="en-US" baseline="30000" dirty="0">
                <a:solidFill>
                  <a:srgbClr val="000000"/>
                </a:solidFill>
              </a:rPr>
              <a:t>2</a:t>
            </a:r>
            <a:r>
              <a:rPr lang="en-US" dirty="0">
                <a:solidFill>
                  <a:srgbClr val="000000"/>
                </a:solidFill>
              </a:rPr>
              <a:t>CSLA is for eligible multilingual learners in grades 3 and 4 only</a:t>
            </a:r>
          </a:p>
        </p:txBody>
      </p:sp>
    </p:spTree>
    <p:extLst>
      <p:ext uri="{BB962C8B-B14F-4D97-AF65-F5344CB8AC3E}">
        <p14:creationId xmlns:p14="http://schemas.microsoft.com/office/powerpoint/2010/main" val="14685274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5604" y="511081"/>
            <a:ext cx="7886700" cy="730249"/>
          </a:xfrm>
        </p:spPr>
        <p:txBody>
          <a:bodyPr anchor="ctr">
            <a:noAutofit/>
          </a:bodyPr>
          <a:lstStyle/>
          <a:p>
            <a:r>
              <a:rPr lang="en-US" sz="3600" dirty="0"/>
              <a:t>CMAS Assessment Window </a:t>
            </a:r>
          </a:p>
        </p:txBody>
      </p:sp>
      <p:sp>
        <p:nvSpPr>
          <p:cNvPr id="3" name="Content Placeholder 2"/>
          <p:cNvSpPr>
            <a:spLocks noGrp="1"/>
          </p:cNvSpPr>
          <p:nvPr>
            <p:ph idx="1"/>
          </p:nvPr>
        </p:nvSpPr>
        <p:spPr>
          <a:xfrm>
            <a:off x="365604" y="1559490"/>
            <a:ext cx="8341516" cy="2555310"/>
          </a:xfrm>
        </p:spPr>
        <p:txBody>
          <a:bodyPr>
            <a:normAutofit/>
          </a:bodyPr>
          <a:lstStyle/>
          <a:p>
            <a:pPr marL="0" indent="0">
              <a:lnSpc>
                <a:spcPct val="100000"/>
              </a:lnSpc>
              <a:buNone/>
            </a:pPr>
            <a:r>
              <a:rPr lang="en-US" sz="1800" dirty="0">
                <a:solidFill>
                  <a:schemeClr val="tx1"/>
                </a:solidFill>
                <a:latin typeface="+mn-lt"/>
              </a:rPr>
              <a:t>Official window: </a:t>
            </a:r>
            <a:r>
              <a:rPr lang="en-US" sz="1800" dirty="0">
                <a:latin typeface="+mn-lt"/>
              </a:rPr>
              <a:t>April 8 - 26, 2024</a:t>
            </a:r>
          </a:p>
          <a:p>
            <a:pPr marL="1028700" lvl="1" indent="-342900">
              <a:lnSpc>
                <a:spcPct val="100000"/>
              </a:lnSpc>
            </a:pPr>
            <a:r>
              <a:rPr lang="en-US" sz="1800" dirty="0">
                <a:solidFill>
                  <a:schemeClr val="tx1"/>
                </a:solidFill>
                <a:latin typeface="+mn-lt"/>
              </a:rPr>
              <a:t>All elementary and middle school science administrations must be completed within this window</a:t>
            </a:r>
          </a:p>
          <a:p>
            <a:pPr marL="1028700" lvl="1" indent="-342900">
              <a:lnSpc>
                <a:spcPct val="100000"/>
              </a:lnSpc>
            </a:pPr>
            <a:r>
              <a:rPr lang="en-US" sz="1800" dirty="0">
                <a:solidFill>
                  <a:schemeClr val="tx1"/>
                </a:solidFill>
                <a:latin typeface="+mn-lt"/>
              </a:rPr>
              <a:t>All school-wide paper-based administrations for math and ELA must be completed within this window</a:t>
            </a:r>
          </a:p>
          <a:p>
            <a:pPr marL="1485900" lvl="2" indent="-342900">
              <a:lnSpc>
                <a:spcPct val="100000"/>
              </a:lnSpc>
              <a:buFont typeface="Courier New" panose="02070309020205020404" pitchFamily="49" charset="0"/>
              <a:buChar char="o"/>
            </a:pPr>
            <a:r>
              <a:rPr lang="en-US" sz="1800" dirty="0">
                <a:solidFill>
                  <a:schemeClr val="tx1"/>
                </a:solidFill>
                <a:latin typeface="+mn-lt"/>
              </a:rPr>
              <a:t>Students taking CoAlt </a:t>
            </a:r>
            <a:r>
              <a:rPr lang="en-US" sz="1800" dirty="0">
                <a:latin typeface="+mn-lt"/>
              </a:rPr>
              <a:t>ELA and math (DLM)</a:t>
            </a:r>
            <a:r>
              <a:rPr lang="en-US" sz="1800" dirty="0">
                <a:solidFill>
                  <a:schemeClr val="tx1"/>
                </a:solidFill>
                <a:latin typeface="+mn-lt"/>
              </a:rPr>
              <a:t> </a:t>
            </a:r>
            <a:r>
              <a:rPr lang="en-US" sz="1800" dirty="0">
                <a:latin typeface="+mn-lt"/>
              </a:rPr>
              <a:t>and those </a:t>
            </a:r>
            <a:r>
              <a:rPr lang="en-US" sz="1800" dirty="0">
                <a:solidFill>
                  <a:schemeClr val="tx1"/>
                </a:solidFill>
                <a:latin typeface="+mn-lt"/>
              </a:rPr>
              <a:t>requiring paper accommodations </a:t>
            </a:r>
            <a:r>
              <a:rPr lang="en-US" sz="1800" dirty="0">
                <a:latin typeface="+mn-lt"/>
              </a:rPr>
              <a:t>should</a:t>
            </a:r>
            <a:r>
              <a:rPr lang="en-US" sz="1800" dirty="0">
                <a:solidFill>
                  <a:schemeClr val="tx1"/>
                </a:solidFill>
                <a:latin typeface="+mn-lt"/>
              </a:rPr>
              <a:t> test at the same time as their peers (this includes CSLA)</a:t>
            </a:r>
          </a:p>
          <a:p>
            <a:pPr marL="1485900" lvl="2" indent="-342900">
              <a:lnSpc>
                <a:spcPct val="100000"/>
              </a:lnSpc>
            </a:pPr>
            <a:endParaRPr lang="en-US" dirty="0">
              <a:solidFill>
                <a:schemeClr val="tx1"/>
              </a:solidFill>
            </a:endParaRPr>
          </a:p>
        </p:txBody>
      </p:sp>
      <p:sp>
        <p:nvSpPr>
          <p:cNvPr id="4" name="Slide Number Placeholder 3"/>
          <p:cNvSpPr>
            <a:spLocks noGrp="1"/>
          </p:cNvSpPr>
          <p:nvPr>
            <p:ph type="sldNum" sz="quarter" idx="12"/>
          </p:nvPr>
        </p:nvSpPr>
        <p:spPr>
          <a:xfrm>
            <a:off x="223071" y="6427018"/>
            <a:ext cx="2057400" cy="365125"/>
          </a:xfrm>
          <a:prstGeom prst="rect">
            <a:avLst/>
          </a:prstGeom>
        </p:spPr>
        <p:txBody>
          <a:bodyPr/>
          <a:lstStyle>
            <a:defPPr>
              <a:defRPr lang="en-US"/>
            </a:defPPr>
            <a:lvl1pPr marL="0" algn="l" defTabSz="914400" rtl="0" eaLnBrk="1" latinLnBrk="0" hangingPunct="1">
              <a:defRPr sz="1600" kern="1200">
                <a:solidFill>
                  <a:schemeClr val="bg1">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479D5F6-EDCB-402A-AC08-4943A1820E8F}" type="slidenum">
              <a:rPr lang="en-US" smtClean="0"/>
              <a:pPr/>
              <a:t>21</a:t>
            </a:fld>
            <a:endParaRPr lang="en-US" dirty="0"/>
          </a:p>
        </p:txBody>
      </p:sp>
    </p:spTree>
    <p:extLst>
      <p:ext uri="{BB962C8B-B14F-4D97-AF65-F5344CB8AC3E}">
        <p14:creationId xmlns:p14="http://schemas.microsoft.com/office/powerpoint/2010/main" val="16202072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5193" y="254514"/>
            <a:ext cx="8659909" cy="756418"/>
          </a:xfrm>
        </p:spPr>
        <p:txBody>
          <a:bodyPr anchor="ctr">
            <a:noAutofit/>
          </a:bodyPr>
          <a:lstStyle/>
          <a:p>
            <a:r>
              <a:rPr lang="en-US" sz="2800" dirty="0"/>
              <a:t>CMAS Early and Extended Window Options</a:t>
            </a:r>
          </a:p>
        </p:txBody>
      </p:sp>
      <p:sp>
        <p:nvSpPr>
          <p:cNvPr id="3" name="Content Placeholder 2"/>
          <p:cNvSpPr>
            <a:spLocks noGrp="1"/>
          </p:cNvSpPr>
          <p:nvPr>
            <p:ph idx="1"/>
          </p:nvPr>
        </p:nvSpPr>
        <p:spPr>
          <a:xfrm>
            <a:off x="274319" y="1344168"/>
            <a:ext cx="8442961" cy="3908552"/>
          </a:xfrm>
        </p:spPr>
        <p:txBody>
          <a:bodyPr>
            <a:noAutofit/>
          </a:bodyPr>
          <a:lstStyle/>
          <a:p>
            <a:pPr marL="0" indent="0">
              <a:buNone/>
            </a:pPr>
            <a:r>
              <a:rPr lang="en-US" sz="1800" dirty="0">
                <a:solidFill>
                  <a:schemeClr val="tx1"/>
                </a:solidFill>
                <a:latin typeface="+mn-lt"/>
              </a:rPr>
              <a:t>Online math and ELA</a:t>
            </a:r>
          </a:p>
          <a:p>
            <a:pPr marL="1028700" lvl="1" indent="-342900"/>
            <a:r>
              <a:rPr lang="en-US" sz="1800" dirty="0">
                <a:solidFill>
                  <a:schemeClr val="tx1"/>
                </a:solidFill>
                <a:latin typeface="+mn-lt"/>
              </a:rPr>
              <a:t>To compensate for technology capacity, the math and ELA window can open as early as </a:t>
            </a:r>
            <a:r>
              <a:rPr lang="en-US" sz="1800" b="1" dirty="0">
                <a:solidFill>
                  <a:srgbClr val="455FA9"/>
                </a:solidFill>
                <a:latin typeface="+mn-lt"/>
              </a:rPr>
              <a:t>April 1 </a:t>
            </a:r>
            <a:r>
              <a:rPr lang="en-US" sz="1800" dirty="0">
                <a:solidFill>
                  <a:schemeClr val="tx1"/>
                </a:solidFill>
                <a:latin typeface="+mn-lt"/>
              </a:rPr>
              <a:t>and extend through </a:t>
            </a:r>
            <a:r>
              <a:rPr lang="en-US" sz="1800" b="1" dirty="0">
                <a:solidFill>
                  <a:srgbClr val="455FA9"/>
                </a:solidFill>
                <a:latin typeface="+mn-lt"/>
              </a:rPr>
              <a:t>May 3 </a:t>
            </a:r>
            <a:r>
              <a:rPr lang="en-US" sz="1800" u="sng" dirty="0">
                <a:solidFill>
                  <a:schemeClr val="tx1"/>
                </a:solidFill>
                <a:latin typeface="+mn-lt"/>
              </a:rPr>
              <a:t>online administrations only</a:t>
            </a:r>
            <a:endParaRPr lang="en-US" sz="1800" dirty="0">
              <a:solidFill>
                <a:schemeClr val="tx1"/>
              </a:solidFill>
              <a:latin typeface="+mn-lt"/>
            </a:endParaRPr>
          </a:p>
          <a:p>
            <a:pPr marL="1485900" lvl="2" indent="-342900"/>
            <a:r>
              <a:rPr lang="en-US" dirty="0">
                <a:latin typeface="+mn-lt"/>
              </a:rPr>
              <a:t>Students taking </a:t>
            </a:r>
            <a:r>
              <a:rPr lang="en-US" dirty="0" err="1">
                <a:latin typeface="+mn-lt"/>
              </a:rPr>
              <a:t>CoAlt</a:t>
            </a:r>
            <a:r>
              <a:rPr lang="en-US" dirty="0">
                <a:latin typeface="+mn-lt"/>
              </a:rPr>
              <a:t> ELA and Math (DLM) and those requiring paper accommodations should test at the same time as their peers (includes CSLA)</a:t>
            </a:r>
            <a:endParaRPr lang="en-US" u="sng" dirty="0">
              <a:solidFill>
                <a:schemeClr val="tx1"/>
              </a:solidFill>
              <a:latin typeface="+mn-lt"/>
            </a:endParaRPr>
          </a:p>
          <a:p>
            <a:pPr marL="1028700" lvl="1" indent="-342900"/>
            <a:r>
              <a:rPr lang="en-US" sz="1800" dirty="0">
                <a:solidFill>
                  <a:schemeClr val="tx1"/>
                </a:solidFill>
                <a:latin typeface="+mn-lt"/>
              </a:rPr>
              <a:t>This is an </a:t>
            </a:r>
            <a:r>
              <a:rPr lang="en-US" sz="1800" u="sng" dirty="0">
                <a:solidFill>
                  <a:schemeClr val="tx1"/>
                </a:solidFill>
                <a:latin typeface="+mn-lt"/>
              </a:rPr>
              <a:t>extended</a:t>
            </a:r>
            <a:r>
              <a:rPr lang="en-US" sz="1800" dirty="0">
                <a:solidFill>
                  <a:schemeClr val="tx1"/>
                </a:solidFill>
                <a:latin typeface="+mn-lt"/>
              </a:rPr>
              <a:t> window – total of 5 testing weeks</a:t>
            </a:r>
          </a:p>
          <a:p>
            <a:pPr marL="0" indent="0">
              <a:buNone/>
            </a:pPr>
            <a:r>
              <a:rPr lang="en-US" sz="1800" dirty="0">
                <a:solidFill>
                  <a:schemeClr val="tx1"/>
                </a:solidFill>
                <a:latin typeface="+mn-lt"/>
              </a:rPr>
              <a:t>Grade 11 science</a:t>
            </a:r>
            <a:endParaRPr lang="en-US" sz="1800" dirty="0">
              <a:solidFill>
                <a:srgbClr val="FF0000"/>
              </a:solidFill>
              <a:latin typeface="+mn-lt"/>
            </a:endParaRPr>
          </a:p>
          <a:p>
            <a:pPr marL="1028700" lvl="1" indent="-342900"/>
            <a:r>
              <a:rPr lang="en-US" sz="1800" dirty="0">
                <a:solidFill>
                  <a:schemeClr val="tx1"/>
                </a:solidFill>
                <a:latin typeface="+mn-lt"/>
              </a:rPr>
              <a:t>To accommodate high school assessment schedules including SAT, AP and IB exams, the grade 11 science window can open and close early</a:t>
            </a:r>
          </a:p>
          <a:p>
            <a:pPr marL="1028700" lvl="1" indent="-342900"/>
            <a:r>
              <a:rPr lang="en-US" sz="1800" dirty="0">
                <a:solidFill>
                  <a:schemeClr val="tx1"/>
                </a:solidFill>
                <a:latin typeface="+mn-lt"/>
              </a:rPr>
              <a:t>Early window option: </a:t>
            </a:r>
            <a:r>
              <a:rPr lang="en-US" sz="1800" b="1" dirty="0">
                <a:solidFill>
                  <a:srgbClr val="455FA9"/>
                </a:solidFill>
                <a:latin typeface="+mn-lt"/>
              </a:rPr>
              <a:t>April 1 – April 19</a:t>
            </a:r>
          </a:p>
          <a:p>
            <a:pPr marL="1028700" lvl="1" indent="-342900"/>
            <a:r>
              <a:rPr lang="en-US" sz="1800" dirty="0">
                <a:solidFill>
                  <a:schemeClr val="tx1"/>
                </a:solidFill>
                <a:latin typeface="+mn-lt"/>
              </a:rPr>
              <a:t>This is an </a:t>
            </a:r>
            <a:r>
              <a:rPr lang="en-US" sz="1800" u="sng" dirty="0">
                <a:solidFill>
                  <a:schemeClr val="tx1"/>
                </a:solidFill>
                <a:latin typeface="+mn-lt"/>
              </a:rPr>
              <a:t>early</a:t>
            </a:r>
            <a:r>
              <a:rPr lang="en-US" sz="1800" dirty="0">
                <a:solidFill>
                  <a:schemeClr val="tx1"/>
                </a:solidFill>
                <a:latin typeface="+mn-lt"/>
              </a:rPr>
              <a:t> window – total of 3 testing weeks</a:t>
            </a:r>
          </a:p>
        </p:txBody>
      </p:sp>
      <p:sp>
        <p:nvSpPr>
          <p:cNvPr id="4" name="Slide Number Placeholder 3"/>
          <p:cNvSpPr>
            <a:spLocks noGrp="1"/>
          </p:cNvSpPr>
          <p:nvPr>
            <p:ph type="sldNum" sz="quarter" idx="12"/>
          </p:nvPr>
        </p:nvSpPr>
        <p:spPr>
          <a:xfrm>
            <a:off x="223071" y="6427018"/>
            <a:ext cx="2057400" cy="365125"/>
          </a:xfrm>
          <a:prstGeom prst="rect">
            <a:avLst/>
          </a:prstGeom>
        </p:spPr>
        <p:txBody>
          <a:bodyPr/>
          <a:lstStyle>
            <a:defPPr>
              <a:defRPr lang="en-US"/>
            </a:defPPr>
            <a:lvl1pPr marL="0" algn="l" defTabSz="914400" rtl="0" eaLnBrk="1" latinLnBrk="0" hangingPunct="1">
              <a:defRPr sz="1600" kern="1200">
                <a:solidFill>
                  <a:schemeClr val="bg1">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479D5F6-EDCB-402A-AC08-4943A1820E8F}" type="slidenum">
              <a:rPr lang="en-US" smtClean="0"/>
              <a:pPr/>
              <a:t>22</a:t>
            </a:fld>
            <a:endParaRPr lang="en-US" dirty="0"/>
          </a:p>
        </p:txBody>
      </p:sp>
    </p:spTree>
    <p:extLst>
      <p:ext uri="{BB962C8B-B14F-4D97-AF65-F5344CB8AC3E}">
        <p14:creationId xmlns:p14="http://schemas.microsoft.com/office/powerpoint/2010/main" val="21381299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6090" y="471143"/>
            <a:ext cx="7886700" cy="730249"/>
          </a:xfrm>
        </p:spPr>
        <p:txBody>
          <a:bodyPr anchor="ctr">
            <a:normAutofit/>
          </a:bodyPr>
          <a:lstStyle/>
          <a:p>
            <a:r>
              <a:rPr lang="en-US" sz="3600" dirty="0"/>
              <a:t>Scheduling Considerations</a:t>
            </a:r>
          </a:p>
        </p:txBody>
      </p:sp>
      <p:sp>
        <p:nvSpPr>
          <p:cNvPr id="3" name="Content Placeholder 2"/>
          <p:cNvSpPr>
            <a:spLocks noGrp="1"/>
          </p:cNvSpPr>
          <p:nvPr>
            <p:ph idx="1"/>
          </p:nvPr>
        </p:nvSpPr>
        <p:spPr>
          <a:xfrm>
            <a:off x="497204" y="1499108"/>
            <a:ext cx="8179435" cy="3859784"/>
          </a:xfrm>
        </p:spPr>
        <p:txBody>
          <a:bodyPr>
            <a:normAutofit/>
          </a:bodyPr>
          <a:lstStyle/>
          <a:p>
            <a:pPr marL="0" indent="0">
              <a:lnSpc>
                <a:spcPct val="100000"/>
              </a:lnSpc>
              <a:buNone/>
            </a:pPr>
            <a:r>
              <a:rPr lang="en-US" sz="1800" dirty="0">
                <a:solidFill>
                  <a:schemeClr val="tx1"/>
                </a:solidFill>
                <a:latin typeface="+mn-lt"/>
              </a:rPr>
              <a:t>Colorado Spanish Language Arts (CSLA)</a:t>
            </a:r>
          </a:p>
          <a:p>
            <a:pPr marL="1028700" lvl="1" indent="-342900">
              <a:lnSpc>
                <a:spcPct val="100000"/>
              </a:lnSpc>
            </a:pPr>
            <a:r>
              <a:rPr lang="en-US" sz="1800" dirty="0">
                <a:solidFill>
                  <a:schemeClr val="tx1"/>
                </a:solidFill>
                <a:latin typeface="+mn-lt"/>
              </a:rPr>
              <a:t>An accommodated version of the ELA assessment</a:t>
            </a:r>
          </a:p>
          <a:p>
            <a:pPr marL="1028700" lvl="1" indent="-342900">
              <a:lnSpc>
                <a:spcPct val="100000"/>
              </a:lnSpc>
            </a:pPr>
            <a:r>
              <a:rPr lang="en-US" sz="1800" dirty="0">
                <a:latin typeface="+mn-lt"/>
              </a:rPr>
              <a:t>A</a:t>
            </a:r>
            <a:r>
              <a:rPr lang="en-US" sz="1800" dirty="0">
                <a:solidFill>
                  <a:schemeClr val="tx1"/>
                </a:solidFill>
                <a:latin typeface="+mn-lt"/>
              </a:rPr>
              <a:t>dministered in the same window as ELA</a:t>
            </a:r>
          </a:p>
          <a:p>
            <a:pPr marL="0" indent="0">
              <a:lnSpc>
                <a:spcPct val="100000"/>
              </a:lnSpc>
              <a:buNone/>
            </a:pPr>
            <a:r>
              <a:rPr lang="en-US" sz="1800" dirty="0">
                <a:solidFill>
                  <a:schemeClr val="tx1"/>
                </a:solidFill>
                <a:latin typeface="+mn-lt"/>
              </a:rPr>
              <a:t>CoAlt and accommodated CMAS forms</a:t>
            </a:r>
          </a:p>
          <a:p>
            <a:pPr marL="1028700" lvl="1" indent="-342900">
              <a:lnSpc>
                <a:spcPct val="100000"/>
              </a:lnSpc>
            </a:pPr>
            <a:r>
              <a:rPr lang="en-US" sz="1800" u="sng" dirty="0">
                <a:solidFill>
                  <a:schemeClr val="tx1"/>
                </a:solidFill>
                <a:latin typeface="+mn-lt"/>
              </a:rPr>
              <a:t>To the extent possible</a:t>
            </a:r>
            <a:r>
              <a:rPr lang="en-US" sz="1800" dirty="0">
                <a:solidFill>
                  <a:schemeClr val="tx1"/>
                </a:solidFill>
                <a:latin typeface="+mn-lt"/>
              </a:rPr>
              <a:t>, a student taking CoAlt or CMAS with accommodations in a content area for which the student is participating in a general education class should be assessed at the same time as their peers to avoid missed instruction </a:t>
            </a:r>
          </a:p>
          <a:p>
            <a:pPr marL="1485900" lvl="2" indent="-342900">
              <a:lnSpc>
                <a:spcPct val="100000"/>
              </a:lnSpc>
              <a:buFont typeface="Courier New" panose="02070309020205020404" pitchFamily="49" charset="0"/>
              <a:buChar char="o"/>
            </a:pPr>
            <a:r>
              <a:rPr lang="en-US" sz="1800" dirty="0">
                <a:solidFill>
                  <a:schemeClr val="tx1"/>
                </a:solidFill>
                <a:latin typeface="+mn-lt"/>
              </a:rPr>
              <a:t>Ensure students taking these assessments do not miss instruction from their general education classes</a:t>
            </a:r>
          </a:p>
        </p:txBody>
      </p:sp>
      <p:sp>
        <p:nvSpPr>
          <p:cNvPr id="4" name="Slide Number Placeholder 3"/>
          <p:cNvSpPr>
            <a:spLocks noGrp="1"/>
          </p:cNvSpPr>
          <p:nvPr>
            <p:ph type="sldNum" sz="quarter" idx="12"/>
          </p:nvPr>
        </p:nvSpPr>
        <p:spPr>
          <a:xfrm>
            <a:off x="223071" y="6427018"/>
            <a:ext cx="2057400" cy="365125"/>
          </a:xfrm>
          <a:prstGeom prst="rect">
            <a:avLst/>
          </a:prstGeom>
        </p:spPr>
        <p:txBody>
          <a:bodyPr/>
          <a:lstStyle>
            <a:defPPr>
              <a:defRPr lang="en-US"/>
            </a:defPPr>
            <a:lvl1pPr marL="0" algn="l" defTabSz="914400" rtl="0" eaLnBrk="1" latinLnBrk="0" hangingPunct="1">
              <a:defRPr sz="1600" kern="1200">
                <a:solidFill>
                  <a:schemeClr val="bg1">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479D5F6-EDCB-402A-AC08-4943A1820E8F}" type="slidenum">
              <a:rPr lang="en-US" smtClean="0"/>
              <a:pPr/>
              <a:t>23</a:t>
            </a:fld>
            <a:endParaRPr lang="en-US" dirty="0"/>
          </a:p>
        </p:txBody>
      </p:sp>
    </p:spTree>
    <p:extLst>
      <p:ext uri="{BB962C8B-B14F-4D97-AF65-F5344CB8AC3E}">
        <p14:creationId xmlns:p14="http://schemas.microsoft.com/office/powerpoint/2010/main" val="22676884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E86BB4-F3BA-5CA0-0071-7C6495C06B7D}"/>
              </a:ext>
            </a:extLst>
          </p:cNvPr>
          <p:cNvSpPr>
            <a:spLocks noGrp="1"/>
          </p:cNvSpPr>
          <p:nvPr>
            <p:ph type="title"/>
          </p:nvPr>
        </p:nvSpPr>
        <p:spPr/>
        <p:txBody>
          <a:bodyPr/>
          <a:lstStyle/>
          <a:p>
            <a:r>
              <a:rPr lang="en-US" dirty="0"/>
              <a:t>Knowledge Check</a:t>
            </a:r>
          </a:p>
        </p:txBody>
      </p:sp>
      <p:pic>
        <p:nvPicPr>
          <p:cNvPr id="4" name="Graphic 3" descr="Lightbulb and gear outline">
            <a:extLst>
              <a:ext uri="{FF2B5EF4-FFF2-40B4-BE49-F238E27FC236}">
                <a16:creationId xmlns:a16="http://schemas.microsoft.com/office/drawing/2014/main" id="{786CE71D-FBEA-9023-BE30-92D18ADAF5F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459480" y="2316480"/>
            <a:ext cx="2225040" cy="2225040"/>
          </a:xfrm>
          <a:prstGeom prst="rect">
            <a:avLst/>
          </a:prstGeom>
        </p:spPr>
      </p:pic>
    </p:spTree>
    <p:extLst>
      <p:ext uri="{BB962C8B-B14F-4D97-AF65-F5344CB8AC3E}">
        <p14:creationId xmlns:p14="http://schemas.microsoft.com/office/powerpoint/2010/main" val="369752319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E0335C-5AA3-A2C5-10D7-1A16E4C7AA9E}"/>
              </a:ext>
            </a:extLst>
          </p:cNvPr>
          <p:cNvSpPr>
            <a:spLocks noGrp="1"/>
          </p:cNvSpPr>
          <p:nvPr>
            <p:ph type="ctrTitle"/>
          </p:nvPr>
        </p:nvSpPr>
        <p:spPr/>
        <p:txBody>
          <a:bodyPr/>
          <a:lstStyle/>
          <a:p>
            <a:r>
              <a:rPr lang="en-US" dirty="0"/>
              <a:t>ACCESS for ELLs</a:t>
            </a:r>
          </a:p>
        </p:txBody>
      </p:sp>
    </p:spTree>
    <p:extLst>
      <p:ext uri="{BB962C8B-B14F-4D97-AF65-F5344CB8AC3E}">
        <p14:creationId xmlns:p14="http://schemas.microsoft.com/office/powerpoint/2010/main" val="218285736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p>
            <a:r>
              <a:rPr lang="en-US" sz="2800" dirty="0"/>
              <a:t>ACCESS for ELLs</a:t>
            </a:r>
            <a:endParaRPr lang="en-US" sz="2800" baseline="30000" dirty="0"/>
          </a:p>
        </p:txBody>
      </p:sp>
      <p:sp>
        <p:nvSpPr>
          <p:cNvPr id="3" name="Content Placeholder 2"/>
          <p:cNvSpPr>
            <a:spLocks noGrp="1"/>
          </p:cNvSpPr>
          <p:nvPr>
            <p:ph idx="1"/>
          </p:nvPr>
        </p:nvSpPr>
        <p:spPr>
          <a:xfrm>
            <a:off x="628650" y="1361440"/>
            <a:ext cx="8088630" cy="3251200"/>
          </a:xfrm>
        </p:spPr>
        <p:txBody>
          <a:bodyPr>
            <a:normAutofit lnSpcReduction="10000"/>
          </a:bodyPr>
          <a:lstStyle/>
          <a:p>
            <a:pPr marL="0" indent="0">
              <a:buNone/>
            </a:pPr>
            <a:r>
              <a:rPr lang="en-US" sz="1800" dirty="0">
                <a:latin typeface="+mn-lt"/>
              </a:rPr>
              <a:t>Test forms</a:t>
            </a:r>
          </a:p>
          <a:p>
            <a:pPr lvl="1"/>
            <a:r>
              <a:rPr lang="en-US" sz="1800" dirty="0">
                <a:latin typeface="+mn-lt"/>
              </a:rPr>
              <a:t>Kindergarten (paper-based)</a:t>
            </a:r>
          </a:p>
          <a:p>
            <a:pPr lvl="1"/>
            <a:r>
              <a:rPr lang="en-US" sz="1800" dirty="0">
                <a:latin typeface="+mn-lt"/>
              </a:rPr>
              <a:t>ACCESS grades 1-12 (computer-based; paper-based for student as needed per IEP or 504 plan)</a:t>
            </a:r>
          </a:p>
          <a:p>
            <a:pPr lvl="2">
              <a:buFont typeface="Courier New" panose="02070309020205020404" pitchFamily="49" charset="0"/>
              <a:buChar char="o"/>
            </a:pPr>
            <a:r>
              <a:rPr lang="en-US" sz="1800" dirty="0">
                <a:latin typeface="+mn-lt"/>
              </a:rPr>
              <a:t>Writing domain is paper-based for grades 1-3 for all students</a:t>
            </a:r>
          </a:p>
          <a:p>
            <a:pPr lvl="1"/>
            <a:r>
              <a:rPr lang="en-US" sz="1800" dirty="0">
                <a:latin typeface="+mn-lt"/>
              </a:rPr>
              <a:t>Alternate ACCESS grades K-12, for students with IEPs written to the Extended Evidence Outcomes (paper-based) </a:t>
            </a:r>
          </a:p>
          <a:p>
            <a:pPr lvl="1"/>
            <a:endParaRPr lang="en-US" sz="1800" dirty="0">
              <a:latin typeface="+mn-lt"/>
            </a:endParaRPr>
          </a:p>
          <a:p>
            <a:pPr marL="0" indent="0">
              <a:buNone/>
            </a:pPr>
            <a:r>
              <a:rPr lang="en-US" sz="1800" dirty="0">
                <a:solidFill>
                  <a:schemeClr val="tx1"/>
                </a:solidFill>
                <a:latin typeface="+mn-lt"/>
              </a:rPr>
              <a:t>Training</a:t>
            </a:r>
          </a:p>
          <a:p>
            <a:pPr marL="342900" indent="-342900">
              <a:buFont typeface="Arial" panose="020B0604020202020204" pitchFamily="34" charset="0"/>
              <a:buChar char="•"/>
            </a:pPr>
            <a:r>
              <a:rPr lang="en-US" sz="1800" dirty="0">
                <a:solidFill>
                  <a:schemeClr val="tx1"/>
                </a:solidFill>
                <a:latin typeface="+mn-lt"/>
              </a:rPr>
              <a:t>All Test Administrators </a:t>
            </a:r>
            <a:r>
              <a:rPr lang="en-US" sz="1800" dirty="0">
                <a:latin typeface="+mn-lt"/>
              </a:rPr>
              <a:t>must </a:t>
            </a:r>
            <a:r>
              <a:rPr lang="en-US" sz="1800" dirty="0">
                <a:solidFill>
                  <a:schemeClr val="tx1"/>
                </a:solidFill>
                <a:latin typeface="+mn-lt"/>
              </a:rPr>
              <a:t>pass WIDA’s </a:t>
            </a:r>
            <a:r>
              <a:rPr lang="en-US" sz="1800" dirty="0">
                <a:latin typeface="+mn-lt"/>
              </a:rPr>
              <a:t>quizzes</a:t>
            </a:r>
            <a:r>
              <a:rPr lang="en-US" sz="1800" dirty="0">
                <a:solidFill>
                  <a:schemeClr val="tx1"/>
                </a:solidFill>
                <a:latin typeface="+mn-lt"/>
              </a:rPr>
              <a:t> and have an opportunity to ask questions to their School Assessment Coordinator</a:t>
            </a:r>
          </a:p>
        </p:txBody>
      </p:sp>
      <p:sp>
        <p:nvSpPr>
          <p:cNvPr id="4" name="Slide Number Placeholder 3"/>
          <p:cNvSpPr>
            <a:spLocks noGrp="1"/>
          </p:cNvSpPr>
          <p:nvPr>
            <p:ph type="sldNum" sz="quarter" idx="12"/>
          </p:nvPr>
        </p:nvSpPr>
        <p:spPr>
          <a:xfrm>
            <a:off x="223071" y="6427018"/>
            <a:ext cx="2057400" cy="365125"/>
          </a:xfrm>
          <a:prstGeom prst="rect">
            <a:avLst/>
          </a:prstGeom>
        </p:spPr>
        <p:txBody>
          <a:bodyPr/>
          <a:lstStyle>
            <a:defPPr>
              <a:defRPr lang="en-US"/>
            </a:defPPr>
            <a:lvl1pPr marL="0" algn="l" defTabSz="914400" rtl="0" eaLnBrk="1" latinLnBrk="0" hangingPunct="1">
              <a:defRPr sz="1600" kern="1200">
                <a:solidFill>
                  <a:schemeClr val="bg1">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479D5F6-EDCB-402A-AC08-4943A1820E8F}" type="slidenum">
              <a:rPr lang="en-US" smtClean="0"/>
              <a:pPr/>
              <a:t>26</a:t>
            </a:fld>
            <a:endParaRPr lang="en-US" dirty="0"/>
          </a:p>
        </p:txBody>
      </p:sp>
    </p:spTree>
    <p:extLst>
      <p:ext uri="{BB962C8B-B14F-4D97-AF65-F5344CB8AC3E}">
        <p14:creationId xmlns:p14="http://schemas.microsoft.com/office/powerpoint/2010/main" val="421952291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Autofit/>
          </a:bodyPr>
          <a:lstStyle/>
          <a:p>
            <a:r>
              <a:rPr lang="en-US" sz="2800" dirty="0"/>
              <a:t>ACCESS for ELLs</a:t>
            </a:r>
            <a:r>
              <a:rPr lang="en-US" sz="2800" baseline="30000" dirty="0"/>
              <a:t>® </a:t>
            </a:r>
            <a:r>
              <a:rPr lang="en-US" sz="2800" dirty="0"/>
              <a:t>Key Dates</a:t>
            </a:r>
          </a:p>
        </p:txBody>
      </p:sp>
      <p:sp>
        <p:nvSpPr>
          <p:cNvPr id="3" name="Content Placeholder 2"/>
          <p:cNvSpPr>
            <a:spLocks noGrp="1"/>
          </p:cNvSpPr>
          <p:nvPr>
            <p:ph idx="1"/>
          </p:nvPr>
        </p:nvSpPr>
        <p:spPr>
          <a:xfrm>
            <a:off x="628650" y="1440859"/>
            <a:ext cx="8007350" cy="4640674"/>
          </a:xfrm>
        </p:spPr>
        <p:txBody>
          <a:bodyPr>
            <a:normAutofit/>
          </a:bodyPr>
          <a:lstStyle/>
          <a:p>
            <a:pPr marL="0" indent="0">
              <a:buNone/>
            </a:pPr>
            <a:r>
              <a:rPr lang="en-US" sz="1800" dirty="0">
                <a:solidFill>
                  <a:schemeClr val="tx1"/>
                </a:solidFill>
                <a:latin typeface="+mn-lt"/>
              </a:rPr>
              <a:t>ACCESS Testing Window</a:t>
            </a:r>
          </a:p>
          <a:p>
            <a:pPr marL="1028700" lvl="1" indent="-342900"/>
            <a:r>
              <a:rPr lang="en-US" sz="1800" dirty="0">
                <a:latin typeface="+mn-lt"/>
              </a:rPr>
              <a:t>Monday, January 8 – Friday, February 9, 2024</a:t>
            </a:r>
          </a:p>
          <a:p>
            <a:pPr marL="0" indent="0">
              <a:buNone/>
            </a:pPr>
            <a:r>
              <a:rPr lang="en-US" sz="1800" dirty="0">
                <a:latin typeface="+mn-lt"/>
              </a:rPr>
              <a:t>WIDA AMS Test Setup Available</a:t>
            </a:r>
          </a:p>
          <a:p>
            <a:pPr marL="1028700" lvl="1" indent="-342900"/>
            <a:r>
              <a:rPr lang="en-US" sz="1800" dirty="0">
                <a:latin typeface="+mn-lt"/>
              </a:rPr>
              <a:t>November 29, 2023 – February 14, 2024</a:t>
            </a:r>
          </a:p>
          <a:p>
            <a:pPr marL="0" indent="0">
              <a:buNone/>
            </a:pPr>
            <a:r>
              <a:rPr lang="en-US" sz="1800" dirty="0">
                <a:latin typeface="+mn-lt"/>
              </a:rPr>
              <a:t>Districts Receive Test Materials</a:t>
            </a:r>
          </a:p>
          <a:p>
            <a:pPr marL="1028700" lvl="1" indent="-342900"/>
            <a:r>
              <a:rPr lang="en-US" sz="1800" dirty="0">
                <a:latin typeface="+mn-lt"/>
              </a:rPr>
              <a:t>December 14, 2023</a:t>
            </a:r>
          </a:p>
        </p:txBody>
      </p:sp>
      <p:sp>
        <p:nvSpPr>
          <p:cNvPr id="4" name="Slide Number Placeholder 3"/>
          <p:cNvSpPr>
            <a:spLocks noGrp="1"/>
          </p:cNvSpPr>
          <p:nvPr>
            <p:ph type="sldNum" sz="quarter" idx="12"/>
          </p:nvPr>
        </p:nvSpPr>
        <p:spPr>
          <a:xfrm>
            <a:off x="223071" y="6427018"/>
            <a:ext cx="2057400" cy="365125"/>
          </a:xfrm>
          <a:prstGeom prst="rect">
            <a:avLst/>
          </a:prstGeom>
        </p:spPr>
        <p:txBody>
          <a:bodyPr/>
          <a:lstStyle>
            <a:defPPr>
              <a:defRPr lang="en-US"/>
            </a:defPPr>
            <a:lvl1pPr marL="0" algn="l" defTabSz="914400" rtl="0" eaLnBrk="1" latinLnBrk="0" hangingPunct="1">
              <a:defRPr sz="1600" kern="1200">
                <a:solidFill>
                  <a:schemeClr val="bg1">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479D5F6-EDCB-402A-AC08-4943A1820E8F}" type="slidenum">
              <a:rPr lang="en-US" smtClean="0"/>
              <a:pPr/>
              <a:t>27</a:t>
            </a:fld>
            <a:endParaRPr lang="en-US" dirty="0"/>
          </a:p>
        </p:txBody>
      </p:sp>
    </p:spTree>
    <p:extLst>
      <p:ext uri="{BB962C8B-B14F-4D97-AF65-F5344CB8AC3E}">
        <p14:creationId xmlns:p14="http://schemas.microsoft.com/office/powerpoint/2010/main" val="350757943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DF004CE5-9BDD-7635-FB8C-1ADE1557DE18}"/>
              </a:ext>
            </a:extLst>
          </p:cNvPr>
          <p:cNvPicPr>
            <a:picLocks noChangeAspect="1"/>
          </p:cNvPicPr>
          <p:nvPr/>
        </p:nvPicPr>
        <p:blipFill>
          <a:blip r:embed="rId2"/>
          <a:stretch>
            <a:fillRect/>
          </a:stretch>
        </p:blipFill>
        <p:spPr>
          <a:xfrm>
            <a:off x="2357529" y="1635760"/>
            <a:ext cx="4457993" cy="3610005"/>
          </a:xfrm>
          <a:prstGeom prst="rect">
            <a:avLst/>
          </a:prstGeom>
        </p:spPr>
      </p:pic>
      <p:sp>
        <p:nvSpPr>
          <p:cNvPr id="2" name="Title 1"/>
          <p:cNvSpPr>
            <a:spLocks noGrp="1"/>
          </p:cNvSpPr>
          <p:nvPr>
            <p:ph type="title"/>
          </p:nvPr>
        </p:nvSpPr>
        <p:spPr>
          <a:xfrm>
            <a:off x="628650" y="400703"/>
            <a:ext cx="8686371" cy="756418"/>
          </a:xfrm>
        </p:spPr>
        <p:txBody>
          <a:bodyPr anchor="ctr">
            <a:noAutofit/>
          </a:bodyPr>
          <a:lstStyle/>
          <a:p>
            <a:r>
              <a:rPr lang="en-US" sz="3600" dirty="0"/>
              <a:t>WIDA Screener</a:t>
            </a:r>
          </a:p>
        </p:txBody>
      </p:sp>
      <p:sp>
        <p:nvSpPr>
          <p:cNvPr id="4" name="Slide Number Placeholder 3"/>
          <p:cNvSpPr>
            <a:spLocks noGrp="1"/>
          </p:cNvSpPr>
          <p:nvPr>
            <p:ph type="sldNum" sz="quarter" idx="12"/>
          </p:nvPr>
        </p:nvSpPr>
        <p:spPr>
          <a:xfrm>
            <a:off x="223071" y="6427018"/>
            <a:ext cx="2057400" cy="365125"/>
          </a:xfrm>
          <a:prstGeom prst="rect">
            <a:avLst/>
          </a:prstGeom>
        </p:spPr>
        <p:txBody>
          <a:bodyPr/>
          <a:lstStyle>
            <a:defPPr>
              <a:defRPr lang="en-US"/>
            </a:defPPr>
            <a:lvl1pPr marL="0" algn="l" defTabSz="914400" rtl="0" eaLnBrk="1" latinLnBrk="0" hangingPunct="1">
              <a:defRPr sz="1600" kern="1200">
                <a:solidFill>
                  <a:schemeClr val="bg1">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479D5F6-EDCB-402A-AC08-4943A1820E8F}" type="slidenum">
              <a:rPr lang="en-US" smtClean="0"/>
              <a:pPr/>
              <a:t>28</a:t>
            </a:fld>
            <a:endParaRPr lang="en-US" dirty="0"/>
          </a:p>
        </p:txBody>
      </p:sp>
      <p:sp>
        <p:nvSpPr>
          <p:cNvPr id="3" name="Content Placeholder 2"/>
          <p:cNvSpPr>
            <a:spLocks noGrp="1"/>
          </p:cNvSpPr>
          <p:nvPr>
            <p:ph idx="1"/>
          </p:nvPr>
        </p:nvSpPr>
        <p:spPr>
          <a:xfrm>
            <a:off x="2506662" y="2901673"/>
            <a:ext cx="4130674" cy="1054652"/>
          </a:xfrm>
        </p:spPr>
        <p:txBody>
          <a:bodyPr>
            <a:normAutofit/>
          </a:bodyPr>
          <a:lstStyle/>
          <a:p>
            <a:pPr marL="0" indent="0" algn="ctr">
              <a:buNone/>
            </a:pPr>
            <a:r>
              <a:rPr lang="en-US" sz="1800" dirty="0">
                <a:solidFill>
                  <a:schemeClr val="bg1"/>
                </a:solidFill>
                <a:effectLst/>
                <a:latin typeface="+mn-lt"/>
                <a:hlinkClick r:id="rId3" tooltip="https://www.cde.state.co.us/cde_english/identification-placement">
                  <a:extLst>
                    <a:ext uri="{A12FA001-AC4F-418D-AE19-62706E023703}">
                      <ahyp:hlinkClr xmlns:ahyp="http://schemas.microsoft.com/office/drawing/2018/hyperlinkcolor" val="tx"/>
                    </a:ext>
                  </a:extLst>
                </a:hlinkClick>
              </a:rPr>
              <a:t>Standardized Identification Procedures</a:t>
            </a:r>
            <a:r>
              <a:rPr lang="en-US" sz="1800" dirty="0">
                <a:solidFill>
                  <a:schemeClr val="bg1"/>
                </a:solidFill>
                <a:latin typeface="+mn-lt"/>
              </a:rPr>
              <a:t> questions should be addressed to Rachel Franks: rachelfranks@csi.state.co.us</a:t>
            </a:r>
            <a:r>
              <a:rPr lang="en-US" sz="2400" dirty="0">
                <a:solidFill>
                  <a:schemeClr val="bg1"/>
                </a:solidFill>
              </a:rPr>
              <a:t> </a:t>
            </a:r>
          </a:p>
          <a:p>
            <a:pPr lvl="1" indent="0" algn="ctr">
              <a:buNone/>
            </a:pPr>
            <a:endParaRPr lang="en-US" dirty="0">
              <a:solidFill>
                <a:srgbClr val="FF0000"/>
              </a:solidFill>
            </a:endParaRPr>
          </a:p>
        </p:txBody>
      </p:sp>
    </p:spTree>
    <p:extLst>
      <p:ext uri="{BB962C8B-B14F-4D97-AF65-F5344CB8AC3E}">
        <p14:creationId xmlns:p14="http://schemas.microsoft.com/office/powerpoint/2010/main" val="185318410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E86BB4-F3BA-5CA0-0071-7C6495C06B7D}"/>
              </a:ext>
            </a:extLst>
          </p:cNvPr>
          <p:cNvSpPr>
            <a:spLocks noGrp="1"/>
          </p:cNvSpPr>
          <p:nvPr>
            <p:ph type="title"/>
          </p:nvPr>
        </p:nvSpPr>
        <p:spPr/>
        <p:txBody>
          <a:bodyPr/>
          <a:lstStyle/>
          <a:p>
            <a:r>
              <a:rPr lang="en-US" dirty="0"/>
              <a:t>Knowledge Check</a:t>
            </a:r>
          </a:p>
        </p:txBody>
      </p:sp>
      <p:pic>
        <p:nvPicPr>
          <p:cNvPr id="4" name="Graphic 3" descr="Lightbulb and gear outline">
            <a:extLst>
              <a:ext uri="{FF2B5EF4-FFF2-40B4-BE49-F238E27FC236}">
                <a16:creationId xmlns:a16="http://schemas.microsoft.com/office/drawing/2014/main" id="{786CE71D-FBEA-9023-BE30-92D18ADAF5F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459480" y="2316480"/>
            <a:ext cx="2225040" cy="2225040"/>
          </a:xfrm>
          <a:prstGeom prst="rect">
            <a:avLst/>
          </a:prstGeom>
        </p:spPr>
      </p:pic>
    </p:spTree>
    <p:extLst>
      <p:ext uri="{BB962C8B-B14F-4D97-AF65-F5344CB8AC3E}">
        <p14:creationId xmlns:p14="http://schemas.microsoft.com/office/powerpoint/2010/main" val="15945399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A5A1DE-8420-43BB-0FC2-F9645A490386}"/>
              </a:ext>
            </a:extLst>
          </p:cNvPr>
          <p:cNvSpPr>
            <a:spLocks noGrp="1"/>
          </p:cNvSpPr>
          <p:nvPr>
            <p:ph type="title"/>
          </p:nvPr>
        </p:nvSpPr>
        <p:spPr>
          <a:xfrm>
            <a:off x="486410" y="551899"/>
            <a:ext cx="7886700" cy="730249"/>
          </a:xfrm>
        </p:spPr>
        <p:txBody>
          <a:bodyPr>
            <a:normAutofit/>
          </a:bodyPr>
          <a:lstStyle/>
          <a:p>
            <a:r>
              <a:rPr lang="en-US" dirty="0"/>
              <a:t>Agenda</a:t>
            </a:r>
          </a:p>
        </p:txBody>
      </p:sp>
      <p:sp>
        <p:nvSpPr>
          <p:cNvPr id="3" name="Content Placeholder 2">
            <a:extLst>
              <a:ext uri="{FF2B5EF4-FFF2-40B4-BE49-F238E27FC236}">
                <a16:creationId xmlns:a16="http://schemas.microsoft.com/office/drawing/2014/main" id="{58C1EAE0-BC80-2462-D602-09250AD50D8B}"/>
              </a:ext>
            </a:extLst>
          </p:cNvPr>
          <p:cNvSpPr>
            <a:spLocks noGrp="1"/>
          </p:cNvSpPr>
          <p:nvPr>
            <p:ph idx="1"/>
          </p:nvPr>
        </p:nvSpPr>
        <p:spPr>
          <a:xfrm>
            <a:off x="486410" y="1586948"/>
            <a:ext cx="7886700" cy="4894815"/>
          </a:xfrm>
        </p:spPr>
        <p:txBody>
          <a:bodyPr>
            <a:normAutofit fontScale="92500" lnSpcReduction="10000"/>
          </a:bodyPr>
          <a:lstStyle/>
          <a:p>
            <a:pPr marL="342900" marR="0" lvl="0" indent="-3429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200" b="0" i="0" u="none" strike="noStrike" kern="1200" cap="none" spc="0" normalizeH="0" baseline="0" noProof="0" dirty="0">
                <a:ln>
                  <a:noFill/>
                </a:ln>
                <a:solidFill>
                  <a:prstClr val="black"/>
                </a:solidFill>
                <a:effectLst/>
                <a:uLnTx/>
                <a:uFillTx/>
                <a:latin typeface="Calibri" panose="020F0502020204030204"/>
                <a:ea typeface="+mn-ea"/>
                <a:cs typeface="+mn-cs"/>
              </a:rPr>
              <a:t>General Information</a:t>
            </a:r>
          </a:p>
          <a:p>
            <a:pPr marL="342900" marR="0" lvl="0" indent="-3429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200" b="0" i="0" u="none" strike="noStrike" kern="1200" cap="none" spc="0" normalizeH="0" baseline="0" noProof="0" dirty="0">
                <a:ln>
                  <a:noFill/>
                </a:ln>
                <a:solidFill>
                  <a:prstClr val="black"/>
                </a:solidFill>
                <a:effectLst/>
                <a:uLnTx/>
                <a:uFillTx/>
                <a:latin typeface="Calibri" panose="020F0502020204030204"/>
                <a:ea typeface="+mn-ea"/>
                <a:cs typeface="+mn-cs"/>
              </a:rPr>
              <a:t>Tentative Spring 2024 State Assessment Schedule</a:t>
            </a:r>
          </a:p>
          <a:p>
            <a:pPr marL="342900" marR="0" lvl="0" indent="-3429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200" b="0" i="0" u="none" strike="noStrike" kern="1200" cap="none" spc="0" normalizeH="0" baseline="0" noProof="0" dirty="0">
                <a:ln>
                  <a:noFill/>
                </a:ln>
                <a:solidFill>
                  <a:prstClr val="black"/>
                </a:solidFill>
                <a:effectLst/>
                <a:uLnTx/>
                <a:uFillTx/>
                <a:latin typeface="Calibri" panose="020F0502020204030204"/>
                <a:ea typeface="+mn-ea"/>
                <a:cs typeface="+mn-cs"/>
              </a:rPr>
              <a:t>ACCESS for ELLs</a:t>
            </a:r>
            <a:endParaRPr kumimoji="0" lang="en-US" sz="2200" b="0" i="0" u="none" strike="noStrike" kern="1200" cap="none" spc="0" normalizeH="0" baseline="30000" noProof="0" dirty="0">
              <a:ln>
                <a:noFill/>
              </a:ln>
              <a:solidFill>
                <a:prstClr val="black"/>
              </a:solidFill>
              <a:effectLst/>
              <a:uLnTx/>
              <a:uFillTx/>
              <a:latin typeface="Calibri" panose="020F0502020204030204"/>
              <a:ea typeface="+mn-ea"/>
              <a:cs typeface="+mn-cs"/>
            </a:endParaRPr>
          </a:p>
          <a:p>
            <a:pPr marL="342900" marR="0" lvl="0" indent="-3429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200" b="0" i="0" u="none" strike="noStrike" kern="1200" cap="none" spc="0" normalizeH="0" baseline="0" noProof="0" dirty="0">
                <a:ln>
                  <a:noFill/>
                </a:ln>
                <a:solidFill>
                  <a:prstClr val="black"/>
                </a:solidFill>
                <a:effectLst/>
                <a:uLnTx/>
                <a:uFillTx/>
                <a:latin typeface="Calibri" panose="020F0502020204030204"/>
                <a:ea typeface="+mn-ea"/>
                <a:cs typeface="+mn-cs"/>
              </a:rPr>
              <a:t>CMAS</a:t>
            </a:r>
          </a:p>
          <a:p>
            <a:pPr marL="342900" marR="0" lvl="0" indent="-3429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200" b="0" i="0" u="none" strike="noStrike" kern="1200" cap="none" spc="0" normalizeH="0" baseline="0" noProof="0" dirty="0" err="1">
                <a:ln>
                  <a:noFill/>
                </a:ln>
                <a:solidFill>
                  <a:prstClr val="black"/>
                </a:solidFill>
                <a:effectLst/>
                <a:uLnTx/>
                <a:uFillTx/>
                <a:latin typeface="Calibri" panose="020F0502020204030204"/>
                <a:ea typeface="+mn-ea"/>
                <a:cs typeface="+mn-cs"/>
              </a:rPr>
              <a:t>CoAlt</a:t>
            </a:r>
            <a:endParaRPr kumimoji="0" lang="en-US" sz="22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342900" marR="0" lvl="0" indent="-3429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200" b="0" i="0" u="none" strike="noStrike" kern="1200" cap="none" spc="0" normalizeH="0" baseline="0" noProof="0" dirty="0">
                <a:ln>
                  <a:noFill/>
                </a:ln>
                <a:solidFill>
                  <a:prstClr val="black"/>
                </a:solidFill>
                <a:effectLst/>
                <a:uLnTx/>
                <a:uFillTx/>
                <a:latin typeface="Calibri" panose="020F0502020204030204"/>
                <a:ea typeface="+mn-ea"/>
                <a:cs typeface="+mn-cs"/>
              </a:rPr>
              <a:t>Colorado PSAT and SAT</a:t>
            </a:r>
          </a:p>
          <a:p>
            <a:pPr marL="342900" marR="0" lvl="0" indent="-3429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200" b="0" i="0" u="none" strike="noStrike" kern="1200" cap="none" spc="0" normalizeH="0" baseline="0" noProof="0" dirty="0">
                <a:ln>
                  <a:noFill/>
                </a:ln>
                <a:solidFill>
                  <a:prstClr val="black"/>
                </a:solidFill>
                <a:effectLst/>
                <a:uLnTx/>
                <a:uFillTx/>
                <a:latin typeface="Calibri" panose="020F0502020204030204"/>
                <a:ea typeface="+mn-ea"/>
                <a:cs typeface="+mn-cs"/>
              </a:rPr>
              <a:t>National and International Assessments</a:t>
            </a:r>
          </a:p>
          <a:p>
            <a:pPr marL="342900" marR="0" lvl="0" indent="-3429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200" b="0" i="0" u="none" strike="noStrike" kern="1200" cap="none" spc="0" normalizeH="0" baseline="0" noProof="0" dirty="0">
                <a:ln>
                  <a:noFill/>
                </a:ln>
                <a:solidFill>
                  <a:prstClr val="black"/>
                </a:solidFill>
                <a:effectLst/>
                <a:uLnTx/>
                <a:uFillTx/>
                <a:latin typeface="Calibri" panose="020F0502020204030204"/>
                <a:ea typeface="+mn-ea"/>
                <a:cs typeface="+mn-cs"/>
              </a:rPr>
              <a:t>Data and Reporting</a:t>
            </a:r>
          </a:p>
          <a:p>
            <a:pPr marL="342900" marR="0" lvl="0" indent="-3429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200" b="0" i="0" u="none" strike="noStrike" kern="1200" cap="none" spc="0" normalizeH="0" baseline="0" noProof="0" dirty="0">
                <a:ln>
                  <a:noFill/>
                </a:ln>
                <a:solidFill>
                  <a:prstClr val="black"/>
                </a:solidFill>
                <a:effectLst/>
                <a:uLnTx/>
                <a:uFillTx/>
                <a:latin typeface="Calibri" panose="020F0502020204030204"/>
                <a:ea typeface="+mn-ea"/>
                <a:cs typeface="+mn-cs"/>
              </a:rPr>
              <a:t>Comprehensive Assessment System Initiatives &amp; Resources</a:t>
            </a:r>
          </a:p>
          <a:p>
            <a:pPr marL="342900" marR="0" lvl="0" indent="-3429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200" b="0" i="0" u="none" strike="noStrike" kern="1200" cap="none" spc="0" normalizeH="0" baseline="0" noProof="0" dirty="0">
                <a:ln>
                  <a:noFill/>
                </a:ln>
                <a:solidFill>
                  <a:prstClr val="black"/>
                </a:solidFill>
                <a:effectLst/>
                <a:uLnTx/>
                <a:uFillTx/>
                <a:latin typeface="Calibri" panose="020F0502020204030204"/>
                <a:ea typeface="+mn-ea"/>
                <a:cs typeface="+mn-cs"/>
              </a:rPr>
              <a:t>Universal Tech Tips for State Assessments</a:t>
            </a:r>
          </a:p>
          <a:p>
            <a:pPr marL="342900" marR="0" lvl="0" indent="-3429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200" b="0" i="0" u="none" strike="noStrike" kern="1200" cap="none" spc="0" normalizeH="0" baseline="0" noProof="0" dirty="0">
                <a:ln>
                  <a:noFill/>
                </a:ln>
                <a:solidFill>
                  <a:prstClr val="black"/>
                </a:solidFill>
                <a:effectLst/>
                <a:uLnTx/>
                <a:uFillTx/>
                <a:latin typeface="Calibri" panose="020F0502020204030204"/>
                <a:ea typeface="+mn-ea"/>
                <a:cs typeface="+mn-cs"/>
              </a:rPr>
              <a:t>Communication</a:t>
            </a:r>
          </a:p>
          <a:p>
            <a:pPr marL="342900" marR="0" lvl="0" indent="-3429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200" b="0" i="0" u="none" strike="noStrike" kern="1200" cap="none" spc="0" normalizeH="0" baseline="0" noProof="0" dirty="0">
                <a:ln>
                  <a:noFill/>
                </a:ln>
                <a:solidFill>
                  <a:prstClr val="black"/>
                </a:solidFill>
                <a:effectLst/>
                <a:uLnTx/>
                <a:uFillTx/>
                <a:latin typeface="Calibri" panose="020F0502020204030204"/>
                <a:ea typeface="+mn-ea"/>
                <a:cs typeface="+mn-cs"/>
              </a:rPr>
              <a:t>Local Education Provider Responsibilities</a:t>
            </a:r>
          </a:p>
          <a:p>
            <a:pPr marL="342900" marR="0" lvl="0" indent="-3429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200" b="0" i="0" u="none" strike="noStrike" kern="1200" cap="none" spc="0" normalizeH="0" baseline="0" noProof="0" dirty="0">
                <a:ln>
                  <a:noFill/>
                </a:ln>
                <a:solidFill>
                  <a:prstClr val="black"/>
                </a:solidFill>
                <a:effectLst/>
                <a:uLnTx/>
                <a:uFillTx/>
                <a:latin typeface="Calibri" panose="020F0502020204030204"/>
                <a:ea typeface="+mn-ea"/>
                <a:cs typeface="+mn-cs"/>
              </a:rPr>
              <a:t>Resources</a:t>
            </a:r>
          </a:p>
          <a:p>
            <a:pPr marL="0" indent="0">
              <a:buNone/>
            </a:pPr>
            <a:endParaRPr lang="en-US" dirty="0"/>
          </a:p>
        </p:txBody>
      </p:sp>
    </p:spTree>
    <p:extLst>
      <p:ext uri="{BB962C8B-B14F-4D97-AF65-F5344CB8AC3E}">
        <p14:creationId xmlns:p14="http://schemas.microsoft.com/office/powerpoint/2010/main" val="416551804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2BA45C-2C2B-1D0E-1540-6216D402917F}"/>
              </a:ext>
            </a:extLst>
          </p:cNvPr>
          <p:cNvSpPr>
            <a:spLocks noGrp="1"/>
          </p:cNvSpPr>
          <p:nvPr>
            <p:ph type="ctrTitle"/>
          </p:nvPr>
        </p:nvSpPr>
        <p:spPr/>
        <p:txBody>
          <a:bodyPr/>
          <a:lstStyle/>
          <a:p>
            <a:r>
              <a:rPr lang="en-US" dirty="0"/>
              <a:t>CMAS</a:t>
            </a:r>
          </a:p>
        </p:txBody>
      </p:sp>
    </p:spTree>
    <p:extLst>
      <p:ext uri="{BB962C8B-B14F-4D97-AF65-F5344CB8AC3E}">
        <p14:creationId xmlns:p14="http://schemas.microsoft.com/office/powerpoint/2010/main" val="261061593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9751" y="411249"/>
            <a:ext cx="7325501" cy="756418"/>
          </a:xfrm>
        </p:spPr>
        <p:txBody>
          <a:bodyPr anchor="ctr">
            <a:normAutofit/>
          </a:bodyPr>
          <a:lstStyle/>
          <a:p>
            <a:r>
              <a:rPr lang="en-US" sz="3600" dirty="0"/>
              <a:t>CMAS Grades and Content Areas</a:t>
            </a:r>
          </a:p>
        </p:txBody>
      </p:sp>
      <p:sp>
        <p:nvSpPr>
          <p:cNvPr id="3" name="Content Placeholder 2"/>
          <p:cNvSpPr>
            <a:spLocks noGrp="1"/>
          </p:cNvSpPr>
          <p:nvPr>
            <p:ph idx="1"/>
          </p:nvPr>
        </p:nvSpPr>
        <p:spPr>
          <a:xfrm>
            <a:off x="329750" y="1362457"/>
            <a:ext cx="8346889" cy="3331463"/>
          </a:xfrm>
        </p:spPr>
        <p:txBody>
          <a:bodyPr>
            <a:normAutofit/>
          </a:bodyPr>
          <a:lstStyle/>
          <a:p>
            <a:pPr marL="0" indent="0">
              <a:buNone/>
            </a:pPr>
            <a:r>
              <a:rPr lang="en-US" sz="1800" dirty="0">
                <a:solidFill>
                  <a:schemeClr val="tx1"/>
                </a:solidFill>
                <a:latin typeface="+mn-lt"/>
              </a:rPr>
              <a:t>Science</a:t>
            </a:r>
          </a:p>
          <a:p>
            <a:pPr marL="342900" indent="-342900">
              <a:buFont typeface="Arial" panose="020B0604020202020204" pitchFamily="34" charset="0"/>
              <a:buChar char="•"/>
            </a:pPr>
            <a:r>
              <a:rPr lang="en-US" sz="1800" dirty="0">
                <a:solidFill>
                  <a:schemeClr val="tx1"/>
                </a:solidFill>
                <a:latin typeface="+mn-lt"/>
              </a:rPr>
              <a:t>Elementary, middle and high school assessments</a:t>
            </a:r>
          </a:p>
          <a:p>
            <a:pPr marL="1028700" lvl="1" indent="-342900"/>
            <a:r>
              <a:rPr lang="en-US" sz="1800" dirty="0">
                <a:solidFill>
                  <a:schemeClr val="tx1"/>
                </a:solidFill>
                <a:latin typeface="+mn-lt"/>
              </a:rPr>
              <a:t>Science: grades 5, 8 and 11</a:t>
            </a:r>
          </a:p>
          <a:p>
            <a:pPr marL="1485900" lvl="2" indent="-342900"/>
            <a:endParaRPr lang="en-US" sz="1800" dirty="0">
              <a:latin typeface="+mn-lt"/>
            </a:endParaRPr>
          </a:p>
          <a:p>
            <a:pPr marL="0" indent="0">
              <a:buNone/>
            </a:pPr>
            <a:r>
              <a:rPr lang="en-US" sz="1800" dirty="0">
                <a:solidFill>
                  <a:schemeClr val="tx1"/>
                </a:solidFill>
                <a:latin typeface="+mn-lt"/>
              </a:rPr>
              <a:t>Math and ELA </a:t>
            </a:r>
          </a:p>
          <a:p>
            <a:pPr marL="342900" indent="-342900">
              <a:buFont typeface="Arial" panose="020B0604020202020204" pitchFamily="34" charset="0"/>
              <a:buChar char="•"/>
            </a:pPr>
            <a:r>
              <a:rPr lang="en-US" sz="1800" dirty="0">
                <a:solidFill>
                  <a:schemeClr val="tx1"/>
                </a:solidFill>
                <a:latin typeface="+mn-lt"/>
              </a:rPr>
              <a:t>Elementary and middle school assessments </a:t>
            </a:r>
          </a:p>
          <a:p>
            <a:pPr marL="1028700" lvl="1" indent="-342900"/>
            <a:r>
              <a:rPr lang="en-US" sz="1800" dirty="0">
                <a:solidFill>
                  <a:schemeClr val="tx1"/>
                </a:solidFill>
                <a:latin typeface="+mn-lt"/>
              </a:rPr>
              <a:t>Math: grades 3-8</a:t>
            </a:r>
          </a:p>
          <a:p>
            <a:pPr marL="1028700" lvl="1" indent="-342900"/>
            <a:r>
              <a:rPr lang="en-US" sz="1800" dirty="0">
                <a:solidFill>
                  <a:schemeClr val="tx1"/>
                </a:solidFill>
                <a:latin typeface="+mn-lt"/>
              </a:rPr>
              <a:t>ELA: grades 3-8</a:t>
            </a:r>
          </a:p>
          <a:p>
            <a:pPr marL="1485900" lvl="2" indent="-342900"/>
            <a:r>
              <a:rPr lang="en-US" sz="1800" dirty="0">
                <a:solidFill>
                  <a:schemeClr val="tx1"/>
                </a:solidFill>
                <a:latin typeface="+mn-lt"/>
              </a:rPr>
              <a:t>CSLA: ELA accommodation only for eligible multilingual learners in grades 3-4</a:t>
            </a:r>
          </a:p>
          <a:p>
            <a:pPr marL="571500" indent="-342900"/>
            <a:endParaRPr lang="en-US" sz="1800" dirty="0">
              <a:latin typeface="+mn-lt"/>
            </a:endParaRPr>
          </a:p>
        </p:txBody>
      </p:sp>
      <p:sp>
        <p:nvSpPr>
          <p:cNvPr id="4" name="Slide Number Placeholder 3"/>
          <p:cNvSpPr>
            <a:spLocks noGrp="1"/>
          </p:cNvSpPr>
          <p:nvPr>
            <p:ph type="sldNum" sz="quarter" idx="12"/>
          </p:nvPr>
        </p:nvSpPr>
        <p:spPr>
          <a:xfrm>
            <a:off x="223071" y="6427018"/>
            <a:ext cx="2057400" cy="365125"/>
          </a:xfrm>
          <a:prstGeom prst="rect">
            <a:avLst/>
          </a:prstGeom>
        </p:spPr>
        <p:txBody>
          <a:bodyPr/>
          <a:lstStyle>
            <a:defPPr>
              <a:defRPr lang="en-US"/>
            </a:defPPr>
            <a:lvl1pPr marL="0" algn="l" defTabSz="914400" rtl="0" eaLnBrk="1" latinLnBrk="0" hangingPunct="1">
              <a:defRPr sz="1600" kern="1200">
                <a:solidFill>
                  <a:schemeClr val="bg1">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479D5F6-EDCB-402A-AC08-4943A1820E8F}" type="slidenum">
              <a:rPr lang="en-US" smtClean="0"/>
              <a:pPr/>
              <a:t>31</a:t>
            </a:fld>
            <a:endParaRPr lang="en-US" dirty="0"/>
          </a:p>
        </p:txBody>
      </p:sp>
    </p:spTree>
    <p:extLst>
      <p:ext uri="{BB962C8B-B14F-4D97-AF65-F5344CB8AC3E}">
        <p14:creationId xmlns:p14="http://schemas.microsoft.com/office/powerpoint/2010/main" val="32485326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4320" y="380498"/>
            <a:ext cx="6081865" cy="756418"/>
          </a:xfrm>
        </p:spPr>
        <p:txBody>
          <a:bodyPr anchor="ctr">
            <a:normAutofit/>
          </a:bodyPr>
          <a:lstStyle/>
          <a:p>
            <a:r>
              <a:rPr lang="en-US" sz="3600" dirty="0"/>
              <a:t>PearsonAccess</a:t>
            </a:r>
            <a:r>
              <a:rPr lang="en-US" sz="3600" baseline="30000" dirty="0"/>
              <a:t>next</a:t>
            </a:r>
          </a:p>
        </p:txBody>
      </p:sp>
      <p:sp>
        <p:nvSpPr>
          <p:cNvPr id="3" name="Content Placeholder 2"/>
          <p:cNvSpPr>
            <a:spLocks noGrp="1"/>
          </p:cNvSpPr>
          <p:nvPr>
            <p:ph idx="1"/>
          </p:nvPr>
        </p:nvSpPr>
        <p:spPr>
          <a:xfrm>
            <a:off x="274320" y="1294384"/>
            <a:ext cx="8422640" cy="4472432"/>
          </a:xfrm>
        </p:spPr>
        <p:txBody>
          <a:bodyPr>
            <a:normAutofit/>
          </a:bodyPr>
          <a:lstStyle/>
          <a:p>
            <a:r>
              <a:rPr lang="en-US" sz="1800" dirty="0">
                <a:solidFill>
                  <a:schemeClr val="tx1"/>
                </a:solidFill>
                <a:latin typeface="+mn-lt"/>
              </a:rPr>
              <a:t>The online platform used for CMAS data management and administration</a:t>
            </a:r>
          </a:p>
          <a:p>
            <a:pPr lvl="1">
              <a:buFont typeface="Courier New" panose="02070309020205020404" pitchFamily="49" charset="0"/>
              <a:buChar char="o"/>
            </a:pPr>
            <a:r>
              <a:rPr lang="en-US" sz="1800" dirty="0">
                <a:latin typeface="+mn-lt"/>
              </a:rPr>
              <a:t>DAC updates SAC permissions throughout the year </a:t>
            </a:r>
          </a:p>
          <a:p>
            <a:pPr marL="342900" indent="-342900">
              <a:buFont typeface="Arial" panose="020B0604020202020204" pitchFamily="34" charset="0"/>
              <a:buChar char="•"/>
            </a:pPr>
            <a:r>
              <a:rPr lang="en-US" sz="1800" dirty="0">
                <a:solidFill>
                  <a:schemeClr val="tx1"/>
                </a:solidFill>
                <a:latin typeface="+mn-lt"/>
              </a:rPr>
              <a:t>PearsonAccess</a:t>
            </a:r>
            <a:r>
              <a:rPr lang="en-US" sz="1800" baseline="30000" dirty="0">
                <a:solidFill>
                  <a:schemeClr val="tx1"/>
                </a:solidFill>
                <a:latin typeface="+mn-lt"/>
              </a:rPr>
              <a:t>next</a:t>
            </a:r>
            <a:r>
              <a:rPr lang="en-US" sz="1800" dirty="0">
                <a:solidFill>
                  <a:schemeClr val="tx1"/>
                </a:solidFill>
                <a:latin typeface="+mn-lt"/>
              </a:rPr>
              <a:t> use will be covered during trainings</a:t>
            </a:r>
          </a:p>
          <a:p>
            <a:pPr marL="342900" indent="-342900"/>
            <a:r>
              <a:rPr lang="en-US" sz="1800" dirty="0">
                <a:solidFill>
                  <a:schemeClr val="tx1"/>
                </a:solidFill>
                <a:latin typeface="+mn-lt"/>
              </a:rPr>
              <a:t>Training modules available through the </a:t>
            </a:r>
            <a:r>
              <a:rPr lang="en-US" sz="1800" dirty="0">
                <a:latin typeface="+mn-lt"/>
              </a:rPr>
              <a:t>Colorado Assessments Portal at </a:t>
            </a:r>
            <a:r>
              <a:rPr lang="en-US" sz="1800" dirty="0">
                <a:latin typeface="+mn-lt"/>
                <a:hlinkClick r:id="rId2"/>
              </a:rPr>
              <a:t>https://coassessments.com/training-mods/</a:t>
            </a:r>
            <a:endParaRPr lang="en-US" sz="1800" dirty="0">
              <a:latin typeface="+mn-lt"/>
            </a:endParaRPr>
          </a:p>
          <a:p>
            <a:pPr lvl="1">
              <a:buFont typeface="Courier New" panose="02070309020205020404" pitchFamily="49" charset="0"/>
              <a:buChar char="o"/>
            </a:pPr>
            <a:r>
              <a:rPr lang="en-US" sz="1800" dirty="0">
                <a:solidFill>
                  <a:schemeClr val="tx1"/>
                </a:solidFill>
                <a:latin typeface="+mn-lt"/>
              </a:rPr>
              <a:t>Welcome to PearsonAccess</a:t>
            </a:r>
            <a:r>
              <a:rPr lang="en-US" sz="1800" baseline="30000" dirty="0">
                <a:solidFill>
                  <a:schemeClr val="tx1"/>
                </a:solidFill>
                <a:latin typeface="+mn-lt"/>
              </a:rPr>
              <a:t>next</a:t>
            </a:r>
          </a:p>
          <a:p>
            <a:pPr lvl="1">
              <a:buFont typeface="Courier New" panose="02070309020205020404" pitchFamily="49" charset="0"/>
              <a:buChar char="o"/>
            </a:pPr>
            <a:r>
              <a:rPr lang="en-US" sz="1800" dirty="0">
                <a:latin typeface="+mn-lt"/>
              </a:rPr>
              <a:t>User Accounts</a:t>
            </a:r>
          </a:p>
          <a:p>
            <a:pPr lvl="1">
              <a:buFont typeface="Courier New" panose="02070309020205020404" pitchFamily="49" charset="0"/>
              <a:buChar char="o"/>
            </a:pPr>
            <a:r>
              <a:rPr lang="en-US" sz="1800" dirty="0">
                <a:solidFill>
                  <a:schemeClr val="tx1"/>
                </a:solidFill>
                <a:latin typeface="+mn-lt"/>
              </a:rPr>
              <a:t>Student Registration/Personal Needs Profile (SR/PNP)</a:t>
            </a:r>
          </a:p>
          <a:p>
            <a:pPr lvl="1">
              <a:buFont typeface="Courier New" panose="02070309020205020404" pitchFamily="49" charset="0"/>
              <a:buChar char="o"/>
            </a:pPr>
            <a:r>
              <a:rPr lang="en-US" sz="1800" dirty="0">
                <a:latin typeface="+mn-lt"/>
              </a:rPr>
              <a:t>Paper and Online Pre-Testing Materials Management</a:t>
            </a:r>
          </a:p>
          <a:p>
            <a:pPr lvl="1">
              <a:buFont typeface="Courier New" panose="02070309020205020404" pitchFamily="49" charset="0"/>
              <a:buChar char="o"/>
            </a:pPr>
            <a:r>
              <a:rPr lang="en-US" sz="1800" dirty="0">
                <a:solidFill>
                  <a:schemeClr val="tx1"/>
                </a:solidFill>
                <a:latin typeface="+mn-lt"/>
              </a:rPr>
              <a:t>Assessment Coordinator Online Session Management</a:t>
            </a:r>
            <a:endParaRPr lang="en-US" sz="1800" dirty="0">
              <a:latin typeface="+mn-lt"/>
            </a:endParaRPr>
          </a:p>
          <a:p>
            <a:pPr lvl="1">
              <a:buFont typeface="Courier New" panose="02070309020205020404" pitchFamily="49" charset="0"/>
              <a:buChar char="o"/>
            </a:pPr>
            <a:r>
              <a:rPr lang="en-US" sz="1800" dirty="0">
                <a:solidFill>
                  <a:schemeClr val="tx1"/>
                </a:solidFill>
                <a:latin typeface="+mn-lt"/>
              </a:rPr>
              <a:t>Test Administrator Online Session Management</a:t>
            </a:r>
          </a:p>
          <a:p>
            <a:pPr lvl="1">
              <a:buFont typeface="Courier New" panose="02070309020205020404" pitchFamily="49" charset="0"/>
              <a:buChar char="o"/>
            </a:pPr>
            <a:r>
              <a:rPr lang="en-US" sz="1800" dirty="0">
                <a:latin typeface="+mn-lt"/>
              </a:rPr>
              <a:t>Additional Orders</a:t>
            </a:r>
          </a:p>
          <a:p>
            <a:pPr lvl="1">
              <a:buFont typeface="Courier New" panose="02070309020205020404" pitchFamily="49" charset="0"/>
              <a:buChar char="o"/>
            </a:pPr>
            <a:r>
              <a:rPr lang="en-US" sz="1800" dirty="0">
                <a:latin typeface="+mn-lt"/>
              </a:rPr>
              <a:t>Post-Testing Materials Management</a:t>
            </a:r>
          </a:p>
          <a:p>
            <a:pPr lvl="1">
              <a:buFont typeface="Courier New" panose="02070309020205020404" pitchFamily="49" charset="0"/>
              <a:buChar char="o"/>
            </a:pPr>
            <a:r>
              <a:rPr lang="en-US" sz="1800" dirty="0">
                <a:latin typeface="+mn-lt"/>
              </a:rPr>
              <a:t>Post-Testing Data Clean-up</a:t>
            </a:r>
          </a:p>
        </p:txBody>
      </p:sp>
      <p:sp>
        <p:nvSpPr>
          <p:cNvPr id="4" name="Slide Number Placeholder 3"/>
          <p:cNvSpPr>
            <a:spLocks noGrp="1"/>
          </p:cNvSpPr>
          <p:nvPr>
            <p:ph type="sldNum" sz="quarter" idx="12"/>
          </p:nvPr>
        </p:nvSpPr>
        <p:spPr>
          <a:xfrm>
            <a:off x="223071" y="6427018"/>
            <a:ext cx="2057400" cy="365125"/>
          </a:xfrm>
          <a:prstGeom prst="rect">
            <a:avLst/>
          </a:prstGeom>
        </p:spPr>
        <p:txBody>
          <a:bodyPr/>
          <a:lstStyle>
            <a:defPPr>
              <a:defRPr lang="en-US"/>
            </a:defPPr>
            <a:lvl1pPr marL="0" algn="l" defTabSz="914400" rtl="0" eaLnBrk="1" latinLnBrk="0" hangingPunct="1">
              <a:defRPr sz="1600" kern="1200">
                <a:solidFill>
                  <a:schemeClr val="bg1">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479D5F6-EDCB-402A-AC08-4943A1820E8F}" type="slidenum">
              <a:rPr lang="en-US" smtClean="0"/>
              <a:pPr/>
              <a:t>32</a:t>
            </a:fld>
            <a:endParaRPr lang="en-US" dirty="0"/>
          </a:p>
        </p:txBody>
      </p:sp>
    </p:spTree>
    <p:extLst>
      <p:ext uri="{BB962C8B-B14F-4D97-AF65-F5344CB8AC3E}">
        <p14:creationId xmlns:p14="http://schemas.microsoft.com/office/powerpoint/2010/main" val="281054338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4320" y="406914"/>
            <a:ext cx="8270157" cy="756418"/>
          </a:xfrm>
        </p:spPr>
        <p:txBody>
          <a:bodyPr anchor="ctr">
            <a:noAutofit/>
          </a:bodyPr>
          <a:lstStyle/>
          <a:p>
            <a:r>
              <a:rPr lang="en-US" sz="3600" dirty="0"/>
              <a:t>Site Readiness Activities </a:t>
            </a:r>
            <a:endParaRPr lang="en-US" sz="3600" baseline="30000" dirty="0"/>
          </a:p>
        </p:txBody>
      </p:sp>
      <p:sp>
        <p:nvSpPr>
          <p:cNvPr id="3" name="Content Placeholder 2"/>
          <p:cNvSpPr>
            <a:spLocks noGrp="1"/>
          </p:cNvSpPr>
          <p:nvPr>
            <p:ph idx="1"/>
          </p:nvPr>
        </p:nvSpPr>
        <p:spPr>
          <a:xfrm>
            <a:off x="239580" y="1351280"/>
            <a:ext cx="8457379" cy="2773680"/>
          </a:xfrm>
        </p:spPr>
        <p:txBody>
          <a:bodyPr>
            <a:normAutofit/>
          </a:bodyPr>
          <a:lstStyle/>
          <a:p>
            <a:pPr marL="0" indent="0">
              <a:buNone/>
            </a:pPr>
            <a:r>
              <a:rPr lang="en-US" sz="1800" dirty="0">
                <a:solidFill>
                  <a:schemeClr val="tx1"/>
                </a:solidFill>
                <a:latin typeface="+mn-lt"/>
              </a:rPr>
              <a:t>CDE recommends:</a:t>
            </a:r>
          </a:p>
          <a:p>
            <a:pPr marL="1028700" lvl="1" indent="-342900"/>
            <a:r>
              <a:rPr lang="en-US" sz="1800" dirty="0">
                <a:solidFill>
                  <a:schemeClr val="tx1"/>
                </a:solidFill>
                <a:latin typeface="+mn-lt"/>
              </a:rPr>
              <a:t>Conduct CMAS Infrastructure Trial through the PearsonAccess</a:t>
            </a:r>
            <a:r>
              <a:rPr lang="en-US" sz="1800" baseline="30000" dirty="0">
                <a:solidFill>
                  <a:schemeClr val="tx1"/>
                </a:solidFill>
                <a:latin typeface="+mn-lt"/>
              </a:rPr>
              <a:t>next</a:t>
            </a:r>
            <a:r>
              <a:rPr lang="en-US" sz="1800" dirty="0">
                <a:solidFill>
                  <a:schemeClr val="tx1"/>
                </a:solidFill>
                <a:latin typeface="+mn-lt"/>
              </a:rPr>
              <a:t> Training Site</a:t>
            </a:r>
          </a:p>
          <a:p>
            <a:pPr marL="1485900" lvl="2" indent="-342900">
              <a:buFont typeface="Courier New" panose="02070309020205020404" pitchFamily="49" charset="0"/>
              <a:buChar char="o"/>
            </a:pPr>
            <a:r>
              <a:rPr lang="en-US" sz="1800" dirty="0">
                <a:solidFill>
                  <a:schemeClr val="tx1"/>
                </a:solidFill>
                <a:latin typeface="+mn-lt"/>
              </a:rPr>
              <a:t>Provides a way to test the local online assessment environment to verify the network, proctor caching devices and student testing devices are configured correctly using CMAS items </a:t>
            </a:r>
          </a:p>
          <a:p>
            <a:pPr marL="1485900" lvl="2" indent="-342900">
              <a:buFont typeface="Courier New" panose="02070309020205020404" pitchFamily="49" charset="0"/>
              <a:buChar char="o"/>
            </a:pPr>
            <a:r>
              <a:rPr lang="en-US" sz="1800" dirty="0">
                <a:solidFill>
                  <a:schemeClr val="tx1"/>
                </a:solidFill>
                <a:latin typeface="+mn-lt"/>
              </a:rPr>
              <a:t>Highly recommended for schools using virtualized device solutions</a:t>
            </a:r>
          </a:p>
        </p:txBody>
      </p:sp>
      <p:sp>
        <p:nvSpPr>
          <p:cNvPr id="4" name="Slide Number Placeholder 3"/>
          <p:cNvSpPr>
            <a:spLocks noGrp="1"/>
          </p:cNvSpPr>
          <p:nvPr>
            <p:ph type="sldNum" sz="quarter" idx="12"/>
          </p:nvPr>
        </p:nvSpPr>
        <p:spPr>
          <a:xfrm>
            <a:off x="223071" y="6427018"/>
            <a:ext cx="2057400" cy="365125"/>
          </a:xfrm>
          <a:prstGeom prst="rect">
            <a:avLst/>
          </a:prstGeom>
        </p:spPr>
        <p:txBody>
          <a:bodyPr/>
          <a:lstStyle>
            <a:defPPr>
              <a:defRPr lang="en-US"/>
            </a:defPPr>
            <a:lvl1pPr marL="0" algn="l" defTabSz="914400" rtl="0" eaLnBrk="1" latinLnBrk="0" hangingPunct="1">
              <a:defRPr sz="1600" kern="1200">
                <a:solidFill>
                  <a:schemeClr val="bg1">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479D5F6-EDCB-402A-AC08-4943A1820E8F}" type="slidenum">
              <a:rPr lang="en-US" smtClean="0"/>
              <a:pPr/>
              <a:t>33</a:t>
            </a:fld>
            <a:endParaRPr lang="en-US" dirty="0"/>
          </a:p>
        </p:txBody>
      </p:sp>
    </p:spTree>
    <p:extLst>
      <p:ext uri="{BB962C8B-B14F-4D97-AF65-F5344CB8AC3E}">
        <p14:creationId xmlns:p14="http://schemas.microsoft.com/office/powerpoint/2010/main" val="87525628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4320" y="335794"/>
            <a:ext cx="8270157" cy="756418"/>
          </a:xfrm>
        </p:spPr>
        <p:txBody>
          <a:bodyPr anchor="ctr">
            <a:noAutofit/>
          </a:bodyPr>
          <a:lstStyle/>
          <a:p>
            <a:r>
              <a:rPr lang="en-US" sz="3600" dirty="0"/>
              <a:t>High Level CMAS Activities for SACs</a:t>
            </a:r>
            <a:endParaRPr lang="en-US" sz="3600" baseline="30000" dirty="0"/>
          </a:p>
        </p:txBody>
      </p:sp>
      <p:sp>
        <p:nvSpPr>
          <p:cNvPr id="3" name="Content Placeholder 2"/>
          <p:cNvSpPr>
            <a:spLocks noGrp="1"/>
          </p:cNvSpPr>
          <p:nvPr>
            <p:ph idx="1"/>
          </p:nvPr>
        </p:nvSpPr>
        <p:spPr>
          <a:xfrm>
            <a:off x="375920" y="1361440"/>
            <a:ext cx="8392160" cy="4429760"/>
          </a:xfrm>
        </p:spPr>
        <p:txBody>
          <a:bodyPr>
            <a:normAutofit/>
          </a:bodyPr>
          <a:lstStyle/>
          <a:p>
            <a:pPr marL="342900" indent="-342900">
              <a:buFont typeface="Wingdings" panose="05000000000000000000" pitchFamily="2" charset="2"/>
              <a:buChar char="q"/>
            </a:pPr>
            <a:r>
              <a:rPr lang="en-US" sz="1800" dirty="0">
                <a:solidFill>
                  <a:schemeClr val="tx1"/>
                </a:solidFill>
                <a:latin typeface="+mn-lt"/>
              </a:rPr>
              <a:t>CDE pulls from October Count Collection in Data Pipeline</a:t>
            </a:r>
          </a:p>
          <a:p>
            <a:pPr marL="342900" indent="-342900">
              <a:buFont typeface="Wingdings" panose="05000000000000000000" pitchFamily="2" charset="2"/>
              <a:buChar char="q"/>
            </a:pPr>
            <a:r>
              <a:rPr lang="en-US" sz="1800" dirty="0">
                <a:solidFill>
                  <a:schemeClr val="tx1"/>
                </a:solidFill>
                <a:latin typeface="+mn-lt"/>
              </a:rPr>
              <a:t>CMAS and CoAlt SR/PNP updates in PearsonAccess</a:t>
            </a:r>
            <a:r>
              <a:rPr lang="en-US" sz="1800" baseline="30000" dirty="0">
                <a:solidFill>
                  <a:schemeClr val="tx1"/>
                </a:solidFill>
                <a:latin typeface="+mn-lt"/>
              </a:rPr>
              <a:t>next</a:t>
            </a:r>
            <a:r>
              <a:rPr lang="en-US" sz="1800" dirty="0">
                <a:solidFill>
                  <a:schemeClr val="tx1"/>
                </a:solidFill>
                <a:latin typeface="+mn-lt"/>
              </a:rPr>
              <a:t> (January 8-26</a:t>
            </a:r>
            <a:r>
              <a:rPr lang="en-US" sz="1800" dirty="0">
                <a:latin typeface="+mn-lt"/>
              </a:rPr>
              <a:t>)</a:t>
            </a:r>
          </a:p>
          <a:p>
            <a:pPr marL="1028700" lvl="1" indent="-342900">
              <a:buFont typeface="Wingdings" panose="05000000000000000000" pitchFamily="2" charset="2"/>
              <a:buChar char="q"/>
            </a:pPr>
            <a:r>
              <a:rPr lang="en-US" sz="1800" dirty="0">
                <a:solidFill>
                  <a:schemeClr val="tx1"/>
                </a:solidFill>
                <a:latin typeface="+mn-lt"/>
              </a:rPr>
              <a:t>Confirm/assign paper-based materials including accommodations</a:t>
            </a:r>
          </a:p>
          <a:p>
            <a:pPr marL="342900" indent="-342900">
              <a:buFont typeface="Wingdings" panose="05000000000000000000" pitchFamily="2" charset="2"/>
              <a:buChar char="q"/>
            </a:pPr>
            <a:r>
              <a:rPr lang="en-US" sz="1800" dirty="0">
                <a:solidFill>
                  <a:schemeClr val="tx1"/>
                </a:solidFill>
                <a:latin typeface="+mn-lt"/>
              </a:rPr>
              <a:t>Create/update user accounts in </a:t>
            </a:r>
            <a:r>
              <a:rPr lang="en-US" sz="1800" dirty="0" err="1">
                <a:latin typeface="+mn-lt"/>
              </a:rPr>
              <a:t>PearsonAccess</a:t>
            </a:r>
            <a:r>
              <a:rPr lang="en-US" sz="1800" baseline="30000" dirty="0" err="1">
                <a:latin typeface="+mn-lt"/>
              </a:rPr>
              <a:t>next</a:t>
            </a:r>
            <a:r>
              <a:rPr lang="en-US" sz="1800" baseline="30000" dirty="0">
                <a:latin typeface="+mn-lt"/>
              </a:rPr>
              <a:t> </a:t>
            </a:r>
          </a:p>
          <a:p>
            <a:pPr marL="342900" indent="-342900">
              <a:buFont typeface="Wingdings" panose="05000000000000000000" pitchFamily="2" charset="2"/>
              <a:buChar char="q"/>
            </a:pPr>
            <a:r>
              <a:rPr lang="en-US" sz="1800" dirty="0">
                <a:solidFill>
                  <a:schemeClr val="tx1"/>
                </a:solidFill>
                <a:latin typeface="+mn-lt"/>
              </a:rPr>
              <a:t>Train Test Administrators and school staff</a:t>
            </a:r>
          </a:p>
          <a:p>
            <a:pPr marL="342900" indent="-342900">
              <a:buFont typeface="Wingdings" panose="05000000000000000000" pitchFamily="2" charset="2"/>
              <a:buChar char="q"/>
            </a:pPr>
            <a:r>
              <a:rPr lang="en-US" sz="1800" dirty="0">
                <a:solidFill>
                  <a:schemeClr val="tx1"/>
                </a:solidFill>
                <a:latin typeface="+mn-lt"/>
              </a:rPr>
              <a:t>Create test sessions for online assessments in </a:t>
            </a:r>
            <a:r>
              <a:rPr lang="en-US" sz="1800" dirty="0" err="1">
                <a:latin typeface="+mn-lt"/>
              </a:rPr>
              <a:t>PearsonAccess</a:t>
            </a:r>
            <a:r>
              <a:rPr lang="en-US" sz="1800" baseline="30000" dirty="0" err="1">
                <a:latin typeface="+mn-lt"/>
              </a:rPr>
              <a:t>next</a:t>
            </a:r>
            <a:endParaRPr lang="en-US" sz="1800" dirty="0">
              <a:solidFill>
                <a:schemeClr val="tx1"/>
              </a:solidFill>
              <a:latin typeface="+mn-lt"/>
            </a:endParaRPr>
          </a:p>
          <a:p>
            <a:pPr marL="342900" indent="-342900">
              <a:buFont typeface="Wingdings" panose="05000000000000000000" pitchFamily="2" charset="2"/>
              <a:buChar char="q"/>
            </a:pPr>
            <a:r>
              <a:rPr lang="en-US" sz="1800" dirty="0">
                <a:solidFill>
                  <a:schemeClr val="tx1"/>
                </a:solidFill>
                <a:latin typeface="+mn-lt"/>
              </a:rPr>
              <a:t>Verify proper form assignment (including form-dependent accommodations and accessibility features) in </a:t>
            </a:r>
            <a:r>
              <a:rPr lang="en-US" sz="1800" dirty="0" err="1">
                <a:latin typeface="+mn-lt"/>
              </a:rPr>
              <a:t>PearsonAccess</a:t>
            </a:r>
            <a:r>
              <a:rPr lang="en-US" sz="1800" baseline="30000" dirty="0" err="1">
                <a:latin typeface="+mn-lt"/>
              </a:rPr>
              <a:t>next</a:t>
            </a:r>
            <a:endParaRPr lang="en-US" sz="1800" dirty="0">
              <a:solidFill>
                <a:schemeClr val="tx1"/>
              </a:solidFill>
              <a:latin typeface="+mn-lt"/>
            </a:endParaRPr>
          </a:p>
          <a:p>
            <a:pPr marL="342900" indent="-342900">
              <a:buFont typeface="Wingdings" panose="05000000000000000000" pitchFamily="2" charset="2"/>
              <a:buChar char="q"/>
            </a:pPr>
            <a:r>
              <a:rPr lang="en-US" sz="1800" dirty="0">
                <a:solidFill>
                  <a:schemeClr val="tx1"/>
                </a:solidFill>
                <a:latin typeface="+mn-lt"/>
              </a:rPr>
              <a:t>Distribute/collect manuals and materials</a:t>
            </a:r>
          </a:p>
          <a:p>
            <a:pPr marL="342900" indent="-342900">
              <a:buFont typeface="Wingdings" panose="05000000000000000000" pitchFamily="2" charset="2"/>
              <a:buChar char="q"/>
            </a:pPr>
            <a:r>
              <a:rPr lang="en-US" sz="1800" dirty="0">
                <a:solidFill>
                  <a:schemeClr val="tx1"/>
                </a:solidFill>
                <a:latin typeface="+mn-lt"/>
              </a:rPr>
              <a:t>Administer assessments</a:t>
            </a:r>
          </a:p>
          <a:p>
            <a:pPr marL="342900" indent="-342900">
              <a:buFont typeface="Wingdings" panose="05000000000000000000" pitchFamily="2" charset="2"/>
              <a:buChar char="q"/>
            </a:pPr>
            <a:r>
              <a:rPr lang="en-US" sz="1800" dirty="0">
                <a:latin typeface="+mn-lt"/>
              </a:rPr>
              <a:t>Return </a:t>
            </a:r>
            <a:r>
              <a:rPr lang="en-US" sz="1800" dirty="0">
                <a:solidFill>
                  <a:schemeClr val="tx1"/>
                </a:solidFill>
                <a:latin typeface="+mn-lt"/>
              </a:rPr>
              <a:t>materials back to CSI</a:t>
            </a:r>
          </a:p>
          <a:p>
            <a:pPr marL="1028700" lvl="1" indent="-342900">
              <a:buFont typeface="Wingdings" panose="05000000000000000000" pitchFamily="2" charset="2"/>
              <a:buChar char="q"/>
            </a:pPr>
            <a:r>
              <a:rPr lang="en-US" sz="1800" dirty="0">
                <a:latin typeface="+mn-lt"/>
              </a:rPr>
              <a:t>Scorable secure materials must be returned by </a:t>
            </a:r>
            <a:r>
              <a:rPr lang="en-US" sz="1800" b="1" dirty="0">
                <a:solidFill>
                  <a:srgbClr val="455FA9"/>
                </a:solidFill>
                <a:latin typeface="+mn-lt"/>
              </a:rPr>
              <a:t>April 29</a:t>
            </a:r>
          </a:p>
          <a:p>
            <a:pPr marL="0" indent="0">
              <a:buNone/>
            </a:pPr>
            <a:endParaRPr lang="en-US" sz="1800" dirty="0">
              <a:latin typeface="+mn-lt"/>
            </a:endParaRPr>
          </a:p>
        </p:txBody>
      </p:sp>
      <p:sp>
        <p:nvSpPr>
          <p:cNvPr id="4" name="Slide Number Placeholder 3"/>
          <p:cNvSpPr>
            <a:spLocks noGrp="1"/>
          </p:cNvSpPr>
          <p:nvPr>
            <p:ph type="sldNum" sz="quarter" idx="12"/>
          </p:nvPr>
        </p:nvSpPr>
        <p:spPr>
          <a:xfrm>
            <a:off x="223071" y="6427018"/>
            <a:ext cx="2057400" cy="365125"/>
          </a:xfrm>
          <a:prstGeom prst="rect">
            <a:avLst/>
          </a:prstGeom>
        </p:spPr>
        <p:txBody>
          <a:bodyPr/>
          <a:lstStyle>
            <a:defPPr>
              <a:defRPr lang="en-US"/>
            </a:defPPr>
            <a:lvl1pPr marL="0" algn="l" defTabSz="914400" rtl="0" eaLnBrk="1" latinLnBrk="0" hangingPunct="1">
              <a:defRPr sz="1600" kern="1200">
                <a:solidFill>
                  <a:schemeClr val="bg1">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479D5F6-EDCB-402A-AC08-4943A1820E8F}" type="slidenum">
              <a:rPr lang="en-US" smtClean="0"/>
              <a:pPr/>
              <a:t>34</a:t>
            </a:fld>
            <a:endParaRPr lang="en-US" dirty="0"/>
          </a:p>
        </p:txBody>
      </p:sp>
    </p:spTree>
    <p:extLst>
      <p:ext uri="{BB962C8B-B14F-4D97-AF65-F5344CB8AC3E}">
        <p14:creationId xmlns:p14="http://schemas.microsoft.com/office/powerpoint/2010/main" val="224837332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FB2A75-D6E3-6D76-2E12-3243B201ACEB}"/>
              </a:ext>
            </a:extLst>
          </p:cNvPr>
          <p:cNvSpPr>
            <a:spLocks noGrp="1"/>
          </p:cNvSpPr>
          <p:nvPr>
            <p:ph type="ctrTitle"/>
          </p:nvPr>
        </p:nvSpPr>
        <p:spPr/>
        <p:txBody>
          <a:bodyPr/>
          <a:lstStyle/>
          <a:p>
            <a:r>
              <a:rPr lang="en-US" dirty="0"/>
              <a:t>CMAS Accommodations</a:t>
            </a:r>
          </a:p>
        </p:txBody>
      </p:sp>
    </p:spTree>
    <p:extLst>
      <p:ext uri="{BB962C8B-B14F-4D97-AF65-F5344CB8AC3E}">
        <p14:creationId xmlns:p14="http://schemas.microsoft.com/office/powerpoint/2010/main" val="171112222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p>
            <a:r>
              <a:rPr lang="en-US" sz="3600" dirty="0"/>
              <a:t>CMAS Accommodations</a:t>
            </a:r>
          </a:p>
        </p:txBody>
      </p:sp>
      <p:sp>
        <p:nvSpPr>
          <p:cNvPr id="3" name="Content Placeholder 2"/>
          <p:cNvSpPr>
            <a:spLocks noGrp="1"/>
          </p:cNvSpPr>
          <p:nvPr>
            <p:ph idx="1"/>
          </p:nvPr>
        </p:nvSpPr>
        <p:spPr>
          <a:xfrm>
            <a:off x="628650" y="1392237"/>
            <a:ext cx="8088630" cy="3535363"/>
          </a:xfrm>
        </p:spPr>
        <p:txBody>
          <a:bodyPr>
            <a:normAutofit/>
          </a:bodyPr>
          <a:lstStyle/>
          <a:p>
            <a:pPr marL="342900" indent="-342900">
              <a:buFont typeface="Arial" panose="020B0604020202020204" pitchFamily="34" charset="0"/>
              <a:buChar char="•"/>
            </a:pPr>
            <a:r>
              <a:rPr lang="en-US" sz="1800" dirty="0">
                <a:solidFill>
                  <a:schemeClr val="tx1"/>
                </a:solidFill>
                <a:latin typeface="+mn-lt"/>
              </a:rPr>
              <a:t>Refer to the </a:t>
            </a:r>
            <a:r>
              <a:rPr lang="en-US" sz="1800" i="1" dirty="0">
                <a:solidFill>
                  <a:schemeClr val="tx1"/>
                </a:solidFill>
                <a:latin typeface="+mn-lt"/>
                <a:hlinkClick r:id="rId3"/>
              </a:rPr>
              <a:t>CMAS and CoAlt Procedures Manual </a:t>
            </a:r>
            <a:r>
              <a:rPr lang="en-US" sz="1800" dirty="0">
                <a:solidFill>
                  <a:schemeClr val="tx1"/>
                </a:solidFill>
                <a:latin typeface="+mn-lt"/>
                <a:hlinkClick r:id="rId3"/>
              </a:rPr>
              <a:t>Section 6.0</a:t>
            </a:r>
            <a:r>
              <a:rPr lang="en-US" sz="1800" dirty="0">
                <a:solidFill>
                  <a:schemeClr val="tx1"/>
                </a:solidFill>
                <a:latin typeface="+mn-lt"/>
              </a:rPr>
              <a:t> for all accommodations information</a:t>
            </a:r>
          </a:p>
          <a:p>
            <a:pPr marL="342900" indent="-342900">
              <a:buFont typeface="Arial" panose="020B0604020202020204" pitchFamily="34" charset="0"/>
              <a:buChar char="•"/>
            </a:pPr>
            <a:r>
              <a:rPr lang="en-US" sz="1800" dirty="0">
                <a:solidFill>
                  <a:schemeClr val="tx1"/>
                </a:solidFill>
                <a:latin typeface="+mn-lt"/>
              </a:rPr>
              <a:t>Updated Accommodations Crosswalk available on CDE Assessment webpage: </a:t>
            </a:r>
            <a:r>
              <a:rPr lang="en-US" sz="1800" dirty="0">
                <a:solidFill>
                  <a:schemeClr val="tx1"/>
                </a:solidFill>
                <a:latin typeface="+mn-lt"/>
                <a:hlinkClick r:id="rId4"/>
              </a:rPr>
              <a:t>https://www.cde.state.co.us/assessment/accommodations_crosswalk</a:t>
            </a:r>
            <a:r>
              <a:rPr lang="en-US" sz="1800" dirty="0">
                <a:solidFill>
                  <a:schemeClr val="tx1"/>
                </a:solidFill>
                <a:latin typeface="+mn-lt"/>
              </a:rPr>
              <a:t> </a:t>
            </a:r>
            <a:endParaRPr lang="en-US" sz="1800" u="sng" dirty="0">
              <a:solidFill>
                <a:schemeClr val="tx1"/>
              </a:solidFill>
              <a:latin typeface="+mn-lt"/>
            </a:endParaRPr>
          </a:p>
          <a:p>
            <a:pPr marL="342900" indent="-342900">
              <a:buFont typeface="Arial" panose="020B0604020202020204" pitchFamily="34" charset="0"/>
              <a:buChar char="•"/>
            </a:pPr>
            <a:r>
              <a:rPr lang="en-US" sz="1800" dirty="0">
                <a:latin typeface="+mn-lt"/>
              </a:rPr>
              <a:t>Students registered for CMAS braille last year will be registered for braille in the initial file upload into </a:t>
            </a:r>
            <a:r>
              <a:rPr lang="en-US" sz="1800" dirty="0" err="1">
                <a:latin typeface="+mn-lt"/>
              </a:rPr>
              <a:t>PearsonAccess</a:t>
            </a:r>
            <a:r>
              <a:rPr lang="en-US" sz="1800" baseline="30000" dirty="0" err="1">
                <a:latin typeface="+mn-lt"/>
              </a:rPr>
              <a:t>next</a:t>
            </a:r>
            <a:r>
              <a:rPr lang="en-US" sz="1800" dirty="0">
                <a:latin typeface="+mn-lt"/>
              </a:rPr>
              <a:t> </a:t>
            </a:r>
          </a:p>
          <a:p>
            <a:pPr marL="1028700" lvl="1" indent="-342900">
              <a:buFont typeface="Courier New" panose="02070309020205020404" pitchFamily="49" charset="0"/>
              <a:buChar char="o"/>
            </a:pPr>
            <a:r>
              <a:rPr lang="en-US" sz="1800" dirty="0">
                <a:latin typeface="+mn-lt"/>
              </a:rPr>
              <a:t>Confirm braille assignments</a:t>
            </a:r>
          </a:p>
          <a:p>
            <a:pPr marL="1028700" lvl="1" indent="-342900">
              <a:buFont typeface="Courier New" panose="02070309020205020404" pitchFamily="49" charset="0"/>
              <a:buChar char="o"/>
            </a:pPr>
            <a:r>
              <a:rPr lang="en-US" sz="1800" dirty="0">
                <a:latin typeface="+mn-lt"/>
              </a:rPr>
              <a:t>Schools need to identify and register all 3</a:t>
            </a:r>
            <a:r>
              <a:rPr lang="en-US" sz="1800" baseline="30000" dirty="0">
                <a:latin typeface="+mn-lt"/>
              </a:rPr>
              <a:t>rd</a:t>
            </a:r>
            <a:r>
              <a:rPr lang="en-US" sz="1800" dirty="0">
                <a:latin typeface="+mn-lt"/>
              </a:rPr>
              <a:t> graders and any new or additional students needing braille</a:t>
            </a:r>
          </a:p>
          <a:p>
            <a:pPr marL="1028700" lvl="1" indent="-342900">
              <a:buFont typeface="Courier New" panose="02070309020205020404" pitchFamily="49" charset="0"/>
              <a:buChar char="o"/>
            </a:pPr>
            <a:r>
              <a:rPr lang="en-US" sz="1800" dirty="0">
                <a:latin typeface="+mn-lt"/>
              </a:rPr>
              <a:t>Schools may need to pay special attention to students who were not identified or did not test last year due to special circumstances</a:t>
            </a:r>
          </a:p>
          <a:p>
            <a:pPr marL="342900" indent="-342900">
              <a:buFont typeface="Arial" panose="020B0604020202020204" pitchFamily="34" charset="0"/>
              <a:buChar char="•"/>
            </a:pPr>
            <a:endParaRPr lang="en-US" dirty="0">
              <a:solidFill>
                <a:schemeClr val="tx1"/>
              </a:solidFill>
            </a:endParaRPr>
          </a:p>
        </p:txBody>
      </p:sp>
      <p:sp>
        <p:nvSpPr>
          <p:cNvPr id="4" name="Slide Number Placeholder 3"/>
          <p:cNvSpPr>
            <a:spLocks noGrp="1"/>
          </p:cNvSpPr>
          <p:nvPr>
            <p:ph type="sldNum" sz="quarter" idx="12"/>
          </p:nvPr>
        </p:nvSpPr>
        <p:spPr>
          <a:xfrm>
            <a:off x="223071" y="6427018"/>
            <a:ext cx="2057400" cy="365125"/>
          </a:xfrm>
          <a:prstGeom prst="rect">
            <a:avLst/>
          </a:prstGeom>
        </p:spPr>
        <p:txBody>
          <a:bodyPr/>
          <a:lstStyle>
            <a:defPPr>
              <a:defRPr lang="en-US"/>
            </a:defPPr>
            <a:lvl1pPr marL="0" algn="l" defTabSz="914400" rtl="0" eaLnBrk="1" latinLnBrk="0" hangingPunct="1">
              <a:defRPr sz="1600" kern="1200">
                <a:solidFill>
                  <a:schemeClr val="bg1">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479D5F6-EDCB-402A-AC08-4943A1820E8F}" type="slidenum">
              <a:rPr lang="en-US" smtClean="0"/>
              <a:pPr/>
              <a:t>36</a:t>
            </a:fld>
            <a:endParaRPr lang="en-US" dirty="0"/>
          </a:p>
        </p:txBody>
      </p:sp>
    </p:spTree>
    <p:extLst>
      <p:ext uri="{BB962C8B-B14F-4D97-AF65-F5344CB8AC3E}">
        <p14:creationId xmlns:p14="http://schemas.microsoft.com/office/powerpoint/2010/main" val="126980983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4320" y="467874"/>
            <a:ext cx="8495395" cy="756418"/>
          </a:xfrm>
        </p:spPr>
        <p:txBody>
          <a:bodyPr anchor="ctr">
            <a:noAutofit/>
          </a:bodyPr>
          <a:lstStyle/>
          <a:p>
            <a:r>
              <a:rPr lang="en-US" sz="3600" dirty="0"/>
              <a:t>Unique Accommodation Requests (UARs)</a:t>
            </a:r>
          </a:p>
        </p:txBody>
      </p:sp>
      <p:sp>
        <p:nvSpPr>
          <p:cNvPr id="3" name="Content Placeholder 2"/>
          <p:cNvSpPr>
            <a:spLocks noGrp="1"/>
          </p:cNvSpPr>
          <p:nvPr>
            <p:ph idx="1"/>
          </p:nvPr>
        </p:nvSpPr>
        <p:spPr>
          <a:xfrm>
            <a:off x="274320" y="1584675"/>
            <a:ext cx="8495394" cy="5207468"/>
          </a:xfrm>
        </p:spPr>
        <p:txBody>
          <a:bodyPr>
            <a:normAutofit fontScale="92500"/>
          </a:bodyPr>
          <a:lstStyle/>
          <a:p>
            <a:pPr marL="0" indent="0">
              <a:buNone/>
            </a:pPr>
            <a:r>
              <a:rPr lang="en-US" sz="1900" dirty="0">
                <a:solidFill>
                  <a:schemeClr val="tx1"/>
                </a:solidFill>
                <a:latin typeface="+mn-lt"/>
              </a:rPr>
              <a:t>A </a:t>
            </a:r>
            <a:r>
              <a:rPr lang="en-US" sz="1900" u="sng" dirty="0">
                <a:solidFill>
                  <a:schemeClr val="tx1"/>
                </a:solidFill>
                <a:latin typeface="+mn-lt"/>
              </a:rPr>
              <a:t>very limited number</a:t>
            </a:r>
            <a:r>
              <a:rPr lang="en-US" sz="1900" dirty="0">
                <a:solidFill>
                  <a:schemeClr val="tx1"/>
                </a:solidFill>
                <a:latin typeface="+mn-lt"/>
              </a:rPr>
              <a:t> of students who meet specific criteria may qualify for unique accommodations </a:t>
            </a:r>
          </a:p>
          <a:p>
            <a:pPr marL="1028700" lvl="1" indent="-342900">
              <a:buFont typeface="Courier New" panose="02070309020205020404" pitchFamily="49" charset="0"/>
              <a:buChar char="o"/>
            </a:pPr>
            <a:r>
              <a:rPr lang="en-US" sz="1900" dirty="0">
                <a:latin typeface="+mn-lt"/>
              </a:rPr>
              <a:t>The requested UAR must be listed on the IEP and tied to an instructional goal</a:t>
            </a:r>
          </a:p>
          <a:p>
            <a:pPr marL="1028700" lvl="1" indent="-342900">
              <a:buFont typeface="Courier New" panose="02070309020205020404" pitchFamily="49" charset="0"/>
              <a:buChar char="o"/>
            </a:pPr>
            <a:r>
              <a:rPr lang="en-US" sz="1900" dirty="0">
                <a:latin typeface="+mn-lt"/>
              </a:rPr>
              <a:t>These accommodations might impact the construct being measured. For that reason, additional documentation is required. </a:t>
            </a:r>
          </a:p>
          <a:p>
            <a:pPr marL="347663" lvl="1" indent="-342900"/>
            <a:r>
              <a:rPr lang="en-US" sz="1900" dirty="0">
                <a:latin typeface="+mn-lt"/>
              </a:rPr>
              <a:t>ACCESS for ELLs UARs are due to CSI by </a:t>
            </a:r>
            <a:r>
              <a:rPr lang="en-US" sz="1900" b="1" dirty="0">
                <a:solidFill>
                  <a:srgbClr val="455FA9"/>
                </a:solidFill>
                <a:latin typeface="+mn-lt"/>
              </a:rPr>
              <a:t>November 27</a:t>
            </a:r>
            <a:r>
              <a:rPr lang="en-US" sz="1900" b="1" baseline="30000" dirty="0">
                <a:solidFill>
                  <a:srgbClr val="455FA9"/>
                </a:solidFill>
                <a:latin typeface="+mn-lt"/>
              </a:rPr>
              <a:t>th</a:t>
            </a:r>
            <a:r>
              <a:rPr lang="en-US" sz="1900" b="1" dirty="0">
                <a:solidFill>
                  <a:srgbClr val="455FA9"/>
                </a:solidFill>
                <a:latin typeface="+mn-lt"/>
              </a:rPr>
              <a:t> </a:t>
            </a:r>
            <a:r>
              <a:rPr lang="en-US" sz="1900" dirty="0">
                <a:latin typeface="+mn-lt"/>
              </a:rPr>
              <a:t>for enrolled students with IEPs/504s</a:t>
            </a:r>
          </a:p>
          <a:p>
            <a:pPr marL="347663" lvl="1" indent="-342900"/>
            <a:r>
              <a:rPr lang="en-US" sz="1900" dirty="0">
                <a:latin typeface="+mn-lt"/>
              </a:rPr>
              <a:t>CMAS UARs are due to CSI by </a:t>
            </a:r>
            <a:r>
              <a:rPr lang="en-US" sz="1900" b="1" dirty="0">
                <a:solidFill>
                  <a:srgbClr val="455FA9"/>
                </a:solidFill>
                <a:latin typeface="+mn-lt"/>
              </a:rPr>
              <a:t>December 11</a:t>
            </a:r>
            <a:r>
              <a:rPr lang="en-US" sz="1900" b="1" baseline="30000" dirty="0">
                <a:solidFill>
                  <a:srgbClr val="455FA9"/>
                </a:solidFill>
                <a:latin typeface="+mn-lt"/>
              </a:rPr>
              <a:t>th</a:t>
            </a:r>
            <a:r>
              <a:rPr lang="en-US" sz="1900" b="1" dirty="0">
                <a:solidFill>
                  <a:srgbClr val="455FA9"/>
                </a:solidFill>
                <a:latin typeface="+mn-lt"/>
              </a:rPr>
              <a:t> </a:t>
            </a:r>
            <a:r>
              <a:rPr lang="en-US" sz="1900" dirty="0">
                <a:latin typeface="+mn-lt"/>
              </a:rPr>
              <a:t>for enrolled students with IEPs/504s</a:t>
            </a:r>
          </a:p>
          <a:p>
            <a:pPr marL="1025525" lvl="2" indent="-342900">
              <a:buFont typeface="Courier New" panose="02070309020205020404" pitchFamily="49" charset="0"/>
              <a:buChar char="o"/>
            </a:pPr>
            <a:r>
              <a:rPr lang="en-US" sz="1900" dirty="0">
                <a:latin typeface="+mn-lt"/>
              </a:rPr>
              <a:t>UARs for students who arrive in the district after January or are newly placed on IEPs/504s are due by </a:t>
            </a:r>
            <a:r>
              <a:rPr lang="en-US" sz="1900" b="1" dirty="0">
                <a:solidFill>
                  <a:srgbClr val="455FA9"/>
                </a:solidFill>
                <a:latin typeface="+mn-lt"/>
              </a:rPr>
              <a:t>March 11</a:t>
            </a:r>
            <a:r>
              <a:rPr lang="en-US" sz="1900" b="1" baseline="30000" dirty="0">
                <a:solidFill>
                  <a:srgbClr val="455FA9"/>
                </a:solidFill>
                <a:latin typeface="+mn-lt"/>
              </a:rPr>
              <a:t>th</a:t>
            </a:r>
          </a:p>
          <a:p>
            <a:pPr marL="1025525" lvl="2" indent="-342900"/>
            <a:endParaRPr lang="en-US" sz="1900" b="1" baseline="30000" dirty="0">
              <a:solidFill>
                <a:srgbClr val="488BC9"/>
              </a:solidFill>
              <a:latin typeface="+mn-lt"/>
            </a:endParaRPr>
          </a:p>
          <a:p>
            <a:pPr marL="1025525" lvl="2" indent="-342900"/>
            <a:endParaRPr lang="en-US" sz="1900" b="1" baseline="30000" dirty="0">
              <a:solidFill>
                <a:srgbClr val="488BC9"/>
              </a:solidFill>
              <a:latin typeface="+mn-lt"/>
            </a:endParaRPr>
          </a:p>
          <a:p>
            <a:pPr marL="1025525" lvl="2" indent="-342900"/>
            <a:endParaRPr lang="en-US" sz="1900" b="1" baseline="30000" dirty="0">
              <a:solidFill>
                <a:srgbClr val="488BC9"/>
              </a:solidFill>
              <a:latin typeface="+mn-lt"/>
            </a:endParaRPr>
          </a:p>
          <a:p>
            <a:pPr marL="1025525" lvl="2" indent="-342900"/>
            <a:endParaRPr lang="en-US" sz="1900" b="1" baseline="30000" dirty="0">
              <a:solidFill>
                <a:srgbClr val="488BC9"/>
              </a:solidFill>
              <a:latin typeface="+mn-lt"/>
            </a:endParaRPr>
          </a:p>
          <a:p>
            <a:pPr marL="342900" indent="-342900"/>
            <a:r>
              <a:rPr lang="en-US" sz="1900" dirty="0">
                <a:latin typeface="+mn-lt"/>
              </a:rPr>
              <a:t>Accommodations requiring CDE approval:</a:t>
            </a:r>
          </a:p>
          <a:p>
            <a:pPr marL="1028700" lvl="1" indent="-342900">
              <a:buFont typeface="Courier New" panose="02070309020205020404" pitchFamily="49" charset="0"/>
              <a:buChar char="o"/>
            </a:pPr>
            <a:r>
              <a:rPr lang="en-US" sz="1900" dirty="0">
                <a:latin typeface="+mn-lt"/>
              </a:rPr>
              <a:t>Scribe Accommodation for ACCESS for ELLs Writing Domain</a:t>
            </a:r>
          </a:p>
          <a:p>
            <a:pPr marL="1028700" lvl="1" indent="-342900">
              <a:buFont typeface="Courier New" panose="02070309020205020404" pitchFamily="49" charset="0"/>
              <a:buChar char="o"/>
            </a:pPr>
            <a:r>
              <a:rPr lang="en-US" sz="1900" dirty="0">
                <a:latin typeface="+mn-lt"/>
              </a:rPr>
              <a:t>Scribe Accommodation for ELA/CSLA constructed responses (CMAS)</a:t>
            </a:r>
          </a:p>
          <a:p>
            <a:pPr marL="1028700" lvl="1" indent="-342900">
              <a:buFont typeface="Courier New" panose="02070309020205020404" pitchFamily="49" charset="0"/>
              <a:buChar char="o"/>
            </a:pPr>
            <a:r>
              <a:rPr lang="en-US" sz="1900" dirty="0">
                <a:latin typeface="+mn-lt"/>
              </a:rPr>
              <a:t>Calculator on non-calculator sections of math (CMAS)</a:t>
            </a:r>
          </a:p>
          <a:p>
            <a:pPr marL="1028700" lvl="1" indent="-342900">
              <a:buFont typeface="Courier New" panose="02070309020205020404" pitchFamily="49" charset="0"/>
              <a:buChar char="o"/>
            </a:pPr>
            <a:endParaRPr lang="en-US" sz="1800" dirty="0"/>
          </a:p>
          <a:p>
            <a:pPr marL="1028700" lvl="1" indent="-342900"/>
            <a:endParaRPr lang="en-US" sz="700" b="1" baseline="30000" dirty="0">
              <a:solidFill>
                <a:srgbClr val="488BC9"/>
              </a:solidFill>
            </a:endParaRPr>
          </a:p>
          <a:p>
            <a:pPr marL="1025525" lvl="2" indent="-342900"/>
            <a:endParaRPr lang="en-US" sz="700" b="1" baseline="30000" dirty="0">
              <a:solidFill>
                <a:srgbClr val="488BC9"/>
              </a:solidFill>
            </a:endParaRPr>
          </a:p>
          <a:p>
            <a:pPr marL="1025525" lvl="2" indent="-342900"/>
            <a:endParaRPr lang="en-US" sz="700" b="1" baseline="30000" dirty="0">
              <a:solidFill>
                <a:srgbClr val="488BC9"/>
              </a:solidFill>
            </a:endParaRPr>
          </a:p>
          <a:p>
            <a:pPr marL="1025525" lvl="2" indent="-342900"/>
            <a:endParaRPr lang="en-US" sz="700" b="1" baseline="30000" dirty="0">
              <a:solidFill>
                <a:srgbClr val="488BC9"/>
              </a:solidFill>
            </a:endParaRPr>
          </a:p>
          <a:p>
            <a:pPr marL="1025525" lvl="2" indent="-342900"/>
            <a:endParaRPr lang="en-US" sz="700" b="1" baseline="30000" dirty="0">
              <a:solidFill>
                <a:srgbClr val="488BC9"/>
              </a:solidFill>
            </a:endParaRPr>
          </a:p>
          <a:p>
            <a:pPr marL="1025525" lvl="2" indent="-342900"/>
            <a:endParaRPr lang="en-US" sz="700" b="1" baseline="30000" dirty="0">
              <a:solidFill>
                <a:srgbClr val="488BC9"/>
              </a:solidFill>
            </a:endParaRPr>
          </a:p>
          <a:p>
            <a:pPr marL="1025525" lvl="2" indent="-342900"/>
            <a:endParaRPr lang="en-US" sz="700" b="1" baseline="30000" dirty="0">
              <a:solidFill>
                <a:srgbClr val="488BC9"/>
              </a:solidFill>
            </a:endParaRPr>
          </a:p>
          <a:p>
            <a:pPr marL="1025525" lvl="2" indent="-342900"/>
            <a:endParaRPr lang="en-US" sz="700" b="1" baseline="30000" dirty="0">
              <a:solidFill>
                <a:srgbClr val="488BC9"/>
              </a:solidFill>
            </a:endParaRPr>
          </a:p>
          <a:p>
            <a:pPr marL="1025525" lvl="2" indent="-342900"/>
            <a:endParaRPr lang="en-US" sz="700" dirty="0">
              <a:solidFill>
                <a:schemeClr val="tx1"/>
              </a:solidFill>
            </a:endParaRPr>
          </a:p>
        </p:txBody>
      </p:sp>
      <p:sp>
        <p:nvSpPr>
          <p:cNvPr id="4" name="Slide Number Placeholder 3"/>
          <p:cNvSpPr>
            <a:spLocks noGrp="1"/>
          </p:cNvSpPr>
          <p:nvPr>
            <p:ph type="sldNum" sz="quarter" idx="12"/>
          </p:nvPr>
        </p:nvSpPr>
        <p:spPr>
          <a:xfrm>
            <a:off x="223071" y="6427018"/>
            <a:ext cx="2057400" cy="365125"/>
          </a:xfrm>
          <a:prstGeom prst="rect">
            <a:avLst/>
          </a:prstGeom>
        </p:spPr>
        <p:txBody>
          <a:bodyPr/>
          <a:lstStyle>
            <a:defPPr>
              <a:defRPr lang="en-US"/>
            </a:defPPr>
            <a:lvl1pPr marL="0" algn="l" defTabSz="914400" rtl="0" eaLnBrk="1" latinLnBrk="0" hangingPunct="1">
              <a:defRPr sz="1600" kern="1200">
                <a:solidFill>
                  <a:schemeClr val="bg1">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479D5F6-EDCB-402A-AC08-4943A1820E8F}" type="slidenum">
              <a:rPr lang="en-US" smtClean="0"/>
              <a:pPr/>
              <a:t>37</a:t>
            </a:fld>
            <a:endParaRPr lang="en-US" dirty="0"/>
          </a:p>
        </p:txBody>
      </p:sp>
      <p:sp>
        <p:nvSpPr>
          <p:cNvPr id="5" name="TextBox 4"/>
          <p:cNvSpPr txBox="1"/>
          <p:nvPr/>
        </p:nvSpPr>
        <p:spPr>
          <a:xfrm>
            <a:off x="5042900" y="4335976"/>
            <a:ext cx="3134267" cy="1200329"/>
          </a:xfrm>
          <a:prstGeom prst="rect">
            <a:avLst/>
          </a:prstGeom>
          <a:solidFill>
            <a:srgbClr val="EFAA1F"/>
          </a:solidFill>
        </p:spPr>
        <p:txBody>
          <a:bodyPr wrap="square" rtlCol="0">
            <a:spAutoFit/>
          </a:bodyPr>
          <a:lstStyle/>
          <a:p>
            <a:pPr algn="ctr"/>
            <a:r>
              <a:rPr lang="en-US" dirty="0"/>
              <a:t>Use of unique accommodations without CDE approval may result in invalidation or score suppression</a:t>
            </a:r>
          </a:p>
        </p:txBody>
      </p:sp>
    </p:spTree>
    <p:extLst>
      <p:ext uri="{BB962C8B-B14F-4D97-AF65-F5344CB8AC3E}">
        <p14:creationId xmlns:p14="http://schemas.microsoft.com/office/powerpoint/2010/main" val="13953633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4320" y="544970"/>
            <a:ext cx="8637550" cy="756418"/>
          </a:xfrm>
        </p:spPr>
        <p:txBody>
          <a:bodyPr anchor="ctr">
            <a:noAutofit/>
          </a:bodyPr>
          <a:lstStyle/>
          <a:p>
            <a:r>
              <a:rPr lang="en-US" sz="3600" dirty="0"/>
              <a:t>Primary/Home Language Accommodations</a:t>
            </a:r>
          </a:p>
        </p:txBody>
      </p:sp>
      <p:sp>
        <p:nvSpPr>
          <p:cNvPr id="3" name="Content Placeholder 2"/>
          <p:cNvSpPr>
            <a:spLocks noGrp="1"/>
          </p:cNvSpPr>
          <p:nvPr>
            <p:ph idx="1"/>
          </p:nvPr>
        </p:nvSpPr>
        <p:spPr>
          <a:xfrm>
            <a:off x="274320" y="1686560"/>
            <a:ext cx="8432800" cy="3952240"/>
          </a:xfrm>
        </p:spPr>
        <p:txBody>
          <a:bodyPr>
            <a:normAutofit lnSpcReduction="10000"/>
          </a:bodyPr>
          <a:lstStyle/>
          <a:p>
            <a:pPr marL="342900" indent="-342900">
              <a:buFont typeface="Arial" panose="020B0604020202020204" pitchFamily="34" charset="0"/>
              <a:buChar char="•"/>
            </a:pPr>
            <a:r>
              <a:rPr lang="en-US" sz="1900" dirty="0">
                <a:solidFill>
                  <a:schemeClr val="tx1"/>
                </a:solidFill>
                <a:latin typeface="+mn-lt"/>
              </a:rPr>
              <a:t>Primary/home language accommodations may be used for up to 5 years, when appropriate (language of instruction should match primary/home language accommodation selection, see </a:t>
            </a:r>
            <a:r>
              <a:rPr lang="en-US" sz="1900" dirty="0">
                <a:solidFill>
                  <a:schemeClr val="tx1"/>
                </a:solidFill>
                <a:latin typeface="+mn-lt"/>
                <a:hlinkClick r:id="rId2"/>
              </a:rPr>
              <a:t>flowchart</a:t>
            </a:r>
            <a:r>
              <a:rPr lang="en-US" sz="1900" dirty="0">
                <a:solidFill>
                  <a:schemeClr val="tx1"/>
                </a:solidFill>
                <a:latin typeface="+mn-lt"/>
              </a:rPr>
              <a:t>). </a:t>
            </a:r>
          </a:p>
          <a:p>
            <a:pPr marL="342900" indent="-342900">
              <a:buFont typeface="Arial" panose="020B0604020202020204" pitchFamily="34" charset="0"/>
              <a:buChar char="•"/>
            </a:pPr>
            <a:r>
              <a:rPr lang="en-US" sz="1900" dirty="0">
                <a:solidFill>
                  <a:schemeClr val="tx1"/>
                </a:solidFill>
                <a:latin typeface="+mn-lt"/>
              </a:rPr>
              <a:t>Online Spanish text version (with and without TTS)</a:t>
            </a:r>
          </a:p>
          <a:p>
            <a:pPr marL="1028700" lvl="1" indent="-342900">
              <a:buFont typeface="Courier New" panose="02070309020205020404" pitchFamily="49" charset="0"/>
              <a:buChar char="o"/>
            </a:pPr>
            <a:r>
              <a:rPr lang="en-US" sz="1900" dirty="0">
                <a:solidFill>
                  <a:schemeClr val="tx1"/>
                </a:solidFill>
                <a:latin typeface="+mn-lt"/>
              </a:rPr>
              <a:t>Math</a:t>
            </a:r>
          </a:p>
          <a:p>
            <a:pPr marL="1028700" lvl="1" indent="-342900">
              <a:buFont typeface="Courier New" panose="02070309020205020404" pitchFamily="49" charset="0"/>
              <a:buChar char="o"/>
            </a:pPr>
            <a:r>
              <a:rPr lang="en-US" sz="1900" dirty="0">
                <a:solidFill>
                  <a:schemeClr val="tx1"/>
                </a:solidFill>
                <a:latin typeface="+mn-lt"/>
              </a:rPr>
              <a:t>Science</a:t>
            </a:r>
          </a:p>
          <a:p>
            <a:pPr marL="342900" indent="-342900">
              <a:buFont typeface="Arial" panose="020B0604020202020204" pitchFamily="34" charset="0"/>
              <a:buChar char="•"/>
            </a:pPr>
            <a:r>
              <a:rPr lang="en-US" sz="1900" dirty="0">
                <a:solidFill>
                  <a:schemeClr val="tx1"/>
                </a:solidFill>
                <a:latin typeface="+mn-lt"/>
              </a:rPr>
              <a:t>CSLA is available for eligible MLs (NEP &amp; LEP) in grades 3 and 4 (paper-based accommodation </a:t>
            </a:r>
            <a:r>
              <a:rPr lang="en-US" sz="1900" dirty="0">
                <a:latin typeface="+mn-lt"/>
              </a:rPr>
              <a:t>to </a:t>
            </a:r>
            <a:r>
              <a:rPr lang="en-US" sz="1900" dirty="0">
                <a:solidFill>
                  <a:schemeClr val="tx1"/>
                </a:solidFill>
                <a:latin typeface="+mn-lt"/>
              </a:rPr>
              <a:t>ELA) who are currently receiving or recently received Spanish language arts instruction</a:t>
            </a:r>
          </a:p>
          <a:p>
            <a:pPr marL="1028700" lvl="1" indent="-342900">
              <a:buFont typeface="Courier New" panose="02070309020205020404" pitchFamily="49" charset="0"/>
              <a:buChar char="o"/>
            </a:pPr>
            <a:r>
              <a:rPr lang="en-US" sz="1900" dirty="0">
                <a:latin typeface="+mn-lt"/>
              </a:rPr>
              <a:t>Eligibility flowchart: </a:t>
            </a:r>
            <a:r>
              <a:rPr lang="en-US" sz="1900" dirty="0">
                <a:latin typeface="+mn-lt"/>
                <a:hlinkClick r:id="rId2"/>
              </a:rPr>
              <a:t>http://www.cde.state.co.us/assessment/cmas_spaassessflowchart</a:t>
            </a:r>
            <a:r>
              <a:rPr lang="en-US" sz="1900" dirty="0">
                <a:latin typeface="+mn-lt"/>
              </a:rPr>
              <a:t> </a:t>
            </a:r>
          </a:p>
          <a:p>
            <a:pPr marL="1028700" lvl="1" indent="-342900">
              <a:buFont typeface="Courier New" panose="02070309020205020404" pitchFamily="49" charset="0"/>
              <a:buChar char="o"/>
            </a:pPr>
            <a:r>
              <a:rPr lang="en-US" sz="1900" dirty="0">
                <a:latin typeface="+mn-lt"/>
              </a:rPr>
              <a:t>Connect with Rachel Franks</a:t>
            </a:r>
          </a:p>
          <a:p>
            <a:pPr marL="0" indent="0">
              <a:buNone/>
            </a:pPr>
            <a:r>
              <a:rPr lang="en-US" sz="2000" dirty="0"/>
              <a:t> </a:t>
            </a:r>
          </a:p>
          <a:p>
            <a:pPr marL="342900" indent="-342900">
              <a:buFont typeface="Arial" panose="020B0604020202020204" pitchFamily="34" charset="0"/>
              <a:buChar char="•"/>
            </a:pPr>
            <a:endParaRPr lang="en-US" sz="2200" dirty="0">
              <a:solidFill>
                <a:schemeClr val="tx1"/>
              </a:solidFill>
            </a:endParaRPr>
          </a:p>
        </p:txBody>
      </p:sp>
      <p:sp>
        <p:nvSpPr>
          <p:cNvPr id="4" name="Slide Number Placeholder 3"/>
          <p:cNvSpPr>
            <a:spLocks noGrp="1"/>
          </p:cNvSpPr>
          <p:nvPr>
            <p:ph type="sldNum" sz="quarter" idx="12"/>
          </p:nvPr>
        </p:nvSpPr>
        <p:spPr>
          <a:xfrm>
            <a:off x="223071" y="6427018"/>
            <a:ext cx="2057400" cy="365125"/>
          </a:xfrm>
          <a:prstGeom prst="rect">
            <a:avLst/>
          </a:prstGeom>
        </p:spPr>
        <p:txBody>
          <a:bodyPr/>
          <a:lstStyle>
            <a:defPPr>
              <a:defRPr lang="en-US"/>
            </a:defPPr>
            <a:lvl1pPr marL="0" algn="l" defTabSz="914400" rtl="0" eaLnBrk="1" latinLnBrk="0" hangingPunct="1">
              <a:defRPr sz="1600" kern="1200">
                <a:solidFill>
                  <a:schemeClr val="bg1">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479D5F6-EDCB-402A-AC08-4943A1820E8F}" type="slidenum">
              <a:rPr lang="en-US" smtClean="0"/>
              <a:pPr/>
              <a:t>38</a:t>
            </a:fld>
            <a:endParaRPr lang="en-US" dirty="0"/>
          </a:p>
        </p:txBody>
      </p:sp>
    </p:spTree>
    <p:extLst>
      <p:ext uri="{BB962C8B-B14F-4D97-AF65-F5344CB8AC3E}">
        <p14:creationId xmlns:p14="http://schemas.microsoft.com/office/powerpoint/2010/main" val="76053940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4650" y="415926"/>
            <a:ext cx="7886700" cy="730249"/>
          </a:xfrm>
        </p:spPr>
        <p:txBody>
          <a:bodyPr anchor="ctr">
            <a:normAutofit/>
          </a:bodyPr>
          <a:lstStyle/>
          <a:p>
            <a:r>
              <a:rPr lang="en-US" sz="3600" dirty="0"/>
              <a:t>First Year in US – ELA Only</a:t>
            </a:r>
          </a:p>
        </p:txBody>
      </p:sp>
      <p:sp>
        <p:nvSpPr>
          <p:cNvPr id="3" name="Content Placeholder 2"/>
          <p:cNvSpPr>
            <a:spLocks noGrp="1"/>
          </p:cNvSpPr>
          <p:nvPr>
            <p:ph idx="1"/>
          </p:nvPr>
        </p:nvSpPr>
        <p:spPr>
          <a:xfrm>
            <a:off x="374650" y="1358392"/>
            <a:ext cx="8322310" cy="4141216"/>
          </a:xfrm>
        </p:spPr>
        <p:txBody>
          <a:bodyPr>
            <a:normAutofit/>
          </a:bodyPr>
          <a:lstStyle/>
          <a:p>
            <a:pPr marL="342900" indent="-342900">
              <a:buFont typeface="Arial" panose="020B0604020202020204" pitchFamily="34" charset="0"/>
              <a:buChar char="•"/>
            </a:pPr>
            <a:r>
              <a:rPr lang="en-US" sz="1800" dirty="0">
                <a:solidFill>
                  <a:schemeClr val="tx1"/>
                </a:solidFill>
                <a:latin typeface="+mn-lt"/>
              </a:rPr>
              <a:t>Enrolled in a U.S. school for fewer than 12 months </a:t>
            </a:r>
          </a:p>
          <a:p>
            <a:pPr marL="1028700" lvl="1" indent="-342900">
              <a:buFont typeface="Courier New" panose="02070309020205020404" pitchFamily="49" charset="0"/>
              <a:buChar char="o"/>
            </a:pPr>
            <a:r>
              <a:rPr lang="en-US" sz="1800" dirty="0">
                <a:latin typeface="+mn-lt"/>
              </a:rPr>
              <a:t>Non-English Proficient (NEP) students, based on state </a:t>
            </a:r>
            <a:r>
              <a:rPr lang="en-US" sz="1800" dirty="0">
                <a:effectLst/>
                <a:latin typeface="+mn-lt"/>
                <a:hlinkClick r:id="rId2" tooltip="https://www.cde.state.co.us/cde_english/identification-placement"/>
              </a:rPr>
              <a:t>Standardized Identification Procedures</a:t>
            </a:r>
            <a:r>
              <a:rPr lang="en-US" sz="1800" dirty="0">
                <a:latin typeface="+mn-lt"/>
              </a:rPr>
              <a:t>, are only exempt from the CMAS ELA assessment. A student’s parent/guardian may opt their child into testing. Results will be used for accountability and growth calculations. </a:t>
            </a:r>
          </a:p>
          <a:p>
            <a:pPr marL="1028700" lvl="1" indent="-342900">
              <a:buFont typeface="Courier New" panose="02070309020205020404" pitchFamily="49" charset="0"/>
              <a:buChar char="o"/>
            </a:pPr>
            <a:r>
              <a:rPr lang="en-US" sz="1800" dirty="0">
                <a:latin typeface="+mn-lt"/>
              </a:rPr>
              <a:t>Limited English Proficient (LEP) students, based on state </a:t>
            </a:r>
            <a:r>
              <a:rPr lang="en-US" sz="1800" dirty="0">
                <a:effectLst/>
                <a:latin typeface="+mn-lt"/>
                <a:hlinkClick r:id="rId2" tooltip="https://www.cde.state.co.us/cde_english/identification-placement"/>
              </a:rPr>
              <a:t>Standardized Identification Procedures</a:t>
            </a:r>
            <a:r>
              <a:rPr lang="en-US" sz="1800" dirty="0">
                <a:latin typeface="+mn-lt"/>
              </a:rPr>
              <a:t>, are assessed on the CMAS ELA assessment</a:t>
            </a:r>
          </a:p>
          <a:p>
            <a:pPr marL="342900" indent="-342900">
              <a:buFont typeface="Arial" panose="020B0604020202020204" pitchFamily="34" charset="0"/>
              <a:buChar char="•"/>
            </a:pPr>
            <a:r>
              <a:rPr lang="en-US" sz="1800" dirty="0">
                <a:solidFill>
                  <a:schemeClr val="tx1"/>
                </a:solidFill>
                <a:latin typeface="+mn-lt"/>
              </a:rPr>
              <a:t>First year in U.S. NEP and LEP students in grades 3 and 4 whose primary/home language with current or recent language arts instruction is Spanish should take CSLA</a:t>
            </a:r>
          </a:p>
          <a:p>
            <a:pPr marL="1028700" lvl="1" indent="-342900">
              <a:buFont typeface="Courier New" panose="02070309020205020404" pitchFamily="49" charset="0"/>
              <a:buChar char="o"/>
            </a:pPr>
            <a:r>
              <a:rPr lang="en-US" sz="1800" dirty="0">
                <a:latin typeface="+mn-lt"/>
              </a:rPr>
              <a:t>Students who take CSLA do not take ELA; students who take ELA do not take CSLA</a:t>
            </a:r>
          </a:p>
          <a:p>
            <a:pPr marL="1028700" lvl="1" indent="-342900">
              <a:buFont typeface="Courier New" panose="02070309020205020404" pitchFamily="49" charset="0"/>
              <a:buChar char="o"/>
            </a:pPr>
            <a:r>
              <a:rPr lang="en-US" sz="1800" dirty="0">
                <a:latin typeface="+mn-lt"/>
              </a:rPr>
              <a:t>Students taking CSLA also take math (Spanish versions available, if appropriate)</a:t>
            </a:r>
          </a:p>
        </p:txBody>
      </p:sp>
      <p:sp>
        <p:nvSpPr>
          <p:cNvPr id="4" name="Slide Number Placeholder 3"/>
          <p:cNvSpPr>
            <a:spLocks noGrp="1"/>
          </p:cNvSpPr>
          <p:nvPr>
            <p:ph type="sldNum" sz="quarter" idx="12"/>
          </p:nvPr>
        </p:nvSpPr>
        <p:spPr>
          <a:xfrm>
            <a:off x="223071" y="6427018"/>
            <a:ext cx="2057400" cy="365125"/>
          </a:xfrm>
          <a:prstGeom prst="rect">
            <a:avLst/>
          </a:prstGeom>
        </p:spPr>
        <p:txBody>
          <a:bodyPr/>
          <a:lstStyle>
            <a:defPPr>
              <a:defRPr lang="en-US"/>
            </a:defPPr>
            <a:lvl1pPr marL="0" algn="l" defTabSz="914400" rtl="0" eaLnBrk="1" latinLnBrk="0" hangingPunct="1">
              <a:defRPr sz="1600" kern="1200">
                <a:solidFill>
                  <a:schemeClr val="bg1">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479D5F6-EDCB-402A-AC08-4943A1820E8F}" type="slidenum">
              <a:rPr lang="en-US" smtClean="0"/>
              <a:pPr/>
              <a:t>39</a:t>
            </a:fld>
            <a:endParaRPr lang="en-US" dirty="0"/>
          </a:p>
        </p:txBody>
      </p:sp>
    </p:spTree>
    <p:extLst>
      <p:ext uri="{BB962C8B-B14F-4D97-AF65-F5344CB8AC3E}">
        <p14:creationId xmlns:p14="http://schemas.microsoft.com/office/powerpoint/2010/main" val="36614826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CDBEBD-3C90-D34B-A691-88BCC392B8EB}"/>
              </a:ext>
            </a:extLst>
          </p:cNvPr>
          <p:cNvSpPr>
            <a:spLocks noGrp="1"/>
          </p:cNvSpPr>
          <p:nvPr>
            <p:ph type="ctrTitle"/>
          </p:nvPr>
        </p:nvSpPr>
        <p:spPr/>
        <p:txBody>
          <a:bodyPr/>
          <a:lstStyle/>
          <a:p>
            <a:r>
              <a:rPr lang="en-US" dirty="0"/>
              <a:t>General Information</a:t>
            </a:r>
          </a:p>
        </p:txBody>
      </p:sp>
    </p:spTree>
    <p:extLst>
      <p:ext uri="{BB962C8B-B14F-4D97-AF65-F5344CB8AC3E}">
        <p14:creationId xmlns:p14="http://schemas.microsoft.com/office/powerpoint/2010/main" val="143145860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E86BB4-F3BA-5CA0-0071-7C6495C06B7D}"/>
              </a:ext>
            </a:extLst>
          </p:cNvPr>
          <p:cNvSpPr>
            <a:spLocks noGrp="1"/>
          </p:cNvSpPr>
          <p:nvPr>
            <p:ph type="title"/>
          </p:nvPr>
        </p:nvSpPr>
        <p:spPr/>
        <p:txBody>
          <a:bodyPr/>
          <a:lstStyle/>
          <a:p>
            <a:r>
              <a:rPr lang="en-US" dirty="0"/>
              <a:t>Knowledge Check</a:t>
            </a:r>
          </a:p>
        </p:txBody>
      </p:sp>
      <p:pic>
        <p:nvPicPr>
          <p:cNvPr id="4" name="Graphic 3" descr="Lightbulb and gear outline">
            <a:extLst>
              <a:ext uri="{FF2B5EF4-FFF2-40B4-BE49-F238E27FC236}">
                <a16:creationId xmlns:a16="http://schemas.microsoft.com/office/drawing/2014/main" id="{786CE71D-FBEA-9023-BE30-92D18ADAF5F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459480" y="2316480"/>
            <a:ext cx="2225040" cy="2225040"/>
          </a:xfrm>
          <a:prstGeom prst="rect">
            <a:avLst/>
          </a:prstGeom>
        </p:spPr>
      </p:pic>
    </p:spTree>
    <p:extLst>
      <p:ext uri="{BB962C8B-B14F-4D97-AF65-F5344CB8AC3E}">
        <p14:creationId xmlns:p14="http://schemas.microsoft.com/office/powerpoint/2010/main" val="177381894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926B4C-F7C0-1F69-6BE3-4EF0872EFECE}"/>
              </a:ext>
            </a:extLst>
          </p:cNvPr>
          <p:cNvSpPr>
            <a:spLocks noGrp="1"/>
          </p:cNvSpPr>
          <p:nvPr>
            <p:ph type="ctrTitle"/>
          </p:nvPr>
        </p:nvSpPr>
        <p:spPr/>
        <p:txBody>
          <a:bodyPr/>
          <a:lstStyle/>
          <a:p>
            <a:r>
              <a:rPr lang="en-US" dirty="0"/>
              <a:t>CoAlt English Language Arts &amp; Mathematics (DLM) and CoAlt Science</a:t>
            </a:r>
          </a:p>
        </p:txBody>
      </p:sp>
    </p:spTree>
    <p:extLst>
      <p:ext uri="{BB962C8B-B14F-4D97-AF65-F5344CB8AC3E}">
        <p14:creationId xmlns:p14="http://schemas.microsoft.com/office/powerpoint/2010/main" val="387231805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4320" y="388834"/>
            <a:ext cx="8270157" cy="756418"/>
          </a:xfrm>
        </p:spPr>
        <p:txBody>
          <a:bodyPr anchor="ctr">
            <a:normAutofit/>
          </a:bodyPr>
          <a:lstStyle/>
          <a:p>
            <a:r>
              <a:rPr lang="en-US" sz="3600" dirty="0"/>
              <a:t>CoAlt Assessment Administration</a:t>
            </a:r>
          </a:p>
        </p:txBody>
      </p:sp>
      <p:sp>
        <p:nvSpPr>
          <p:cNvPr id="3" name="Content Placeholder 2"/>
          <p:cNvSpPr>
            <a:spLocks noGrp="1"/>
          </p:cNvSpPr>
          <p:nvPr>
            <p:ph idx="1"/>
          </p:nvPr>
        </p:nvSpPr>
        <p:spPr>
          <a:xfrm>
            <a:off x="274320" y="1371600"/>
            <a:ext cx="8453120" cy="3129280"/>
          </a:xfrm>
        </p:spPr>
        <p:txBody>
          <a:bodyPr>
            <a:normAutofit/>
          </a:bodyPr>
          <a:lstStyle/>
          <a:p>
            <a:r>
              <a:rPr lang="en-US" sz="1800" dirty="0">
                <a:solidFill>
                  <a:schemeClr val="tx1"/>
                </a:solidFill>
                <a:latin typeface="+mn-lt"/>
              </a:rPr>
              <a:t>Eligible students with the most significant cognitive disabilities take the Colorado Alternate </a:t>
            </a:r>
            <a:r>
              <a:rPr lang="en-US" sz="1800" dirty="0">
                <a:latin typeface="+mn-lt"/>
              </a:rPr>
              <a:t>(CoAlt) Assessments</a:t>
            </a:r>
            <a:endParaRPr lang="en-US" sz="1800" dirty="0">
              <a:solidFill>
                <a:schemeClr val="tx1"/>
              </a:solidFill>
              <a:latin typeface="+mn-lt"/>
            </a:endParaRPr>
          </a:p>
          <a:p>
            <a:pPr marL="1028700" lvl="1" indent="-342900">
              <a:buFont typeface="Courier New" panose="02070309020205020404" pitchFamily="49" charset="0"/>
              <a:buChar char="o"/>
            </a:pPr>
            <a:r>
              <a:rPr lang="en-US" sz="1800" dirty="0">
                <a:solidFill>
                  <a:schemeClr val="tx1"/>
                </a:solidFill>
                <a:latin typeface="+mn-lt"/>
              </a:rPr>
              <a:t>Less than 1% of students</a:t>
            </a:r>
          </a:p>
          <a:p>
            <a:r>
              <a:rPr lang="en-US" sz="1800" dirty="0">
                <a:solidFill>
                  <a:schemeClr val="tx1"/>
                </a:solidFill>
                <a:latin typeface="+mn-lt"/>
              </a:rPr>
              <a:t>Science (Colorado-developed to align with 2020 CAS Extended Evidence Outcomes)</a:t>
            </a:r>
          </a:p>
          <a:p>
            <a:pPr marL="1028700" lvl="1" indent="-342900">
              <a:buFont typeface="Courier New" panose="02070309020205020404" pitchFamily="49" charset="0"/>
              <a:buChar char="o"/>
            </a:pPr>
            <a:r>
              <a:rPr lang="en-US" sz="1800" dirty="0">
                <a:solidFill>
                  <a:schemeClr val="tx1"/>
                </a:solidFill>
                <a:latin typeface="+mn-lt"/>
              </a:rPr>
              <a:t>Elementary, middle and high school assessments</a:t>
            </a:r>
          </a:p>
          <a:p>
            <a:pPr marL="1485900" lvl="2" indent="-342900"/>
            <a:r>
              <a:rPr lang="en-US" sz="1800" dirty="0">
                <a:latin typeface="+mn-lt"/>
              </a:rPr>
              <a:t>Administered in</a:t>
            </a:r>
            <a:r>
              <a:rPr lang="en-US" sz="1800" dirty="0">
                <a:solidFill>
                  <a:schemeClr val="tx1"/>
                </a:solidFill>
                <a:latin typeface="+mn-lt"/>
              </a:rPr>
              <a:t> grades 5, 8 and 11</a:t>
            </a:r>
          </a:p>
          <a:p>
            <a:r>
              <a:rPr lang="en-US" sz="1800" dirty="0">
                <a:solidFill>
                  <a:schemeClr val="tx1"/>
                </a:solidFill>
                <a:latin typeface="+mn-lt"/>
              </a:rPr>
              <a:t>English language arts and mathematics (DLM-developed)</a:t>
            </a:r>
          </a:p>
          <a:p>
            <a:pPr marL="1028700" lvl="1" indent="-342900">
              <a:buFont typeface="Courier New" panose="02070309020205020404" pitchFamily="49" charset="0"/>
              <a:buChar char="o"/>
            </a:pPr>
            <a:r>
              <a:rPr lang="en-US" sz="1800" dirty="0">
                <a:solidFill>
                  <a:schemeClr val="tx1"/>
                </a:solidFill>
                <a:latin typeface="+mn-lt"/>
              </a:rPr>
              <a:t>Grades 3-11</a:t>
            </a:r>
          </a:p>
          <a:p>
            <a:pPr marL="1485900" lvl="2" indent="-342900"/>
            <a:r>
              <a:rPr lang="en-US" sz="1800" dirty="0">
                <a:solidFill>
                  <a:schemeClr val="tx1"/>
                </a:solidFill>
                <a:latin typeface="+mn-lt"/>
              </a:rPr>
              <a:t>Alternate for </a:t>
            </a:r>
            <a:r>
              <a:rPr lang="en-US" sz="1800" dirty="0">
                <a:latin typeface="+mn-lt"/>
              </a:rPr>
              <a:t>CMAS </a:t>
            </a:r>
            <a:r>
              <a:rPr lang="en-US" sz="1800" dirty="0">
                <a:solidFill>
                  <a:schemeClr val="tx1"/>
                </a:solidFill>
                <a:latin typeface="+mn-lt"/>
              </a:rPr>
              <a:t>math and ELA, PSAT and SAT</a:t>
            </a:r>
          </a:p>
        </p:txBody>
      </p:sp>
      <p:sp>
        <p:nvSpPr>
          <p:cNvPr id="4" name="Slide Number Placeholder 3"/>
          <p:cNvSpPr>
            <a:spLocks noGrp="1"/>
          </p:cNvSpPr>
          <p:nvPr>
            <p:ph type="sldNum" sz="quarter" idx="12"/>
          </p:nvPr>
        </p:nvSpPr>
        <p:spPr>
          <a:xfrm>
            <a:off x="223071" y="6427018"/>
            <a:ext cx="2057400" cy="365125"/>
          </a:xfrm>
          <a:prstGeom prst="rect">
            <a:avLst/>
          </a:prstGeom>
        </p:spPr>
        <p:txBody>
          <a:bodyPr/>
          <a:lstStyle>
            <a:defPPr>
              <a:defRPr lang="en-US"/>
            </a:defPPr>
            <a:lvl1pPr marL="0" algn="l" defTabSz="914400" rtl="0" eaLnBrk="1" latinLnBrk="0" hangingPunct="1">
              <a:defRPr sz="1600" kern="1200">
                <a:solidFill>
                  <a:schemeClr val="bg1">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479D5F6-EDCB-402A-AC08-4943A1820E8F}" type="slidenum">
              <a:rPr lang="en-US" smtClean="0"/>
              <a:pPr/>
              <a:t>42</a:t>
            </a:fld>
            <a:endParaRPr lang="en-US" dirty="0"/>
          </a:p>
        </p:txBody>
      </p:sp>
    </p:spTree>
    <p:extLst>
      <p:ext uri="{BB962C8B-B14F-4D97-AF65-F5344CB8AC3E}">
        <p14:creationId xmlns:p14="http://schemas.microsoft.com/office/powerpoint/2010/main" val="23516667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6921" y="515683"/>
            <a:ext cx="8270157" cy="756418"/>
          </a:xfrm>
        </p:spPr>
        <p:txBody>
          <a:bodyPr anchor="ctr">
            <a:noAutofit/>
          </a:bodyPr>
          <a:lstStyle/>
          <a:p>
            <a:r>
              <a:rPr lang="en-US" sz="3600" dirty="0"/>
              <a:t>CoAlt Assessment Administration – Grades 3-8</a:t>
            </a:r>
          </a:p>
        </p:txBody>
      </p:sp>
      <p:sp>
        <p:nvSpPr>
          <p:cNvPr id="3" name="Content Placeholder 2"/>
          <p:cNvSpPr>
            <a:spLocks noGrp="1"/>
          </p:cNvSpPr>
          <p:nvPr>
            <p:ph idx="1"/>
          </p:nvPr>
        </p:nvSpPr>
        <p:spPr>
          <a:xfrm>
            <a:off x="436920" y="1596768"/>
            <a:ext cx="8270157" cy="3940432"/>
          </a:xfrm>
        </p:spPr>
        <p:txBody>
          <a:bodyPr>
            <a:normAutofit/>
          </a:bodyPr>
          <a:lstStyle/>
          <a:p>
            <a:pPr marL="342900" indent="-342900">
              <a:buFont typeface="Arial" panose="020B0604020202020204" pitchFamily="34" charset="0"/>
              <a:buChar char="•"/>
            </a:pPr>
            <a:r>
              <a:rPr lang="en-US" sz="1800" dirty="0">
                <a:solidFill>
                  <a:schemeClr val="tx1"/>
                </a:solidFill>
                <a:latin typeface="+mn-lt"/>
              </a:rPr>
              <a:t>CoAlt Science</a:t>
            </a:r>
          </a:p>
          <a:p>
            <a:pPr marL="1028700" lvl="1" indent="-342900"/>
            <a:r>
              <a:rPr lang="en-US" sz="1800" dirty="0">
                <a:latin typeface="+mn-lt"/>
              </a:rPr>
              <a:t>Paper-based assessment </a:t>
            </a:r>
          </a:p>
          <a:p>
            <a:pPr marL="1028700" lvl="1" indent="-342900"/>
            <a:r>
              <a:rPr lang="en-US" sz="1800" dirty="0">
                <a:latin typeface="+mn-lt"/>
              </a:rPr>
              <a:t>Individually administered</a:t>
            </a:r>
          </a:p>
          <a:p>
            <a:pPr marL="1028700" lvl="1" indent="-342900"/>
            <a:r>
              <a:rPr lang="en-US" sz="1800" dirty="0">
                <a:latin typeface="+mn-lt"/>
              </a:rPr>
              <a:t>Student answers recorded on CoAlt Answer Document by the Test Administrator</a:t>
            </a:r>
          </a:p>
          <a:p>
            <a:pPr marL="1028700" lvl="1" indent="-342900"/>
            <a:r>
              <a:rPr lang="en-US" sz="1800" b="1" dirty="0">
                <a:latin typeface="+mn-lt"/>
              </a:rPr>
              <a:t>CoAlt Answer documents returned to Pearson with scorable materials</a:t>
            </a:r>
          </a:p>
          <a:p>
            <a:pPr marL="342900" indent="-342900">
              <a:buFont typeface="Arial" panose="020B0604020202020204" pitchFamily="34" charset="0"/>
              <a:buChar char="•"/>
            </a:pPr>
            <a:r>
              <a:rPr lang="en-US" sz="1800" dirty="0">
                <a:solidFill>
                  <a:schemeClr val="tx1"/>
                </a:solidFill>
                <a:latin typeface="+mn-lt"/>
              </a:rPr>
              <a:t>CoAlt ELA and Math (DLM)</a:t>
            </a:r>
          </a:p>
          <a:p>
            <a:pPr marL="1028700" lvl="1" indent="-342900"/>
            <a:r>
              <a:rPr lang="en-US" sz="1800" dirty="0">
                <a:latin typeface="+mn-lt"/>
              </a:rPr>
              <a:t>Computer-based assessment</a:t>
            </a:r>
          </a:p>
          <a:p>
            <a:pPr marL="1028700" lvl="1" indent="-342900"/>
            <a:r>
              <a:rPr lang="en-US" sz="1800" dirty="0">
                <a:latin typeface="+mn-lt"/>
              </a:rPr>
              <a:t>Individually administered</a:t>
            </a:r>
          </a:p>
          <a:p>
            <a:pPr marL="1028700" lvl="1" indent="-342900"/>
            <a:r>
              <a:rPr lang="en-US" sz="1800" dirty="0">
                <a:latin typeface="+mn-lt"/>
              </a:rPr>
              <a:t>Test Administrators/DACs use Educator Portal for student management</a:t>
            </a:r>
          </a:p>
          <a:p>
            <a:pPr marL="1028700" lvl="1" indent="-342900"/>
            <a:r>
              <a:rPr lang="en-US" sz="1800" dirty="0">
                <a:latin typeface="+mn-lt"/>
              </a:rPr>
              <a:t>Students test using KITE Student Portal</a:t>
            </a:r>
          </a:p>
          <a:p>
            <a:pPr marL="1028700" lvl="1" indent="-342900"/>
            <a:r>
              <a:rPr lang="en-US" sz="1800" dirty="0">
                <a:latin typeface="+mn-lt"/>
              </a:rPr>
              <a:t>Same testing window as CMAS math and ELA </a:t>
            </a:r>
          </a:p>
          <a:p>
            <a:endParaRPr lang="en-US" dirty="0"/>
          </a:p>
        </p:txBody>
      </p:sp>
      <p:sp>
        <p:nvSpPr>
          <p:cNvPr id="4" name="Slide Number Placeholder 3"/>
          <p:cNvSpPr>
            <a:spLocks noGrp="1"/>
          </p:cNvSpPr>
          <p:nvPr>
            <p:ph type="sldNum" sz="quarter" idx="12"/>
          </p:nvPr>
        </p:nvSpPr>
        <p:spPr>
          <a:xfrm>
            <a:off x="223071" y="6427018"/>
            <a:ext cx="2057400" cy="365125"/>
          </a:xfrm>
          <a:prstGeom prst="rect">
            <a:avLst/>
          </a:prstGeom>
        </p:spPr>
        <p:txBody>
          <a:bodyPr/>
          <a:lstStyle>
            <a:defPPr>
              <a:defRPr lang="en-US"/>
            </a:defPPr>
            <a:lvl1pPr marL="0" algn="l" defTabSz="914400" rtl="0" eaLnBrk="1" latinLnBrk="0" hangingPunct="1">
              <a:defRPr sz="1600" kern="1200">
                <a:solidFill>
                  <a:schemeClr val="bg1">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479D5F6-EDCB-402A-AC08-4943A1820E8F}" type="slidenum">
              <a:rPr lang="en-US" smtClean="0"/>
              <a:pPr/>
              <a:t>43</a:t>
            </a:fld>
            <a:endParaRPr lang="en-US" dirty="0"/>
          </a:p>
        </p:txBody>
      </p:sp>
    </p:spTree>
    <p:extLst>
      <p:ext uri="{BB962C8B-B14F-4D97-AF65-F5344CB8AC3E}">
        <p14:creationId xmlns:p14="http://schemas.microsoft.com/office/powerpoint/2010/main" val="407718797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4319" y="528095"/>
            <a:ext cx="8779064" cy="756418"/>
          </a:xfrm>
        </p:spPr>
        <p:txBody>
          <a:bodyPr anchor="ctr">
            <a:noAutofit/>
          </a:bodyPr>
          <a:lstStyle/>
          <a:p>
            <a:r>
              <a:rPr lang="en-US" sz="3600" dirty="0"/>
              <a:t>CoAlt Assessment Administration – High School</a:t>
            </a:r>
          </a:p>
        </p:txBody>
      </p:sp>
      <p:sp>
        <p:nvSpPr>
          <p:cNvPr id="3" name="Content Placeholder 2"/>
          <p:cNvSpPr>
            <a:spLocks noGrp="1"/>
          </p:cNvSpPr>
          <p:nvPr>
            <p:ph idx="1"/>
          </p:nvPr>
        </p:nvSpPr>
        <p:spPr>
          <a:xfrm>
            <a:off x="274319" y="1646236"/>
            <a:ext cx="8422642" cy="4791167"/>
          </a:xfrm>
        </p:spPr>
        <p:txBody>
          <a:bodyPr>
            <a:noAutofit/>
          </a:bodyPr>
          <a:lstStyle/>
          <a:p>
            <a:r>
              <a:rPr lang="en-US" sz="1800" dirty="0">
                <a:solidFill>
                  <a:schemeClr val="tx1"/>
                </a:solidFill>
                <a:latin typeface="+mn-lt"/>
              </a:rPr>
              <a:t>Any 9</a:t>
            </a:r>
            <a:r>
              <a:rPr lang="en-US" sz="1800" baseline="30000" dirty="0">
                <a:solidFill>
                  <a:schemeClr val="tx1"/>
                </a:solidFill>
                <a:latin typeface="+mn-lt"/>
              </a:rPr>
              <a:t>th</a:t>
            </a:r>
            <a:r>
              <a:rPr lang="en-US" sz="1800" dirty="0">
                <a:solidFill>
                  <a:schemeClr val="tx1"/>
                </a:solidFill>
                <a:latin typeface="+mn-lt"/>
              </a:rPr>
              <a:t>, 10</a:t>
            </a:r>
            <a:r>
              <a:rPr lang="en-US" sz="1800" baseline="30000" dirty="0">
                <a:solidFill>
                  <a:schemeClr val="tx1"/>
                </a:solidFill>
                <a:latin typeface="+mn-lt"/>
              </a:rPr>
              <a:t>th</a:t>
            </a:r>
            <a:r>
              <a:rPr lang="en-US" sz="1800" dirty="0">
                <a:solidFill>
                  <a:schemeClr val="tx1"/>
                </a:solidFill>
                <a:latin typeface="+mn-lt"/>
              </a:rPr>
              <a:t> or 11</a:t>
            </a:r>
            <a:r>
              <a:rPr lang="en-US" sz="1800" baseline="30000" dirty="0">
                <a:solidFill>
                  <a:schemeClr val="tx1"/>
                </a:solidFill>
                <a:latin typeface="+mn-lt"/>
              </a:rPr>
              <a:t>th</a:t>
            </a:r>
            <a:r>
              <a:rPr lang="en-US" sz="1800" dirty="0">
                <a:solidFill>
                  <a:schemeClr val="tx1"/>
                </a:solidFill>
                <a:latin typeface="+mn-lt"/>
              </a:rPr>
              <a:t> grade student with the most significant cognitive disability whose IEP indicates participation in alternate assessments will take the appropriate CoAlt assessment </a:t>
            </a:r>
            <a:r>
              <a:rPr lang="en-US" sz="1800" dirty="0" err="1">
                <a:latin typeface="+mn-lt"/>
              </a:rPr>
              <a:t>andnot</a:t>
            </a:r>
            <a:r>
              <a:rPr lang="en-US" sz="1800" dirty="0">
                <a:latin typeface="+mn-lt"/>
              </a:rPr>
              <a:t> PSAT, </a:t>
            </a:r>
            <a:r>
              <a:rPr lang="en-US" sz="1800" dirty="0">
                <a:solidFill>
                  <a:schemeClr val="tx1"/>
                </a:solidFill>
                <a:latin typeface="+mn-lt"/>
              </a:rPr>
              <a:t>SAT or CMAS Science</a:t>
            </a:r>
          </a:p>
          <a:p>
            <a:r>
              <a:rPr lang="en-US" sz="1800" dirty="0">
                <a:latin typeface="+mn-lt"/>
              </a:rPr>
              <a:t>Alternate assessments are individually administered</a:t>
            </a:r>
          </a:p>
          <a:p>
            <a:pPr lvl="1">
              <a:buFont typeface="Courier New" panose="02070309020205020404" pitchFamily="49" charset="0"/>
              <a:buChar char="o"/>
            </a:pPr>
            <a:r>
              <a:rPr lang="en-US" sz="1800" dirty="0" err="1">
                <a:latin typeface="+mn-lt"/>
              </a:rPr>
              <a:t>CoAlt</a:t>
            </a:r>
            <a:r>
              <a:rPr lang="en-US" sz="1800" dirty="0">
                <a:latin typeface="+mn-lt"/>
              </a:rPr>
              <a:t> Science</a:t>
            </a:r>
          </a:p>
          <a:p>
            <a:pPr lvl="2"/>
            <a:r>
              <a:rPr lang="en-US" sz="1800" dirty="0">
                <a:latin typeface="+mn-lt"/>
              </a:rPr>
              <a:t>11</a:t>
            </a:r>
            <a:r>
              <a:rPr lang="en-US" sz="1800" baseline="30000" dirty="0">
                <a:latin typeface="+mn-lt"/>
              </a:rPr>
              <a:t>th</a:t>
            </a:r>
            <a:r>
              <a:rPr lang="en-US" sz="1800" dirty="0">
                <a:latin typeface="+mn-lt"/>
              </a:rPr>
              <a:t> grade</a:t>
            </a:r>
          </a:p>
          <a:p>
            <a:pPr lvl="1">
              <a:buFont typeface="Courier New" panose="02070309020205020404" pitchFamily="49" charset="0"/>
              <a:buChar char="o"/>
            </a:pPr>
            <a:r>
              <a:rPr lang="en-US" sz="1800" dirty="0" err="1">
                <a:latin typeface="+mn-lt"/>
              </a:rPr>
              <a:t>CoAlt</a:t>
            </a:r>
            <a:r>
              <a:rPr lang="en-US" sz="1800" dirty="0">
                <a:latin typeface="+mn-lt"/>
              </a:rPr>
              <a:t> ELA and Math (DLM)</a:t>
            </a:r>
          </a:p>
          <a:p>
            <a:pPr lvl="2"/>
            <a:r>
              <a:rPr lang="en-US" sz="1800" dirty="0">
                <a:latin typeface="+mn-lt"/>
              </a:rPr>
              <a:t>9</a:t>
            </a:r>
            <a:r>
              <a:rPr lang="en-US" sz="1800" baseline="30000" dirty="0">
                <a:latin typeface="+mn-lt"/>
              </a:rPr>
              <a:t>th</a:t>
            </a:r>
            <a:r>
              <a:rPr lang="en-US" sz="1800" dirty="0">
                <a:latin typeface="+mn-lt"/>
              </a:rPr>
              <a:t>, 10</a:t>
            </a:r>
            <a:r>
              <a:rPr lang="en-US" sz="1800" baseline="30000" dirty="0">
                <a:latin typeface="+mn-lt"/>
              </a:rPr>
              <a:t>th</a:t>
            </a:r>
            <a:r>
              <a:rPr lang="en-US" sz="1800" dirty="0">
                <a:latin typeface="+mn-lt"/>
              </a:rPr>
              <a:t> and 11</a:t>
            </a:r>
            <a:r>
              <a:rPr lang="en-US" sz="1800" baseline="30000" dirty="0">
                <a:latin typeface="+mn-lt"/>
              </a:rPr>
              <a:t>th</a:t>
            </a:r>
            <a:r>
              <a:rPr lang="en-US" sz="1800" dirty="0">
                <a:latin typeface="+mn-lt"/>
              </a:rPr>
              <a:t> grade</a:t>
            </a:r>
            <a:endParaRPr lang="en-US" sz="1800" dirty="0">
              <a:solidFill>
                <a:schemeClr val="tx1"/>
              </a:solidFill>
              <a:latin typeface="+mn-lt"/>
            </a:endParaRPr>
          </a:p>
          <a:p>
            <a:r>
              <a:rPr lang="en-US" sz="1800" dirty="0">
                <a:latin typeface="+mn-lt"/>
              </a:rPr>
              <a:t>If the parent wishes for the student to take PSAT or SAT, the IEP team must convene a meeting </a:t>
            </a:r>
            <a:r>
              <a:rPr lang="en-US" sz="1800" dirty="0">
                <a:solidFill>
                  <a:schemeClr val="tx1"/>
                </a:solidFill>
                <a:latin typeface="+mn-lt"/>
              </a:rPr>
              <a:t>and change the IEP</a:t>
            </a:r>
          </a:p>
          <a:p>
            <a:r>
              <a:rPr lang="en-US" sz="1800" dirty="0">
                <a:latin typeface="+mn-lt"/>
              </a:rPr>
              <a:t>CDE recommends that the testing window for the alternate assessments fit within the PSAT/SAT administration dates</a:t>
            </a:r>
          </a:p>
          <a:p>
            <a:pPr lvl="1"/>
            <a:r>
              <a:rPr lang="en-US" sz="1800" dirty="0">
                <a:latin typeface="+mn-lt"/>
              </a:rPr>
              <a:t>For CoAlt eligible students who are also integrated into the general education environment, CDE recommends a CoAlt testing schedule be used that allows these students to remain with their grade level peers as much as possible and reduce interruption to their regular instruction</a:t>
            </a:r>
            <a:endParaRPr lang="en-US" sz="1800" dirty="0">
              <a:solidFill>
                <a:schemeClr val="tx1"/>
              </a:solidFill>
              <a:latin typeface="+mn-lt"/>
            </a:endParaRPr>
          </a:p>
        </p:txBody>
      </p:sp>
      <p:sp>
        <p:nvSpPr>
          <p:cNvPr id="4" name="Slide Number Placeholder 3"/>
          <p:cNvSpPr>
            <a:spLocks noGrp="1"/>
          </p:cNvSpPr>
          <p:nvPr>
            <p:ph type="sldNum" sz="quarter" idx="12"/>
          </p:nvPr>
        </p:nvSpPr>
        <p:spPr>
          <a:xfrm>
            <a:off x="223071" y="6427018"/>
            <a:ext cx="2057400" cy="365125"/>
          </a:xfrm>
          <a:prstGeom prst="rect">
            <a:avLst/>
          </a:prstGeom>
        </p:spPr>
        <p:txBody>
          <a:bodyPr/>
          <a:lstStyle>
            <a:defPPr>
              <a:defRPr lang="en-US"/>
            </a:defPPr>
            <a:lvl1pPr marL="0" algn="l" defTabSz="914400" rtl="0" eaLnBrk="1" latinLnBrk="0" hangingPunct="1">
              <a:defRPr sz="1600" kern="1200">
                <a:solidFill>
                  <a:schemeClr val="bg1">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479D5F6-EDCB-402A-AC08-4943A1820E8F}" type="slidenum">
              <a:rPr lang="en-US" smtClean="0"/>
              <a:pPr/>
              <a:t>44</a:t>
            </a:fld>
            <a:endParaRPr lang="en-US" dirty="0"/>
          </a:p>
        </p:txBody>
      </p:sp>
    </p:spTree>
    <p:extLst>
      <p:ext uri="{BB962C8B-B14F-4D97-AF65-F5344CB8AC3E}">
        <p14:creationId xmlns:p14="http://schemas.microsoft.com/office/powerpoint/2010/main" val="233433836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4650" y="395606"/>
            <a:ext cx="7886700" cy="730249"/>
          </a:xfrm>
        </p:spPr>
        <p:txBody>
          <a:bodyPr anchor="ctr">
            <a:normAutofit/>
          </a:bodyPr>
          <a:lstStyle/>
          <a:p>
            <a:r>
              <a:rPr lang="en-US" sz="3600" dirty="0"/>
              <a:t>CoAlt Training</a:t>
            </a:r>
          </a:p>
        </p:txBody>
      </p:sp>
      <p:sp>
        <p:nvSpPr>
          <p:cNvPr id="9" name="Content Placeholder 8"/>
          <p:cNvSpPr>
            <a:spLocks noGrp="1"/>
          </p:cNvSpPr>
          <p:nvPr>
            <p:ph idx="1"/>
          </p:nvPr>
        </p:nvSpPr>
        <p:spPr>
          <a:xfrm>
            <a:off x="374650" y="1453393"/>
            <a:ext cx="8301990" cy="1272197"/>
          </a:xfrm>
        </p:spPr>
        <p:txBody>
          <a:bodyPr>
            <a:noAutofit/>
          </a:bodyPr>
          <a:lstStyle/>
          <a:p>
            <a:pPr marL="285750" indent="-285750">
              <a:buFont typeface="Arial" panose="020B0604020202020204" pitchFamily="34" charset="0"/>
              <a:buChar char="•"/>
            </a:pPr>
            <a:r>
              <a:rPr lang="en-US" sz="1800" dirty="0">
                <a:solidFill>
                  <a:schemeClr val="tx1"/>
                </a:solidFill>
                <a:latin typeface="+mn-lt"/>
              </a:rPr>
              <a:t>Train teachers in all parts of the CoAlt assessment</a:t>
            </a:r>
          </a:p>
          <a:p>
            <a:pPr lvl="1">
              <a:buFont typeface="Courier New" panose="02070309020205020404" pitchFamily="49" charset="0"/>
              <a:buChar char="o"/>
            </a:pPr>
            <a:r>
              <a:rPr lang="en-US" sz="1800" dirty="0">
                <a:latin typeface="+mn-lt"/>
              </a:rPr>
              <a:t>Separate modules, one for ELA/math and one for science</a:t>
            </a:r>
          </a:p>
          <a:p>
            <a:pPr lvl="1">
              <a:buFont typeface="Courier New" panose="02070309020205020404" pitchFamily="49" charset="0"/>
              <a:buChar char="o"/>
            </a:pPr>
            <a:r>
              <a:rPr lang="en-US" sz="1800" dirty="0">
                <a:latin typeface="+mn-lt"/>
              </a:rPr>
              <a:t>Educators will be required to take and pass a quiz based on the information presented in each module</a:t>
            </a:r>
            <a:endParaRPr lang="en-US" sz="1800" dirty="0">
              <a:solidFill>
                <a:schemeClr val="tx1"/>
              </a:solidFill>
              <a:latin typeface="+mn-lt"/>
            </a:endParaRPr>
          </a:p>
        </p:txBody>
      </p:sp>
      <p:sp>
        <p:nvSpPr>
          <p:cNvPr id="4" name="Slide Number Placeholder 3"/>
          <p:cNvSpPr>
            <a:spLocks noGrp="1"/>
          </p:cNvSpPr>
          <p:nvPr>
            <p:ph type="sldNum" sz="quarter" idx="12"/>
          </p:nvPr>
        </p:nvSpPr>
        <p:spPr>
          <a:xfrm>
            <a:off x="223071" y="6427018"/>
            <a:ext cx="2057400" cy="365125"/>
          </a:xfrm>
          <a:prstGeom prst="rect">
            <a:avLst/>
          </a:prstGeom>
        </p:spPr>
        <p:txBody>
          <a:bodyPr/>
          <a:lstStyle>
            <a:defPPr>
              <a:defRPr lang="en-US"/>
            </a:defPPr>
            <a:lvl1pPr marL="0" algn="l" defTabSz="914400" rtl="0" eaLnBrk="1" latinLnBrk="0" hangingPunct="1">
              <a:defRPr sz="1600" kern="1200">
                <a:solidFill>
                  <a:schemeClr val="bg1">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479D5F6-EDCB-402A-AC08-4943A1820E8F}" type="slidenum">
              <a:rPr lang="en-US" smtClean="0"/>
              <a:pPr/>
              <a:t>45</a:t>
            </a:fld>
            <a:endParaRPr lang="en-US" dirty="0"/>
          </a:p>
        </p:txBody>
      </p:sp>
    </p:spTree>
    <p:extLst>
      <p:ext uri="{BB962C8B-B14F-4D97-AF65-F5344CB8AC3E}">
        <p14:creationId xmlns:p14="http://schemas.microsoft.com/office/powerpoint/2010/main" val="226950537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E86BB4-F3BA-5CA0-0071-7C6495C06B7D}"/>
              </a:ext>
            </a:extLst>
          </p:cNvPr>
          <p:cNvSpPr>
            <a:spLocks noGrp="1"/>
          </p:cNvSpPr>
          <p:nvPr>
            <p:ph type="title"/>
          </p:nvPr>
        </p:nvSpPr>
        <p:spPr/>
        <p:txBody>
          <a:bodyPr/>
          <a:lstStyle/>
          <a:p>
            <a:r>
              <a:rPr lang="en-US" dirty="0"/>
              <a:t>Knowledge Check</a:t>
            </a:r>
          </a:p>
        </p:txBody>
      </p:sp>
      <p:pic>
        <p:nvPicPr>
          <p:cNvPr id="4" name="Graphic 3" descr="Lightbulb and gear outline">
            <a:extLst>
              <a:ext uri="{FF2B5EF4-FFF2-40B4-BE49-F238E27FC236}">
                <a16:creationId xmlns:a16="http://schemas.microsoft.com/office/drawing/2014/main" id="{786CE71D-FBEA-9023-BE30-92D18ADAF5F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459480" y="2316480"/>
            <a:ext cx="2225040" cy="2225040"/>
          </a:xfrm>
          <a:prstGeom prst="rect">
            <a:avLst/>
          </a:prstGeom>
        </p:spPr>
      </p:pic>
    </p:spTree>
    <p:extLst>
      <p:ext uri="{BB962C8B-B14F-4D97-AF65-F5344CB8AC3E}">
        <p14:creationId xmlns:p14="http://schemas.microsoft.com/office/powerpoint/2010/main" val="404941878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ACB203-4E13-CF51-6E12-E952696E2494}"/>
              </a:ext>
            </a:extLst>
          </p:cNvPr>
          <p:cNvSpPr>
            <a:spLocks noGrp="1"/>
          </p:cNvSpPr>
          <p:nvPr>
            <p:ph type="ctrTitle"/>
          </p:nvPr>
        </p:nvSpPr>
        <p:spPr/>
        <p:txBody>
          <a:bodyPr/>
          <a:lstStyle/>
          <a:p>
            <a:r>
              <a:rPr lang="en-US" dirty="0"/>
              <a:t>Colorado Digital PSAT &amp; SAT</a:t>
            </a:r>
          </a:p>
        </p:txBody>
      </p:sp>
      <p:sp>
        <p:nvSpPr>
          <p:cNvPr id="3" name="Subtitle 2">
            <a:extLst>
              <a:ext uri="{FF2B5EF4-FFF2-40B4-BE49-F238E27FC236}">
                <a16:creationId xmlns:a16="http://schemas.microsoft.com/office/drawing/2014/main" id="{C88C5C66-ABE8-C71D-0DC7-9C56870939E7}"/>
              </a:ext>
            </a:extLst>
          </p:cNvPr>
          <p:cNvSpPr>
            <a:spLocks noGrp="1"/>
          </p:cNvSpPr>
          <p:nvPr>
            <p:ph type="subTitle" idx="1"/>
          </p:nvPr>
        </p:nvSpPr>
        <p:spPr/>
        <p:txBody>
          <a:bodyPr/>
          <a:lstStyle/>
          <a:p>
            <a:r>
              <a:rPr lang="en-US" i="1" dirty="0"/>
              <a:t>New 2023</a:t>
            </a:r>
          </a:p>
        </p:txBody>
      </p:sp>
    </p:spTree>
    <p:extLst>
      <p:ext uri="{BB962C8B-B14F-4D97-AF65-F5344CB8AC3E}">
        <p14:creationId xmlns:p14="http://schemas.microsoft.com/office/powerpoint/2010/main" val="186836032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5193" y="457714"/>
            <a:ext cx="7550774" cy="756418"/>
          </a:xfrm>
        </p:spPr>
        <p:txBody>
          <a:bodyPr anchor="ctr">
            <a:noAutofit/>
          </a:bodyPr>
          <a:lstStyle/>
          <a:p>
            <a:r>
              <a:rPr lang="en-US" sz="3600" dirty="0"/>
              <a:t>Digitally-based Colorado PSAT and SAT</a:t>
            </a:r>
          </a:p>
        </p:txBody>
      </p:sp>
      <p:sp>
        <p:nvSpPr>
          <p:cNvPr id="3" name="Content Placeholder 2"/>
          <p:cNvSpPr>
            <a:spLocks noGrp="1"/>
          </p:cNvSpPr>
          <p:nvPr>
            <p:ph idx="1"/>
          </p:nvPr>
        </p:nvSpPr>
        <p:spPr>
          <a:xfrm>
            <a:off x="245193" y="1774317"/>
            <a:ext cx="8461927" cy="2695448"/>
          </a:xfrm>
        </p:spPr>
        <p:txBody>
          <a:bodyPr>
            <a:normAutofit/>
          </a:bodyPr>
          <a:lstStyle/>
          <a:p>
            <a:pPr marL="342900" indent="-342900">
              <a:buFont typeface="Arial" panose="020B0604020202020204" pitchFamily="34" charset="0"/>
              <a:buChar char="•"/>
            </a:pPr>
            <a:r>
              <a:rPr lang="en-US" sz="1800" dirty="0">
                <a:solidFill>
                  <a:schemeClr val="tx1"/>
                </a:solidFill>
                <a:latin typeface="+mn-lt"/>
              </a:rPr>
              <a:t>PSAT 9 – administered to all* students in 9</a:t>
            </a:r>
            <a:r>
              <a:rPr lang="en-US" sz="1800" baseline="30000" dirty="0">
                <a:solidFill>
                  <a:schemeClr val="tx1"/>
                </a:solidFill>
                <a:latin typeface="+mn-lt"/>
              </a:rPr>
              <a:t>th</a:t>
            </a:r>
            <a:r>
              <a:rPr lang="en-US" sz="1800" dirty="0">
                <a:solidFill>
                  <a:schemeClr val="tx1"/>
                </a:solidFill>
                <a:latin typeface="+mn-lt"/>
              </a:rPr>
              <a:t> grade</a:t>
            </a:r>
          </a:p>
          <a:p>
            <a:pPr marL="342900" indent="-342900"/>
            <a:r>
              <a:rPr lang="en-US" sz="1800" dirty="0">
                <a:solidFill>
                  <a:schemeClr val="tx1"/>
                </a:solidFill>
                <a:latin typeface="+mn-lt"/>
              </a:rPr>
              <a:t>PSAT 10 </a:t>
            </a:r>
            <a:r>
              <a:rPr lang="en-US" sz="1800" dirty="0">
                <a:latin typeface="+mn-lt"/>
              </a:rPr>
              <a:t>– administered </a:t>
            </a:r>
            <a:r>
              <a:rPr lang="en-US" sz="1800" dirty="0">
                <a:solidFill>
                  <a:schemeClr val="tx1"/>
                </a:solidFill>
                <a:latin typeface="+mn-lt"/>
              </a:rPr>
              <a:t>to all* students in 10</a:t>
            </a:r>
            <a:r>
              <a:rPr lang="en-US" sz="1800" baseline="30000" dirty="0">
                <a:solidFill>
                  <a:schemeClr val="tx1"/>
                </a:solidFill>
                <a:latin typeface="+mn-lt"/>
              </a:rPr>
              <a:t>th</a:t>
            </a:r>
            <a:r>
              <a:rPr lang="en-US" sz="1800" dirty="0">
                <a:solidFill>
                  <a:schemeClr val="tx1"/>
                </a:solidFill>
                <a:latin typeface="+mn-lt"/>
              </a:rPr>
              <a:t> grade</a:t>
            </a:r>
          </a:p>
          <a:p>
            <a:pPr marL="342900" indent="-342900"/>
            <a:r>
              <a:rPr lang="en-US" sz="1800" dirty="0">
                <a:solidFill>
                  <a:schemeClr val="tx1"/>
                </a:solidFill>
                <a:latin typeface="+mn-lt"/>
              </a:rPr>
              <a:t>SAT </a:t>
            </a:r>
            <a:r>
              <a:rPr lang="en-US" sz="1800" dirty="0">
                <a:latin typeface="+mn-lt"/>
              </a:rPr>
              <a:t>– administered </a:t>
            </a:r>
            <a:r>
              <a:rPr lang="en-US" sz="1800" dirty="0">
                <a:solidFill>
                  <a:schemeClr val="tx1"/>
                </a:solidFill>
                <a:latin typeface="+mn-lt"/>
              </a:rPr>
              <a:t>to all* students in 11</a:t>
            </a:r>
            <a:r>
              <a:rPr lang="en-US" sz="1800" baseline="30000" dirty="0">
                <a:solidFill>
                  <a:schemeClr val="tx1"/>
                </a:solidFill>
                <a:latin typeface="+mn-lt"/>
              </a:rPr>
              <a:t>th</a:t>
            </a:r>
            <a:r>
              <a:rPr lang="en-US" sz="1800" dirty="0">
                <a:solidFill>
                  <a:schemeClr val="tx1"/>
                </a:solidFill>
                <a:latin typeface="+mn-lt"/>
              </a:rPr>
              <a:t> grade </a:t>
            </a:r>
          </a:p>
          <a:p>
            <a:pPr marL="342900" indent="-342900"/>
            <a:endParaRPr lang="en-US" sz="1800" dirty="0">
              <a:latin typeface="+mn-lt"/>
            </a:endParaRPr>
          </a:p>
          <a:p>
            <a:pPr marL="0" indent="0">
              <a:buNone/>
            </a:pPr>
            <a:endParaRPr lang="en-US" sz="1800" dirty="0">
              <a:solidFill>
                <a:schemeClr val="tx1"/>
              </a:solidFill>
              <a:latin typeface="+mn-lt"/>
            </a:endParaRPr>
          </a:p>
          <a:p>
            <a:pPr marL="0" indent="0">
              <a:buNone/>
            </a:pPr>
            <a:r>
              <a:rPr lang="en-US" sz="1800" dirty="0">
                <a:solidFill>
                  <a:schemeClr val="tx1"/>
                </a:solidFill>
                <a:latin typeface="+mn-lt"/>
              </a:rPr>
              <a:t>*Students who participate in CoAlt take the DLM ELA &amp; Math assessment instead of PSAT/SAT</a:t>
            </a:r>
          </a:p>
        </p:txBody>
      </p:sp>
      <p:sp>
        <p:nvSpPr>
          <p:cNvPr id="4" name="Slide Number Placeholder 3"/>
          <p:cNvSpPr>
            <a:spLocks noGrp="1"/>
          </p:cNvSpPr>
          <p:nvPr>
            <p:ph type="sldNum" sz="quarter" idx="12"/>
          </p:nvPr>
        </p:nvSpPr>
        <p:spPr>
          <a:xfrm>
            <a:off x="223071" y="6427018"/>
            <a:ext cx="2057400" cy="365125"/>
          </a:xfrm>
          <a:prstGeom prst="rect">
            <a:avLst/>
          </a:prstGeom>
        </p:spPr>
        <p:txBody>
          <a:bodyPr/>
          <a:lstStyle>
            <a:defPPr>
              <a:defRPr lang="en-US"/>
            </a:defPPr>
            <a:lvl1pPr marL="0" algn="l" defTabSz="914400" rtl="0" eaLnBrk="1" latinLnBrk="0" hangingPunct="1">
              <a:defRPr sz="1600" kern="1200">
                <a:solidFill>
                  <a:schemeClr val="bg1">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479D5F6-EDCB-402A-AC08-4943A1820E8F}" type="slidenum">
              <a:rPr lang="en-US" smtClean="0"/>
              <a:pPr/>
              <a:t>48</a:t>
            </a:fld>
            <a:endParaRPr lang="en-US" dirty="0"/>
          </a:p>
        </p:txBody>
      </p:sp>
    </p:spTree>
    <p:extLst>
      <p:ext uri="{BB962C8B-B14F-4D97-AF65-F5344CB8AC3E}">
        <p14:creationId xmlns:p14="http://schemas.microsoft.com/office/powerpoint/2010/main" val="248443968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6391" y="501476"/>
            <a:ext cx="7597908" cy="756418"/>
          </a:xfrm>
        </p:spPr>
        <p:txBody>
          <a:bodyPr anchor="ctr">
            <a:noAutofit/>
          </a:bodyPr>
          <a:lstStyle/>
          <a:p>
            <a:r>
              <a:rPr lang="en-US" sz="3600" dirty="0"/>
              <a:t>Digitally-based Colorado PSAT and SAT</a:t>
            </a:r>
            <a:endParaRPr lang="en-US" sz="3600" dirty="0">
              <a:solidFill>
                <a:schemeClr val="tx1"/>
              </a:solidFill>
            </a:endParaRPr>
          </a:p>
        </p:txBody>
      </p:sp>
      <p:sp>
        <p:nvSpPr>
          <p:cNvPr id="4" name="Slide Number Placeholder 3"/>
          <p:cNvSpPr>
            <a:spLocks noGrp="1"/>
          </p:cNvSpPr>
          <p:nvPr>
            <p:ph type="sldNum" sz="quarter" idx="12"/>
          </p:nvPr>
        </p:nvSpPr>
        <p:spPr>
          <a:xfrm>
            <a:off x="223071" y="6427018"/>
            <a:ext cx="2057400" cy="365125"/>
          </a:xfrm>
          <a:prstGeom prst="rect">
            <a:avLst/>
          </a:prstGeom>
        </p:spPr>
        <p:txBody>
          <a:bodyPr/>
          <a:lstStyle>
            <a:defPPr>
              <a:defRPr lang="en-US"/>
            </a:defPPr>
            <a:lvl1pPr marL="0" algn="l" defTabSz="914400" rtl="0" eaLnBrk="1" latinLnBrk="0" hangingPunct="1">
              <a:defRPr sz="1600" kern="1200">
                <a:solidFill>
                  <a:schemeClr val="bg1">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479D5F6-EDCB-402A-AC08-4943A1820E8F}" type="slidenum">
              <a:rPr lang="en-US" smtClean="0"/>
              <a:pPr/>
              <a:t>49</a:t>
            </a:fld>
            <a:endParaRPr lang="en-US" dirty="0"/>
          </a:p>
        </p:txBody>
      </p:sp>
      <p:graphicFrame>
        <p:nvGraphicFramePr>
          <p:cNvPr id="8" name="Content Placeholder 4"/>
          <p:cNvGraphicFramePr>
            <a:graphicFrameLocks/>
          </p:cNvGraphicFramePr>
          <p:nvPr>
            <p:extLst>
              <p:ext uri="{D42A27DB-BD31-4B8C-83A1-F6EECF244321}">
                <p14:modId xmlns:p14="http://schemas.microsoft.com/office/powerpoint/2010/main" val="2811961208"/>
              </p:ext>
            </p:extLst>
          </p:nvPr>
        </p:nvGraphicFramePr>
        <p:xfrm>
          <a:off x="375402" y="1623390"/>
          <a:ext cx="8393195" cy="3293333"/>
        </p:xfrm>
        <a:graphic>
          <a:graphicData uri="http://schemas.openxmlformats.org/drawingml/2006/table">
            <a:tbl>
              <a:tblPr firstRow="1" bandRow="1">
                <a:tableStyleId>{5C22544A-7EE6-4342-B048-85BDC9FD1C3A}</a:tableStyleId>
              </a:tblPr>
              <a:tblGrid>
                <a:gridCol w="1432557">
                  <a:extLst>
                    <a:ext uri="{9D8B030D-6E8A-4147-A177-3AD203B41FA5}">
                      <a16:colId xmlns:a16="http://schemas.microsoft.com/office/drawing/2014/main" val="20000"/>
                    </a:ext>
                  </a:extLst>
                </a:gridCol>
                <a:gridCol w="1296955">
                  <a:extLst>
                    <a:ext uri="{9D8B030D-6E8A-4147-A177-3AD203B41FA5}">
                      <a16:colId xmlns:a16="http://schemas.microsoft.com/office/drawing/2014/main" val="20001"/>
                    </a:ext>
                  </a:extLst>
                </a:gridCol>
                <a:gridCol w="5663683">
                  <a:extLst>
                    <a:ext uri="{9D8B030D-6E8A-4147-A177-3AD203B41FA5}">
                      <a16:colId xmlns:a16="http://schemas.microsoft.com/office/drawing/2014/main" val="20002"/>
                    </a:ext>
                  </a:extLst>
                </a:gridCol>
              </a:tblGrid>
              <a:tr h="0">
                <a:tc>
                  <a:txBody>
                    <a:bodyPr/>
                    <a:lstStyle/>
                    <a:p>
                      <a:pPr marL="0" marR="0" algn="ctr">
                        <a:spcBef>
                          <a:spcPts val="0"/>
                        </a:spcBef>
                        <a:spcAft>
                          <a:spcPts val="0"/>
                        </a:spcAft>
                      </a:pPr>
                      <a:r>
                        <a:rPr lang="en-US" sz="2000" dirty="0">
                          <a:effectLst/>
                        </a:rPr>
                        <a:t>Assessment</a:t>
                      </a:r>
                      <a:endParaRPr lang="en-US" sz="2000" dirty="0">
                        <a:effectLst/>
                        <a:latin typeface="Calibri"/>
                        <a:ea typeface="Calibri"/>
                        <a:cs typeface="Times New Roman"/>
                      </a:endParaRPr>
                    </a:p>
                  </a:txBody>
                  <a:tcPr marL="68580" marR="68580" marT="0" marB="0" anchor="ctr"/>
                </a:tc>
                <a:tc>
                  <a:txBody>
                    <a:bodyPr/>
                    <a:lstStyle/>
                    <a:p>
                      <a:pPr marL="0" marR="0" algn="ctr">
                        <a:spcBef>
                          <a:spcPts val="0"/>
                        </a:spcBef>
                        <a:spcAft>
                          <a:spcPts val="0"/>
                        </a:spcAft>
                      </a:pPr>
                      <a:r>
                        <a:rPr lang="en-US" sz="2000" dirty="0">
                          <a:effectLst/>
                        </a:rPr>
                        <a:t>Grade</a:t>
                      </a:r>
                      <a:endParaRPr lang="en-US" sz="2000" dirty="0">
                        <a:effectLst/>
                        <a:latin typeface="Calibri"/>
                        <a:ea typeface="Calibri"/>
                        <a:cs typeface="Times New Roman"/>
                      </a:endParaRPr>
                    </a:p>
                  </a:txBody>
                  <a:tcPr marL="68580" marR="68580" marT="0" marB="0" anchor="ctr"/>
                </a:tc>
                <a:tc>
                  <a:txBody>
                    <a:bodyPr/>
                    <a:lstStyle/>
                    <a:p>
                      <a:pPr marL="0" marR="0" algn="ctr">
                        <a:spcBef>
                          <a:spcPts val="0"/>
                        </a:spcBef>
                        <a:spcAft>
                          <a:spcPts val="0"/>
                        </a:spcAft>
                      </a:pPr>
                      <a:r>
                        <a:rPr lang="en-US" sz="2000" dirty="0">
                          <a:effectLst/>
                        </a:rPr>
                        <a:t>Administration Dates</a:t>
                      </a:r>
                      <a:endParaRPr lang="en-US" sz="2000" dirty="0">
                        <a:effectLst/>
                        <a:latin typeface="Calibri"/>
                        <a:ea typeface="Calibri"/>
                        <a:cs typeface="Times New Roman"/>
                      </a:endParaRPr>
                    </a:p>
                  </a:txBody>
                  <a:tcPr marL="68580" marR="68580" marT="0" marB="0" anchor="ctr"/>
                </a:tc>
                <a:extLst>
                  <a:ext uri="{0D108BD9-81ED-4DB2-BD59-A6C34878D82A}">
                    <a16:rowId xmlns:a16="http://schemas.microsoft.com/office/drawing/2014/main" val="10000"/>
                  </a:ext>
                </a:extLst>
              </a:tr>
              <a:tr h="0">
                <a:tc>
                  <a:txBody>
                    <a:bodyPr/>
                    <a:lstStyle/>
                    <a:p>
                      <a:pPr marL="0" marR="0" algn="ctr">
                        <a:spcBef>
                          <a:spcPts val="0"/>
                        </a:spcBef>
                        <a:spcAft>
                          <a:spcPts val="0"/>
                        </a:spcAft>
                      </a:pPr>
                      <a:endParaRPr lang="en-US" sz="400" dirty="0">
                        <a:effectLst/>
                      </a:endParaRPr>
                    </a:p>
                  </a:txBody>
                  <a:tcPr marL="68580" marR="68580" marT="0" marB="0" anchor="ctr"/>
                </a:tc>
                <a:tc>
                  <a:txBody>
                    <a:bodyPr/>
                    <a:lstStyle/>
                    <a:p>
                      <a:pPr marL="0" marR="0" algn="ctr">
                        <a:spcBef>
                          <a:spcPts val="0"/>
                        </a:spcBef>
                        <a:spcAft>
                          <a:spcPts val="0"/>
                        </a:spcAft>
                      </a:pPr>
                      <a:endParaRPr lang="en-US" sz="400" b="1" dirty="0">
                        <a:solidFill>
                          <a:schemeClr val="tx1">
                            <a:lumMod val="50000"/>
                          </a:schemeClr>
                        </a:solidFill>
                        <a:effectLst/>
                        <a:latin typeface="Calibri"/>
                        <a:ea typeface="Calibri"/>
                        <a:cs typeface="Times New Roman"/>
                      </a:endParaRPr>
                    </a:p>
                  </a:txBody>
                  <a:tcPr marL="68580" marR="68580" marT="0" marB="0" anchor="ctr"/>
                </a:tc>
                <a:tc>
                  <a:txBody>
                    <a:bodyPr/>
                    <a:lstStyle/>
                    <a:p>
                      <a:pPr algn="ctr"/>
                      <a:endParaRPr lang="en-US" sz="400" b="0" i="0" kern="1200" dirty="0">
                        <a:solidFill>
                          <a:srgbClr val="000000"/>
                        </a:solidFill>
                        <a:effectLst/>
                        <a:latin typeface="+mn-lt"/>
                        <a:ea typeface="+mn-ea"/>
                        <a:cs typeface="+mn-cs"/>
                      </a:endParaRPr>
                    </a:p>
                  </a:txBody>
                  <a:tcPr marL="0" marR="0" marT="0" marB="0" anchor="ctr"/>
                </a:tc>
                <a:extLst>
                  <a:ext uri="{0D108BD9-81ED-4DB2-BD59-A6C34878D82A}">
                    <a16:rowId xmlns:a16="http://schemas.microsoft.com/office/drawing/2014/main" val="10001"/>
                  </a:ext>
                </a:extLst>
              </a:tr>
              <a:tr h="1436914">
                <a:tc>
                  <a:txBody>
                    <a:bodyPr/>
                    <a:lstStyle/>
                    <a:p>
                      <a:pPr marL="0" marR="0" algn="ctr">
                        <a:spcBef>
                          <a:spcPts val="0"/>
                        </a:spcBef>
                        <a:spcAft>
                          <a:spcPts val="0"/>
                        </a:spcAft>
                      </a:pPr>
                      <a:r>
                        <a:rPr lang="en-US" sz="1800" dirty="0">
                          <a:effectLst/>
                        </a:rPr>
                        <a:t>PSAT 9</a:t>
                      </a:r>
                    </a:p>
                    <a:p>
                      <a:pPr marL="0" marR="0" algn="ctr">
                        <a:spcBef>
                          <a:spcPts val="0"/>
                        </a:spcBef>
                        <a:spcAft>
                          <a:spcPts val="0"/>
                        </a:spcAft>
                      </a:pPr>
                      <a:endParaRPr lang="en-US" sz="1800" dirty="0">
                        <a:effectLst/>
                      </a:endParaRPr>
                    </a:p>
                    <a:p>
                      <a:pPr marL="0" marR="0" algn="ctr">
                        <a:spcBef>
                          <a:spcPts val="0"/>
                        </a:spcBef>
                        <a:spcAft>
                          <a:spcPts val="0"/>
                        </a:spcAft>
                      </a:pPr>
                      <a:r>
                        <a:rPr lang="en-US" sz="1800" dirty="0">
                          <a:effectLst/>
                        </a:rPr>
                        <a:t>PSAT 10</a:t>
                      </a:r>
                      <a:endParaRPr lang="en-US" sz="1800" dirty="0">
                        <a:effectLst/>
                        <a:latin typeface="+mn-lt"/>
                      </a:endParaRPr>
                    </a:p>
                  </a:txBody>
                  <a:tcPr marL="68580" marR="68580" marT="0" marB="0" anchor="ctr"/>
                </a:tc>
                <a:tc>
                  <a:txBody>
                    <a:bodyPr/>
                    <a:lstStyle/>
                    <a:p>
                      <a:pPr marL="0" marR="0" algn="ctr">
                        <a:spcBef>
                          <a:spcPts val="0"/>
                        </a:spcBef>
                        <a:spcAft>
                          <a:spcPts val="0"/>
                        </a:spcAft>
                      </a:pPr>
                      <a:r>
                        <a:rPr lang="en-US" sz="1800" dirty="0">
                          <a:effectLst/>
                        </a:rPr>
                        <a:t>9</a:t>
                      </a:r>
                    </a:p>
                    <a:p>
                      <a:pPr marL="0" marR="0" algn="ctr">
                        <a:spcBef>
                          <a:spcPts val="0"/>
                        </a:spcBef>
                        <a:spcAft>
                          <a:spcPts val="0"/>
                        </a:spcAft>
                      </a:pPr>
                      <a:endParaRPr lang="en-US" sz="1800" dirty="0">
                        <a:effectLst/>
                      </a:endParaRPr>
                    </a:p>
                    <a:p>
                      <a:pPr marL="0" marR="0" algn="ctr">
                        <a:spcBef>
                          <a:spcPts val="0"/>
                        </a:spcBef>
                        <a:spcAft>
                          <a:spcPts val="0"/>
                        </a:spcAft>
                      </a:pPr>
                      <a:r>
                        <a:rPr lang="en-US" sz="1800" dirty="0">
                          <a:effectLst/>
                        </a:rPr>
                        <a:t>10</a:t>
                      </a:r>
                      <a:endParaRPr lang="en-US" sz="1800" b="1" dirty="0">
                        <a:solidFill>
                          <a:schemeClr val="tx1">
                            <a:lumMod val="50000"/>
                          </a:schemeClr>
                        </a:solidFill>
                        <a:effectLst/>
                        <a:latin typeface="+mn-lt"/>
                        <a:ea typeface="Calibri"/>
                        <a:cs typeface="Times New Roman"/>
                      </a:endParaRPr>
                    </a:p>
                  </a:txBody>
                  <a:tcPr marL="68580" marR="68580" marT="0" marB="0" anchor="ctr"/>
                </a:tc>
                <a:tc>
                  <a:txBody>
                    <a:bodyPr/>
                    <a:lstStyle/>
                    <a:p>
                      <a:pPr algn="ctr"/>
                      <a:r>
                        <a:rPr lang="en-US" dirty="0"/>
                        <a:t>April 15 - April 26, 2024</a:t>
                      </a:r>
                    </a:p>
                    <a:p>
                      <a:pPr algn="ctr"/>
                      <a:r>
                        <a:rPr lang="en-US" sz="1800" b="0" i="0" kern="1200" dirty="0">
                          <a:solidFill>
                            <a:schemeClr val="tx1"/>
                          </a:solidFill>
                          <a:effectLst/>
                          <a:latin typeface="+mn-lt"/>
                          <a:ea typeface="+mn-ea"/>
                          <a:cs typeface="+mn-cs"/>
                        </a:rPr>
                        <a:t>Dates may be selected based on district/school preference within this window</a:t>
                      </a:r>
                    </a:p>
                  </a:txBody>
                  <a:tcPr marL="0" marR="0" marT="0" marB="0" anchor="ctr"/>
                </a:tc>
                <a:extLst>
                  <a:ext uri="{0D108BD9-81ED-4DB2-BD59-A6C34878D82A}">
                    <a16:rowId xmlns:a16="http://schemas.microsoft.com/office/drawing/2014/main" val="10002"/>
                  </a:ext>
                </a:extLst>
              </a:tr>
              <a:tr h="1490659">
                <a:tc>
                  <a:txBody>
                    <a:bodyPr/>
                    <a:lstStyle/>
                    <a:p>
                      <a:pPr marL="0" marR="0" algn="ctr">
                        <a:spcBef>
                          <a:spcPts val="0"/>
                        </a:spcBef>
                        <a:spcAft>
                          <a:spcPts val="0"/>
                        </a:spcAft>
                      </a:pPr>
                      <a:r>
                        <a:rPr lang="en-US" sz="1800" dirty="0">
                          <a:effectLst/>
                        </a:rPr>
                        <a:t>SAT</a:t>
                      </a:r>
                      <a:endParaRPr lang="en-US" sz="1800" b="1" dirty="0">
                        <a:solidFill>
                          <a:schemeClr val="tx1">
                            <a:lumMod val="50000"/>
                          </a:schemeClr>
                        </a:solidFill>
                        <a:effectLst/>
                        <a:latin typeface="+mn-lt"/>
                        <a:ea typeface="Calibri"/>
                        <a:cs typeface="Times New Roman"/>
                      </a:endParaRPr>
                    </a:p>
                  </a:txBody>
                  <a:tcPr marL="68580" marR="68580" marT="0" marB="0" anchor="ctr"/>
                </a:tc>
                <a:tc>
                  <a:txBody>
                    <a:bodyPr/>
                    <a:lstStyle/>
                    <a:p>
                      <a:pPr marL="0" marR="0" algn="ctr">
                        <a:spcBef>
                          <a:spcPts val="0"/>
                        </a:spcBef>
                        <a:spcAft>
                          <a:spcPts val="0"/>
                        </a:spcAft>
                      </a:pPr>
                      <a:r>
                        <a:rPr lang="en-US" sz="1800" dirty="0">
                          <a:effectLst/>
                        </a:rPr>
                        <a:t>11</a:t>
                      </a:r>
                      <a:endParaRPr lang="en-US" sz="1800" b="1" dirty="0">
                        <a:solidFill>
                          <a:schemeClr val="tx1">
                            <a:lumMod val="50000"/>
                          </a:schemeClr>
                        </a:solidFill>
                        <a:effectLst/>
                        <a:latin typeface="+mn-lt"/>
                        <a:ea typeface="Calibri"/>
                        <a:cs typeface="Times New Roman"/>
                      </a:endParaRPr>
                    </a:p>
                  </a:txBody>
                  <a:tcPr marL="68580" marR="68580" marT="0" marB="0" anchor="ctr"/>
                </a:tc>
                <a:tc>
                  <a:txBody>
                    <a:bodyPr/>
                    <a:lstStyle/>
                    <a:p>
                      <a:pPr algn="ctr"/>
                      <a:r>
                        <a:rPr lang="en-US" dirty="0"/>
                        <a:t>April 15 - April 26, 2024</a:t>
                      </a:r>
                    </a:p>
                    <a:p>
                      <a:pPr algn="ctr"/>
                      <a:r>
                        <a:rPr lang="en-US" sz="1800" b="0" i="0" kern="1200" dirty="0">
                          <a:solidFill>
                            <a:schemeClr val="tx1"/>
                          </a:solidFill>
                          <a:effectLst/>
                          <a:latin typeface="+mn-lt"/>
                          <a:ea typeface="+mn-ea"/>
                          <a:cs typeface="+mn-cs"/>
                        </a:rPr>
                        <a:t>Dates may be selected based on district/school preference within this window</a:t>
                      </a:r>
                    </a:p>
                  </a:txBody>
                  <a:tcPr marL="0" marR="0" marT="0" marB="0" anchor="ctr"/>
                </a:tc>
                <a:extLst>
                  <a:ext uri="{0D108BD9-81ED-4DB2-BD59-A6C34878D82A}">
                    <a16:rowId xmlns:a16="http://schemas.microsoft.com/office/drawing/2014/main" val="10003"/>
                  </a:ext>
                </a:extLst>
              </a:tr>
            </a:tbl>
          </a:graphicData>
        </a:graphic>
      </p:graphicFrame>
      <p:sp>
        <p:nvSpPr>
          <p:cNvPr id="3" name="TextBox 2">
            <a:extLst>
              <a:ext uri="{FF2B5EF4-FFF2-40B4-BE49-F238E27FC236}">
                <a16:creationId xmlns:a16="http://schemas.microsoft.com/office/drawing/2014/main" id="{D25C5E15-26C2-CFAD-9572-8AF87E8616C0}"/>
              </a:ext>
            </a:extLst>
          </p:cNvPr>
          <p:cNvSpPr txBox="1"/>
          <p:nvPr/>
        </p:nvSpPr>
        <p:spPr>
          <a:xfrm>
            <a:off x="375402" y="5068297"/>
            <a:ext cx="8393195" cy="1754326"/>
          </a:xfrm>
          <a:prstGeom prst="rect">
            <a:avLst/>
          </a:prstGeom>
          <a:noFill/>
        </p:spPr>
        <p:txBody>
          <a:bodyPr wrap="square" rtlCol="0">
            <a:spAutoFit/>
          </a:bodyPr>
          <a:lstStyle/>
          <a:p>
            <a:r>
              <a:rPr lang="en-US" dirty="0"/>
              <a:t>** To the extent practicable, </a:t>
            </a:r>
            <a:r>
              <a:rPr lang="en-US" dirty="0">
                <a:ea typeface="Calibri" panose="020F0502020204030204" pitchFamily="34" charset="0"/>
              </a:rPr>
              <a:t>s</a:t>
            </a:r>
            <a:r>
              <a:rPr lang="en-US" dirty="0">
                <a:effectLst/>
                <a:ea typeface="Calibri" panose="020F0502020204030204" pitchFamily="34" charset="0"/>
              </a:rPr>
              <a:t>tudents taking the </a:t>
            </a:r>
            <a:r>
              <a:rPr lang="en-US" dirty="0" err="1">
                <a:effectLst/>
                <a:ea typeface="Calibri" panose="020F0502020204030204" pitchFamily="34" charset="0"/>
              </a:rPr>
              <a:t>CoAlt</a:t>
            </a:r>
            <a:r>
              <a:rPr lang="en-US" dirty="0">
                <a:effectLst/>
                <a:ea typeface="Calibri" panose="020F0502020204030204" pitchFamily="34" charset="0"/>
              </a:rPr>
              <a:t> DLM ELA/Math assessments who participate in a general education class should be assessed at the same time as their general education peers to avoid missed instruction.  Schools may also ensure students taking the alternate assessment do not miss instruction from their general education class(es) through other means.</a:t>
            </a:r>
          </a:p>
          <a:p>
            <a:endParaRPr lang="en-US" dirty="0"/>
          </a:p>
        </p:txBody>
      </p:sp>
    </p:spTree>
    <p:extLst>
      <p:ext uri="{BB962C8B-B14F-4D97-AF65-F5344CB8AC3E}">
        <p14:creationId xmlns:p14="http://schemas.microsoft.com/office/powerpoint/2010/main" val="22250406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6D7F3B-6E9D-DBC4-A731-F6FE4B0D6734}"/>
              </a:ext>
            </a:extLst>
          </p:cNvPr>
          <p:cNvSpPr>
            <a:spLocks noGrp="1"/>
          </p:cNvSpPr>
          <p:nvPr>
            <p:ph type="title"/>
          </p:nvPr>
        </p:nvSpPr>
        <p:spPr>
          <a:xfrm>
            <a:off x="364490" y="476886"/>
            <a:ext cx="7886700" cy="730249"/>
          </a:xfrm>
        </p:spPr>
        <p:txBody>
          <a:bodyPr>
            <a:noAutofit/>
          </a:bodyPr>
          <a:lstStyle/>
          <a:p>
            <a:r>
              <a:rPr kumimoji="0" lang="en-US" sz="3600" b="0"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rPr>
              <a:t>State Content Assessments: Purpose and Uses</a:t>
            </a:r>
            <a:endParaRPr lang="en-US" sz="3600" dirty="0"/>
          </a:p>
        </p:txBody>
      </p:sp>
      <p:sp>
        <p:nvSpPr>
          <p:cNvPr id="3" name="Content Placeholder 2">
            <a:extLst>
              <a:ext uri="{FF2B5EF4-FFF2-40B4-BE49-F238E27FC236}">
                <a16:creationId xmlns:a16="http://schemas.microsoft.com/office/drawing/2014/main" id="{370F1E88-A795-65F2-28DE-68363D100602}"/>
              </a:ext>
            </a:extLst>
          </p:cNvPr>
          <p:cNvSpPr>
            <a:spLocks noGrp="1"/>
          </p:cNvSpPr>
          <p:nvPr>
            <p:ph idx="1"/>
          </p:nvPr>
        </p:nvSpPr>
        <p:spPr>
          <a:xfrm>
            <a:off x="364490" y="1567579"/>
            <a:ext cx="8301990" cy="4894815"/>
          </a:xfrm>
        </p:spPr>
        <p:txBody>
          <a:bodyPr>
            <a:normAutofit fontScale="92500" lnSpcReduction="20000"/>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1900" b="1" i="0" u="none" strike="noStrike" kern="1200" cap="none" spc="0" normalizeH="0" baseline="0" noProof="0" dirty="0">
                <a:ln>
                  <a:noFill/>
                </a:ln>
                <a:solidFill>
                  <a:prstClr val="white"/>
                </a:solidFill>
                <a:effectLst/>
                <a:highlight>
                  <a:srgbClr val="455FA9"/>
                </a:highlight>
                <a:uLnTx/>
                <a:uFillTx/>
                <a:latin typeface="Calibri" panose="020F0502020204030204"/>
                <a:ea typeface="+mn-ea"/>
                <a:cs typeface="Arial" panose="020B0604020202020204" pitchFamily="34" charset="0"/>
              </a:rPr>
              <a:t>Students/Parents</a:t>
            </a:r>
          </a:p>
          <a:p>
            <a:pPr marL="228600" marR="0" lvl="0" indent="-2286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9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Serve as only statewide indicators of student mastery of the Colorado Academic Standards</a:t>
            </a:r>
          </a:p>
          <a:p>
            <a:pPr marL="228600" marR="0" lvl="0" indent="-2286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9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Provide student achievement information to parents beyond their child’s school </a:t>
            </a:r>
          </a:p>
          <a:p>
            <a:pPr marL="228600" marR="0" lvl="0" indent="-2286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9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SAT provides a nationally recognized indicator of academic college readiness</a:t>
            </a:r>
          </a:p>
          <a:p>
            <a:pPr marL="228600" marR="0" lvl="0" indent="-2286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9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1900" b="1" i="0" u="none" strike="noStrike" kern="1200" cap="none" spc="0" normalizeH="0" baseline="0" noProof="0" dirty="0">
                <a:ln>
                  <a:noFill/>
                </a:ln>
                <a:solidFill>
                  <a:prstClr val="white"/>
                </a:solidFill>
                <a:effectLst/>
                <a:highlight>
                  <a:srgbClr val="455FA9"/>
                </a:highlight>
                <a:uLnTx/>
                <a:uFillTx/>
                <a:latin typeface="Calibri" panose="020F0502020204030204"/>
                <a:ea typeface="+mn-ea"/>
                <a:cs typeface="Arial" panose="020B0604020202020204" pitchFamily="34" charset="0"/>
              </a:rPr>
              <a:t>Educators</a:t>
            </a:r>
          </a:p>
          <a:p>
            <a:pPr marL="228600" marR="0" lvl="0" indent="-2286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9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Provide information on student performance compared to school, district, and state peers</a:t>
            </a:r>
          </a:p>
          <a:p>
            <a:pPr marL="228600" marR="0" lvl="0" indent="-2286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9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Allow teachers to see student performance against the standards and identify areas for consideration for future program and instructional adjustment</a:t>
            </a:r>
          </a:p>
          <a:p>
            <a:pPr marL="228600" marR="0" lvl="0" indent="-2286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9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Provide sources of data to support ongoing decision-making on curricula, scope and sequence, and the allocation of supports and resources</a:t>
            </a:r>
          </a:p>
          <a:p>
            <a:pPr marL="228600" marR="0" lvl="0" indent="-2286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9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Serve as comparison points as schools/districts evaluate the effectiveness of adjustments they made to address lost opportunities to learn in prior years</a:t>
            </a:r>
          </a:p>
          <a:p>
            <a:pPr marL="228600" marR="0" lvl="0" indent="-2286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900" b="1" i="0" u="none" strike="noStrike" kern="1200" cap="none" spc="0" normalizeH="0" baseline="0" noProof="0" dirty="0">
              <a:ln>
                <a:noFill/>
              </a:ln>
              <a:solidFill>
                <a:prstClr val="white"/>
              </a:solidFill>
              <a:effectLst/>
              <a:highlight>
                <a:srgbClr val="455FA9"/>
              </a:highlight>
              <a:uLnTx/>
              <a:uFillTx/>
              <a:latin typeface="Calibri" panose="020F0502020204030204"/>
              <a:ea typeface="+mn-ea"/>
              <a:cs typeface="Arial" panose="020B0604020202020204" pitchFamily="34" charset="0"/>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1900" b="1" i="0" u="none" strike="noStrike" kern="1200" cap="none" spc="0" normalizeH="0" baseline="0" noProof="0" dirty="0">
                <a:ln>
                  <a:noFill/>
                </a:ln>
                <a:solidFill>
                  <a:prstClr val="white"/>
                </a:solidFill>
                <a:effectLst/>
                <a:highlight>
                  <a:srgbClr val="455FA9"/>
                </a:highlight>
                <a:uLnTx/>
                <a:uFillTx/>
                <a:latin typeface="Calibri" panose="020F0502020204030204"/>
                <a:ea typeface="+mn-ea"/>
                <a:cs typeface="Arial" panose="020B0604020202020204" pitchFamily="34" charset="0"/>
              </a:rPr>
              <a:t>Stakeholders, Policy Makers, and the Community</a:t>
            </a:r>
          </a:p>
          <a:p>
            <a:pPr marL="228600" marR="0" lvl="0" indent="-2286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9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Provide information to be used to inform the allocation of resources and evaluate the impact of policy</a:t>
            </a:r>
          </a:p>
          <a:p>
            <a:endParaRPr lang="en-US" dirty="0"/>
          </a:p>
        </p:txBody>
      </p:sp>
    </p:spTree>
    <p:extLst>
      <p:ext uri="{BB962C8B-B14F-4D97-AF65-F5344CB8AC3E}">
        <p14:creationId xmlns:p14="http://schemas.microsoft.com/office/powerpoint/2010/main" val="379256114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8E732B-F381-B659-736B-F05DFB77AA91}"/>
              </a:ext>
            </a:extLst>
          </p:cNvPr>
          <p:cNvSpPr>
            <a:spLocks noGrp="1"/>
          </p:cNvSpPr>
          <p:nvPr>
            <p:ph type="title"/>
          </p:nvPr>
        </p:nvSpPr>
        <p:spPr>
          <a:xfrm>
            <a:off x="506730" y="531878"/>
            <a:ext cx="7886700" cy="730249"/>
          </a:xfrm>
        </p:spPr>
        <p:txBody>
          <a:bodyPr anchor="ctr">
            <a:normAutofit/>
          </a:bodyPr>
          <a:lstStyle/>
          <a:p>
            <a:r>
              <a:rPr lang="en-US" sz="3600" dirty="0">
                <a:latin typeface="+mn-lt"/>
              </a:rPr>
              <a:t>Digital Testing Preview</a:t>
            </a:r>
          </a:p>
        </p:txBody>
      </p:sp>
      <p:sp>
        <p:nvSpPr>
          <p:cNvPr id="3" name="Content Placeholder 2">
            <a:extLst>
              <a:ext uri="{FF2B5EF4-FFF2-40B4-BE49-F238E27FC236}">
                <a16:creationId xmlns:a16="http://schemas.microsoft.com/office/drawing/2014/main" id="{473B6BFF-2468-06B1-C954-4B94951D8B1E}"/>
              </a:ext>
            </a:extLst>
          </p:cNvPr>
          <p:cNvSpPr>
            <a:spLocks noGrp="1"/>
          </p:cNvSpPr>
          <p:nvPr>
            <p:ph idx="1"/>
          </p:nvPr>
        </p:nvSpPr>
        <p:spPr>
          <a:xfrm>
            <a:off x="506730" y="1503679"/>
            <a:ext cx="7886700" cy="2865121"/>
          </a:xfrm>
        </p:spPr>
        <p:txBody>
          <a:bodyPr>
            <a:normAutofit/>
          </a:bodyPr>
          <a:lstStyle/>
          <a:p>
            <a:r>
              <a:rPr lang="en-US" sz="1800" dirty="0">
                <a:latin typeface="+mn-lt"/>
              </a:rPr>
              <a:t>Test Form: PSAT 9, PSAT 10 and SAT tests will be presented in a digital format </a:t>
            </a:r>
          </a:p>
          <a:p>
            <a:pPr lvl="1">
              <a:buFont typeface="Courier New" panose="02070309020205020404" pitchFamily="49" charset="0"/>
              <a:buChar char="o"/>
            </a:pPr>
            <a:r>
              <a:rPr lang="en-US" sz="1800" dirty="0">
                <a:latin typeface="+mn-lt"/>
              </a:rPr>
              <a:t>Paper-based testing will be reserved for accommodated students who require paper testing, students with religious exemptions to technology use or in a situation where a facility does not allow internet access for students – must be known in advance</a:t>
            </a:r>
          </a:p>
          <a:p>
            <a:r>
              <a:rPr lang="en-US" sz="1800" dirty="0">
                <a:latin typeface="+mn-lt"/>
              </a:rPr>
              <a:t>Digital testing platforms</a:t>
            </a:r>
          </a:p>
          <a:p>
            <a:pPr lvl="1">
              <a:buFont typeface="Courier New" panose="02070309020205020404" pitchFamily="49" charset="0"/>
              <a:buChar char="o"/>
            </a:pPr>
            <a:r>
              <a:rPr lang="en-US" sz="1800" dirty="0">
                <a:latin typeface="+mn-lt"/>
              </a:rPr>
              <a:t>Test Day Toolkit – Test administration website used by testing staff</a:t>
            </a:r>
          </a:p>
          <a:p>
            <a:pPr lvl="1">
              <a:buFont typeface="Courier New" panose="02070309020205020404" pitchFamily="49" charset="0"/>
              <a:buChar char="o"/>
            </a:pPr>
            <a:r>
              <a:rPr lang="en-US" sz="1800" dirty="0">
                <a:latin typeface="+mn-lt"/>
              </a:rPr>
              <a:t>Bluebook – Testing application used by students</a:t>
            </a:r>
          </a:p>
          <a:p>
            <a:r>
              <a:rPr lang="en-US" sz="1800" dirty="0">
                <a:latin typeface="+mn-lt"/>
              </a:rPr>
              <a:t>Digital Test Structure</a:t>
            </a:r>
          </a:p>
          <a:p>
            <a:endParaRPr lang="en-US" sz="1800" dirty="0">
              <a:latin typeface="+mn-lt"/>
            </a:endParaRPr>
          </a:p>
          <a:p>
            <a:endParaRPr lang="en-US" dirty="0"/>
          </a:p>
        </p:txBody>
      </p:sp>
      <p:sp>
        <p:nvSpPr>
          <p:cNvPr id="4" name="Slide Number Placeholder 3">
            <a:extLst>
              <a:ext uri="{FF2B5EF4-FFF2-40B4-BE49-F238E27FC236}">
                <a16:creationId xmlns:a16="http://schemas.microsoft.com/office/drawing/2014/main" id="{767AB710-14FA-7255-E2AA-099300065C9C}"/>
              </a:ext>
            </a:extLst>
          </p:cNvPr>
          <p:cNvSpPr>
            <a:spLocks noGrp="1"/>
          </p:cNvSpPr>
          <p:nvPr>
            <p:ph type="sldNum" sz="quarter" idx="12"/>
          </p:nvPr>
        </p:nvSpPr>
        <p:spPr>
          <a:xfrm>
            <a:off x="223071" y="6427018"/>
            <a:ext cx="2057400" cy="365125"/>
          </a:xfrm>
          <a:prstGeom prst="rect">
            <a:avLst/>
          </a:prstGeom>
        </p:spPr>
        <p:txBody>
          <a:bodyPr/>
          <a:lstStyle>
            <a:defPPr>
              <a:defRPr lang="en-US"/>
            </a:defPPr>
            <a:lvl1pPr marL="0" algn="l" defTabSz="914400" rtl="0" eaLnBrk="1" latinLnBrk="0" hangingPunct="1">
              <a:defRPr sz="1600" kern="1200">
                <a:solidFill>
                  <a:schemeClr val="bg1">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479D5F6-EDCB-402A-AC08-4943A1820E8F}" type="slidenum">
              <a:rPr lang="en-US" smtClean="0"/>
              <a:pPr/>
              <a:t>50</a:t>
            </a:fld>
            <a:endParaRPr lang="en-US" dirty="0"/>
          </a:p>
        </p:txBody>
      </p:sp>
      <p:graphicFrame>
        <p:nvGraphicFramePr>
          <p:cNvPr id="5" name="Table 5">
            <a:extLst>
              <a:ext uri="{FF2B5EF4-FFF2-40B4-BE49-F238E27FC236}">
                <a16:creationId xmlns:a16="http://schemas.microsoft.com/office/drawing/2014/main" id="{8DEBBB1A-B10A-C22B-B4FF-63A20FE5AE84}"/>
              </a:ext>
            </a:extLst>
          </p:cNvPr>
          <p:cNvGraphicFramePr>
            <a:graphicFrameLocks noGrp="1"/>
          </p:cNvGraphicFramePr>
          <p:nvPr>
            <p:extLst>
              <p:ext uri="{D42A27DB-BD31-4B8C-83A1-F6EECF244321}">
                <p14:modId xmlns:p14="http://schemas.microsoft.com/office/powerpoint/2010/main" val="987110771"/>
              </p:ext>
            </p:extLst>
          </p:nvPr>
        </p:nvGraphicFramePr>
        <p:xfrm>
          <a:off x="964391" y="4508501"/>
          <a:ext cx="6971378" cy="1691640"/>
        </p:xfrm>
        <a:graphic>
          <a:graphicData uri="http://schemas.openxmlformats.org/drawingml/2006/table">
            <a:tbl>
              <a:tblPr firstRow="1" bandRow="1">
                <a:tableStyleId>{5C22544A-7EE6-4342-B048-85BDC9FD1C3A}</a:tableStyleId>
              </a:tblPr>
              <a:tblGrid>
                <a:gridCol w="1850409">
                  <a:extLst>
                    <a:ext uri="{9D8B030D-6E8A-4147-A177-3AD203B41FA5}">
                      <a16:colId xmlns:a16="http://schemas.microsoft.com/office/drawing/2014/main" val="3257003984"/>
                    </a:ext>
                  </a:extLst>
                </a:gridCol>
                <a:gridCol w="1713300">
                  <a:extLst>
                    <a:ext uri="{9D8B030D-6E8A-4147-A177-3AD203B41FA5}">
                      <a16:colId xmlns:a16="http://schemas.microsoft.com/office/drawing/2014/main" val="148663030"/>
                    </a:ext>
                  </a:extLst>
                </a:gridCol>
                <a:gridCol w="1238643">
                  <a:extLst>
                    <a:ext uri="{9D8B030D-6E8A-4147-A177-3AD203B41FA5}">
                      <a16:colId xmlns:a16="http://schemas.microsoft.com/office/drawing/2014/main" val="2532180491"/>
                    </a:ext>
                  </a:extLst>
                </a:gridCol>
                <a:gridCol w="2169026">
                  <a:extLst>
                    <a:ext uri="{9D8B030D-6E8A-4147-A177-3AD203B41FA5}">
                      <a16:colId xmlns:a16="http://schemas.microsoft.com/office/drawing/2014/main" val="2021033074"/>
                    </a:ext>
                  </a:extLst>
                </a:gridCol>
              </a:tblGrid>
              <a:tr h="586433">
                <a:tc>
                  <a:txBody>
                    <a:bodyPr/>
                    <a:lstStyle/>
                    <a:p>
                      <a:pPr algn="ctr"/>
                      <a:r>
                        <a:rPr lang="en-US" dirty="0"/>
                        <a:t>Test Section</a:t>
                      </a:r>
                    </a:p>
                  </a:txBody>
                  <a:tcPr/>
                </a:tc>
                <a:tc>
                  <a:txBody>
                    <a:bodyPr/>
                    <a:lstStyle/>
                    <a:p>
                      <a:pPr algn="ctr"/>
                      <a:r>
                        <a:rPr lang="en-US" dirty="0"/>
                        <a:t>Number of Questions</a:t>
                      </a:r>
                    </a:p>
                  </a:txBody>
                  <a:tcPr/>
                </a:tc>
                <a:tc>
                  <a:txBody>
                    <a:bodyPr/>
                    <a:lstStyle/>
                    <a:p>
                      <a:pPr algn="ctr"/>
                      <a:r>
                        <a:rPr lang="en-US" dirty="0"/>
                        <a:t>Time Limit</a:t>
                      </a:r>
                    </a:p>
                  </a:txBody>
                  <a:tcPr/>
                </a:tc>
                <a:tc>
                  <a:txBody>
                    <a:bodyPr/>
                    <a:lstStyle/>
                    <a:p>
                      <a:pPr algn="ctr"/>
                      <a:r>
                        <a:rPr lang="en-US" dirty="0"/>
                        <a:t>Assessment</a:t>
                      </a:r>
                    </a:p>
                  </a:txBody>
                  <a:tcPr/>
                </a:tc>
                <a:extLst>
                  <a:ext uri="{0D108BD9-81ED-4DB2-BD59-A6C34878D82A}">
                    <a16:rowId xmlns:a16="http://schemas.microsoft.com/office/drawing/2014/main" val="1167445626"/>
                  </a:ext>
                </a:extLst>
              </a:tr>
              <a:tr h="329876">
                <a:tc>
                  <a:txBody>
                    <a:bodyPr/>
                    <a:lstStyle/>
                    <a:p>
                      <a:r>
                        <a:rPr lang="en-US" sz="1700" dirty="0"/>
                        <a:t>Reading &amp; Writing</a:t>
                      </a:r>
                    </a:p>
                  </a:txBody>
                  <a:tcPr/>
                </a:tc>
                <a:tc>
                  <a:txBody>
                    <a:bodyPr/>
                    <a:lstStyle/>
                    <a:p>
                      <a:r>
                        <a:rPr lang="en-US" sz="1700" dirty="0"/>
                        <a:t>54 questions</a:t>
                      </a:r>
                    </a:p>
                  </a:txBody>
                  <a:tcPr/>
                </a:tc>
                <a:tc>
                  <a:txBody>
                    <a:bodyPr/>
                    <a:lstStyle/>
                    <a:p>
                      <a:r>
                        <a:rPr lang="en-US" sz="1700" dirty="0"/>
                        <a:t>64 minutes</a:t>
                      </a:r>
                    </a:p>
                  </a:txBody>
                  <a:tcPr/>
                </a:tc>
                <a:tc>
                  <a:txBody>
                    <a:bodyPr/>
                    <a:lstStyle/>
                    <a:p>
                      <a:r>
                        <a:rPr lang="en-US" sz="1700" dirty="0"/>
                        <a:t>PSAT 9, PSAT 10 &amp; SAT</a:t>
                      </a:r>
                    </a:p>
                  </a:txBody>
                  <a:tcPr/>
                </a:tc>
                <a:extLst>
                  <a:ext uri="{0D108BD9-81ED-4DB2-BD59-A6C34878D82A}">
                    <a16:rowId xmlns:a16="http://schemas.microsoft.com/office/drawing/2014/main" val="243068990"/>
                  </a:ext>
                </a:extLst>
              </a:tr>
              <a:tr h="336371">
                <a:tc>
                  <a:txBody>
                    <a:bodyPr/>
                    <a:lstStyle/>
                    <a:p>
                      <a:r>
                        <a:rPr lang="en-US" sz="1700" dirty="0"/>
                        <a:t>Math</a:t>
                      </a:r>
                    </a:p>
                  </a:txBody>
                  <a:tcPr/>
                </a:tc>
                <a:tc>
                  <a:txBody>
                    <a:bodyPr/>
                    <a:lstStyle/>
                    <a:p>
                      <a:r>
                        <a:rPr lang="en-US" sz="1700" dirty="0"/>
                        <a:t>44 questions</a:t>
                      </a:r>
                    </a:p>
                  </a:txBody>
                  <a:tcPr/>
                </a:tc>
                <a:tc>
                  <a:txBody>
                    <a:bodyPr/>
                    <a:lstStyle/>
                    <a:p>
                      <a:r>
                        <a:rPr lang="en-US" sz="1700" dirty="0"/>
                        <a:t>70 minutes</a:t>
                      </a:r>
                    </a:p>
                  </a:txBody>
                  <a:tcPr/>
                </a:tc>
                <a:tc>
                  <a:txBody>
                    <a:bodyPr/>
                    <a:lstStyle/>
                    <a:p>
                      <a:r>
                        <a:rPr lang="en-US" sz="1700" dirty="0"/>
                        <a:t>PSAT 9, PSAT 10 &amp; SAT</a:t>
                      </a:r>
                    </a:p>
                  </a:txBody>
                  <a:tcPr/>
                </a:tc>
                <a:extLst>
                  <a:ext uri="{0D108BD9-81ED-4DB2-BD59-A6C34878D82A}">
                    <a16:rowId xmlns:a16="http://schemas.microsoft.com/office/drawing/2014/main" val="3143084235"/>
                  </a:ext>
                </a:extLst>
              </a:tr>
              <a:tr h="336371">
                <a:tc>
                  <a:txBody>
                    <a:bodyPr/>
                    <a:lstStyle/>
                    <a:p>
                      <a:r>
                        <a:rPr lang="en-US" sz="1700" dirty="0"/>
                        <a:t>Essay (optional)</a:t>
                      </a:r>
                    </a:p>
                  </a:txBody>
                  <a:tcPr/>
                </a:tc>
                <a:tc>
                  <a:txBody>
                    <a:bodyPr/>
                    <a:lstStyle/>
                    <a:p>
                      <a:r>
                        <a:rPr lang="en-US" sz="1700" dirty="0"/>
                        <a:t>1 prompt</a:t>
                      </a:r>
                    </a:p>
                  </a:txBody>
                  <a:tcPr/>
                </a:tc>
                <a:tc>
                  <a:txBody>
                    <a:bodyPr/>
                    <a:lstStyle/>
                    <a:p>
                      <a:r>
                        <a:rPr lang="en-US" sz="1700" dirty="0"/>
                        <a:t>50 minutes</a:t>
                      </a:r>
                    </a:p>
                  </a:txBody>
                  <a:tcPr/>
                </a:tc>
                <a:tc>
                  <a:txBody>
                    <a:bodyPr/>
                    <a:lstStyle/>
                    <a:p>
                      <a:r>
                        <a:rPr lang="en-US" sz="1700" dirty="0"/>
                        <a:t>SAT only</a:t>
                      </a:r>
                    </a:p>
                  </a:txBody>
                  <a:tcPr/>
                </a:tc>
                <a:extLst>
                  <a:ext uri="{0D108BD9-81ED-4DB2-BD59-A6C34878D82A}">
                    <a16:rowId xmlns:a16="http://schemas.microsoft.com/office/drawing/2014/main" val="286895103"/>
                  </a:ext>
                </a:extLst>
              </a:tr>
            </a:tbl>
          </a:graphicData>
        </a:graphic>
      </p:graphicFrame>
    </p:spTree>
    <p:extLst>
      <p:ext uri="{BB962C8B-B14F-4D97-AF65-F5344CB8AC3E}">
        <p14:creationId xmlns:p14="http://schemas.microsoft.com/office/powerpoint/2010/main" val="89420788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7DB92D-B747-833F-D1BE-3271C097AC72}"/>
              </a:ext>
            </a:extLst>
          </p:cNvPr>
          <p:cNvSpPr>
            <a:spLocks noGrp="1"/>
          </p:cNvSpPr>
          <p:nvPr>
            <p:ph type="title"/>
          </p:nvPr>
        </p:nvSpPr>
        <p:spPr>
          <a:xfrm>
            <a:off x="628650" y="508856"/>
            <a:ext cx="7886700" cy="730249"/>
          </a:xfrm>
        </p:spPr>
        <p:txBody>
          <a:bodyPr anchor="ctr">
            <a:normAutofit/>
          </a:bodyPr>
          <a:lstStyle/>
          <a:p>
            <a:r>
              <a:rPr lang="en-US" sz="3600" dirty="0"/>
              <a:t>Digital Testing Advantages</a:t>
            </a:r>
          </a:p>
        </p:txBody>
      </p:sp>
      <p:sp>
        <p:nvSpPr>
          <p:cNvPr id="3" name="Content Placeholder 2">
            <a:extLst>
              <a:ext uri="{FF2B5EF4-FFF2-40B4-BE49-F238E27FC236}">
                <a16:creationId xmlns:a16="http://schemas.microsoft.com/office/drawing/2014/main" id="{535E81BC-B09F-2C7B-E7E2-F9EDBD45D20D}"/>
              </a:ext>
            </a:extLst>
          </p:cNvPr>
          <p:cNvSpPr>
            <a:spLocks noGrp="1"/>
          </p:cNvSpPr>
          <p:nvPr>
            <p:ph idx="1"/>
          </p:nvPr>
        </p:nvSpPr>
        <p:spPr>
          <a:xfrm>
            <a:off x="628650" y="1473200"/>
            <a:ext cx="8047990" cy="4531360"/>
          </a:xfrm>
        </p:spPr>
        <p:txBody>
          <a:bodyPr>
            <a:normAutofit/>
          </a:bodyPr>
          <a:lstStyle/>
          <a:p>
            <a:r>
              <a:rPr lang="en-US" sz="1800" dirty="0">
                <a:latin typeface="+mn-lt"/>
              </a:rPr>
              <a:t>Each test is multi-stage adaptive </a:t>
            </a:r>
          </a:p>
          <a:p>
            <a:endParaRPr lang="en-US" sz="1800" dirty="0">
              <a:latin typeface="+mn-lt"/>
            </a:endParaRPr>
          </a:p>
          <a:p>
            <a:pPr marL="0" indent="0">
              <a:buNone/>
            </a:pPr>
            <a:endParaRPr lang="en-US" sz="1800" dirty="0">
              <a:latin typeface="+mn-lt"/>
            </a:endParaRPr>
          </a:p>
          <a:p>
            <a:endParaRPr lang="en-US" sz="1800" dirty="0">
              <a:latin typeface="+mn-lt"/>
            </a:endParaRPr>
          </a:p>
          <a:p>
            <a:endParaRPr lang="en-US" sz="1800" dirty="0">
              <a:latin typeface="+mn-lt"/>
            </a:endParaRPr>
          </a:p>
          <a:p>
            <a:r>
              <a:rPr lang="en-US" sz="1800" dirty="0">
                <a:latin typeface="+mn-lt"/>
              </a:rPr>
              <a:t>The test can be taken on school-owned or student-owned computers, based on a school’s preference</a:t>
            </a:r>
          </a:p>
          <a:p>
            <a:r>
              <a:rPr lang="en-US" sz="1800" dirty="0">
                <a:latin typeface="+mn-lt"/>
              </a:rPr>
              <a:t>Testing time is shorter – A little over 2 hours instead of 3</a:t>
            </a:r>
          </a:p>
          <a:p>
            <a:r>
              <a:rPr lang="en-US" sz="1800" dirty="0">
                <a:latin typeface="+mn-lt"/>
              </a:rPr>
              <a:t>Reading passages are shorter with one question per passage</a:t>
            </a:r>
          </a:p>
          <a:p>
            <a:r>
              <a:rPr lang="en-US" sz="1800" dirty="0">
                <a:latin typeface="+mn-lt"/>
              </a:rPr>
              <a:t>A built-in calculator is allowed on the math section, allowing students to choose to use this tool rather than bringing their own calculator</a:t>
            </a:r>
          </a:p>
          <a:p>
            <a:r>
              <a:rPr lang="en-US" sz="1800" dirty="0">
                <a:latin typeface="+mn-lt"/>
              </a:rPr>
              <a:t>A test can be completed even in the midst of a power or internet outage (assuming the battery is charged)</a:t>
            </a:r>
          </a:p>
        </p:txBody>
      </p:sp>
      <p:sp>
        <p:nvSpPr>
          <p:cNvPr id="4" name="Slide Number Placeholder 3">
            <a:extLst>
              <a:ext uri="{FF2B5EF4-FFF2-40B4-BE49-F238E27FC236}">
                <a16:creationId xmlns:a16="http://schemas.microsoft.com/office/drawing/2014/main" id="{80E3AE4D-3C06-3F40-6C22-ECF873F137F5}"/>
              </a:ext>
            </a:extLst>
          </p:cNvPr>
          <p:cNvSpPr>
            <a:spLocks noGrp="1"/>
          </p:cNvSpPr>
          <p:nvPr>
            <p:ph type="sldNum" sz="quarter" idx="12"/>
          </p:nvPr>
        </p:nvSpPr>
        <p:spPr>
          <a:xfrm>
            <a:off x="223071" y="6427018"/>
            <a:ext cx="2057400" cy="365125"/>
          </a:xfrm>
          <a:prstGeom prst="rect">
            <a:avLst/>
          </a:prstGeom>
        </p:spPr>
        <p:txBody>
          <a:bodyPr/>
          <a:lstStyle>
            <a:defPPr>
              <a:defRPr lang="en-US"/>
            </a:defPPr>
            <a:lvl1pPr marL="0" algn="l" defTabSz="914400" rtl="0" eaLnBrk="1" latinLnBrk="0" hangingPunct="1">
              <a:defRPr sz="1600" kern="1200">
                <a:solidFill>
                  <a:schemeClr val="bg1">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479D5F6-EDCB-402A-AC08-4943A1820E8F}" type="slidenum">
              <a:rPr lang="en-US" smtClean="0"/>
              <a:pPr/>
              <a:t>51</a:t>
            </a:fld>
            <a:endParaRPr lang="en-US" dirty="0"/>
          </a:p>
        </p:txBody>
      </p:sp>
      <p:pic>
        <p:nvPicPr>
          <p:cNvPr id="6" name="Picture 5">
            <a:extLst>
              <a:ext uri="{FF2B5EF4-FFF2-40B4-BE49-F238E27FC236}">
                <a16:creationId xmlns:a16="http://schemas.microsoft.com/office/drawing/2014/main" id="{B44DB318-CE69-D536-8958-D7405C4EC209}"/>
              </a:ext>
            </a:extLst>
          </p:cNvPr>
          <p:cNvPicPr>
            <a:picLocks noChangeAspect="1"/>
          </p:cNvPicPr>
          <p:nvPr/>
        </p:nvPicPr>
        <p:blipFill>
          <a:blip r:embed="rId2"/>
          <a:stretch>
            <a:fillRect/>
          </a:stretch>
        </p:blipFill>
        <p:spPr>
          <a:xfrm>
            <a:off x="1251771" y="1745419"/>
            <a:ext cx="5394835" cy="1544173"/>
          </a:xfrm>
          <a:prstGeom prst="rect">
            <a:avLst/>
          </a:prstGeom>
        </p:spPr>
      </p:pic>
    </p:spTree>
    <p:extLst>
      <p:ext uri="{BB962C8B-B14F-4D97-AF65-F5344CB8AC3E}">
        <p14:creationId xmlns:p14="http://schemas.microsoft.com/office/powerpoint/2010/main" val="75602326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7124" y="414926"/>
            <a:ext cx="8554678" cy="756418"/>
          </a:xfrm>
        </p:spPr>
        <p:txBody>
          <a:bodyPr anchor="ctr">
            <a:noAutofit/>
          </a:bodyPr>
          <a:lstStyle/>
          <a:p>
            <a:r>
              <a:rPr lang="en-US" sz="3600" dirty="0"/>
              <a:t>Digitally-based Colorado PSAT and SAT Dates </a:t>
            </a:r>
            <a:endParaRPr lang="en-US" sz="3600" dirty="0">
              <a:solidFill>
                <a:schemeClr val="tx1"/>
              </a:solidFill>
            </a:endParaRPr>
          </a:p>
        </p:txBody>
      </p:sp>
      <p:sp>
        <p:nvSpPr>
          <p:cNvPr id="4" name="Slide Number Placeholder 3"/>
          <p:cNvSpPr>
            <a:spLocks noGrp="1"/>
          </p:cNvSpPr>
          <p:nvPr>
            <p:ph type="sldNum" sz="quarter" idx="12"/>
          </p:nvPr>
        </p:nvSpPr>
        <p:spPr>
          <a:xfrm>
            <a:off x="223071" y="6427018"/>
            <a:ext cx="2057400" cy="365125"/>
          </a:xfrm>
          <a:prstGeom prst="rect">
            <a:avLst/>
          </a:prstGeom>
        </p:spPr>
        <p:txBody>
          <a:bodyPr/>
          <a:lstStyle>
            <a:defPPr>
              <a:defRPr lang="en-US"/>
            </a:defPPr>
            <a:lvl1pPr marL="0" algn="l" defTabSz="914400" rtl="0" eaLnBrk="1" latinLnBrk="0" hangingPunct="1">
              <a:defRPr sz="1600" kern="1200">
                <a:solidFill>
                  <a:schemeClr val="bg1">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479D5F6-EDCB-402A-AC08-4943A1820E8F}" type="slidenum">
              <a:rPr lang="en-US" smtClean="0"/>
              <a:pPr/>
              <a:t>52</a:t>
            </a:fld>
            <a:endParaRPr lang="en-US" dirty="0"/>
          </a:p>
        </p:txBody>
      </p:sp>
      <p:sp>
        <p:nvSpPr>
          <p:cNvPr id="3" name="TextBox 2"/>
          <p:cNvSpPr txBox="1"/>
          <p:nvPr/>
        </p:nvSpPr>
        <p:spPr>
          <a:xfrm>
            <a:off x="337124" y="1638072"/>
            <a:ext cx="8380156" cy="4001095"/>
          </a:xfrm>
          <a:prstGeom prst="rect">
            <a:avLst/>
          </a:prstGeom>
          <a:noFill/>
        </p:spPr>
        <p:txBody>
          <a:bodyPr wrap="square" rtlCol="0">
            <a:spAutoFit/>
          </a:bodyPr>
          <a:lstStyle/>
          <a:p>
            <a:pPr marL="285750" indent="-285750" algn="l">
              <a:buFont typeface="Arial" panose="020B0604020202020204" pitchFamily="34" charset="0"/>
              <a:buChar char="•"/>
            </a:pPr>
            <a:r>
              <a:rPr lang="en-US" dirty="0">
                <a:latin typeface="Arial" panose="020B0604020202020204" pitchFamily="34" charset="0"/>
                <a:cs typeface="Arial" panose="020B0604020202020204" pitchFamily="34" charset="0"/>
              </a:rPr>
              <a:t>The historical use of primary test days and make-up days won't apply in the same way.</a:t>
            </a:r>
            <a:endParaRPr lang="en-US" b="0" i="0" dirty="0">
              <a:solidFill>
                <a:srgbClr val="333333"/>
              </a:solidFill>
              <a:effectLst/>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dirty="0">
                <a:solidFill>
                  <a:srgbClr val="333333"/>
                </a:solidFill>
                <a:latin typeface="Arial" panose="020B0604020202020204" pitchFamily="34" charset="0"/>
                <a:cs typeface="Arial" panose="020B0604020202020204" pitchFamily="34" charset="0"/>
              </a:rPr>
              <a:t>CDE </a:t>
            </a:r>
            <a:r>
              <a:rPr lang="en-US" b="0" i="0" dirty="0">
                <a:solidFill>
                  <a:srgbClr val="333333"/>
                </a:solidFill>
                <a:effectLst/>
                <a:latin typeface="Arial" panose="020B0604020202020204" pitchFamily="34" charset="0"/>
                <a:cs typeface="Arial" panose="020B0604020202020204" pitchFamily="34" charset="0"/>
              </a:rPr>
              <a:t>suggests a single test day</a:t>
            </a:r>
            <a:r>
              <a:rPr lang="en-US" dirty="0">
                <a:solidFill>
                  <a:srgbClr val="333333"/>
                </a:solidFill>
                <a:latin typeface="Arial" panose="020B0604020202020204" pitchFamily="34" charset="0"/>
                <a:cs typeface="Arial" panose="020B0604020202020204" pitchFamily="34" charset="0"/>
              </a:rPr>
              <a:t> - </a:t>
            </a:r>
            <a:r>
              <a:rPr lang="en-US" b="0" i="0" dirty="0">
                <a:solidFill>
                  <a:srgbClr val="333333"/>
                </a:solidFill>
                <a:effectLst/>
                <a:latin typeface="Arial" panose="020B0604020202020204" pitchFamily="34" charset="0"/>
                <a:cs typeface="Arial" panose="020B0604020202020204" pitchFamily="34" charset="0"/>
              </a:rPr>
              <a:t>however, </a:t>
            </a:r>
            <a:r>
              <a:rPr lang="en-US" dirty="0">
                <a:solidFill>
                  <a:srgbClr val="333333"/>
                </a:solidFill>
                <a:latin typeface="Arial" panose="020B0604020202020204" pitchFamily="34" charset="0"/>
                <a:cs typeface="Arial" panose="020B0604020202020204" pitchFamily="34" charset="0"/>
              </a:rPr>
              <a:t>s</a:t>
            </a:r>
            <a:r>
              <a:rPr lang="en-US" b="0" i="0" dirty="0">
                <a:solidFill>
                  <a:srgbClr val="333333"/>
                </a:solidFill>
                <a:effectLst/>
                <a:latin typeface="Arial" panose="020B0604020202020204" pitchFamily="34" charset="0"/>
                <a:cs typeface="Arial" panose="020B0604020202020204" pitchFamily="34" charset="0"/>
              </a:rPr>
              <a:t>chools will have flexibility to establish (multiple) </a:t>
            </a:r>
            <a:r>
              <a:rPr lang="en-US" dirty="0">
                <a:solidFill>
                  <a:srgbClr val="333333"/>
                </a:solidFill>
                <a:latin typeface="Arial" panose="020B0604020202020204" pitchFamily="34" charset="0"/>
                <a:cs typeface="Arial" panose="020B0604020202020204" pitchFamily="34" charset="0"/>
              </a:rPr>
              <a:t>test days within the state testing window.</a:t>
            </a:r>
          </a:p>
          <a:p>
            <a:pPr marL="342900" indent="-342900">
              <a:buFont typeface="Arial" panose="020B0604020202020204" pitchFamily="34" charset="0"/>
              <a:buChar char="•"/>
            </a:pPr>
            <a:r>
              <a:rPr lang="en-US" dirty="0">
                <a:solidFill>
                  <a:srgbClr val="333333"/>
                </a:solidFill>
                <a:latin typeface="Arial" panose="020B0604020202020204" pitchFamily="34" charset="0"/>
                <a:cs typeface="Arial" panose="020B0604020202020204" pitchFamily="34" charset="0"/>
              </a:rPr>
              <a:t>To the extent possible, CDE also suggests single, or morning/afternoon start times, however student groups can start at different times throughout the day. </a:t>
            </a:r>
          </a:p>
          <a:p>
            <a:pPr marL="342900" indent="-342900">
              <a:buFont typeface="Arial" panose="020B0604020202020204" pitchFamily="34" charset="0"/>
              <a:buChar char="•"/>
            </a:pPr>
            <a:r>
              <a:rPr lang="en-US" dirty="0">
                <a:solidFill>
                  <a:srgbClr val="333333"/>
                </a:solidFill>
                <a:latin typeface="Arial" panose="020B0604020202020204" pitchFamily="34" charset="0"/>
                <a:cs typeface="Arial" panose="020B0604020202020204" pitchFamily="34" charset="0"/>
              </a:rPr>
              <a:t>For this year, a testing room should only be comprised of the same grade level. </a:t>
            </a:r>
          </a:p>
          <a:p>
            <a:pPr marL="342900" indent="-342900">
              <a:buFont typeface="Arial" panose="020B0604020202020204" pitchFamily="34" charset="0"/>
              <a:buChar char="•"/>
            </a:pPr>
            <a:r>
              <a:rPr lang="en-US" dirty="0">
                <a:solidFill>
                  <a:srgbClr val="333333"/>
                </a:solidFill>
                <a:latin typeface="Arial" panose="020B0604020202020204" pitchFamily="34" charset="0"/>
                <a:cs typeface="Arial" panose="020B0604020202020204" pitchFamily="34" charset="0"/>
              </a:rPr>
              <a:t>9th, 10</a:t>
            </a:r>
            <a:r>
              <a:rPr lang="en-US" baseline="30000" dirty="0">
                <a:solidFill>
                  <a:srgbClr val="333333"/>
                </a:solidFill>
                <a:latin typeface="Arial" panose="020B0604020202020204" pitchFamily="34" charset="0"/>
                <a:cs typeface="Arial" panose="020B0604020202020204" pitchFamily="34" charset="0"/>
              </a:rPr>
              <a:t>th</a:t>
            </a:r>
            <a:r>
              <a:rPr lang="en-US" dirty="0">
                <a:solidFill>
                  <a:srgbClr val="333333"/>
                </a:solidFill>
                <a:latin typeface="Arial" panose="020B0604020202020204" pitchFamily="34" charset="0"/>
                <a:cs typeface="Arial" panose="020B0604020202020204" pitchFamily="34" charset="0"/>
              </a:rPr>
              <a:t> and 11</a:t>
            </a:r>
            <a:r>
              <a:rPr lang="en-US" baseline="30000" dirty="0">
                <a:solidFill>
                  <a:srgbClr val="333333"/>
                </a:solidFill>
                <a:latin typeface="Arial" panose="020B0604020202020204" pitchFamily="34" charset="0"/>
                <a:cs typeface="Arial" panose="020B0604020202020204" pitchFamily="34" charset="0"/>
              </a:rPr>
              <a:t>th</a:t>
            </a:r>
            <a:r>
              <a:rPr lang="en-US" dirty="0">
                <a:solidFill>
                  <a:srgbClr val="333333"/>
                </a:solidFill>
                <a:latin typeface="Arial" panose="020B0604020202020204" pitchFamily="34" charset="0"/>
                <a:cs typeface="Arial" panose="020B0604020202020204" pitchFamily="34" charset="0"/>
              </a:rPr>
              <a:t> grade can be tested on the same day or different days, based on school technology availability and schedule flexibility.</a:t>
            </a:r>
          </a:p>
          <a:p>
            <a:pPr marL="342900" indent="-342900">
              <a:buFont typeface="Arial" panose="020B0604020202020204" pitchFamily="34" charset="0"/>
              <a:buChar char="•"/>
            </a:pPr>
            <a:r>
              <a:rPr lang="en-US" dirty="0">
                <a:solidFill>
                  <a:srgbClr val="333333"/>
                </a:solidFill>
                <a:latin typeface="Arial" panose="020B0604020202020204" pitchFamily="34" charset="0"/>
                <a:cs typeface="Arial" panose="020B0604020202020204" pitchFamily="34" charset="0"/>
              </a:rPr>
              <a:t>Digitally-based accommodated test sessions can be held any day within the state testing window.</a:t>
            </a:r>
          </a:p>
          <a:p>
            <a:pPr marL="342900" indent="-342900">
              <a:buFont typeface="Arial" panose="020B0604020202020204" pitchFamily="34" charset="0"/>
              <a:buChar char="•"/>
            </a:pPr>
            <a:r>
              <a:rPr lang="en-US" dirty="0">
                <a:solidFill>
                  <a:srgbClr val="333333"/>
                </a:solidFill>
                <a:latin typeface="Arial" panose="020B0604020202020204" pitchFamily="34" charset="0"/>
                <a:cs typeface="Arial" panose="020B0604020202020204" pitchFamily="34" charset="0"/>
              </a:rPr>
              <a:t>Be mindful of your testing window to avoid last-minute large-group test sessions</a:t>
            </a:r>
            <a:r>
              <a:rPr lang="en-US" sz="2000" dirty="0">
                <a:solidFill>
                  <a:srgbClr val="333333"/>
                </a:solidFill>
              </a:rPr>
              <a:t>.</a:t>
            </a:r>
          </a:p>
        </p:txBody>
      </p:sp>
    </p:spTree>
    <p:extLst>
      <p:ext uri="{BB962C8B-B14F-4D97-AF65-F5344CB8AC3E}">
        <p14:creationId xmlns:p14="http://schemas.microsoft.com/office/powerpoint/2010/main" val="168291136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043F62-BF7A-4885-BCE0-2BF818091DDA}"/>
              </a:ext>
            </a:extLst>
          </p:cNvPr>
          <p:cNvSpPr>
            <a:spLocks noGrp="1"/>
          </p:cNvSpPr>
          <p:nvPr>
            <p:ph type="title"/>
          </p:nvPr>
        </p:nvSpPr>
        <p:spPr>
          <a:xfrm>
            <a:off x="628650" y="583763"/>
            <a:ext cx="7886700" cy="730249"/>
          </a:xfrm>
        </p:spPr>
        <p:txBody>
          <a:bodyPr anchor="ctr">
            <a:normAutofit/>
          </a:bodyPr>
          <a:lstStyle/>
          <a:p>
            <a:r>
              <a:rPr lang="en-US" sz="3600" dirty="0"/>
              <a:t>PSAT 9, PSAT 10, SAT Test Times</a:t>
            </a:r>
          </a:p>
        </p:txBody>
      </p:sp>
      <p:sp>
        <p:nvSpPr>
          <p:cNvPr id="3" name="Content Placeholder 2">
            <a:extLst>
              <a:ext uri="{FF2B5EF4-FFF2-40B4-BE49-F238E27FC236}">
                <a16:creationId xmlns:a16="http://schemas.microsoft.com/office/drawing/2014/main" id="{437B6495-BDC3-867A-78B8-88EE66E23710}"/>
              </a:ext>
            </a:extLst>
          </p:cNvPr>
          <p:cNvSpPr>
            <a:spLocks noGrp="1"/>
          </p:cNvSpPr>
          <p:nvPr>
            <p:ph idx="1"/>
          </p:nvPr>
        </p:nvSpPr>
        <p:spPr>
          <a:xfrm>
            <a:off x="628650" y="1081751"/>
            <a:ext cx="7886700" cy="4554302"/>
          </a:xfrm>
        </p:spPr>
        <p:txBody>
          <a:bodyPr>
            <a:normAutofit/>
          </a:bodyPr>
          <a:lstStyle/>
          <a:p>
            <a:pPr marL="0" indent="0">
              <a:buNone/>
            </a:pPr>
            <a:endParaRPr lang="en-US" dirty="0"/>
          </a:p>
          <a:p>
            <a:pPr marL="0" indent="0">
              <a:buNone/>
            </a:pPr>
            <a:r>
              <a:rPr lang="en-US" sz="1900" dirty="0">
                <a:latin typeface="+mn-lt"/>
              </a:rPr>
              <a:t>Standard Digital Test Times</a:t>
            </a:r>
          </a:p>
          <a:p>
            <a:pPr marL="0" indent="0">
              <a:buNone/>
            </a:pPr>
            <a:endParaRPr lang="en-US" sz="1900" dirty="0">
              <a:latin typeface="+mn-lt"/>
            </a:endParaRPr>
          </a:p>
          <a:p>
            <a:endParaRPr lang="en-US" sz="1900" dirty="0">
              <a:latin typeface="+mn-lt"/>
            </a:endParaRPr>
          </a:p>
          <a:p>
            <a:endParaRPr lang="en-US" sz="1900" dirty="0">
              <a:latin typeface="+mn-lt"/>
            </a:endParaRPr>
          </a:p>
          <a:p>
            <a:endParaRPr lang="en-US" sz="1900" dirty="0">
              <a:latin typeface="+mn-lt"/>
            </a:endParaRPr>
          </a:p>
          <a:p>
            <a:pPr marL="0" indent="0">
              <a:buNone/>
            </a:pPr>
            <a:endParaRPr lang="en-US" sz="1900" dirty="0">
              <a:latin typeface="+mn-lt"/>
            </a:endParaRPr>
          </a:p>
          <a:p>
            <a:pPr marL="0" indent="0">
              <a:buNone/>
            </a:pPr>
            <a:endParaRPr lang="en-US" sz="1900" dirty="0">
              <a:latin typeface="+mn-lt"/>
            </a:endParaRPr>
          </a:p>
          <a:p>
            <a:pPr marL="0" indent="0">
              <a:buNone/>
            </a:pPr>
            <a:endParaRPr lang="en-US" sz="1900" dirty="0">
              <a:latin typeface="+mn-lt"/>
            </a:endParaRPr>
          </a:p>
          <a:p>
            <a:pPr marL="0" indent="0">
              <a:buNone/>
            </a:pPr>
            <a:endParaRPr lang="en-US" sz="1900" dirty="0">
              <a:latin typeface="+mn-lt"/>
            </a:endParaRPr>
          </a:p>
          <a:p>
            <a:pPr marL="0" indent="0">
              <a:buNone/>
            </a:pPr>
            <a:r>
              <a:rPr lang="en-US" sz="1900" dirty="0">
                <a:latin typeface="+mn-lt"/>
              </a:rPr>
              <a:t>Paper-based Accommodated Standard Test Times will be forthcoming</a:t>
            </a:r>
          </a:p>
          <a:p>
            <a:pPr marL="0" indent="0">
              <a:buNone/>
            </a:pPr>
            <a:endParaRPr lang="en-US" sz="1900" dirty="0">
              <a:latin typeface="+mn-lt"/>
            </a:endParaRPr>
          </a:p>
          <a:p>
            <a:pPr marL="0" indent="0">
              <a:buNone/>
            </a:pPr>
            <a:endParaRPr lang="en-US" dirty="0"/>
          </a:p>
        </p:txBody>
      </p:sp>
      <p:sp>
        <p:nvSpPr>
          <p:cNvPr id="4" name="Slide Number Placeholder 3">
            <a:extLst>
              <a:ext uri="{FF2B5EF4-FFF2-40B4-BE49-F238E27FC236}">
                <a16:creationId xmlns:a16="http://schemas.microsoft.com/office/drawing/2014/main" id="{0ECD7C3C-EE41-7416-72DF-0076D4CDCDFE}"/>
              </a:ext>
            </a:extLst>
          </p:cNvPr>
          <p:cNvSpPr>
            <a:spLocks noGrp="1"/>
          </p:cNvSpPr>
          <p:nvPr>
            <p:ph type="sldNum" sz="quarter" idx="12"/>
          </p:nvPr>
        </p:nvSpPr>
        <p:spPr>
          <a:xfrm>
            <a:off x="223071" y="6427018"/>
            <a:ext cx="2057400" cy="365125"/>
          </a:xfrm>
          <a:prstGeom prst="rect">
            <a:avLst/>
          </a:prstGeom>
        </p:spPr>
        <p:txBody>
          <a:bodyPr/>
          <a:lstStyle>
            <a:defPPr>
              <a:defRPr lang="en-US"/>
            </a:defPPr>
            <a:lvl1pPr marL="0" algn="l" defTabSz="914400" rtl="0" eaLnBrk="1" latinLnBrk="0" hangingPunct="1">
              <a:defRPr sz="1600" kern="1200">
                <a:solidFill>
                  <a:schemeClr val="bg1">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479D5F6-EDCB-402A-AC08-4943A1820E8F}" type="slidenum">
              <a:rPr lang="en-US" smtClean="0"/>
              <a:pPr/>
              <a:t>53</a:t>
            </a:fld>
            <a:endParaRPr lang="en-US" dirty="0"/>
          </a:p>
        </p:txBody>
      </p:sp>
      <p:graphicFrame>
        <p:nvGraphicFramePr>
          <p:cNvPr id="5" name="Table 5">
            <a:extLst>
              <a:ext uri="{FF2B5EF4-FFF2-40B4-BE49-F238E27FC236}">
                <a16:creationId xmlns:a16="http://schemas.microsoft.com/office/drawing/2014/main" id="{B3C034C0-518C-CDCC-1A40-ACF1C0425B1E}"/>
              </a:ext>
            </a:extLst>
          </p:cNvPr>
          <p:cNvGraphicFramePr>
            <a:graphicFrameLocks noGrp="1"/>
          </p:cNvGraphicFramePr>
          <p:nvPr/>
        </p:nvGraphicFramePr>
        <p:xfrm>
          <a:off x="774799" y="2284433"/>
          <a:ext cx="7594402" cy="2632599"/>
        </p:xfrm>
        <a:graphic>
          <a:graphicData uri="http://schemas.openxmlformats.org/drawingml/2006/table">
            <a:tbl>
              <a:tblPr firstRow="1" bandRow="1">
                <a:tableStyleId>{5C22544A-7EE6-4342-B048-85BDC9FD1C3A}</a:tableStyleId>
              </a:tblPr>
              <a:tblGrid>
                <a:gridCol w="1661984">
                  <a:extLst>
                    <a:ext uri="{9D8B030D-6E8A-4147-A177-3AD203B41FA5}">
                      <a16:colId xmlns:a16="http://schemas.microsoft.com/office/drawing/2014/main" val="3257003984"/>
                    </a:ext>
                  </a:extLst>
                </a:gridCol>
                <a:gridCol w="2799627">
                  <a:extLst>
                    <a:ext uri="{9D8B030D-6E8A-4147-A177-3AD203B41FA5}">
                      <a16:colId xmlns:a16="http://schemas.microsoft.com/office/drawing/2014/main" val="2532180491"/>
                    </a:ext>
                  </a:extLst>
                </a:gridCol>
                <a:gridCol w="3132791">
                  <a:extLst>
                    <a:ext uri="{9D8B030D-6E8A-4147-A177-3AD203B41FA5}">
                      <a16:colId xmlns:a16="http://schemas.microsoft.com/office/drawing/2014/main" val="2021033074"/>
                    </a:ext>
                  </a:extLst>
                </a:gridCol>
              </a:tblGrid>
              <a:tr h="578891">
                <a:tc>
                  <a:txBody>
                    <a:bodyPr/>
                    <a:lstStyle/>
                    <a:p>
                      <a:pPr algn="ctr"/>
                      <a:r>
                        <a:rPr lang="en-US" sz="1650" dirty="0"/>
                        <a:t>Test Section</a:t>
                      </a:r>
                    </a:p>
                  </a:txBody>
                  <a:tcPr anchor="ctr"/>
                </a:tc>
                <a:tc>
                  <a:txBody>
                    <a:bodyPr/>
                    <a:lstStyle/>
                    <a:p>
                      <a:pPr algn="ctr"/>
                      <a:r>
                        <a:rPr lang="en-US" sz="1650" dirty="0"/>
                        <a:t>Test Times</a:t>
                      </a:r>
                    </a:p>
                  </a:txBody>
                  <a:tcPr anchor="ctr"/>
                </a:tc>
                <a:tc>
                  <a:txBody>
                    <a:bodyPr/>
                    <a:lstStyle/>
                    <a:p>
                      <a:pPr algn="ctr"/>
                      <a:r>
                        <a:rPr lang="en-US" sz="1650" dirty="0"/>
                        <a:t>Test Times + Breaks (10 min.)</a:t>
                      </a:r>
                    </a:p>
                  </a:txBody>
                  <a:tcPr anchor="ctr"/>
                </a:tc>
                <a:extLst>
                  <a:ext uri="{0D108BD9-81ED-4DB2-BD59-A6C34878D82A}">
                    <a16:rowId xmlns:a16="http://schemas.microsoft.com/office/drawing/2014/main" val="1167445626"/>
                  </a:ext>
                </a:extLst>
              </a:tr>
              <a:tr h="551324">
                <a:tc>
                  <a:txBody>
                    <a:bodyPr/>
                    <a:lstStyle/>
                    <a:p>
                      <a:r>
                        <a:rPr lang="en-US" sz="1650" dirty="0"/>
                        <a:t>PSAT 9</a:t>
                      </a:r>
                    </a:p>
                  </a:txBody>
                  <a:tcPr anchor="ctr"/>
                </a:tc>
                <a:tc>
                  <a:txBody>
                    <a:bodyPr/>
                    <a:lstStyle/>
                    <a:p>
                      <a:r>
                        <a:rPr lang="en-US" sz="1650" dirty="0"/>
                        <a:t>134 minutes</a:t>
                      </a:r>
                    </a:p>
                  </a:txBody>
                  <a:tcPr anchor="ctr"/>
                </a:tc>
                <a:tc>
                  <a:txBody>
                    <a:bodyPr/>
                    <a:lstStyle/>
                    <a:p>
                      <a:r>
                        <a:rPr lang="en-US" sz="1650" dirty="0"/>
                        <a:t>144 minutes</a:t>
                      </a:r>
                    </a:p>
                  </a:txBody>
                  <a:tcPr anchor="ctr"/>
                </a:tc>
                <a:extLst>
                  <a:ext uri="{0D108BD9-81ED-4DB2-BD59-A6C34878D82A}">
                    <a16:rowId xmlns:a16="http://schemas.microsoft.com/office/drawing/2014/main" val="243068990"/>
                  </a:ext>
                </a:extLst>
              </a:tr>
              <a:tr h="551324">
                <a:tc>
                  <a:txBody>
                    <a:bodyPr/>
                    <a:lstStyle/>
                    <a:p>
                      <a:r>
                        <a:rPr lang="en-US" sz="1650" dirty="0"/>
                        <a:t>PSAT 10</a:t>
                      </a:r>
                    </a:p>
                  </a:txBody>
                  <a:tcPr anchor="ctr"/>
                </a:tc>
                <a:tc>
                  <a:txBody>
                    <a:bodyPr/>
                    <a:lstStyle/>
                    <a:p>
                      <a:r>
                        <a:rPr lang="en-US" sz="1650" dirty="0"/>
                        <a:t>134 minutes</a:t>
                      </a:r>
                    </a:p>
                  </a:txBody>
                  <a:tcPr anchor="ctr"/>
                </a:tc>
                <a:tc>
                  <a:txBody>
                    <a:bodyPr/>
                    <a:lstStyle/>
                    <a:p>
                      <a:r>
                        <a:rPr lang="en-US" sz="1650" dirty="0"/>
                        <a:t>144 minutes</a:t>
                      </a:r>
                    </a:p>
                  </a:txBody>
                  <a:tcPr anchor="ctr"/>
                </a:tc>
                <a:extLst>
                  <a:ext uri="{0D108BD9-81ED-4DB2-BD59-A6C34878D82A}">
                    <a16:rowId xmlns:a16="http://schemas.microsoft.com/office/drawing/2014/main" val="3143084235"/>
                  </a:ext>
                </a:extLst>
              </a:tr>
              <a:tr h="951060">
                <a:tc>
                  <a:txBody>
                    <a:bodyPr/>
                    <a:lstStyle/>
                    <a:p>
                      <a:r>
                        <a:rPr lang="en-US" sz="1650" dirty="0"/>
                        <a:t>SAT</a:t>
                      </a:r>
                    </a:p>
                  </a:txBody>
                  <a:tcPr anchor="ctr"/>
                </a:tc>
                <a:tc>
                  <a:txBody>
                    <a:bodyPr/>
                    <a:lstStyle/>
                    <a:p>
                      <a:r>
                        <a:rPr lang="en-US" sz="1650" dirty="0"/>
                        <a:t>134 minutes (without essay)</a:t>
                      </a:r>
                    </a:p>
                    <a:p>
                      <a:r>
                        <a:rPr lang="en-US" sz="1650" dirty="0"/>
                        <a:t>184 (with essay)</a:t>
                      </a:r>
                    </a:p>
                  </a:txBody>
                  <a:tcPr anchor="ctr"/>
                </a:tc>
                <a:tc>
                  <a:txBody>
                    <a:bodyPr/>
                    <a:lstStyle/>
                    <a:p>
                      <a:r>
                        <a:rPr lang="en-US" sz="1650" dirty="0"/>
                        <a:t>144 minutes (without essay)</a:t>
                      </a:r>
                    </a:p>
                    <a:p>
                      <a:r>
                        <a:rPr lang="en-US" sz="1650" dirty="0"/>
                        <a:t>204 minutes (with essay)</a:t>
                      </a:r>
                    </a:p>
                  </a:txBody>
                  <a:tcPr anchor="ctr"/>
                </a:tc>
                <a:extLst>
                  <a:ext uri="{0D108BD9-81ED-4DB2-BD59-A6C34878D82A}">
                    <a16:rowId xmlns:a16="http://schemas.microsoft.com/office/drawing/2014/main" val="286895103"/>
                  </a:ext>
                </a:extLst>
              </a:tr>
            </a:tbl>
          </a:graphicData>
        </a:graphic>
      </p:graphicFrame>
      <p:sp>
        <p:nvSpPr>
          <p:cNvPr id="7" name="TextBox 6">
            <a:extLst>
              <a:ext uri="{FF2B5EF4-FFF2-40B4-BE49-F238E27FC236}">
                <a16:creationId xmlns:a16="http://schemas.microsoft.com/office/drawing/2014/main" id="{152E1DD7-B282-02E9-A839-D70E3A0AAFCA}"/>
              </a:ext>
            </a:extLst>
          </p:cNvPr>
          <p:cNvSpPr txBox="1"/>
          <p:nvPr/>
        </p:nvSpPr>
        <p:spPr>
          <a:xfrm>
            <a:off x="774799" y="5915405"/>
            <a:ext cx="6892722" cy="646331"/>
          </a:xfrm>
          <a:prstGeom prst="rect">
            <a:avLst/>
          </a:prstGeom>
          <a:noFill/>
        </p:spPr>
        <p:txBody>
          <a:bodyPr wrap="square" rtlCol="0">
            <a:spAutoFit/>
          </a:bodyPr>
          <a:lstStyle/>
          <a:p>
            <a:r>
              <a:rPr lang="en-US" dirty="0"/>
              <a:t>***To reduce the risk of misadministration, it is recommended to choose a specific day to assess your paper-based students</a:t>
            </a:r>
          </a:p>
        </p:txBody>
      </p:sp>
    </p:spTree>
    <p:extLst>
      <p:ext uri="{BB962C8B-B14F-4D97-AF65-F5344CB8AC3E}">
        <p14:creationId xmlns:p14="http://schemas.microsoft.com/office/powerpoint/2010/main" val="105427830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5930" y="527686"/>
            <a:ext cx="7886700" cy="730249"/>
          </a:xfrm>
        </p:spPr>
        <p:txBody>
          <a:bodyPr anchor="ctr">
            <a:normAutofit/>
          </a:bodyPr>
          <a:lstStyle/>
          <a:p>
            <a:r>
              <a:rPr lang="en-US" sz="3600" dirty="0"/>
              <a:t>Colorado PSAT and SAT</a:t>
            </a:r>
          </a:p>
        </p:txBody>
      </p:sp>
      <p:sp>
        <p:nvSpPr>
          <p:cNvPr id="3" name="Content Placeholder 2"/>
          <p:cNvSpPr>
            <a:spLocks noGrp="1"/>
          </p:cNvSpPr>
          <p:nvPr>
            <p:ph idx="1"/>
          </p:nvPr>
        </p:nvSpPr>
        <p:spPr>
          <a:xfrm>
            <a:off x="455930" y="1487424"/>
            <a:ext cx="8261350" cy="4059936"/>
          </a:xfrm>
        </p:spPr>
        <p:txBody>
          <a:bodyPr>
            <a:normAutofit lnSpcReduction="10000"/>
          </a:bodyPr>
          <a:lstStyle/>
          <a:p>
            <a:pPr marL="342900" indent="-342900">
              <a:buFont typeface="Arial" panose="020B0604020202020204" pitchFamily="34" charset="0"/>
              <a:buChar char="•"/>
            </a:pPr>
            <a:r>
              <a:rPr lang="en-US" sz="1800" dirty="0">
                <a:solidFill>
                  <a:schemeClr val="tx1"/>
                </a:solidFill>
                <a:latin typeface="+mn-lt"/>
              </a:rPr>
              <a:t>SAT with and without Essay will be administered during the school day</a:t>
            </a:r>
          </a:p>
          <a:p>
            <a:pPr marL="914400" lvl="1" indent="-342900">
              <a:buFont typeface="Courier New" panose="02070309020205020404" pitchFamily="49" charset="0"/>
              <a:buChar char="o"/>
            </a:pPr>
            <a:r>
              <a:rPr lang="en-US" sz="1800" dirty="0">
                <a:solidFill>
                  <a:schemeClr val="tx1"/>
                </a:solidFill>
                <a:latin typeface="+mn-lt"/>
              </a:rPr>
              <a:t>Taking the optional SAT Essay is a </a:t>
            </a:r>
            <a:r>
              <a:rPr lang="en-US" sz="1800" dirty="0">
                <a:latin typeface="+mn-lt"/>
              </a:rPr>
              <a:t>student choice.</a:t>
            </a:r>
          </a:p>
          <a:p>
            <a:pPr marL="914400" lvl="1" indent="-342900">
              <a:buFont typeface="Courier New" panose="02070309020205020404" pitchFamily="49" charset="0"/>
              <a:buChar char="o"/>
            </a:pPr>
            <a:r>
              <a:rPr lang="en-US" sz="1800" dirty="0">
                <a:solidFill>
                  <a:schemeClr val="tx1"/>
                </a:solidFill>
                <a:latin typeface="+mn-lt"/>
              </a:rPr>
              <a:t>The process for requesting the Essay will be different this year. More information wil</a:t>
            </a:r>
            <a:r>
              <a:rPr lang="en-US" sz="1800" dirty="0">
                <a:latin typeface="+mn-lt"/>
              </a:rPr>
              <a:t>l follow this Fall.</a:t>
            </a:r>
            <a:endParaRPr lang="en-US" sz="1800" dirty="0">
              <a:solidFill>
                <a:schemeClr val="tx1"/>
              </a:solidFill>
              <a:latin typeface="+mn-lt"/>
            </a:endParaRPr>
          </a:p>
          <a:p>
            <a:pPr marL="457200" indent="-342900"/>
            <a:r>
              <a:rPr lang="en-US" sz="1800" dirty="0">
                <a:solidFill>
                  <a:schemeClr val="tx1"/>
                </a:solidFill>
                <a:latin typeface="+mn-lt"/>
              </a:rPr>
              <a:t>Online schools for PSAT</a:t>
            </a:r>
          </a:p>
          <a:p>
            <a:pPr marL="914400" lvl="1" indent="-342900">
              <a:buFont typeface="Courier New" panose="02070309020205020404" pitchFamily="49" charset="0"/>
              <a:buChar char="o"/>
            </a:pPr>
            <a:r>
              <a:rPr lang="en-US" sz="1800" dirty="0">
                <a:latin typeface="+mn-lt"/>
              </a:rPr>
              <a:t>Must</a:t>
            </a:r>
            <a:r>
              <a:rPr lang="en-US" sz="1800" dirty="0">
                <a:solidFill>
                  <a:schemeClr val="tx1"/>
                </a:solidFill>
                <a:latin typeface="+mn-lt"/>
              </a:rPr>
              <a:t> establish a testing center for 9</a:t>
            </a:r>
            <a:r>
              <a:rPr lang="en-US" sz="1800" baseline="30000" dirty="0">
                <a:solidFill>
                  <a:schemeClr val="tx1"/>
                </a:solidFill>
                <a:latin typeface="+mn-lt"/>
              </a:rPr>
              <a:t>th</a:t>
            </a:r>
            <a:r>
              <a:rPr lang="en-US" sz="1800" dirty="0">
                <a:solidFill>
                  <a:schemeClr val="tx1"/>
                </a:solidFill>
                <a:latin typeface="+mn-lt"/>
              </a:rPr>
              <a:t> and 10</a:t>
            </a:r>
            <a:r>
              <a:rPr lang="en-US" sz="1800" baseline="30000" dirty="0">
                <a:solidFill>
                  <a:schemeClr val="tx1"/>
                </a:solidFill>
                <a:latin typeface="+mn-lt"/>
              </a:rPr>
              <a:t>th</a:t>
            </a:r>
            <a:r>
              <a:rPr lang="en-US" sz="1800" dirty="0">
                <a:solidFill>
                  <a:schemeClr val="tx1"/>
                </a:solidFill>
                <a:latin typeface="+mn-lt"/>
              </a:rPr>
              <a:t> grade students to test.</a:t>
            </a:r>
          </a:p>
          <a:p>
            <a:pPr marL="342900" indent="-342900">
              <a:buFont typeface="Arial" panose="020B0604020202020204" pitchFamily="34" charset="0"/>
              <a:buChar char="•"/>
            </a:pPr>
            <a:r>
              <a:rPr lang="en-US" sz="1800" dirty="0">
                <a:solidFill>
                  <a:schemeClr val="tx1"/>
                </a:solidFill>
                <a:latin typeface="+mn-lt"/>
              </a:rPr>
              <a:t>Online schools for SAT</a:t>
            </a:r>
          </a:p>
          <a:p>
            <a:pPr marL="914400" lvl="1" indent="-342900">
              <a:buFont typeface="Courier New" panose="02070309020205020404" pitchFamily="49" charset="0"/>
              <a:buChar char="o"/>
            </a:pPr>
            <a:r>
              <a:rPr lang="en-US" sz="1800" dirty="0">
                <a:latin typeface="+mn-lt"/>
              </a:rPr>
              <a:t>May</a:t>
            </a:r>
            <a:r>
              <a:rPr lang="en-US" sz="1800" dirty="0">
                <a:solidFill>
                  <a:schemeClr val="tx1"/>
                </a:solidFill>
                <a:latin typeface="+mn-lt"/>
              </a:rPr>
              <a:t> establish a testing center for 11</a:t>
            </a:r>
            <a:r>
              <a:rPr lang="en-US" sz="1800" baseline="30000" dirty="0">
                <a:solidFill>
                  <a:schemeClr val="tx1"/>
                </a:solidFill>
                <a:latin typeface="+mn-lt"/>
              </a:rPr>
              <a:t>th</a:t>
            </a:r>
            <a:r>
              <a:rPr lang="en-US" sz="1800" dirty="0">
                <a:solidFill>
                  <a:schemeClr val="tx1"/>
                </a:solidFill>
                <a:latin typeface="+mn-lt"/>
              </a:rPr>
              <a:t> grade students to test OR</a:t>
            </a:r>
          </a:p>
          <a:p>
            <a:pPr marL="914400" lvl="1" indent="-342900">
              <a:buFont typeface="Courier New" panose="02070309020205020404" pitchFamily="49" charset="0"/>
              <a:buChar char="o"/>
            </a:pPr>
            <a:r>
              <a:rPr lang="en-US" sz="1800" dirty="0">
                <a:solidFill>
                  <a:schemeClr val="tx1"/>
                </a:solidFill>
                <a:latin typeface="+mn-lt"/>
              </a:rPr>
              <a:t>11</a:t>
            </a:r>
            <a:r>
              <a:rPr lang="en-US" sz="1800" baseline="30000" dirty="0">
                <a:solidFill>
                  <a:schemeClr val="tx1"/>
                </a:solidFill>
                <a:latin typeface="+mn-lt"/>
              </a:rPr>
              <a:t>th</a:t>
            </a:r>
            <a:r>
              <a:rPr lang="en-US" sz="1800" dirty="0">
                <a:solidFill>
                  <a:schemeClr val="tx1"/>
                </a:solidFill>
                <a:latin typeface="+mn-lt"/>
              </a:rPr>
              <a:t> grade students can test on the national SAT test date of </a:t>
            </a:r>
            <a:r>
              <a:rPr lang="en-US" sz="1800" dirty="0">
                <a:latin typeface="+mn-lt"/>
              </a:rPr>
              <a:t>March 9th.</a:t>
            </a:r>
          </a:p>
          <a:p>
            <a:pPr marL="1371600" lvl="2" indent="-342900"/>
            <a:r>
              <a:rPr lang="en-US" sz="1800" dirty="0">
                <a:latin typeface="+mn-lt"/>
              </a:rPr>
              <a:t>The process for registering students for the Weekend Test date will change this year. More information will be presented in a webinar later this Fall.</a:t>
            </a:r>
          </a:p>
          <a:p>
            <a:pPr marL="1371600" lvl="2" indent="-342900"/>
            <a:r>
              <a:rPr lang="en-US" sz="1800" dirty="0">
                <a:latin typeface="+mn-lt"/>
              </a:rPr>
              <a:t>Schools must establish a testing center for the make-up date session within the PSAT/SAT state testing window.</a:t>
            </a:r>
            <a:endParaRPr lang="en-US" sz="1800" dirty="0">
              <a:solidFill>
                <a:schemeClr val="tx1"/>
              </a:solidFill>
              <a:highlight>
                <a:srgbClr val="FFFF00"/>
              </a:highlight>
              <a:latin typeface="+mn-lt"/>
            </a:endParaRPr>
          </a:p>
        </p:txBody>
      </p:sp>
      <p:sp>
        <p:nvSpPr>
          <p:cNvPr id="4" name="Slide Number Placeholder 3"/>
          <p:cNvSpPr>
            <a:spLocks noGrp="1"/>
          </p:cNvSpPr>
          <p:nvPr>
            <p:ph type="sldNum" sz="quarter" idx="12"/>
          </p:nvPr>
        </p:nvSpPr>
        <p:spPr>
          <a:xfrm>
            <a:off x="223071" y="6427018"/>
            <a:ext cx="2057400" cy="365125"/>
          </a:xfrm>
          <a:prstGeom prst="rect">
            <a:avLst/>
          </a:prstGeom>
        </p:spPr>
        <p:txBody>
          <a:bodyPr/>
          <a:lstStyle>
            <a:defPPr>
              <a:defRPr lang="en-US"/>
            </a:defPPr>
            <a:lvl1pPr marL="0" algn="l" defTabSz="914400" rtl="0" eaLnBrk="1" latinLnBrk="0" hangingPunct="1">
              <a:defRPr sz="1600" kern="1200">
                <a:solidFill>
                  <a:schemeClr val="bg1">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479D5F6-EDCB-402A-AC08-4943A1820E8F}" type="slidenum">
              <a:rPr lang="en-US" smtClean="0"/>
              <a:pPr/>
              <a:t>54</a:t>
            </a:fld>
            <a:endParaRPr lang="en-US" dirty="0"/>
          </a:p>
        </p:txBody>
      </p:sp>
    </p:spTree>
    <p:extLst>
      <p:ext uri="{BB962C8B-B14F-4D97-AF65-F5344CB8AC3E}">
        <p14:creationId xmlns:p14="http://schemas.microsoft.com/office/powerpoint/2010/main" val="216749914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6953" y="518674"/>
            <a:ext cx="8610940" cy="756418"/>
          </a:xfrm>
        </p:spPr>
        <p:txBody>
          <a:bodyPr anchor="ctr">
            <a:noAutofit/>
          </a:bodyPr>
          <a:lstStyle/>
          <a:p>
            <a:r>
              <a:rPr lang="en-US" sz="3600" dirty="0"/>
              <a:t>Colorado PSAT and SAT Accommodations</a:t>
            </a:r>
          </a:p>
        </p:txBody>
      </p:sp>
      <p:sp>
        <p:nvSpPr>
          <p:cNvPr id="5" name="Content Placeholder 4"/>
          <p:cNvSpPr>
            <a:spLocks noGrp="1"/>
          </p:cNvSpPr>
          <p:nvPr>
            <p:ph idx="1"/>
          </p:nvPr>
        </p:nvSpPr>
        <p:spPr>
          <a:xfrm>
            <a:off x="356953" y="1616665"/>
            <a:ext cx="8356938" cy="3624670"/>
          </a:xfrm>
        </p:spPr>
        <p:txBody>
          <a:bodyPr>
            <a:noAutofit/>
          </a:bodyPr>
          <a:lstStyle/>
          <a:p>
            <a:pPr marL="342900" indent="-342900">
              <a:spcBef>
                <a:spcPts val="0"/>
              </a:spcBef>
              <a:buFont typeface="Arial" panose="020B0604020202020204" pitchFamily="34" charset="0"/>
              <a:buChar char="•"/>
            </a:pPr>
            <a:r>
              <a:rPr lang="en-US" sz="1800" dirty="0">
                <a:latin typeface="+mn-lt"/>
              </a:rPr>
              <a:t>Students who tested using College Board-approved accommodations for the PSAT or AP exams last year continue to be approved for 2024*</a:t>
            </a:r>
          </a:p>
          <a:p>
            <a:pPr lvl="1">
              <a:spcBef>
                <a:spcPts val="0"/>
              </a:spcBef>
              <a:buFont typeface="Courier New" panose="02070309020205020404" pitchFamily="49" charset="0"/>
              <a:buChar char="o"/>
            </a:pPr>
            <a:r>
              <a:rPr lang="en-US" sz="1800" dirty="0">
                <a:latin typeface="+mn-lt"/>
              </a:rPr>
              <a:t>A crosswalk from paper-based to digitally-based accommodations is forthcoming.</a:t>
            </a:r>
            <a:endParaRPr lang="en-US" sz="1800" dirty="0">
              <a:solidFill>
                <a:schemeClr val="tx1"/>
              </a:solidFill>
              <a:latin typeface="+mn-lt"/>
            </a:endParaRPr>
          </a:p>
          <a:p>
            <a:pPr marL="342900" indent="-342900">
              <a:spcBef>
                <a:spcPts val="0"/>
              </a:spcBef>
              <a:buFont typeface="Arial" panose="020B0604020202020204" pitchFamily="34" charset="0"/>
              <a:buChar char="•"/>
            </a:pPr>
            <a:r>
              <a:rPr lang="en-US" sz="1800" dirty="0">
                <a:solidFill>
                  <a:schemeClr val="tx1"/>
                </a:solidFill>
                <a:latin typeface="+mn-lt"/>
              </a:rPr>
              <a:t>Accommodations requests must be submitted for </a:t>
            </a:r>
          </a:p>
          <a:p>
            <a:pPr marL="1028700" lvl="1" indent="-342900">
              <a:spcBef>
                <a:spcPts val="0"/>
              </a:spcBef>
              <a:buFont typeface="Courier New" panose="02070309020205020404" pitchFamily="49" charset="0"/>
              <a:buChar char="o"/>
            </a:pPr>
            <a:r>
              <a:rPr lang="en-US" sz="1800" dirty="0">
                <a:solidFill>
                  <a:schemeClr val="tx1"/>
                </a:solidFill>
                <a:latin typeface="+mn-lt"/>
              </a:rPr>
              <a:t>9</a:t>
            </a:r>
            <a:r>
              <a:rPr lang="en-US" sz="1800" baseline="30000" dirty="0">
                <a:solidFill>
                  <a:schemeClr val="tx1"/>
                </a:solidFill>
                <a:latin typeface="+mn-lt"/>
              </a:rPr>
              <a:t>th</a:t>
            </a:r>
            <a:r>
              <a:rPr lang="en-US" sz="1800" dirty="0">
                <a:solidFill>
                  <a:schemeClr val="tx1"/>
                </a:solidFill>
                <a:latin typeface="+mn-lt"/>
              </a:rPr>
              <a:t> grade students</a:t>
            </a:r>
          </a:p>
          <a:p>
            <a:pPr marL="1028700" lvl="1" indent="-342900">
              <a:spcBef>
                <a:spcPts val="0"/>
              </a:spcBef>
              <a:buFont typeface="Courier New" panose="02070309020205020404" pitchFamily="49" charset="0"/>
              <a:buChar char="o"/>
            </a:pPr>
            <a:r>
              <a:rPr lang="en-US" sz="1800" dirty="0">
                <a:latin typeface="+mn-lt"/>
              </a:rPr>
              <a:t>S</a:t>
            </a:r>
            <a:r>
              <a:rPr lang="en-US" sz="1800" dirty="0">
                <a:solidFill>
                  <a:schemeClr val="tx1"/>
                </a:solidFill>
                <a:latin typeface="+mn-lt"/>
              </a:rPr>
              <a:t>tudents whose accommodation needs have changed</a:t>
            </a:r>
          </a:p>
          <a:p>
            <a:pPr marL="1028700" lvl="1" indent="-342900">
              <a:spcBef>
                <a:spcPts val="0"/>
              </a:spcBef>
              <a:buFont typeface="Courier New" panose="02070309020205020404" pitchFamily="49" charset="0"/>
              <a:buChar char="o"/>
            </a:pPr>
            <a:r>
              <a:rPr lang="en-US" sz="1800" dirty="0">
                <a:latin typeface="+mn-lt"/>
              </a:rPr>
              <a:t>S</a:t>
            </a:r>
            <a:r>
              <a:rPr lang="en-US" sz="1800" dirty="0">
                <a:solidFill>
                  <a:schemeClr val="tx1"/>
                </a:solidFill>
                <a:latin typeface="+mn-lt"/>
              </a:rPr>
              <a:t>tudents who have not been previously approved by the College Board for testing accommodations</a:t>
            </a:r>
          </a:p>
          <a:p>
            <a:pPr marL="342900" indent="-342900">
              <a:spcBef>
                <a:spcPts val="0"/>
              </a:spcBef>
              <a:buFont typeface="Arial" panose="020B0604020202020204" pitchFamily="34" charset="0"/>
              <a:buChar char="•"/>
            </a:pPr>
            <a:r>
              <a:rPr lang="en-US" sz="1800" dirty="0">
                <a:solidFill>
                  <a:schemeClr val="tx1"/>
                </a:solidFill>
                <a:latin typeface="+mn-lt"/>
              </a:rPr>
              <a:t>State-allowed accommodations must be requested and approved each year</a:t>
            </a:r>
          </a:p>
          <a:p>
            <a:pPr marL="1028700" lvl="1" indent="-342900">
              <a:spcBef>
                <a:spcPts val="0"/>
              </a:spcBef>
              <a:buFont typeface="Courier New" panose="02070309020205020404" pitchFamily="49" charset="0"/>
              <a:buChar char="o"/>
            </a:pPr>
            <a:r>
              <a:rPr lang="en-US" sz="1800" dirty="0">
                <a:latin typeface="+mn-lt"/>
              </a:rPr>
              <a:t>Very few students utilize state-allowed accommodations (First year in U.S. MLs, math only)</a:t>
            </a:r>
            <a:endParaRPr lang="en-US" sz="1800" dirty="0">
              <a:solidFill>
                <a:schemeClr val="tx1"/>
              </a:solidFill>
              <a:latin typeface="+mn-lt"/>
            </a:endParaRPr>
          </a:p>
          <a:p>
            <a:pPr marL="342900" indent="-342900">
              <a:spcBef>
                <a:spcPts val="0"/>
              </a:spcBef>
              <a:buFont typeface="Arial" panose="020B0604020202020204" pitchFamily="34" charset="0"/>
              <a:buChar char="•"/>
            </a:pPr>
            <a:r>
              <a:rPr lang="en-US" sz="1800" dirty="0">
                <a:solidFill>
                  <a:schemeClr val="tx1"/>
                </a:solidFill>
                <a:latin typeface="+mn-lt"/>
              </a:rPr>
              <a:t>The default Braille code for College Board assessments will be UEB and UEB with Nemeth for math. UEB Technical math code will be available on request by contacting the College Board SSD office. </a:t>
            </a:r>
          </a:p>
        </p:txBody>
      </p:sp>
      <p:sp>
        <p:nvSpPr>
          <p:cNvPr id="4" name="Slide Number Placeholder 3"/>
          <p:cNvSpPr>
            <a:spLocks noGrp="1"/>
          </p:cNvSpPr>
          <p:nvPr>
            <p:ph type="sldNum" sz="quarter" idx="12"/>
          </p:nvPr>
        </p:nvSpPr>
        <p:spPr>
          <a:xfrm>
            <a:off x="223071" y="6427018"/>
            <a:ext cx="2057400" cy="365125"/>
          </a:xfrm>
          <a:prstGeom prst="rect">
            <a:avLst/>
          </a:prstGeom>
        </p:spPr>
        <p:txBody>
          <a:bodyPr/>
          <a:lstStyle>
            <a:defPPr>
              <a:defRPr lang="en-US"/>
            </a:defPPr>
            <a:lvl1pPr marL="0" algn="l" defTabSz="914400" rtl="0" eaLnBrk="1" latinLnBrk="0" hangingPunct="1">
              <a:defRPr sz="1600" kern="1200">
                <a:solidFill>
                  <a:schemeClr val="bg1">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479D5F6-EDCB-402A-AC08-4943A1820E8F}" type="slidenum">
              <a:rPr lang="en-US" smtClean="0"/>
              <a:pPr/>
              <a:t>55</a:t>
            </a:fld>
            <a:endParaRPr lang="en-US" dirty="0"/>
          </a:p>
        </p:txBody>
      </p:sp>
      <p:sp>
        <p:nvSpPr>
          <p:cNvPr id="3" name="TextBox 2">
            <a:extLst>
              <a:ext uri="{FF2B5EF4-FFF2-40B4-BE49-F238E27FC236}">
                <a16:creationId xmlns:a16="http://schemas.microsoft.com/office/drawing/2014/main" id="{E7F6E329-142B-C5EE-0532-AB9788717DBD}"/>
              </a:ext>
            </a:extLst>
          </p:cNvPr>
          <p:cNvSpPr txBox="1"/>
          <p:nvPr/>
        </p:nvSpPr>
        <p:spPr>
          <a:xfrm>
            <a:off x="132079" y="5633543"/>
            <a:ext cx="8581812" cy="646331"/>
          </a:xfrm>
          <a:prstGeom prst="rect">
            <a:avLst/>
          </a:prstGeom>
          <a:noFill/>
        </p:spPr>
        <p:txBody>
          <a:bodyPr wrap="square" rtlCol="0">
            <a:spAutoFit/>
          </a:bodyPr>
          <a:lstStyle/>
          <a:p>
            <a:pPr marL="457200" lvl="1" indent="0" algn="ctr">
              <a:spcBef>
                <a:spcPts val="0"/>
              </a:spcBef>
              <a:buNone/>
            </a:pPr>
            <a:r>
              <a:rPr lang="en-US" sz="1800" dirty="0">
                <a:solidFill>
                  <a:schemeClr val="tx1"/>
                </a:solidFill>
              </a:rPr>
              <a:t>*As long as there are no changes to student’s primary disability or accommodations listed in the student’s IEP</a:t>
            </a:r>
          </a:p>
        </p:txBody>
      </p:sp>
    </p:spTree>
    <p:extLst>
      <p:ext uri="{BB962C8B-B14F-4D97-AF65-F5344CB8AC3E}">
        <p14:creationId xmlns:p14="http://schemas.microsoft.com/office/powerpoint/2010/main" val="111060650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4321" y="508000"/>
            <a:ext cx="8742680" cy="710141"/>
          </a:xfrm>
        </p:spPr>
        <p:txBody>
          <a:bodyPr anchor="ctr">
            <a:noAutofit/>
          </a:bodyPr>
          <a:lstStyle/>
          <a:p>
            <a:r>
              <a:rPr lang="en-US" sz="3600" dirty="0"/>
              <a:t>Difference Between CMAS and PSAT/SAT in Colorado</a:t>
            </a:r>
          </a:p>
        </p:txBody>
      </p:sp>
      <p:sp>
        <p:nvSpPr>
          <p:cNvPr id="3" name="Content Placeholder 2"/>
          <p:cNvSpPr>
            <a:spLocks noGrp="1"/>
          </p:cNvSpPr>
          <p:nvPr>
            <p:ph idx="1"/>
          </p:nvPr>
        </p:nvSpPr>
        <p:spPr>
          <a:xfrm>
            <a:off x="355601" y="1700456"/>
            <a:ext cx="8351519" cy="2036805"/>
          </a:xfrm>
        </p:spPr>
        <p:txBody>
          <a:bodyPr>
            <a:noAutofit/>
          </a:bodyPr>
          <a:lstStyle/>
          <a:p>
            <a:r>
              <a:rPr lang="en-US" sz="1800" dirty="0">
                <a:solidFill>
                  <a:schemeClr val="tx1"/>
                </a:solidFill>
                <a:latin typeface="+mn-lt"/>
              </a:rPr>
              <a:t>Home Schooled Students</a:t>
            </a:r>
          </a:p>
          <a:p>
            <a:pPr lvl="1"/>
            <a:r>
              <a:rPr lang="en-US" sz="1800" dirty="0">
                <a:latin typeface="+mn-lt"/>
              </a:rPr>
              <a:t>Full-time home-schooled</a:t>
            </a:r>
            <a:r>
              <a:rPr lang="en-US" sz="1800" dirty="0">
                <a:solidFill>
                  <a:schemeClr val="tx1"/>
                </a:solidFill>
                <a:latin typeface="+mn-lt"/>
              </a:rPr>
              <a:t> students are permitted to take CMAS but are NOT permitted to take the </a:t>
            </a:r>
            <a:r>
              <a:rPr lang="en-US" sz="1800" b="1" dirty="0">
                <a:solidFill>
                  <a:schemeClr val="tx1"/>
                </a:solidFill>
                <a:latin typeface="+mn-lt"/>
              </a:rPr>
              <a:t>state sponsored </a:t>
            </a:r>
            <a:r>
              <a:rPr lang="en-US" sz="1800" dirty="0">
                <a:solidFill>
                  <a:schemeClr val="tx1"/>
                </a:solidFill>
                <a:latin typeface="+mn-lt"/>
              </a:rPr>
              <a:t>PSAT or SAT (see C.R.S. 22-7-1006.3(9)(b))  </a:t>
            </a:r>
          </a:p>
          <a:p>
            <a:pPr lvl="1"/>
            <a:r>
              <a:rPr lang="en-US" sz="1800" dirty="0">
                <a:solidFill>
                  <a:schemeClr val="tx1"/>
                </a:solidFill>
                <a:latin typeface="+mn-lt"/>
              </a:rPr>
              <a:t>Full-time home school students who contact the school or district should be directed to take the PSAT or SAT on a national (Saturday) test date at their own expense</a:t>
            </a:r>
          </a:p>
          <a:p>
            <a:pPr marL="457200" lvl="1" indent="0">
              <a:buNone/>
            </a:pPr>
            <a:endParaRPr lang="en-US" sz="1800" dirty="0"/>
          </a:p>
        </p:txBody>
      </p:sp>
      <p:sp>
        <p:nvSpPr>
          <p:cNvPr id="4" name="Slide Number Placeholder 3"/>
          <p:cNvSpPr>
            <a:spLocks noGrp="1"/>
          </p:cNvSpPr>
          <p:nvPr>
            <p:ph type="sldNum" sz="quarter" idx="12"/>
          </p:nvPr>
        </p:nvSpPr>
        <p:spPr>
          <a:xfrm>
            <a:off x="223071" y="6427018"/>
            <a:ext cx="2057400" cy="365125"/>
          </a:xfrm>
          <a:prstGeom prst="rect">
            <a:avLst/>
          </a:prstGeom>
        </p:spPr>
        <p:txBody>
          <a:bodyPr/>
          <a:lstStyle>
            <a:defPPr>
              <a:defRPr lang="en-US"/>
            </a:defPPr>
            <a:lvl1pPr marL="0" algn="l" defTabSz="914400" rtl="0" eaLnBrk="1" latinLnBrk="0" hangingPunct="1">
              <a:defRPr sz="1600" kern="1200">
                <a:solidFill>
                  <a:schemeClr val="bg1">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479D5F6-EDCB-402A-AC08-4943A1820E8F}" type="slidenum">
              <a:rPr lang="en-US" smtClean="0"/>
              <a:pPr/>
              <a:t>56</a:t>
            </a:fld>
            <a:endParaRPr lang="en-US" dirty="0"/>
          </a:p>
        </p:txBody>
      </p:sp>
    </p:spTree>
    <p:extLst>
      <p:ext uri="{BB962C8B-B14F-4D97-AF65-F5344CB8AC3E}">
        <p14:creationId xmlns:p14="http://schemas.microsoft.com/office/powerpoint/2010/main" val="336992881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4320" y="461001"/>
            <a:ext cx="8751025" cy="756418"/>
          </a:xfrm>
        </p:spPr>
        <p:txBody>
          <a:bodyPr anchor="ctr">
            <a:noAutofit/>
          </a:bodyPr>
          <a:lstStyle/>
          <a:p>
            <a:r>
              <a:rPr lang="en-US" sz="3600" dirty="0"/>
              <a:t>Colorado PSAT and SAT Training</a:t>
            </a:r>
          </a:p>
        </p:txBody>
      </p:sp>
      <p:sp>
        <p:nvSpPr>
          <p:cNvPr id="5" name="Content Placeholder 4"/>
          <p:cNvSpPr>
            <a:spLocks noGrp="1"/>
          </p:cNvSpPr>
          <p:nvPr>
            <p:ph idx="1"/>
          </p:nvPr>
        </p:nvSpPr>
        <p:spPr>
          <a:xfrm>
            <a:off x="274320" y="1626424"/>
            <a:ext cx="8402320" cy="1463863"/>
          </a:xfrm>
        </p:spPr>
        <p:txBody>
          <a:bodyPr>
            <a:normAutofit/>
          </a:bodyPr>
          <a:lstStyle/>
          <a:p>
            <a:r>
              <a:rPr lang="en-US" sz="1800" dirty="0">
                <a:latin typeface="+mn-lt"/>
              </a:rPr>
              <a:t>College Board</a:t>
            </a:r>
            <a:r>
              <a:rPr lang="en-US" sz="1800" dirty="0">
                <a:solidFill>
                  <a:schemeClr val="tx1"/>
                </a:solidFill>
                <a:latin typeface="+mn-lt"/>
              </a:rPr>
              <a:t> Fall workshops for SACs</a:t>
            </a:r>
            <a:r>
              <a:rPr lang="en-US" sz="1800" dirty="0">
                <a:latin typeface="+mn-lt"/>
              </a:rPr>
              <a:t>/</a:t>
            </a:r>
            <a:r>
              <a:rPr lang="en-US" sz="1800" dirty="0">
                <a:solidFill>
                  <a:schemeClr val="tx1"/>
                </a:solidFill>
                <a:latin typeface="+mn-lt"/>
              </a:rPr>
              <a:t>Test Coordinators, SSD Coordinators, and other testing staff will be virtual during the fall</a:t>
            </a:r>
            <a:endParaRPr lang="en-US" sz="1800" dirty="0">
              <a:solidFill>
                <a:srgbClr val="FF0000"/>
              </a:solidFill>
              <a:latin typeface="+mn-lt"/>
            </a:endParaRPr>
          </a:p>
          <a:p>
            <a:pPr marL="571500" indent="-342900">
              <a:buFont typeface="Courier New" panose="02070309020205020404" pitchFamily="49" charset="0"/>
              <a:buChar char="o"/>
            </a:pPr>
            <a:r>
              <a:rPr lang="en-US" sz="1800" dirty="0">
                <a:latin typeface="+mn-lt"/>
              </a:rPr>
              <a:t>Registration links for the first set of workshops will be sent out shortly after Labor Day</a:t>
            </a:r>
          </a:p>
          <a:p>
            <a:pPr lvl="1" indent="0">
              <a:buNone/>
            </a:pPr>
            <a:endParaRPr lang="en-US" sz="1800" dirty="0">
              <a:highlight>
                <a:srgbClr val="FFFF00"/>
              </a:highlight>
              <a:latin typeface="+mn-lt"/>
            </a:endParaRPr>
          </a:p>
          <a:p>
            <a:pPr marL="0" indent="0">
              <a:buNone/>
            </a:pPr>
            <a:endParaRPr lang="en-US" dirty="0">
              <a:solidFill>
                <a:schemeClr val="tx1"/>
              </a:solidFill>
            </a:endParaRPr>
          </a:p>
        </p:txBody>
      </p:sp>
      <p:sp>
        <p:nvSpPr>
          <p:cNvPr id="4" name="Slide Number Placeholder 3"/>
          <p:cNvSpPr>
            <a:spLocks noGrp="1"/>
          </p:cNvSpPr>
          <p:nvPr>
            <p:ph type="sldNum" sz="quarter" idx="12"/>
          </p:nvPr>
        </p:nvSpPr>
        <p:spPr>
          <a:xfrm>
            <a:off x="223071" y="6427018"/>
            <a:ext cx="2057400" cy="365125"/>
          </a:xfrm>
          <a:prstGeom prst="rect">
            <a:avLst/>
          </a:prstGeom>
        </p:spPr>
        <p:txBody>
          <a:bodyPr/>
          <a:lstStyle>
            <a:defPPr>
              <a:defRPr lang="en-US"/>
            </a:defPPr>
            <a:lvl1pPr marL="0" algn="l" defTabSz="914400" rtl="0" eaLnBrk="1" latinLnBrk="0" hangingPunct="1">
              <a:defRPr sz="1600" kern="1200">
                <a:solidFill>
                  <a:schemeClr val="bg1">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479D5F6-EDCB-402A-AC08-4943A1820E8F}" type="slidenum">
              <a:rPr lang="en-US" smtClean="0"/>
              <a:pPr/>
              <a:t>57</a:t>
            </a:fld>
            <a:endParaRPr lang="en-US" dirty="0"/>
          </a:p>
        </p:txBody>
      </p:sp>
    </p:spTree>
    <p:extLst>
      <p:ext uri="{BB962C8B-B14F-4D97-AF65-F5344CB8AC3E}">
        <p14:creationId xmlns:p14="http://schemas.microsoft.com/office/powerpoint/2010/main" val="264771441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4320" y="515683"/>
            <a:ext cx="8757293" cy="756418"/>
          </a:xfrm>
        </p:spPr>
        <p:txBody>
          <a:bodyPr anchor="ctr">
            <a:noAutofit/>
          </a:bodyPr>
          <a:lstStyle/>
          <a:p>
            <a:r>
              <a:rPr lang="en-US" sz="3600" dirty="0"/>
              <a:t>Colorado PSAT and SAT Reminders for 2023-24</a:t>
            </a:r>
          </a:p>
        </p:txBody>
      </p:sp>
      <p:sp>
        <p:nvSpPr>
          <p:cNvPr id="3" name="Content Placeholder 2"/>
          <p:cNvSpPr>
            <a:spLocks noGrp="1"/>
          </p:cNvSpPr>
          <p:nvPr>
            <p:ph idx="1"/>
          </p:nvPr>
        </p:nvSpPr>
        <p:spPr>
          <a:xfrm>
            <a:off x="274320" y="1707893"/>
            <a:ext cx="8392160" cy="4631312"/>
          </a:xfrm>
        </p:spPr>
        <p:txBody>
          <a:bodyPr>
            <a:normAutofit lnSpcReduction="10000"/>
          </a:bodyPr>
          <a:lstStyle/>
          <a:p>
            <a:r>
              <a:rPr lang="en-US" sz="1900" dirty="0">
                <a:latin typeface="+mn-lt"/>
              </a:rPr>
              <a:t>School Onboarding Survey</a:t>
            </a:r>
          </a:p>
          <a:p>
            <a:pPr lvl="1">
              <a:buFont typeface="Courier New" panose="02070309020205020404" pitchFamily="49" charset="0"/>
              <a:buChar char="o"/>
            </a:pPr>
            <a:r>
              <a:rPr lang="en-US" sz="1900" dirty="0">
                <a:latin typeface="+mn-lt"/>
              </a:rPr>
              <a:t>This replaces the Establishment Survey</a:t>
            </a:r>
          </a:p>
          <a:p>
            <a:pPr lvl="1">
              <a:buFont typeface="Courier New" panose="02070309020205020404" pitchFamily="49" charset="0"/>
              <a:buChar char="o"/>
            </a:pPr>
            <a:r>
              <a:rPr lang="en-US" sz="1900" dirty="0">
                <a:latin typeface="+mn-lt"/>
              </a:rPr>
              <a:t>Survey e-mailed to SACs on September 18th– please ensure this is completed no later than </a:t>
            </a:r>
            <a:r>
              <a:rPr lang="en-US" sz="1900" dirty="0">
                <a:highlight>
                  <a:srgbClr val="FFFF00"/>
                </a:highlight>
                <a:latin typeface="+mn-lt"/>
              </a:rPr>
              <a:t>October 6</a:t>
            </a:r>
            <a:r>
              <a:rPr lang="en-US" sz="1900" baseline="30000" dirty="0">
                <a:highlight>
                  <a:srgbClr val="FFFF00"/>
                </a:highlight>
                <a:latin typeface="+mn-lt"/>
              </a:rPr>
              <a:t>th</a:t>
            </a:r>
            <a:r>
              <a:rPr lang="en-US" sz="1900" dirty="0">
                <a:latin typeface="+mn-lt"/>
              </a:rPr>
              <a:t>. </a:t>
            </a:r>
          </a:p>
          <a:p>
            <a:r>
              <a:rPr lang="en-US" sz="1900" dirty="0">
                <a:latin typeface="+mn-lt"/>
              </a:rPr>
              <a:t>Online Test Day Training</a:t>
            </a:r>
          </a:p>
          <a:p>
            <a:pPr lvl="1">
              <a:buFont typeface="Courier New" panose="02070309020205020404" pitchFamily="49" charset="0"/>
              <a:buChar char="o"/>
            </a:pPr>
            <a:r>
              <a:rPr lang="en-US" sz="1900" dirty="0">
                <a:latin typeface="+mn-lt"/>
              </a:rPr>
              <a:t>Test Coordinators are required to complete the online test day training and related quizzes in the Spring prior to the testing window.</a:t>
            </a:r>
          </a:p>
          <a:p>
            <a:pPr lvl="1">
              <a:buFont typeface="Courier New" panose="02070309020205020404" pitchFamily="49" charset="0"/>
              <a:buChar char="o"/>
            </a:pPr>
            <a:r>
              <a:rPr lang="en-US" sz="1900" dirty="0">
                <a:latin typeface="+mn-lt"/>
              </a:rPr>
              <a:t>Proctors and hall and room monitors can be trained using online modules or via a local training but are required to pass the online quiz related to their role.</a:t>
            </a:r>
          </a:p>
          <a:p>
            <a:pPr lvl="1">
              <a:buFont typeface="Courier New" panose="02070309020205020404" pitchFamily="49" charset="0"/>
              <a:buChar char="o"/>
            </a:pPr>
            <a:r>
              <a:rPr lang="en-US" sz="1900" dirty="0">
                <a:latin typeface="+mn-lt"/>
              </a:rPr>
              <a:t>All testing staff must complete training even if they completed training for prior administrations.</a:t>
            </a:r>
          </a:p>
          <a:p>
            <a:r>
              <a:rPr lang="en-US" sz="1900" dirty="0">
                <a:latin typeface="+mn-lt"/>
              </a:rPr>
              <a:t>Colorado Help Line - </a:t>
            </a:r>
            <a:r>
              <a:rPr lang="en-US" altLang="zh-CN" sz="1900" dirty="0">
                <a:solidFill>
                  <a:schemeClr val="dk1"/>
                </a:solidFill>
                <a:latin typeface="+mn-lt"/>
              </a:rPr>
              <a:t>1-866-917-9030 </a:t>
            </a:r>
            <a:endParaRPr lang="en-US" sz="1900" dirty="0">
              <a:latin typeface="+mn-lt"/>
            </a:endParaRPr>
          </a:p>
          <a:p>
            <a:pPr lvl="1">
              <a:buFont typeface="Courier New" panose="02070309020205020404" pitchFamily="49" charset="0"/>
              <a:buChar char="o"/>
            </a:pPr>
            <a:r>
              <a:rPr lang="en-US" sz="1900" dirty="0">
                <a:latin typeface="+mn-lt"/>
              </a:rPr>
              <a:t>This line is specific to Colorado’s Spring testing window and will provide you with the most reliable state-specific information</a:t>
            </a:r>
          </a:p>
          <a:p>
            <a:pPr lvl="1"/>
            <a:endParaRPr lang="en-US" dirty="0"/>
          </a:p>
          <a:p>
            <a:pPr marL="457200" lvl="1" indent="0">
              <a:buNone/>
            </a:pPr>
            <a:endParaRPr lang="en-US" dirty="0"/>
          </a:p>
        </p:txBody>
      </p:sp>
      <p:sp>
        <p:nvSpPr>
          <p:cNvPr id="4" name="Slide Number Placeholder 3"/>
          <p:cNvSpPr>
            <a:spLocks noGrp="1"/>
          </p:cNvSpPr>
          <p:nvPr>
            <p:ph type="sldNum" sz="quarter" idx="12"/>
          </p:nvPr>
        </p:nvSpPr>
        <p:spPr>
          <a:xfrm>
            <a:off x="223071" y="6427018"/>
            <a:ext cx="2057400" cy="365125"/>
          </a:xfrm>
          <a:prstGeom prst="rect">
            <a:avLst/>
          </a:prstGeom>
        </p:spPr>
        <p:txBody>
          <a:bodyPr/>
          <a:lstStyle>
            <a:defPPr>
              <a:defRPr lang="en-US"/>
            </a:defPPr>
            <a:lvl1pPr marL="0" algn="l" defTabSz="914400" rtl="0" eaLnBrk="1" latinLnBrk="0" hangingPunct="1">
              <a:defRPr sz="1600" kern="1200">
                <a:solidFill>
                  <a:schemeClr val="bg1">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479D5F6-EDCB-402A-AC08-4943A1820E8F}" type="slidenum">
              <a:rPr lang="en-US" smtClean="0"/>
              <a:pPr/>
              <a:t>58</a:t>
            </a:fld>
            <a:endParaRPr lang="en-US" dirty="0"/>
          </a:p>
        </p:txBody>
      </p:sp>
    </p:spTree>
    <p:extLst>
      <p:ext uri="{BB962C8B-B14F-4D97-AF65-F5344CB8AC3E}">
        <p14:creationId xmlns:p14="http://schemas.microsoft.com/office/powerpoint/2010/main" val="164271063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3DB4F3-515D-4402-9969-6A4D3C0A0FF3}"/>
              </a:ext>
            </a:extLst>
          </p:cNvPr>
          <p:cNvSpPr>
            <a:spLocks noGrp="1"/>
          </p:cNvSpPr>
          <p:nvPr>
            <p:ph type="title"/>
          </p:nvPr>
        </p:nvSpPr>
        <p:spPr>
          <a:xfrm>
            <a:off x="455930" y="535163"/>
            <a:ext cx="7886700" cy="730249"/>
          </a:xfrm>
        </p:spPr>
        <p:txBody>
          <a:bodyPr anchor="ctr">
            <a:normAutofit/>
          </a:bodyPr>
          <a:lstStyle/>
          <a:p>
            <a:r>
              <a:rPr lang="en-US" sz="3600" dirty="0"/>
              <a:t>PSAT/SAT Resources</a:t>
            </a:r>
          </a:p>
        </p:txBody>
      </p:sp>
      <p:sp>
        <p:nvSpPr>
          <p:cNvPr id="3" name="Content Placeholder 2">
            <a:extLst>
              <a:ext uri="{FF2B5EF4-FFF2-40B4-BE49-F238E27FC236}">
                <a16:creationId xmlns:a16="http://schemas.microsoft.com/office/drawing/2014/main" id="{E32BE5A6-33AE-4619-8A9E-F50BF9A77754}"/>
              </a:ext>
            </a:extLst>
          </p:cNvPr>
          <p:cNvSpPr>
            <a:spLocks noGrp="1"/>
          </p:cNvSpPr>
          <p:nvPr>
            <p:ph idx="1"/>
          </p:nvPr>
        </p:nvSpPr>
        <p:spPr>
          <a:xfrm>
            <a:off x="456565" y="1482868"/>
            <a:ext cx="8230870" cy="4450572"/>
          </a:xfrm>
        </p:spPr>
        <p:txBody>
          <a:bodyPr>
            <a:normAutofit/>
          </a:bodyPr>
          <a:lstStyle/>
          <a:p>
            <a:pPr>
              <a:spcAft>
                <a:spcPts val="600"/>
              </a:spcAft>
            </a:pPr>
            <a:r>
              <a:rPr lang="en-US" altLang="zh-CN" sz="1800" dirty="0">
                <a:solidFill>
                  <a:schemeClr val="dk1"/>
                </a:solidFill>
                <a:latin typeface="+mn-lt"/>
              </a:rPr>
              <a:t>Check the CDE Assessment/SAT-PSAT webpage      </a:t>
            </a:r>
            <a:r>
              <a:rPr lang="en-US" altLang="zh-CN" sz="1800" dirty="0">
                <a:solidFill>
                  <a:schemeClr val="dk1"/>
                </a:solidFill>
                <a:latin typeface="+mn-lt"/>
                <a:hlinkClick r:id="rId2"/>
              </a:rPr>
              <a:t>www.cde.state.co.us/assessment/sat-psat</a:t>
            </a:r>
            <a:endParaRPr lang="en-US" altLang="zh-CN" sz="1800" dirty="0">
              <a:solidFill>
                <a:schemeClr val="dk1"/>
              </a:solidFill>
              <a:latin typeface="+mn-lt"/>
            </a:endParaRPr>
          </a:p>
          <a:p>
            <a:pPr>
              <a:spcAft>
                <a:spcPts val="600"/>
              </a:spcAft>
              <a:buFont typeface="Arial" panose="020B0604020202020204" pitchFamily="34" charset="0"/>
              <a:buChar char="•"/>
            </a:pPr>
            <a:r>
              <a:rPr lang="en-US" altLang="zh-CN" sz="1800" dirty="0">
                <a:solidFill>
                  <a:schemeClr val="dk1"/>
                </a:solidFill>
                <a:latin typeface="+mn-lt"/>
              </a:rPr>
              <a:t>Check the College Board Colorado Website:  </a:t>
            </a:r>
            <a:br>
              <a:rPr lang="en-US" altLang="zh-CN" sz="1800" dirty="0">
                <a:solidFill>
                  <a:schemeClr val="dk1"/>
                </a:solidFill>
                <a:latin typeface="+mn-lt"/>
              </a:rPr>
            </a:br>
            <a:r>
              <a:rPr lang="en-US" altLang="zh-CN" sz="1800" dirty="0">
                <a:solidFill>
                  <a:schemeClr val="dk1"/>
                </a:solidFill>
                <a:latin typeface="+mn-lt"/>
                <a:hlinkClick r:id="rId3"/>
              </a:rPr>
              <a:t>www.collegeboard.org/colorado</a:t>
            </a:r>
            <a:endParaRPr lang="en-US" altLang="zh-CN" sz="1800" dirty="0">
              <a:solidFill>
                <a:schemeClr val="dk1"/>
              </a:solidFill>
              <a:latin typeface="+mn-lt"/>
            </a:endParaRPr>
          </a:p>
          <a:p>
            <a:pPr>
              <a:spcAft>
                <a:spcPts val="1200"/>
              </a:spcAft>
              <a:buFont typeface="Arial" panose="020B0604020202020204" pitchFamily="34" charset="0"/>
              <a:buChar char="•"/>
            </a:pPr>
            <a:r>
              <a:rPr lang="en-US" altLang="zh-CN" sz="1800" dirty="0">
                <a:solidFill>
                  <a:schemeClr val="dk1"/>
                </a:solidFill>
                <a:latin typeface="+mn-lt"/>
              </a:rPr>
              <a:t>Check the College Board Colorado </a:t>
            </a:r>
            <a:r>
              <a:rPr lang="en-US" altLang="zh-CN" sz="1800" dirty="0">
                <a:solidFill>
                  <a:schemeClr val="dk1"/>
                </a:solidFill>
                <a:latin typeface="+mn-lt"/>
                <a:hlinkClick r:id="rId4"/>
              </a:rPr>
              <a:t>Resource Repository</a:t>
            </a:r>
            <a:endParaRPr lang="en-US" altLang="zh-CN" sz="1800" dirty="0">
              <a:solidFill>
                <a:schemeClr val="dk1"/>
              </a:solidFill>
              <a:latin typeface="+mn-lt"/>
            </a:endParaRPr>
          </a:p>
          <a:p>
            <a:pPr>
              <a:spcAft>
                <a:spcPts val="1200"/>
              </a:spcAft>
              <a:buFont typeface="Arial" panose="020B0604020202020204" pitchFamily="34" charset="0"/>
              <a:buChar char="•"/>
            </a:pPr>
            <a:r>
              <a:rPr lang="en-US" altLang="zh-CN" sz="1800" dirty="0">
                <a:solidFill>
                  <a:schemeClr val="dk1"/>
                </a:solidFill>
                <a:latin typeface="+mn-lt"/>
              </a:rPr>
              <a:t>College Board’s CO Customer Service</a:t>
            </a:r>
            <a:br>
              <a:rPr lang="en-US" altLang="zh-CN" sz="1800" dirty="0">
                <a:solidFill>
                  <a:schemeClr val="dk1"/>
                </a:solidFill>
                <a:latin typeface="+mn-lt"/>
              </a:rPr>
            </a:br>
            <a:r>
              <a:rPr lang="en-US" altLang="zh-CN" sz="1800" dirty="0">
                <a:solidFill>
                  <a:schemeClr val="dk1"/>
                </a:solidFill>
                <a:latin typeface="+mn-lt"/>
              </a:rPr>
              <a:t>1-866-917-9030 </a:t>
            </a:r>
            <a:br>
              <a:rPr lang="en-US" altLang="zh-CN" sz="1800" dirty="0">
                <a:solidFill>
                  <a:schemeClr val="dk1"/>
                </a:solidFill>
                <a:latin typeface="+mn-lt"/>
              </a:rPr>
            </a:br>
            <a:r>
              <a:rPr lang="en-US" altLang="zh-CN" sz="1800" dirty="0">
                <a:solidFill>
                  <a:schemeClr val="dk1"/>
                </a:solidFill>
                <a:latin typeface="+mn-lt"/>
                <a:hlinkClick r:id="rId5"/>
              </a:rPr>
              <a:t>coloradoadministratorsupport@collegeboard.org</a:t>
            </a:r>
            <a:r>
              <a:rPr lang="en-US" altLang="zh-CN" sz="1800" dirty="0">
                <a:solidFill>
                  <a:schemeClr val="dk1"/>
                </a:solidFill>
                <a:latin typeface="+mn-lt"/>
              </a:rPr>
              <a:t> </a:t>
            </a:r>
          </a:p>
          <a:p>
            <a:pPr>
              <a:buFont typeface="Arial" panose="020B0604020202020204" pitchFamily="34" charset="0"/>
              <a:buChar char="•"/>
            </a:pPr>
            <a:r>
              <a:rPr lang="en-US" altLang="zh-CN" sz="1800" dirty="0">
                <a:solidFill>
                  <a:schemeClr val="dk1"/>
                </a:solidFill>
                <a:latin typeface="+mn-lt"/>
              </a:rPr>
              <a:t>Contact the College Board Field Team</a:t>
            </a:r>
          </a:p>
          <a:p>
            <a:pPr marL="685737" lvl="1" indent="-285724">
              <a:buFont typeface="Arial" panose="020B0604020202020204" pitchFamily="34" charset="0"/>
              <a:buChar char="•"/>
            </a:pPr>
            <a:r>
              <a:rPr lang="en-US" altLang="zh-CN" sz="1800" dirty="0">
                <a:solidFill>
                  <a:schemeClr val="dk1"/>
                </a:solidFill>
                <a:latin typeface="+mn-lt"/>
                <a:hlinkClick r:id="rId6"/>
              </a:rPr>
              <a:t>ColoradoSchoolDaySupport@collegeboard.org</a:t>
            </a:r>
            <a:r>
              <a:rPr lang="en-US" altLang="zh-CN" sz="1800" dirty="0">
                <a:solidFill>
                  <a:schemeClr val="dk1"/>
                </a:solidFill>
                <a:latin typeface="+mn-lt"/>
              </a:rPr>
              <a:t> </a:t>
            </a:r>
          </a:p>
          <a:p>
            <a:pPr marL="400013" lvl="1" indent="0">
              <a:buNone/>
            </a:pPr>
            <a:endParaRPr lang="en-US" sz="4500" dirty="0">
              <a:solidFill>
                <a:schemeClr val="dk1"/>
              </a:solidFill>
              <a:latin typeface="+mn-lt"/>
            </a:endParaRPr>
          </a:p>
          <a:p>
            <a:pPr marL="457200" lvl="1" indent="0">
              <a:buNone/>
            </a:pPr>
            <a:endParaRPr lang="en-US" dirty="0"/>
          </a:p>
        </p:txBody>
      </p:sp>
      <p:sp>
        <p:nvSpPr>
          <p:cNvPr id="4" name="Slide Number Placeholder 3">
            <a:extLst>
              <a:ext uri="{FF2B5EF4-FFF2-40B4-BE49-F238E27FC236}">
                <a16:creationId xmlns:a16="http://schemas.microsoft.com/office/drawing/2014/main" id="{FC2EF20A-4F92-40F2-8BE4-CF0DCB70AEEE}"/>
              </a:ext>
            </a:extLst>
          </p:cNvPr>
          <p:cNvSpPr>
            <a:spLocks noGrp="1"/>
          </p:cNvSpPr>
          <p:nvPr>
            <p:ph type="sldNum" sz="quarter" idx="12"/>
          </p:nvPr>
        </p:nvSpPr>
        <p:spPr>
          <a:xfrm>
            <a:off x="223071" y="6427018"/>
            <a:ext cx="2057400" cy="365125"/>
          </a:xfrm>
          <a:prstGeom prst="rect">
            <a:avLst/>
          </a:prstGeom>
        </p:spPr>
        <p:txBody>
          <a:bodyPr/>
          <a:lstStyle>
            <a:defPPr>
              <a:defRPr lang="en-US"/>
            </a:defPPr>
            <a:lvl1pPr marL="0" algn="l" defTabSz="914400" rtl="0" eaLnBrk="1" latinLnBrk="0" hangingPunct="1">
              <a:defRPr sz="1600" kern="1200">
                <a:solidFill>
                  <a:schemeClr val="bg1">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479D5F6-EDCB-402A-AC08-4943A1820E8F}" type="slidenum">
              <a:rPr lang="en-US" smtClean="0"/>
              <a:pPr/>
              <a:t>59</a:t>
            </a:fld>
            <a:endParaRPr lang="en-US" dirty="0"/>
          </a:p>
        </p:txBody>
      </p:sp>
    </p:spTree>
    <p:extLst>
      <p:ext uri="{BB962C8B-B14F-4D97-AF65-F5344CB8AC3E}">
        <p14:creationId xmlns:p14="http://schemas.microsoft.com/office/powerpoint/2010/main" val="42150995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2E305B-EDA9-D0FE-0AF5-D903528FCF9C}"/>
              </a:ext>
            </a:extLst>
          </p:cNvPr>
          <p:cNvSpPr>
            <a:spLocks noGrp="1"/>
          </p:cNvSpPr>
          <p:nvPr>
            <p:ph type="title"/>
          </p:nvPr>
        </p:nvSpPr>
        <p:spPr>
          <a:xfrm>
            <a:off x="628650" y="488212"/>
            <a:ext cx="7886700" cy="730249"/>
          </a:xfrm>
        </p:spPr>
        <p:txBody>
          <a:bodyPr>
            <a:normAutofit/>
          </a:bodyPr>
          <a:lstStyle/>
          <a:p>
            <a:r>
              <a:rPr lang="en-US" sz="3600" dirty="0"/>
              <a:t>Reminder</a:t>
            </a:r>
          </a:p>
        </p:txBody>
      </p:sp>
      <p:pic>
        <p:nvPicPr>
          <p:cNvPr id="4" name="Picture 3">
            <a:extLst>
              <a:ext uri="{FF2B5EF4-FFF2-40B4-BE49-F238E27FC236}">
                <a16:creationId xmlns:a16="http://schemas.microsoft.com/office/drawing/2014/main" id="{795C1615-23B1-359E-0A16-C06D2C29E7EB}"/>
              </a:ext>
            </a:extLst>
          </p:cNvPr>
          <p:cNvPicPr>
            <a:picLocks noChangeAspect="1"/>
          </p:cNvPicPr>
          <p:nvPr/>
        </p:nvPicPr>
        <p:blipFill>
          <a:blip r:embed="rId2"/>
          <a:stretch>
            <a:fillRect/>
          </a:stretch>
        </p:blipFill>
        <p:spPr>
          <a:xfrm>
            <a:off x="0" y="3295595"/>
            <a:ext cx="9144000" cy="266810"/>
          </a:xfrm>
          <a:prstGeom prst="rect">
            <a:avLst/>
          </a:prstGeom>
        </p:spPr>
      </p:pic>
      <p:sp>
        <p:nvSpPr>
          <p:cNvPr id="6" name="Speech Bubble: Rectangle 5">
            <a:extLst>
              <a:ext uri="{FF2B5EF4-FFF2-40B4-BE49-F238E27FC236}">
                <a16:creationId xmlns:a16="http://schemas.microsoft.com/office/drawing/2014/main" id="{7BE921AB-57C4-46B4-2C99-C99EBBE4A18B}"/>
              </a:ext>
            </a:extLst>
          </p:cNvPr>
          <p:cNvSpPr/>
          <p:nvPr/>
        </p:nvSpPr>
        <p:spPr>
          <a:xfrm>
            <a:off x="2336165" y="1957125"/>
            <a:ext cx="4471670" cy="3210560"/>
          </a:xfrm>
          <a:prstGeom prst="wedgeRectCallout">
            <a:avLst/>
          </a:prstGeom>
          <a:ln>
            <a:solidFill>
              <a:srgbClr val="455FA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A2F675BD-949D-F0F8-8652-A1A8A7570E16}"/>
              </a:ext>
            </a:extLst>
          </p:cNvPr>
          <p:cNvSpPr txBox="1"/>
          <p:nvPr/>
        </p:nvSpPr>
        <p:spPr>
          <a:xfrm>
            <a:off x="2585720" y="2823741"/>
            <a:ext cx="3972560" cy="1477328"/>
          </a:xfrm>
          <a:prstGeom prst="rect">
            <a:avLst/>
          </a:prstGeom>
          <a:noFill/>
        </p:spPr>
        <p:txBody>
          <a:bodyPr wrap="square" rtlCol="0">
            <a:spAutoFit/>
          </a:bodyPr>
          <a:lstStyle/>
          <a:p>
            <a:pPr algn="ctr"/>
            <a:r>
              <a:rPr lang="en-US" dirty="0">
                <a:solidFill>
                  <a:schemeClr val="bg1"/>
                </a:solidFill>
              </a:rPr>
              <a:t>Parents and educators should consider multiple data points and sources of information when making decision regarding student achievement and plans for instruction.</a:t>
            </a:r>
          </a:p>
        </p:txBody>
      </p:sp>
    </p:spTree>
    <p:extLst>
      <p:ext uri="{BB962C8B-B14F-4D97-AF65-F5344CB8AC3E}">
        <p14:creationId xmlns:p14="http://schemas.microsoft.com/office/powerpoint/2010/main" val="292292297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E86BB4-F3BA-5CA0-0071-7C6495C06B7D}"/>
              </a:ext>
            </a:extLst>
          </p:cNvPr>
          <p:cNvSpPr>
            <a:spLocks noGrp="1"/>
          </p:cNvSpPr>
          <p:nvPr>
            <p:ph type="title"/>
          </p:nvPr>
        </p:nvSpPr>
        <p:spPr/>
        <p:txBody>
          <a:bodyPr/>
          <a:lstStyle/>
          <a:p>
            <a:r>
              <a:rPr lang="en-US" dirty="0"/>
              <a:t>Knowledge Check</a:t>
            </a:r>
          </a:p>
        </p:txBody>
      </p:sp>
      <p:pic>
        <p:nvPicPr>
          <p:cNvPr id="4" name="Graphic 3" descr="Lightbulb and gear outline">
            <a:extLst>
              <a:ext uri="{FF2B5EF4-FFF2-40B4-BE49-F238E27FC236}">
                <a16:creationId xmlns:a16="http://schemas.microsoft.com/office/drawing/2014/main" id="{786CE71D-FBEA-9023-BE30-92D18ADAF5F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459480" y="2316480"/>
            <a:ext cx="2225040" cy="2225040"/>
          </a:xfrm>
          <a:prstGeom prst="rect">
            <a:avLst/>
          </a:prstGeom>
        </p:spPr>
      </p:pic>
    </p:spTree>
    <p:extLst>
      <p:ext uri="{BB962C8B-B14F-4D97-AF65-F5344CB8AC3E}">
        <p14:creationId xmlns:p14="http://schemas.microsoft.com/office/powerpoint/2010/main" val="243892863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5AF7B4-168B-962A-76B8-EF3184A759EF}"/>
              </a:ext>
            </a:extLst>
          </p:cNvPr>
          <p:cNvSpPr>
            <a:spLocks noGrp="1"/>
          </p:cNvSpPr>
          <p:nvPr>
            <p:ph type="ctrTitle"/>
          </p:nvPr>
        </p:nvSpPr>
        <p:spPr/>
        <p:txBody>
          <a:bodyPr/>
          <a:lstStyle/>
          <a:p>
            <a:r>
              <a:rPr lang="en-US" dirty="0"/>
              <a:t>National &amp; International Assessments</a:t>
            </a:r>
          </a:p>
        </p:txBody>
      </p:sp>
      <p:sp>
        <p:nvSpPr>
          <p:cNvPr id="3" name="Subtitle 2">
            <a:extLst>
              <a:ext uri="{FF2B5EF4-FFF2-40B4-BE49-F238E27FC236}">
                <a16:creationId xmlns:a16="http://schemas.microsoft.com/office/drawing/2014/main" id="{26C2ED4F-5B0D-2A4B-372E-33EB5D61DEEB}"/>
              </a:ext>
            </a:extLst>
          </p:cNvPr>
          <p:cNvSpPr>
            <a:spLocks noGrp="1"/>
          </p:cNvSpPr>
          <p:nvPr>
            <p:ph type="subTitle" idx="1"/>
          </p:nvPr>
        </p:nvSpPr>
        <p:spPr/>
        <p:txBody>
          <a:bodyPr/>
          <a:lstStyle/>
          <a:p>
            <a:r>
              <a:rPr lang="en-US" i="1" dirty="0"/>
              <a:t>Selected Schools Only</a:t>
            </a:r>
          </a:p>
        </p:txBody>
      </p:sp>
    </p:spTree>
    <p:extLst>
      <p:ext uri="{BB962C8B-B14F-4D97-AF65-F5344CB8AC3E}">
        <p14:creationId xmlns:p14="http://schemas.microsoft.com/office/powerpoint/2010/main" val="387929280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5193" y="254514"/>
            <a:ext cx="8633784" cy="756418"/>
          </a:xfrm>
        </p:spPr>
        <p:txBody>
          <a:bodyPr anchor="ctr">
            <a:noAutofit/>
          </a:bodyPr>
          <a:lstStyle/>
          <a:p>
            <a:r>
              <a:rPr lang="en-US" sz="3200" dirty="0">
                <a:latin typeface="+mn-lt"/>
              </a:rPr>
              <a:t>National Assessment of Educational Progress (NAEP)</a:t>
            </a:r>
          </a:p>
        </p:txBody>
      </p:sp>
      <p:sp>
        <p:nvSpPr>
          <p:cNvPr id="4" name="Slide Number Placeholder 3"/>
          <p:cNvSpPr>
            <a:spLocks noGrp="1"/>
          </p:cNvSpPr>
          <p:nvPr>
            <p:ph type="sldNum" sz="quarter" idx="12"/>
          </p:nvPr>
        </p:nvSpPr>
        <p:spPr>
          <a:xfrm>
            <a:off x="223071" y="6427018"/>
            <a:ext cx="2057400" cy="365125"/>
          </a:xfrm>
          <a:prstGeom prst="rect">
            <a:avLst/>
          </a:prstGeom>
        </p:spPr>
        <p:txBody>
          <a:bodyPr/>
          <a:lstStyle>
            <a:defPPr>
              <a:defRPr lang="en-US"/>
            </a:defPPr>
            <a:lvl1pPr marL="0" algn="l" defTabSz="914400" rtl="0" eaLnBrk="1" latinLnBrk="0" hangingPunct="1">
              <a:defRPr sz="1600" kern="1200">
                <a:solidFill>
                  <a:schemeClr val="bg1">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479D5F6-EDCB-402A-AC08-4943A1820E8F}" type="slidenum">
              <a:rPr lang="en-US" smtClean="0"/>
              <a:pPr/>
              <a:t>62</a:t>
            </a:fld>
            <a:endParaRPr lang="en-US" dirty="0">
              <a:solidFill>
                <a:prstClr val="white">
                  <a:lumMod val="65000"/>
                </a:prstClr>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2876607930"/>
              </p:ext>
            </p:extLst>
          </p:nvPr>
        </p:nvGraphicFramePr>
        <p:xfrm>
          <a:off x="304388" y="1222602"/>
          <a:ext cx="7722453" cy="4999755"/>
        </p:xfrm>
        <a:graphic>
          <a:graphicData uri="http://schemas.openxmlformats.org/drawingml/2006/table">
            <a:tbl>
              <a:tblPr firstRow="1" bandRow="1">
                <a:tableStyleId>{5C22544A-7EE6-4342-B048-85BDC9FD1C3A}</a:tableStyleId>
              </a:tblPr>
              <a:tblGrid>
                <a:gridCol w="1422481">
                  <a:extLst>
                    <a:ext uri="{9D8B030D-6E8A-4147-A177-3AD203B41FA5}">
                      <a16:colId xmlns:a16="http://schemas.microsoft.com/office/drawing/2014/main" val="3064689663"/>
                    </a:ext>
                  </a:extLst>
                </a:gridCol>
                <a:gridCol w="1851224">
                  <a:extLst>
                    <a:ext uri="{9D8B030D-6E8A-4147-A177-3AD203B41FA5}">
                      <a16:colId xmlns:a16="http://schemas.microsoft.com/office/drawing/2014/main" val="2010507143"/>
                    </a:ext>
                  </a:extLst>
                </a:gridCol>
                <a:gridCol w="2103120">
                  <a:extLst>
                    <a:ext uri="{9D8B030D-6E8A-4147-A177-3AD203B41FA5}">
                      <a16:colId xmlns:a16="http://schemas.microsoft.com/office/drawing/2014/main" val="2363087349"/>
                    </a:ext>
                  </a:extLst>
                </a:gridCol>
                <a:gridCol w="2345628">
                  <a:extLst>
                    <a:ext uri="{9D8B030D-6E8A-4147-A177-3AD203B41FA5}">
                      <a16:colId xmlns:a16="http://schemas.microsoft.com/office/drawing/2014/main" val="4006876786"/>
                    </a:ext>
                  </a:extLst>
                </a:gridCol>
              </a:tblGrid>
              <a:tr h="584380">
                <a:tc grid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b="1" i="0" kern="1200" dirty="0">
                          <a:solidFill>
                            <a:schemeClr val="lt1"/>
                          </a:solidFill>
                          <a:effectLst/>
                          <a:latin typeface="+mn-lt"/>
                          <a:ea typeface="+mn-ea"/>
                          <a:cs typeface="+mn-cs"/>
                        </a:rPr>
                        <a:t>2024 NAEP Assessment Schedule</a:t>
                      </a:r>
                    </a:p>
                  </a:txBody>
                  <a:tcPr anchor="ct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349012067"/>
                  </a:ext>
                </a:extLst>
              </a:tr>
              <a:tr h="699031">
                <a:tc>
                  <a:txBody>
                    <a:bodyPr/>
                    <a:lstStyle/>
                    <a:p>
                      <a:r>
                        <a:rPr lang="en-US" sz="1800" b="1" dirty="0"/>
                        <a:t>Program</a:t>
                      </a:r>
                    </a:p>
                  </a:txBody>
                  <a:tcPr/>
                </a:tc>
                <a:tc>
                  <a:txBody>
                    <a:bodyPr/>
                    <a:lstStyle/>
                    <a:p>
                      <a:r>
                        <a:rPr lang="en-US" sz="2000" b="0" dirty="0"/>
                        <a:t>Colorado NAEP</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0" i="0" kern="1200" dirty="0">
                          <a:solidFill>
                            <a:schemeClr val="tx1"/>
                          </a:solidFill>
                          <a:effectLst/>
                          <a:latin typeface="+mn-lt"/>
                          <a:ea typeface="+mn-ea"/>
                          <a:cs typeface="+mn-cs"/>
                        </a:rPr>
                        <a:t>National NAEP</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2000" b="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0" i="0" kern="1200" dirty="0">
                          <a:solidFill>
                            <a:schemeClr val="tx1"/>
                          </a:solidFill>
                          <a:effectLst/>
                          <a:latin typeface="+mn-lt"/>
                          <a:ea typeface="+mn-ea"/>
                          <a:cs typeface="+mn-cs"/>
                        </a:rPr>
                        <a:t>International Assessments</a:t>
                      </a:r>
                    </a:p>
                  </a:txBody>
                  <a:tcPr/>
                </a:tc>
                <a:extLst>
                  <a:ext uri="{0D108BD9-81ED-4DB2-BD59-A6C34878D82A}">
                    <a16:rowId xmlns:a16="http://schemas.microsoft.com/office/drawing/2014/main" val="4097524411"/>
                  </a:ext>
                </a:extLst>
              </a:tr>
              <a:tr h="911779">
                <a:tc>
                  <a:txBody>
                    <a:bodyPr/>
                    <a:lstStyle/>
                    <a:p>
                      <a:r>
                        <a:rPr lang="en-US" sz="1800" b="1" dirty="0"/>
                        <a:t>Assessment</a:t>
                      </a:r>
                    </a:p>
                  </a:txBody>
                  <a:tcPr/>
                </a:tc>
                <a:tc>
                  <a:txBody>
                    <a:bodyPr/>
                    <a:lstStyle/>
                    <a:p>
                      <a:r>
                        <a:rPr lang="en-US" sz="1800" dirty="0"/>
                        <a:t>Reading and Math</a:t>
                      </a:r>
                    </a:p>
                    <a:p>
                      <a:endParaRPr lang="en-US" sz="18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kern="1200" dirty="0">
                          <a:solidFill>
                            <a:schemeClr val="tx1"/>
                          </a:solidFill>
                          <a:effectLst/>
                          <a:latin typeface="+mn-lt"/>
                          <a:ea typeface="+mn-ea"/>
                          <a:cs typeface="+mn-cs"/>
                        </a:rPr>
                        <a:t>Science, </a:t>
                      </a:r>
                      <a:r>
                        <a:rPr lang="en-US" sz="1800" dirty="0"/>
                        <a:t>Reading and Math</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chemeClr val="tx1"/>
                          </a:solidFill>
                        </a:rPr>
                        <a:t>High School Transcript Study</a:t>
                      </a:r>
                    </a:p>
                  </a:txBody>
                  <a:tcPr/>
                </a:tc>
                <a:tc>
                  <a:txBody>
                    <a:bodyPr/>
                    <a:lstStyle/>
                    <a:p>
                      <a:r>
                        <a:rPr lang="en-US" sz="1800" kern="1200" dirty="0">
                          <a:solidFill>
                            <a:schemeClr val="dk1"/>
                          </a:solidFill>
                          <a:effectLst/>
                          <a:latin typeface="+mn-lt"/>
                          <a:ea typeface="+mn-ea"/>
                          <a:cs typeface="+mn-cs"/>
                        </a:rPr>
                        <a:t>Teaching and Learning International Survey </a:t>
                      </a:r>
                    </a:p>
                    <a:p>
                      <a:r>
                        <a:rPr lang="en-US" sz="1800" kern="1200" dirty="0">
                          <a:solidFill>
                            <a:schemeClr val="dk1"/>
                          </a:solidFill>
                          <a:effectLst/>
                          <a:latin typeface="+mn-lt"/>
                          <a:ea typeface="+mn-ea"/>
                          <a:cs typeface="+mn-cs"/>
                        </a:rPr>
                        <a:t>(TALIS)</a:t>
                      </a:r>
                      <a:endParaRPr lang="en-US" sz="1800" dirty="0">
                        <a:solidFill>
                          <a:schemeClr val="tx1"/>
                        </a:solidFill>
                      </a:endParaRPr>
                    </a:p>
                  </a:txBody>
                  <a:tcPr/>
                </a:tc>
                <a:extLst>
                  <a:ext uri="{0D108BD9-81ED-4DB2-BD59-A6C34878D82A}">
                    <a16:rowId xmlns:a16="http://schemas.microsoft.com/office/drawing/2014/main" val="3881787879"/>
                  </a:ext>
                </a:extLst>
              </a:tr>
              <a:tr h="638245">
                <a:tc>
                  <a:txBody>
                    <a:bodyPr/>
                    <a:lstStyle/>
                    <a:p>
                      <a:r>
                        <a:rPr lang="en-US" sz="1800" b="1" dirty="0"/>
                        <a:t>Grade/Age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Grades 4 and 8</a:t>
                      </a:r>
                    </a:p>
                    <a:p>
                      <a:endParaRPr lang="en-US" sz="1800" dirty="0"/>
                    </a:p>
                  </a:txBody>
                  <a:tcPr/>
                </a:tc>
                <a:tc>
                  <a:txBody>
                    <a:bodyPr/>
                    <a:lstStyle/>
                    <a:p>
                      <a:r>
                        <a:rPr lang="en-US" sz="1800" dirty="0">
                          <a:solidFill>
                            <a:schemeClr val="tx1"/>
                          </a:solidFill>
                        </a:rPr>
                        <a:t>Grade 8 and 12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Principals and Teachers </a:t>
                      </a:r>
                      <a:r>
                        <a:rPr lang="en-US" sz="1800" dirty="0">
                          <a:solidFill>
                            <a:schemeClr val="tx1"/>
                          </a:solidFill>
                        </a:rPr>
                        <a:t> </a:t>
                      </a:r>
                    </a:p>
                    <a:p>
                      <a:endParaRPr lang="en-US" sz="1800" dirty="0">
                        <a:solidFill>
                          <a:schemeClr val="tx1"/>
                        </a:solidFill>
                      </a:endParaRPr>
                    </a:p>
                  </a:txBody>
                  <a:tcPr/>
                </a:tc>
                <a:extLst>
                  <a:ext uri="{0D108BD9-81ED-4DB2-BD59-A6C34878D82A}">
                    <a16:rowId xmlns:a16="http://schemas.microsoft.com/office/drawing/2014/main" val="1618777680"/>
                  </a:ext>
                </a:extLst>
              </a:tr>
              <a:tr h="662408">
                <a:tc>
                  <a:txBody>
                    <a:bodyPr/>
                    <a:lstStyle/>
                    <a:p>
                      <a:r>
                        <a:rPr lang="en-US" sz="1800" b="1" dirty="0"/>
                        <a:t>Mode</a:t>
                      </a:r>
                    </a:p>
                  </a:txBody>
                  <a:tcPr/>
                </a:tc>
                <a:tc>
                  <a:txBody>
                    <a:bodyPr/>
                    <a:lstStyle/>
                    <a:p>
                      <a:r>
                        <a:rPr lang="en-US" sz="1800" dirty="0"/>
                        <a:t>Digitally Based Assessment</a:t>
                      </a:r>
                    </a:p>
                  </a:txBody>
                  <a:tcPr/>
                </a:tc>
                <a:tc>
                  <a:txBody>
                    <a:bodyPr/>
                    <a:lstStyle/>
                    <a:p>
                      <a:r>
                        <a:rPr lang="en-US" sz="1800" dirty="0"/>
                        <a:t>Digitally Based Assessment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chemeClr val="tx1"/>
                          </a:solidFill>
                        </a:rPr>
                        <a:t>Digitally Based Survey</a:t>
                      </a:r>
                    </a:p>
                  </a:txBody>
                  <a:tcPr/>
                </a:tc>
                <a:extLst>
                  <a:ext uri="{0D108BD9-81ED-4DB2-BD59-A6C34878D82A}">
                    <a16:rowId xmlns:a16="http://schemas.microsoft.com/office/drawing/2014/main" val="2980601390"/>
                  </a:ext>
                </a:extLst>
              </a:tr>
              <a:tr h="479135">
                <a:tc>
                  <a:txBody>
                    <a:bodyPr/>
                    <a:lstStyle/>
                    <a:p>
                      <a:r>
                        <a:rPr lang="en-US" sz="1800" b="1" dirty="0"/>
                        <a:t>Sampling</a:t>
                      </a:r>
                    </a:p>
                  </a:txBody>
                  <a:tcPr/>
                </a:tc>
                <a:tc>
                  <a:txBody>
                    <a:bodyPr/>
                    <a:lstStyle/>
                    <a:p>
                      <a:r>
                        <a:rPr lang="en-US" sz="1800" b="0" i="0" kern="1200" dirty="0">
                          <a:solidFill>
                            <a:schemeClr val="dk1"/>
                          </a:solidFill>
                          <a:effectLst/>
                          <a:latin typeface="+mn-lt"/>
                          <a:ea typeface="+mn-ea"/>
                          <a:cs typeface="+mn-cs"/>
                        </a:rPr>
                        <a:t>State</a:t>
                      </a:r>
                      <a:endParaRPr lang="en-US" sz="1800" dirty="0"/>
                    </a:p>
                  </a:txBody>
                  <a:tcPr/>
                </a:tc>
                <a:tc>
                  <a:txBody>
                    <a:bodyPr/>
                    <a:lstStyle/>
                    <a:p>
                      <a:r>
                        <a:rPr lang="en-US" sz="1800" dirty="0">
                          <a:solidFill>
                            <a:schemeClr val="tx1"/>
                          </a:solidFill>
                        </a:rPr>
                        <a:t>National</a:t>
                      </a:r>
                    </a:p>
                  </a:txBody>
                  <a:tcPr/>
                </a:tc>
                <a:tc>
                  <a:txBody>
                    <a:bodyPr/>
                    <a:lstStyle/>
                    <a:p>
                      <a:r>
                        <a:rPr lang="en-US" sz="1800" dirty="0">
                          <a:solidFill>
                            <a:schemeClr val="tx1"/>
                          </a:solidFill>
                        </a:rPr>
                        <a:t>National</a:t>
                      </a:r>
                    </a:p>
                  </a:txBody>
                  <a:tcPr/>
                </a:tc>
                <a:extLst>
                  <a:ext uri="{0D108BD9-81ED-4DB2-BD59-A6C34878D82A}">
                    <a16:rowId xmlns:a16="http://schemas.microsoft.com/office/drawing/2014/main" val="1889888267"/>
                  </a:ext>
                </a:extLst>
              </a:tr>
              <a:tr h="743992">
                <a:tc>
                  <a:txBody>
                    <a:bodyPr/>
                    <a:lstStyle/>
                    <a:p>
                      <a:r>
                        <a:rPr lang="en-US" sz="1800" b="1" dirty="0"/>
                        <a:t>Status</a:t>
                      </a:r>
                    </a:p>
                  </a:txBody>
                  <a:tcPr/>
                </a:tc>
                <a:tc>
                  <a:txBody>
                    <a:bodyPr/>
                    <a:lstStyle/>
                    <a:p>
                      <a:r>
                        <a:rPr lang="en-US" sz="1800" b="0" i="0" kern="1200" dirty="0">
                          <a:solidFill>
                            <a:schemeClr val="dk1"/>
                          </a:solidFill>
                          <a:effectLst/>
                          <a:latin typeface="+mn-lt"/>
                          <a:ea typeface="+mn-ea"/>
                          <a:cs typeface="+mn-cs"/>
                        </a:rPr>
                        <a:t>January 29 to March 8, 2024</a:t>
                      </a:r>
                    </a:p>
                  </a:txBody>
                  <a:tcPr/>
                </a:tc>
                <a:tc>
                  <a:txBody>
                    <a:bodyPr/>
                    <a:lstStyle/>
                    <a:p>
                      <a:r>
                        <a:rPr lang="en-US" sz="1800" b="0" i="0" kern="1200" dirty="0">
                          <a:solidFill>
                            <a:schemeClr val="dk1"/>
                          </a:solidFill>
                          <a:effectLst/>
                          <a:latin typeface="+mn-lt"/>
                          <a:ea typeface="+mn-ea"/>
                          <a:cs typeface="+mn-cs"/>
                        </a:rPr>
                        <a:t>January 29 to March 8, 2024</a:t>
                      </a:r>
                    </a:p>
                  </a:txBody>
                  <a:tcPr/>
                </a:tc>
                <a:tc>
                  <a:txBody>
                    <a:bodyPr/>
                    <a:lstStyle/>
                    <a:p>
                      <a:r>
                        <a:rPr lang="en-US" sz="1800" kern="1200" dirty="0">
                          <a:solidFill>
                            <a:schemeClr val="dk1"/>
                          </a:solidFill>
                          <a:effectLst/>
                          <a:latin typeface="+mn-lt"/>
                          <a:ea typeface="+mn-ea"/>
                          <a:cs typeface="+mn-cs"/>
                        </a:rPr>
                        <a:t>March and April 2024</a:t>
                      </a:r>
                      <a:endParaRPr lang="en-US" sz="1800" b="0" i="0" kern="1200" dirty="0">
                        <a:solidFill>
                          <a:schemeClr val="dk1"/>
                        </a:solidFill>
                        <a:effectLst/>
                        <a:latin typeface="+mn-lt"/>
                        <a:ea typeface="+mn-ea"/>
                        <a:cs typeface="+mn-cs"/>
                      </a:endParaRPr>
                    </a:p>
                  </a:txBody>
                  <a:tcPr/>
                </a:tc>
                <a:extLst>
                  <a:ext uri="{0D108BD9-81ED-4DB2-BD59-A6C34878D82A}">
                    <a16:rowId xmlns:a16="http://schemas.microsoft.com/office/drawing/2014/main" val="3459971026"/>
                  </a:ext>
                </a:extLst>
              </a:tr>
            </a:tbl>
          </a:graphicData>
        </a:graphic>
      </p:graphicFrame>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22636" y="1222602"/>
            <a:ext cx="852136" cy="1102762"/>
          </a:xfrm>
          <a:prstGeom prst="rect">
            <a:avLst/>
          </a:prstGeom>
        </p:spPr>
      </p:pic>
    </p:spTree>
    <p:extLst>
      <p:ext uri="{BB962C8B-B14F-4D97-AF65-F5344CB8AC3E}">
        <p14:creationId xmlns:p14="http://schemas.microsoft.com/office/powerpoint/2010/main" val="200417247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C1ABE8-DBB6-4EAC-880D-3CE7D4AEEEAC}"/>
              </a:ext>
            </a:extLst>
          </p:cNvPr>
          <p:cNvSpPr>
            <a:spLocks noGrp="1"/>
          </p:cNvSpPr>
          <p:nvPr>
            <p:ph type="ctrTitle"/>
          </p:nvPr>
        </p:nvSpPr>
        <p:spPr/>
        <p:txBody>
          <a:bodyPr/>
          <a:lstStyle/>
          <a:p>
            <a:r>
              <a:rPr lang="en-US" dirty="0"/>
              <a:t>Data and Reporting</a:t>
            </a:r>
          </a:p>
        </p:txBody>
      </p:sp>
    </p:spTree>
    <p:extLst>
      <p:ext uri="{BB962C8B-B14F-4D97-AF65-F5344CB8AC3E}">
        <p14:creationId xmlns:p14="http://schemas.microsoft.com/office/powerpoint/2010/main" val="429165429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4320" y="476886"/>
            <a:ext cx="7886700" cy="730249"/>
          </a:xfrm>
        </p:spPr>
        <p:txBody>
          <a:bodyPr anchor="ctr">
            <a:normAutofit/>
          </a:bodyPr>
          <a:lstStyle/>
          <a:p>
            <a:r>
              <a:rPr lang="en-US" sz="3600" dirty="0"/>
              <a:t>Assessment Data Collections</a:t>
            </a:r>
          </a:p>
        </p:txBody>
      </p:sp>
      <p:sp>
        <p:nvSpPr>
          <p:cNvPr id="5" name="Content Placeholder 4"/>
          <p:cNvSpPr>
            <a:spLocks noGrp="1"/>
          </p:cNvSpPr>
          <p:nvPr>
            <p:ph idx="1"/>
          </p:nvPr>
        </p:nvSpPr>
        <p:spPr>
          <a:xfrm>
            <a:off x="274320" y="1659461"/>
            <a:ext cx="8432800" cy="4040300"/>
          </a:xfrm>
        </p:spPr>
        <p:txBody>
          <a:bodyPr>
            <a:normAutofit/>
          </a:bodyPr>
          <a:lstStyle/>
          <a:p>
            <a:pPr marL="342900" indent="-342900">
              <a:buFont typeface="Arial" panose="020B0604020202020204" pitchFamily="34" charset="0"/>
              <a:buChar char="•"/>
            </a:pPr>
            <a:r>
              <a:rPr lang="en-US" sz="1800" dirty="0">
                <a:latin typeface="+mn-lt"/>
              </a:rPr>
              <a:t>Know who your school data respondent is</a:t>
            </a:r>
          </a:p>
          <a:p>
            <a:pPr marL="342900" indent="-342900">
              <a:buFont typeface="Arial" panose="020B0604020202020204" pitchFamily="34" charset="0"/>
              <a:buChar char="•"/>
            </a:pPr>
            <a:r>
              <a:rPr lang="en-US" sz="1800" dirty="0">
                <a:solidFill>
                  <a:schemeClr val="tx1"/>
                </a:solidFill>
                <a:latin typeface="+mn-lt"/>
              </a:rPr>
              <a:t>Assessment collections include two types of Data Pipeline activities:</a:t>
            </a:r>
          </a:p>
          <a:p>
            <a:pPr marL="1028700" lvl="1" indent="-342900">
              <a:buFont typeface="Courier New" panose="02070309020205020404" pitchFamily="49" charset="0"/>
              <a:buChar char="o"/>
            </a:pPr>
            <a:r>
              <a:rPr lang="en-US" sz="1800" dirty="0">
                <a:latin typeface="+mn-lt"/>
              </a:rPr>
              <a:t>Pre-ID student data</a:t>
            </a:r>
            <a:r>
              <a:rPr lang="en-US" sz="1800" dirty="0">
                <a:solidFill>
                  <a:schemeClr val="tx1"/>
                </a:solidFill>
                <a:latin typeface="+mn-lt"/>
              </a:rPr>
              <a:t> are pulled from the October Count Collection</a:t>
            </a:r>
          </a:p>
          <a:p>
            <a:pPr marL="1485900" lvl="2" indent="-342900"/>
            <a:r>
              <a:rPr lang="en-US" sz="1800" dirty="0">
                <a:latin typeface="+mn-lt"/>
              </a:rPr>
              <a:t>WIDA ACCESS data are pulled from students reported as ML – NEP and LEP after the snapshot soft deadline (November 3rd)</a:t>
            </a:r>
          </a:p>
          <a:p>
            <a:pPr marL="1943100" lvl="3" indent="-342900">
              <a:buFont typeface="Courier New" panose="02070309020205020404" pitchFamily="49" charset="0"/>
              <a:buChar char="o"/>
            </a:pPr>
            <a:r>
              <a:rPr lang="en-US" dirty="0">
                <a:solidFill>
                  <a:srgbClr val="FF0000"/>
                </a:solidFill>
                <a:latin typeface="+mn-lt"/>
              </a:rPr>
              <a:t>Make sure your data respondents have all NEP and LEP students and alternate testers identified, or they will not be loaded into WIDA AMS by the state</a:t>
            </a:r>
          </a:p>
          <a:p>
            <a:pPr marL="1485900" lvl="2" indent="-342900"/>
            <a:r>
              <a:rPr lang="en-US" sz="1800" dirty="0">
                <a:solidFill>
                  <a:schemeClr val="tx1"/>
                </a:solidFill>
                <a:latin typeface="+mn-lt"/>
              </a:rPr>
              <a:t>All othe</a:t>
            </a:r>
            <a:r>
              <a:rPr lang="en-US" sz="1800" dirty="0">
                <a:latin typeface="+mn-lt"/>
              </a:rPr>
              <a:t>r assessment data are pulled from the final approved data in January</a:t>
            </a:r>
            <a:endParaRPr lang="en-US" sz="1800" dirty="0">
              <a:solidFill>
                <a:schemeClr val="tx1"/>
              </a:solidFill>
              <a:latin typeface="+mn-lt"/>
            </a:endParaRPr>
          </a:p>
          <a:p>
            <a:pPr marL="1028700" lvl="1" indent="-342900">
              <a:buFont typeface="Courier New" panose="02070309020205020404" pitchFamily="49" charset="0"/>
              <a:buChar char="o"/>
            </a:pPr>
            <a:r>
              <a:rPr lang="en-US" sz="1800" dirty="0">
                <a:solidFill>
                  <a:schemeClr val="tx1"/>
                </a:solidFill>
                <a:latin typeface="+mn-lt"/>
              </a:rPr>
              <a:t>Student Biographical Data (SBD) reviews</a:t>
            </a:r>
          </a:p>
          <a:p>
            <a:pPr marL="1485900" lvl="2" indent="-342900"/>
            <a:r>
              <a:rPr lang="en-US" sz="1800" dirty="0">
                <a:solidFill>
                  <a:schemeClr val="tx1"/>
                </a:solidFill>
                <a:latin typeface="+mn-lt"/>
              </a:rPr>
              <a:t>WIDA ACCESS for ELLs: </a:t>
            </a:r>
            <a:r>
              <a:rPr lang="en-US" sz="1800" dirty="0">
                <a:latin typeface="+mn-lt"/>
              </a:rPr>
              <a:t>late March</a:t>
            </a:r>
            <a:endParaRPr lang="en-US" sz="1800" dirty="0">
              <a:solidFill>
                <a:schemeClr val="tx1"/>
              </a:solidFill>
              <a:latin typeface="+mn-lt"/>
            </a:endParaRPr>
          </a:p>
          <a:p>
            <a:pPr marL="1485900" lvl="2" indent="-342900"/>
            <a:r>
              <a:rPr lang="en-US" sz="1800" dirty="0">
                <a:latin typeface="+mn-lt"/>
              </a:rPr>
              <a:t>CMAS, CO SAT/PSAT and DLM</a:t>
            </a:r>
            <a:r>
              <a:rPr lang="en-US" sz="1800" dirty="0">
                <a:solidFill>
                  <a:schemeClr val="tx1"/>
                </a:solidFill>
                <a:latin typeface="+mn-lt"/>
              </a:rPr>
              <a:t>: late May – June</a:t>
            </a:r>
          </a:p>
        </p:txBody>
      </p:sp>
      <p:sp>
        <p:nvSpPr>
          <p:cNvPr id="4" name="Slide Number Placeholder 3"/>
          <p:cNvSpPr>
            <a:spLocks noGrp="1"/>
          </p:cNvSpPr>
          <p:nvPr>
            <p:ph type="sldNum" sz="quarter" idx="12"/>
          </p:nvPr>
        </p:nvSpPr>
        <p:spPr>
          <a:xfrm>
            <a:off x="223071" y="6427018"/>
            <a:ext cx="2057400" cy="365125"/>
          </a:xfrm>
          <a:prstGeom prst="rect">
            <a:avLst/>
          </a:prstGeom>
        </p:spPr>
        <p:txBody>
          <a:bodyPr/>
          <a:lstStyle>
            <a:defPPr>
              <a:defRPr lang="en-US"/>
            </a:defPPr>
            <a:lvl1pPr marL="0" algn="l" defTabSz="914400" rtl="0" eaLnBrk="1" latinLnBrk="0" hangingPunct="1">
              <a:defRPr sz="1600" kern="1200">
                <a:solidFill>
                  <a:schemeClr val="bg1">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479D5F6-EDCB-402A-AC08-4943A1820E8F}" type="slidenum">
              <a:rPr lang="en-US" smtClean="0"/>
              <a:pPr/>
              <a:t>64</a:t>
            </a:fld>
            <a:endParaRPr lang="en-US" dirty="0"/>
          </a:p>
        </p:txBody>
      </p:sp>
    </p:spTree>
    <p:extLst>
      <p:ext uri="{BB962C8B-B14F-4D97-AF65-F5344CB8AC3E}">
        <p14:creationId xmlns:p14="http://schemas.microsoft.com/office/powerpoint/2010/main" val="49117397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3536B3-D355-41CC-9560-8C44544D5148}"/>
              </a:ext>
            </a:extLst>
          </p:cNvPr>
          <p:cNvSpPr>
            <a:spLocks noGrp="1"/>
          </p:cNvSpPr>
          <p:nvPr>
            <p:ph type="title"/>
          </p:nvPr>
        </p:nvSpPr>
        <p:spPr>
          <a:xfrm>
            <a:off x="376003" y="522422"/>
            <a:ext cx="8270157" cy="756418"/>
          </a:xfrm>
        </p:spPr>
        <p:txBody>
          <a:bodyPr anchor="ctr">
            <a:normAutofit/>
          </a:bodyPr>
          <a:lstStyle/>
          <a:p>
            <a:r>
              <a:rPr lang="en-US" sz="3600" dirty="0"/>
              <a:t>Reporting of Results</a:t>
            </a:r>
          </a:p>
        </p:txBody>
      </p:sp>
      <p:sp>
        <p:nvSpPr>
          <p:cNvPr id="3" name="Content Placeholder 2">
            <a:extLst>
              <a:ext uri="{FF2B5EF4-FFF2-40B4-BE49-F238E27FC236}">
                <a16:creationId xmlns:a16="http://schemas.microsoft.com/office/drawing/2014/main" id="{D156C1BB-6AFA-4412-9A80-C922CB2BBF46}"/>
              </a:ext>
            </a:extLst>
          </p:cNvPr>
          <p:cNvSpPr>
            <a:spLocks noGrp="1"/>
          </p:cNvSpPr>
          <p:nvPr>
            <p:ph idx="1"/>
          </p:nvPr>
        </p:nvSpPr>
        <p:spPr>
          <a:xfrm>
            <a:off x="376003" y="1554075"/>
            <a:ext cx="8270157" cy="2795813"/>
          </a:xfrm>
        </p:spPr>
        <p:txBody>
          <a:bodyPr>
            <a:noAutofit/>
          </a:bodyPr>
          <a:lstStyle/>
          <a:p>
            <a:r>
              <a:rPr lang="en-US" sz="1800" dirty="0">
                <a:latin typeface="+mn-lt"/>
              </a:rPr>
              <a:t>Publicly posted State summary results and District and School overall and disaggregated results available at </a:t>
            </a:r>
            <a:r>
              <a:rPr lang="en-US" sz="1800" dirty="0">
                <a:latin typeface="+mn-lt"/>
                <a:hlinkClick r:id="rId2"/>
              </a:rPr>
              <a:t>http://www.cde.state.co.us/assessment</a:t>
            </a:r>
            <a:endParaRPr lang="en-US" sz="1800" dirty="0">
              <a:latin typeface="+mn-lt"/>
            </a:endParaRPr>
          </a:p>
          <a:p>
            <a:r>
              <a:rPr lang="en-US" sz="1800" dirty="0">
                <a:latin typeface="+mn-lt"/>
              </a:rPr>
              <a:t>Refer to the following </a:t>
            </a:r>
            <a:r>
              <a:rPr lang="en-US" sz="1800" i="1" dirty="0">
                <a:latin typeface="+mn-lt"/>
              </a:rPr>
              <a:t>Data and Results </a:t>
            </a:r>
            <a:r>
              <a:rPr lang="en-US" sz="1800" dirty="0">
                <a:latin typeface="+mn-lt"/>
              </a:rPr>
              <a:t>pages for each program:</a:t>
            </a:r>
          </a:p>
          <a:p>
            <a:pPr lvl="1">
              <a:buFont typeface="Courier New" panose="02070309020205020404" pitchFamily="49" charset="0"/>
              <a:buChar char="o"/>
            </a:pPr>
            <a:r>
              <a:rPr lang="en-US" sz="1800" dirty="0">
                <a:latin typeface="+mn-lt"/>
              </a:rPr>
              <a:t>WIDA ACCESS for ELLs – </a:t>
            </a:r>
            <a:r>
              <a:rPr lang="en-US" sz="1800" dirty="0">
                <a:latin typeface="+mn-lt"/>
                <a:hlinkClick r:id="rId3"/>
              </a:rPr>
              <a:t>http://www.cde.state.co.us/assessment/ela-dataandresults</a:t>
            </a:r>
            <a:endParaRPr lang="en-US" sz="1800" dirty="0">
              <a:latin typeface="+mn-lt"/>
            </a:endParaRPr>
          </a:p>
          <a:p>
            <a:pPr lvl="2"/>
            <a:r>
              <a:rPr lang="en-US" sz="1800" dirty="0">
                <a:latin typeface="+mn-lt"/>
              </a:rPr>
              <a:t>Confidential District and School reports and data files in WIDA AMS</a:t>
            </a:r>
          </a:p>
          <a:p>
            <a:pPr lvl="1">
              <a:buFont typeface="Courier New" panose="02070309020205020404" pitchFamily="49" charset="0"/>
              <a:buChar char="o"/>
            </a:pPr>
            <a:r>
              <a:rPr lang="en-US" sz="1800" dirty="0">
                <a:latin typeface="+mn-lt"/>
              </a:rPr>
              <a:t>CMAS (all content areas) – </a:t>
            </a:r>
            <a:r>
              <a:rPr lang="en-US" sz="1800" dirty="0">
                <a:latin typeface="+mn-lt"/>
                <a:hlinkClick r:id="rId4"/>
              </a:rPr>
              <a:t>http://www.cde.state.co.us/assessment/cmas-dataandresults</a:t>
            </a:r>
            <a:r>
              <a:rPr lang="en-US" sz="1800" dirty="0">
                <a:latin typeface="+mn-lt"/>
              </a:rPr>
              <a:t>  </a:t>
            </a:r>
          </a:p>
          <a:p>
            <a:pPr lvl="2"/>
            <a:r>
              <a:rPr lang="en-US" sz="1800" dirty="0">
                <a:latin typeface="+mn-lt"/>
              </a:rPr>
              <a:t>Confidential District and School reports and data files in PearsonAccess</a:t>
            </a:r>
            <a:r>
              <a:rPr lang="en-US" sz="1800" baseline="30000" dirty="0">
                <a:latin typeface="+mn-lt"/>
              </a:rPr>
              <a:t>next</a:t>
            </a:r>
          </a:p>
        </p:txBody>
      </p:sp>
      <p:sp>
        <p:nvSpPr>
          <p:cNvPr id="4" name="Slide Number Placeholder 3">
            <a:extLst>
              <a:ext uri="{FF2B5EF4-FFF2-40B4-BE49-F238E27FC236}">
                <a16:creationId xmlns:a16="http://schemas.microsoft.com/office/drawing/2014/main" id="{BCBF19A9-6AB7-4A6C-859A-99F5432D00BF}"/>
              </a:ext>
            </a:extLst>
          </p:cNvPr>
          <p:cNvSpPr>
            <a:spLocks noGrp="1"/>
          </p:cNvSpPr>
          <p:nvPr>
            <p:ph type="sldNum" sz="quarter" idx="12"/>
          </p:nvPr>
        </p:nvSpPr>
        <p:spPr>
          <a:xfrm>
            <a:off x="223071" y="6427018"/>
            <a:ext cx="2057400" cy="365125"/>
          </a:xfrm>
          <a:prstGeom prst="rect">
            <a:avLst/>
          </a:prstGeom>
        </p:spPr>
        <p:txBody>
          <a:bodyPr/>
          <a:lstStyle>
            <a:defPPr>
              <a:defRPr lang="en-US"/>
            </a:defPPr>
            <a:lvl1pPr marL="0" algn="l" defTabSz="914400" rtl="0" eaLnBrk="1" latinLnBrk="0" hangingPunct="1">
              <a:defRPr sz="1600" kern="1200">
                <a:solidFill>
                  <a:schemeClr val="bg1">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479D5F6-EDCB-402A-AC08-4943A1820E8F}" type="slidenum">
              <a:rPr lang="en-US" smtClean="0"/>
              <a:pPr/>
              <a:t>65</a:t>
            </a:fld>
            <a:endParaRPr lang="en-US" dirty="0"/>
          </a:p>
        </p:txBody>
      </p:sp>
    </p:spTree>
    <p:extLst>
      <p:ext uri="{BB962C8B-B14F-4D97-AF65-F5344CB8AC3E}">
        <p14:creationId xmlns:p14="http://schemas.microsoft.com/office/powerpoint/2010/main" val="364259798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A61453-4973-2C1E-739F-0B537F9715FA}"/>
              </a:ext>
            </a:extLst>
          </p:cNvPr>
          <p:cNvSpPr>
            <a:spLocks noGrp="1"/>
          </p:cNvSpPr>
          <p:nvPr>
            <p:ph type="title"/>
          </p:nvPr>
        </p:nvSpPr>
        <p:spPr>
          <a:xfrm>
            <a:off x="334010" y="426086"/>
            <a:ext cx="7886700" cy="730249"/>
          </a:xfrm>
        </p:spPr>
        <p:txBody>
          <a:bodyPr>
            <a:normAutofit/>
          </a:bodyPr>
          <a:lstStyle/>
          <a:p>
            <a:r>
              <a:rPr lang="en-US" sz="3600" dirty="0"/>
              <a:t>Reporting of Results Continued</a:t>
            </a:r>
          </a:p>
        </p:txBody>
      </p:sp>
      <p:sp>
        <p:nvSpPr>
          <p:cNvPr id="3" name="Content Placeholder 2">
            <a:extLst>
              <a:ext uri="{FF2B5EF4-FFF2-40B4-BE49-F238E27FC236}">
                <a16:creationId xmlns:a16="http://schemas.microsoft.com/office/drawing/2014/main" id="{D97CEF83-E69F-C73B-555B-A4FFD85FCA9F}"/>
              </a:ext>
            </a:extLst>
          </p:cNvPr>
          <p:cNvSpPr>
            <a:spLocks noGrp="1"/>
          </p:cNvSpPr>
          <p:nvPr>
            <p:ph idx="1"/>
          </p:nvPr>
        </p:nvSpPr>
        <p:spPr>
          <a:xfrm>
            <a:off x="406400" y="1546309"/>
            <a:ext cx="8280400" cy="3574332"/>
          </a:xfrm>
        </p:spPr>
        <p:txBody>
          <a:bodyPr/>
          <a:lstStyle/>
          <a:p>
            <a:pPr lvl="1">
              <a:buFont typeface="Courier New" panose="02070309020205020404" pitchFamily="49" charset="0"/>
              <a:buChar char="o"/>
            </a:pPr>
            <a:r>
              <a:rPr lang="en-US" sz="1800" dirty="0">
                <a:latin typeface="+mn-lt"/>
              </a:rPr>
              <a:t>PSAT and SAT – </a:t>
            </a:r>
            <a:r>
              <a:rPr lang="en-US" sz="1800" dirty="0">
                <a:latin typeface="+mn-lt"/>
                <a:hlinkClick r:id="rId2"/>
              </a:rPr>
              <a:t>http://www.cde.state.co.us/assessment/sat-psat-data</a:t>
            </a:r>
            <a:r>
              <a:rPr lang="en-US" sz="1800" dirty="0">
                <a:latin typeface="+mn-lt"/>
              </a:rPr>
              <a:t>  </a:t>
            </a:r>
          </a:p>
          <a:p>
            <a:pPr lvl="2"/>
            <a:r>
              <a:rPr lang="en-US" sz="1800" dirty="0">
                <a:latin typeface="+mn-lt"/>
              </a:rPr>
              <a:t>Confidential District and School reports in CB Reporting Portal; data files in CDE Assessment Syncplicity</a:t>
            </a:r>
          </a:p>
          <a:p>
            <a:pPr lvl="1">
              <a:buFont typeface="Courier New" panose="02070309020205020404" pitchFamily="49" charset="0"/>
              <a:buChar char="o"/>
            </a:pPr>
            <a:r>
              <a:rPr lang="en-US" sz="1800" dirty="0">
                <a:latin typeface="+mn-lt"/>
              </a:rPr>
              <a:t>CoAlt</a:t>
            </a:r>
          </a:p>
          <a:p>
            <a:pPr lvl="2"/>
            <a:r>
              <a:rPr lang="en-US" sz="1800" dirty="0">
                <a:latin typeface="+mn-lt"/>
              </a:rPr>
              <a:t>ELA and Math – </a:t>
            </a:r>
            <a:r>
              <a:rPr lang="en-US" sz="1800" dirty="0">
                <a:latin typeface="+mn-lt"/>
                <a:hlinkClick r:id="rId3"/>
              </a:rPr>
              <a:t>http://www.cde.state.co.us/assessment/coalt-englishmath-dataandresults</a:t>
            </a:r>
            <a:r>
              <a:rPr lang="en-US" sz="1800" dirty="0">
                <a:latin typeface="+mn-lt"/>
              </a:rPr>
              <a:t> </a:t>
            </a:r>
          </a:p>
          <a:p>
            <a:pPr lvl="3">
              <a:buFont typeface="Courier New" panose="02070309020205020404" pitchFamily="49" charset="0"/>
              <a:buChar char="o"/>
            </a:pPr>
            <a:r>
              <a:rPr lang="en-US" dirty="0">
                <a:latin typeface="+mn-lt"/>
              </a:rPr>
              <a:t>Confidential District and School reports and data files in Educator Portal</a:t>
            </a:r>
          </a:p>
          <a:p>
            <a:pPr lvl="2"/>
            <a:r>
              <a:rPr lang="en-US" sz="1800" dirty="0">
                <a:latin typeface="+mn-lt"/>
              </a:rPr>
              <a:t>Science – </a:t>
            </a:r>
            <a:r>
              <a:rPr lang="en-US" sz="1800" dirty="0">
                <a:latin typeface="+mn-lt"/>
                <a:hlinkClick r:id="rId4"/>
              </a:rPr>
              <a:t>http://www.cde.state.co.us/assessment/coalt-sciencesocial-dataandresults</a:t>
            </a:r>
            <a:r>
              <a:rPr lang="en-US" sz="1800" dirty="0">
                <a:latin typeface="+mn-lt"/>
              </a:rPr>
              <a:t> </a:t>
            </a:r>
          </a:p>
          <a:p>
            <a:pPr lvl="3">
              <a:buFont typeface="Courier New" panose="02070309020205020404" pitchFamily="49" charset="0"/>
              <a:buChar char="o"/>
            </a:pPr>
            <a:r>
              <a:rPr lang="en-US" dirty="0">
                <a:latin typeface="+mn-lt"/>
              </a:rPr>
              <a:t>Confidential District and School reports and data files in PearsonAccess</a:t>
            </a:r>
            <a:r>
              <a:rPr lang="en-US" baseline="30000" dirty="0">
                <a:latin typeface="+mn-lt"/>
              </a:rPr>
              <a:t>next</a:t>
            </a:r>
          </a:p>
          <a:p>
            <a:pPr marL="0" indent="0">
              <a:buNone/>
            </a:pPr>
            <a:endParaRPr lang="en-US" dirty="0"/>
          </a:p>
        </p:txBody>
      </p:sp>
    </p:spTree>
    <p:extLst>
      <p:ext uri="{BB962C8B-B14F-4D97-AF65-F5344CB8AC3E}">
        <p14:creationId xmlns:p14="http://schemas.microsoft.com/office/powerpoint/2010/main" val="4264134269"/>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F9926C-3CE5-A6F2-0E9C-FD587FA4AF34}"/>
              </a:ext>
            </a:extLst>
          </p:cNvPr>
          <p:cNvSpPr>
            <a:spLocks noGrp="1"/>
          </p:cNvSpPr>
          <p:nvPr>
            <p:ph type="ctrTitle"/>
          </p:nvPr>
        </p:nvSpPr>
        <p:spPr/>
        <p:txBody>
          <a:bodyPr/>
          <a:lstStyle/>
          <a:p>
            <a:r>
              <a:rPr lang="en-US" dirty="0"/>
              <a:t>Assessment System Initiatives &amp; Resources</a:t>
            </a:r>
          </a:p>
        </p:txBody>
      </p:sp>
    </p:spTree>
    <p:extLst>
      <p:ext uri="{BB962C8B-B14F-4D97-AF65-F5344CB8AC3E}">
        <p14:creationId xmlns:p14="http://schemas.microsoft.com/office/powerpoint/2010/main" val="1491264996"/>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AA405C-23AA-FDDC-F42D-29E6D70375F1}"/>
              </a:ext>
            </a:extLst>
          </p:cNvPr>
          <p:cNvSpPr>
            <a:spLocks noGrp="1"/>
          </p:cNvSpPr>
          <p:nvPr>
            <p:ph type="title"/>
          </p:nvPr>
        </p:nvSpPr>
        <p:spPr>
          <a:xfrm>
            <a:off x="223071" y="493384"/>
            <a:ext cx="7886700" cy="730249"/>
          </a:xfrm>
        </p:spPr>
        <p:txBody>
          <a:bodyPr>
            <a:normAutofit fontScale="90000"/>
          </a:bodyPr>
          <a:lstStyle/>
          <a:p>
            <a:r>
              <a:rPr lang="en-US" dirty="0"/>
              <a:t>Colorado Assessment Literacy Program</a:t>
            </a:r>
          </a:p>
        </p:txBody>
      </p:sp>
      <p:sp>
        <p:nvSpPr>
          <p:cNvPr id="4" name="Slide Number Placeholder 3">
            <a:extLst>
              <a:ext uri="{FF2B5EF4-FFF2-40B4-BE49-F238E27FC236}">
                <a16:creationId xmlns:a16="http://schemas.microsoft.com/office/drawing/2014/main" id="{CD492A75-C291-14EE-BEF9-B94F2C2626B1}"/>
              </a:ext>
            </a:extLst>
          </p:cNvPr>
          <p:cNvSpPr>
            <a:spLocks noGrp="1"/>
          </p:cNvSpPr>
          <p:nvPr>
            <p:ph type="sldNum" sz="quarter" idx="12"/>
          </p:nvPr>
        </p:nvSpPr>
        <p:spPr>
          <a:xfrm>
            <a:off x="223071" y="6427018"/>
            <a:ext cx="2057400" cy="365125"/>
          </a:xfrm>
          <a:prstGeom prst="rect">
            <a:avLst/>
          </a:prstGeom>
        </p:spPr>
        <p:txBody>
          <a:bodyPr/>
          <a:lstStyle>
            <a:defPPr>
              <a:defRPr lang="en-US"/>
            </a:defPPr>
            <a:lvl1pPr marL="0" algn="l" defTabSz="914400" rtl="0" eaLnBrk="1" latinLnBrk="0" hangingPunct="1">
              <a:defRPr sz="1600" kern="1200">
                <a:solidFill>
                  <a:schemeClr val="bg1">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479D5F6-EDCB-402A-AC08-4943A1820E8F}" type="slidenum">
              <a:rPr lang="en-US" smtClean="0"/>
              <a:pPr/>
              <a:t>68</a:t>
            </a:fld>
            <a:endParaRPr lang="en-US" dirty="0"/>
          </a:p>
        </p:txBody>
      </p:sp>
      <p:graphicFrame>
        <p:nvGraphicFramePr>
          <p:cNvPr id="5" name="Content Placeholder 3">
            <a:extLst>
              <a:ext uri="{FF2B5EF4-FFF2-40B4-BE49-F238E27FC236}">
                <a16:creationId xmlns:a16="http://schemas.microsoft.com/office/drawing/2014/main" id="{ADC426AA-2CF5-07BC-0A0C-BBA06EDC46CA}"/>
              </a:ext>
            </a:extLst>
          </p:cNvPr>
          <p:cNvGraphicFramePr>
            <a:graphicFrameLocks/>
          </p:cNvGraphicFramePr>
          <p:nvPr/>
        </p:nvGraphicFramePr>
        <p:xfrm>
          <a:off x="4660900" y="1295400"/>
          <a:ext cx="4303059" cy="480131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extBox 5">
            <a:extLst>
              <a:ext uri="{FF2B5EF4-FFF2-40B4-BE49-F238E27FC236}">
                <a16:creationId xmlns:a16="http://schemas.microsoft.com/office/drawing/2014/main" id="{4E077979-6B53-2497-9D9D-9BB8C66DD595}"/>
              </a:ext>
            </a:extLst>
          </p:cNvPr>
          <p:cNvSpPr txBox="1"/>
          <p:nvPr/>
        </p:nvSpPr>
        <p:spPr>
          <a:xfrm>
            <a:off x="223071" y="1624652"/>
            <a:ext cx="4483100" cy="3139321"/>
          </a:xfrm>
          <a:prstGeom prst="rect">
            <a:avLst/>
          </a:prstGeom>
          <a:noFill/>
        </p:spPr>
        <p:txBody>
          <a:bodyPr wrap="square" rtlCol="0">
            <a:spAutoFit/>
          </a:bodyPr>
          <a:lstStyle/>
          <a:p>
            <a:r>
              <a:rPr lang="en-US" dirty="0"/>
              <a:t>Online Professional Learning Modules and Customized Workshops to Support Local Systems of Assessment</a:t>
            </a:r>
          </a:p>
          <a:p>
            <a:pPr marL="742950" lvl="1" indent="-285750">
              <a:buFont typeface="Arial" panose="020B0604020202020204" pitchFamily="34" charset="0"/>
              <a:buChar char="•"/>
            </a:pPr>
            <a:r>
              <a:rPr lang="en-US" dirty="0"/>
              <a:t>Achieving a Balanced Assessment System</a:t>
            </a:r>
          </a:p>
          <a:p>
            <a:pPr marL="742950" lvl="1" indent="-285750">
              <a:buFont typeface="Arial" panose="020B0604020202020204" pitchFamily="34" charset="0"/>
              <a:buChar char="•"/>
            </a:pPr>
            <a:r>
              <a:rPr lang="en-US" dirty="0"/>
              <a:t>Assessment Inventory &amp; Decision-making Tools </a:t>
            </a:r>
          </a:p>
          <a:p>
            <a:pPr marL="742950" lvl="1" indent="-285750">
              <a:buFont typeface="Arial" panose="020B0604020202020204" pitchFamily="34" charset="0"/>
              <a:buChar char="•"/>
              <a:tabLst>
                <a:tab pos="1717675" algn="l"/>
              </a:tabLst>
            </a:pPr>
            <a:r>
              <a:rPr lang="en-US" dirty="0"/>
              <a:t>Customized Classroom Assessment Workshop </a:t>
            </a:r>
          </a:p>
          <a:p>
            <a:pPr marL="742950" lvl="1" indent="-285750">
              <a:buFont typeface="Arial" panose="020B0604020202020204" pitchFamily="34" charset="0"/>
              <a:buChar char="•"/>
            </a:pPr>
            <a:r>
              <a:rPr lang="en-US" dirty="0"/>
              <a:t>Designing for Instructional Relevance</a:t>
            </a:r>
          </a:p>
          <a:p>
            <a:endParaRPr lang="en-US" dirty="0"/>
          </a:p>
        </p:txBody>
      </p:sp>
      <p:sp>
        <p:nvSpPr>
          <p:cNvPr id="3" name="Rectangle 2">
            <a:extLst>
              <a:ext uri="{FF2B5EF4-FFF2-40B4-BE49-F238E27FC236}">
                <a16:creationId xmlns:a16="http://schemas.microsoft.com/office/drawing/2014/main" id="{A29E328B-00CD-8593-90A0-4213204FE900}"/>
              </a:ext>
            </a:extLst>
          </p:cNvPr>
          <p:cNvSpPr/>
          <p:nvPr/>
        </p:nvSpPr>
        <p:spPr>
          <a:xfrm>
            <a:off x="355600" y="4763973"/>
            <a:ext cx="4127501" cy="1293712"/>
          </a:xfrm>
          <a:prstGeom prst="rect">
            <a:avLst/>
          </a:prstGeom>
          <a:ln>
            <a:solidFill>
              <a:srgbClr val="455FA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7C312BF0-7D81-F3A8-5DE7-CA25D3ADC709}"/>
              </a:ext>
            </a:extLst>
          </p:cNvPr>
          <p:cNvSpPr txBox="1"/>
          <p:nvPr/>
        </p:nvSpPr>
        <p:spPr>
          <a:xfrm>
            <a:off x="521632" y="5087663"/>
            <a:ext cx="3885977" cy="646331"/>
          </a:xfrm>
          <a:prstGeom prst="rect">
            <a:avLst/>
          </a:prstGeom>
          <a:noFill/>
        </p:spPr>
        <p:txBody>
          <a:bodyPr wrap="square">
            <a:spAutoFit/>
          </a:bodyPr>
          <a:lstStyle/>
          <a:p>
            <a:pPr algn="ctr"/>
            <a:r>
              <a:rPr lang="en-US" dirty="0">
                <a:solidFill>
                  <a:schemeClr val="bg1"/>
                </a:solidFill>
                <a:hlinkClick r:id="rId8">
                  <a:extLst>
                    <a:ext uri="{A12FA001-AC4F-418D-AE19-62706E023703}">
                      <ahyp:hlinkClr xmlns:ahyp="http://schemas.microsoft.com/office/drawing/2018/hyperlinkcolor" val="tx"/>
                    </a:ext>
                  </a:extLst>
                </a:hlinkClick>
              </a:rPr>
              <a:t>https://www.cde.state.co.us/assessment/coassessmentlitprog</a:t>
            </a:r>
            <a:r>
              <a:rPr lang="en-US" dirty="0">
                <a:solidFill>
                  <a:schemeClr val="bg1"/>
                </a:solidFill>
              </a:rPr>
              <a:t> </a:t>
            </a:r>
          </a:p>
        </p:txBody>
      </p:sp>
    </p:spTree>
    <p:extLst>
      <p:ext uri="{BB962C8B-B14F-4D97-AF65-F5344CB8AC3E}">
        <p14:creationId xmlns:p14="http://schemas.microsoft.com/office/powerpoint/2010/main" val="2545418177"/>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13168EBA-9D6A-0A16-7B5A-0875176E04EB}"/>
              </a:ext>
            </a:extLst>
          </p:cNvPr>
          <p:cNvSpPr>
            <a:spLocks noGrp="1"/>
          </p:cNvSpPr>
          <p:nvPr>
            <p:ph type="sldNum" sz="quarter" idx="12"/>
          </p:nvPr>
        </p:nvSpPr>
        <p:spPr>
          <a:xfrm>
            <a:off x="223071" y="6427018"/>
            <a:ext cx="2057400" cy="365125"/>
          </a:xfrm>
          <a:prstGeom prst="rect">
            <a:avLst/>
          </a:prstGeom>
        </p:spPr>
        <p:txBody>
          <a:bodyPr/>
          <a:lstStyle>
            <a:defPPr>
              <a:defRPr lang="en-US"/>
            </a:defPPr>
            <a:lvl1pPr marL="0" algn="l" defTabSz="914400" rtl="0" eaLnBrk="1" latinLnBrk="0" hangingPunct="1">
              <a:defRPr sz="1600" kern="1200">
                <a:solidFill>
                  <a:schemeClr val="bg1">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479D5F6-EDCB-402A-AC08-4943A1820E8F}" type="slidenum">
              <a:rPr lang="en-US" smtClean="0"/>
              <a:pPr/>
              <a:t>69</a:t>
            </a:fld>
            <a:endParaRPr lang="en-US" dirty="0"/>
          </a:p>
        </p:txBody>
      </p:sp>
      <p:sp>
        <p:nvSpPr>
          <p:cNvPr id="5" name="Content Placeholder 1">
            <a:extLst>
              <a:ext uri="{FF2B5EF4-FFF2-40B4-BE49-F238E27FC236}">
                <a16:creationId xmlns:a16="http://schemas.microsoft.com/office/drawing/2014/main" id="{885983EE-EE27-8907-826A-101193CB0B6D}"/>
              </a:ext>
            </a:extLst>
          </p:cNvPr>
          <p:cNvSpPr>
            <a:spLocks noGrp="1"/>
          </p:cNvSpPr>
          <p:nvPr>
            <p:ph sz="half" idx="1"/>
          </p:nvPr>
        </p:nvSpPr>
        <p:spPr>
          <a:xfrm>
            <a:off x="685800" y="2005953"/>
            <a:ext cx="3886200" cy="3829139"/>
          </a:xfrm>
        </p:spPr>
        <p:txBody>
          <a:bodyPr>
            <a:noAutofit/>
          </a:bodyPr>
          <a:lstStyle/>
          <a:p>
            <a:pPr marL="0" indent="0">
              <a:buFont typeface="Arial" panose="020B0604020202020204" pitchFamily="34" charset="0"/>
              <a:buNone/>
            </a:pPr>
            <a:r>
              <a:rPr lang="en-US" sz="1800" dirty="0">
                <a:latin typeface="+mn-lt"/>
              </a:rPr>
              <a:t>Driven by Essential Skills &amp; Rigorous Expectations</a:t>
            </a:r>
          </a:p>
          <a:p>
            <a:pPr lvl="1">
              <a:buFont typeface="Wingdings" panose="05000000000000000000" pitchFamily="2" charset="2"/>
              <a:buChar char="Ø"/>
            </a:pPr>
            <a:r>
              <a:rPr lang="en-US" sz="1800" dirty="0">
                <a:latin typeface="+mn-lt"/>
              </a:rPr>
              <a:t>Content is the vehicle through which skills are demonstrated</a:t>
            </a:r>
          </a:p>
          <a:p>
            <a:pPr marL="0" indent="0">
              <a:buFont typeface="Arial" panose="020B0604020202020204" pitchFamily="34" charset="0"/>
              <a:buNone/>
            </a:pPr>
            <a:r>
              <a:rPr lang="en-US" sz="1800" dirty="0">
                <a:latin typeface="+mn-lt"/>
              </a:rPr>
              <a:t>Development &amp; Implementation</a:t>
            </a:r>
          </a:p>
          <a:p>
            <a:pPr lvl="1">
              <a:buFont typeface="Wingdings" panose="05000000000000000000" pitchFamily="2" charset="2"/>
              <a:buChar char="Ø"/>
            </a:pPr>
            <a:r>
              <a:rPr lang="en-US" sz="1800" dirty="0">
                <a:latin typeface="+mn-lt"/>
              </a:rPr>
              <a:t>Design Criteria</a:t>
            </a:r>
          </a:p>
          <a:p>
            <a:pPr lvl="1">
              <a:buFont typeface="Wingdings" panose="05000000000000000000" pitchFamily="2" charset="2"/>
              <a:buChar char="Ø"/>
            </a:pPr>
            <a:r>
              <a:rPr lang="en-US" sz="1800" dirty="0">
                <a:latin typeface="+mn-lt"/>
              </a:rPr>
              <a:t>Rubrics &amp; Design Tools</a:t>
            </a:r>
          </a:p>
          <a:p>
            <a:pPr lvl="1">
              <a:buFont typeface="Wingdings" panose="05000000000000000000" pitchFamily="2" charset="2"/>
              <a:buChar char="Ø"/>
            </a:pPr>
            <a:r>
              <a:rPr lang="en-US" sz="1800" dirty="0">
                <a:latin typeface="+mn-lt"/>
              </a:rPr>
              <a:t>System Recommendations</a:t>
            </a:r>
          </a:p>
          <a:p>
            <a:pPr lvl="1">
              <a:buFont typeface="Wingdings" panose="05000000000000000000" pitchFamily="2" charset="2"/>
              <a:buChar char="Ø"/>
            </a:pPr>
            <a:r>
              <a:rPr lang="en-US" sz="1800" dirty="0">
                <a:latin typeface="+mn-lt"/>
              </a:rPr>
              <a:t>Validation &amp; Calibration Processes</a:t>
            </a:r>
          </a:p>
          <a:p>
            <a:pPr lvl="1">
              <a:buFont typeface="Wingdings" panose="05000000000000000000" pitchFamily="2" charset="2"/>
              <a:buChar char="Ø"/>
            </a:pPr>
            <a:r>
              <a:rPr lang="en-US" sz="1800" dirty="0">
                <a:latin typeface="+mn-lt"/>
              </a:rPr>
              <a:t>Collaborative Scoring Resources</a:t>
            </a:r>
          </a:p>
          <a:p>
            <a:pPr lvl="1">
              <a:buFont typeface="Wingdings" panose="05000000000000000000" pitchFamily="2" charset="2"/>
              <a:buChar char="Ø"/>
            </a:pPr>
            <a:r>
              <a:rPr lang="en-US" sz="1800" dirty="0">
                <a:latin typeface="+mn-lt"/>
              </a:rPr>
              <a:t>Informed by PLC &amp; Pilot Outcomes  </a:t>
            </a:r>
          </a:p>
          <a:p>
            <a:pPr lvl="1">
              <a:buFont typeface="Wingdings" panose="05000000000000000000" pitchFamily="2" charset="2"/>
              <a:buChar char="Ø"/>
            </a:pPr>
            <a:r>
              <a:rPr lang="en-US" sz="1800" dirty="0">
                <a:latin typeface="+mn-lt"/>
              </a:rPr>
              <a:t>Professional Learning Modules &amp; Customized Supports</a:t>
            </a:r>
          </a:p>
          <a:p>
            <a:pPr marL="0" indent="0">
              <a:buNone/>
            </a:pPr>
            <a:endParaRPr lang="en-US" sz="1600" dirty="0"/>
          </a:p>
        </p:txBody>
      </p:sp>
      <p:sp>
        <p:nvSpPr>
          <p:cNvPr id="6" name="Content Placeholder 2">
            <a:extLst>
              <a:ext uri="{FF2B5EF4-FFF2-40B4-BE49-F238E27FC236}">
                <a16:creationId xmlns:a16="http://schemas.microsoft.com/office/drawing/2014/main" id="{00D50674-F8F0-DB0B-EB55-C93DFA547520}"/>
              </a:ext>
            </a:extLst>
          </p:cNvPr>
          <p:cNvSpPr txBox="1">
            <a:spLocks/>
          </p:cNvSpPr>
          <p:nvPr/>
        </p:nvSpPr>
        <p:spPr>
          <a:xfrm>
            <a:off x="4572000" y="2005953"/>
            <a:ext cx="3886200" cy="4154269"/>
          </a:xfrm>
          <a:prstGeom prst="rect">
            <a:avLst/>
          </a:prstGeom>
        </p:spPr>
        <p:txBody>
          <a:bodyPr>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900" dirty="0"/>
              <a:t>Student Experience</a:t>
            </a:r>
          </a:p>
          <a:p>
            <a:pPr lvl="1">
              <a:buFont typeface="Wingdings" panose="05000000000000000000" pitchFamily="2" charset="2"/>
              <a:buChar char="Ø"/>
            </a:pPr>
            <a:r>
              <a:rPr lang="en-US" sz="1900" dirty="0"/>
              <a:t>Validation of their perspective and lived experiences</a:t>
            </a:r>
          </a:p>
          <a:p>
            <a:pPr lvl="1">
              <a:buFont typeface="Wingdings" panose="05000000000000000000" pitchFamily="2" charset="2"/>
              <a:buChar char="Ø"/>
            </a:pPr>
            <a:r>
              <a:rPr lang="en-US" sz="1900" dirty="0"/>
              <a:t>Support for the transference of knowledge and skills into new situations by through the development of skills to articulate what they know and can do, as well as identify their areas of strengths and challenges</a:t>
            </a:r>
          </a:p>
          <a:p>
            <a:pPr lvl="1">
              <a:buFont typeface="Wingdings" panose="05000000000000000000" pitchFamily="2" charset="2"/>
              <a:buChar char="Ø"/>
            </a:pPr>
            <a:r>
              <a:rPr lang="en-US" sz="1900" dirty="0"/>
              <a:t>Agency through formative feedback (teacher/mentor/peer)</a:t>
            </a:r>
          </a:p>
          <a:p>
            <a:pPr lvl="1">
              <a:buFont typeface="Wingdings" panose="05000000000000000000" pitchFamily="2" charset="2"/>
              <a:buChar char="Ø"/>
            </a:pPr>
            <a:r>
              <a:rPr lang="en-US" sz="1900" dirty="0"/>
              <a:t>An asset-based approach to assessment for learning</a:t>
            </a:r>
          </a:p>
          <a:p>
            <a:pPr lvl="1">
              <a:buFont typeface="Wingdings" panose="05000000000000000000" pitchFamily="2" charset="2"/>
              <a:buChar char="Ø"/>
            </a:pPr>
            <a:r>
              <a:rPr lang="en-US" sz="1900" dirty="0"/>
              <a:t>Engagement in the co-creation of learning goals and success criteria</a:t>
            </a:r>
          </a:p>
          <a:p>
            <a:endParaRPr lang="en-US" sz="1600" dirty="0"/>
          </a:p>
        </p:txBody>
      </p:sp>
      <p:sp>
        <p:nvSpPr>
          <p:cNvPr id="7" name="TextBox 6">
            <a:extLst>
              <a:ext uri="{FF2B5EF4-FFF2-40B4-BE49-F238E27FC236}">
                <a16:creationId xmlns:a16="http://schemas.microsoft.com/office/drawing/2014/main" id="{E6242528-2A07-AC3B-17EA-417A454FBF0E}"/>
              </a:ext>
            </a:extLst>
          </p:cNvPr>
          <p:cNvSpPr txBox="1"/>
          <p:nvPr/>
        </p:nvSpPr>
        <p:spPr>
          <a:xfrm>
            <a:off x="112356" y="1236192"/>
            <a:ext cx="8552629" cy="646331"/>
          </a:xfrm>
          <a:prstGeom prst="rect">
            <a:avLst/>
          </a:prstGeom>
          <a:noFill/>
        </p:spPr>
        <p:txBody>
          <a:bodyPr wrap="square" rtlCol="0">
            <a:spAutoFit/>
          </a:bodyPr>
          <a:lstStyle/>
          <a:p>
            <a:pPr algn="ctr"/>
            <a:r>
              <a:rPr lang="en-US" dirty="0"/>
              <a:t>Graduation Guidelines Menu of Assessment Options:</a:t>
            </a:r>
          </a:p>
          <a:p>
            <a:pPr algn="ctr"/>
            <a:r>
              <a:rPr lang="en-US" i="1" dirty="0"/>
              <a:t>A policy opportunity supporting the evolution of comprehensive assessment systems</a:t>
            </a:r>
          </a:p>
        </p:txBody>
      </p:sp>
      <p:sp>
        <p:nvSpPr>
          <p:cNvPr id="12" name="Title 11">
            <a:extLst>
              <a:ext uri="{FF2B5EF4-FFF2-40B4-BE49-F238E27FC236}">
                <a16:creationId xmlns:a16="http://schemas.microsoft.com/office/drawing/2014/main" id="{A70F34D5-E986-A1A4-6E12-5A5EA7017109}"/>
              </a:ext>
            </a:extLst>
          </p:cNvPr>
          <p:cNvSpPr>
            <a:spLocks noGrp="1"/>
          </p:cNvSpPr>
          <p:nvPr>
            <p:ph type="title"/>
          </p:nvPr>
        </p:nvSpPr>
        <p:spPr>
          <a:xfrm>
            <a:off x="502470" y="382513"/>
            <a:ext cx="7886700" cy="730249"/>
          </a:xfrm>
        </p:spPr>
        <p:txBody>
          <a:bodyPr>
            <a:noAutofit/>
          </a:bodyPr>
          <a:lstStyle/>
          <a:p>
            <a:r>
              <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rPr>
              <a:t>Collaboratively-developed, Standards-based Performance Assessments</a:t>
            </a:r>
            <a:endParaRPr lang="en-US" sz="2400" dirty="0"/>
          </a:p>
        </p:txBody>
      </p:sp>
    </p:spTree>
    <p:extLst>
      <p:ext uri="{BB962C8B-B14F-4D97-AF65-F5344CB8AC3E}">
        <p14:creationId xmlns:p14="http://schemas.microsoft.com/office/powerpoint/2010/main" val="38773280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820F48-BCE7-2B97-1C73-EEBE4F314A43}"/>
              </a:ext>
            </a:extLst>
          </p:cNvPr>
          <p:cNvSpPr>
            <a:spLocks noGrp="1"/>
          </p:cNvSpPr>
          <p:nvPr>
            <p:ph type="title"/>
          </p:nvPr>
        </p:nvSpPr>
        <p:spPr>
          <a:xfrm>
            <a:off x="415290" y="514384"/>
            <a:ext cx="7886700" cy="730249"/>
          </a:xfrm>
        </p:spPr>
        <p:txBody>
          <a:bodyPr>
            <a:normAutofit/>
          </a:bodyPr>
          <a:lstStyle/>
          <a:p>
            <a:r>
              <a:rPr lang="en-US" sz="3600" dirty="0"/>
              <a:t>Spring 2023 Assessment Results</a:t>
            </a:r>
          </a:p>
        </p:txBody>
      </p:sp>
      <p:sp>
        <p:nvSpPr>
          <p:cNvPr id="3" name="Content Placeholder 2">
            <a:extLst>
              <a:ext uri="{FF2B5EF4-FFF2-40B4-BE49-F238E27FC236}">
                <a16:creationId xmlns:a16="http://schemas.microsoft.com/office/drawing/2014/main" id="{3FBB52FB-752C-D32B-280D-383738D580D4}"/>
              </a:ext>
            </a:extLst>
          </p:cNvPr>
          <p:cNvSpPr>
            <a:spLocks noGrp="1"/>
          </p:cNvSpPr>
          <p:nvPr>
            <p:ph idx="1"/>
          </p:nvPr>
        </p:nvSpPr>
        <p:spPr>
          <a:xfrm>
            <a:off x="415290" y="1282148"/>
            <a:ext cx="8291830" cy="4894815"/>
          </a:xfrm>
        </p:spPr>
        <p:txBody>
          <a:bodyPr>
            <a:normAutofit/>
          </a:bodyPr>
          <a:lstStyle/>
          <a:p>
            <a:r>
              <a:rPr lang="en-US" sz="1800" dirty="0">
                <a:latin typeface="+mn-lt"/>
              </a:rPr>
              <a:t>Student performance reports should be shared with parents as soon as possible</a:t>
            </a:r>
          </a:p>
          <a:p>
            <a:pPr lvl="1">
              <a:buFont typeface="Courier New" panose="02070309020205020404" pitchFamily="49" charset="0"/>
              <a:buChar char="o"/>
            </a:pPr>
            <a:r>
              <a:rPr lang="en-US" sz="1800" dirty="0">
                <a:latin typeface="+mn-lt"/>
              </a:rPr>
              <a:t>Colorado statute requires local education providers (LEP) to ensure that appropriate personnel provide and explain assessment results to the parent or legal guardian of each student enrolled in the institute charter school </a:t>
            </a:r>
            <a:r>
              <a:rPr kumimoji="0" lang="en-US" sz="1800" b="0" i="0" u="none" strike="noStrike" kern="1200" cap="none" spc="0" normalizeH="0" baseline="0" noProof="0" dirty="0">
                <a:ln>
                  <a:noFill/>
                </a:ln>
                <a:solidFill>
                  <a:srgbClr val="000000"/>
                </a:solidFill>
                <a:effectLst/>
                <a:uLnTx/>
                <a:uFillTx/>
                <a:latin typeface="+mn-lt"/>
                <a:ea typeface="Calibri" panose="020F0502020204030204" pitchFamily="34" charset="0"/>
                <a:cs typeface="+mn-cs"/>
              </a:rPr>
              <a:t>(C.R.S.</a:t>
            </a:r>
            <a:r>
              <a:rPr kumimoji="0" lang="en-US" sz="1800" b="0" i="0" u="none" strike="noStrike" kern="1200" cap="none" spc="0" normalizeH="0" baseline="0" noProof="0" dirty="0">
                <a:ln>
                  <a:noFill/>
                </a:ln>
                <a:solidFill>
                  <a:prstClr val="black"/>
                </a:solidFill>
                <a:effectLst/>
                <a:uLnTx/>
                <a:uFillTx/>
                <a:latin typeface="+mn-lt"/>
                <a:ea typeface="Calibri" panose="020F0502020204030204" pitchFamily="34" charset="0"/>
                <a:cs typeface="+mn-cs"/>
              </a:rPr>
              <a:t> §</a:t>
            </a:r>
            <a:r>
              <a:rPr kumimoji="0" lang="en-US" sz="1800" b="0" i="0" u="none" strike="noStrike" kern="1200" cap="none" spc="0" normalizeH="0" baseline="0" noProof="0" dirty="0">
                <a:ln>
                  <a:noFill/>
                </a:ln>
                <a:solidFill>
                  <a:srgbClr val="000000"/>
                </a:solidFill>
                <a:effectLst/>
                <a:uLnTx/>
                <a:uFillTx/>
                <a:latin typeface="+mn-lt"/>
                <a:ea typeface="Calibri" panose="020F0502020204030204" pitchFamily="34" charset="0"/>
                <a:cs typeface="+mn-cs"/>
              </a:rPr>
              <a:t>22-7-1006.3 (8)(a)). </a:t>
            </a:r>
          </a:p>
          <a:p>
            <a:r>
              <a:rPr lang="en-US" sz="1800" dirty="0">
                <a:solidFill>
                  <a:srgbClr val="000000"/>
                </a:solidFill>
                <a:latin typeface="+mn-lt"/>
                <a:ea typeface="Calibri" panose="020F0502020204030204" pitchFamily="34" charset="0"/>
                <a:cs typeface="+mn-cs"/>
              </a:rPr>
              <a:t>Communication resources are available to help parents and other audience members understand state assessment results</a:t>
            </a:r>
          </a:p>
          <a:p>
            <a:pPr lvl="1">
              <a:buFont typeface="Courier New" panose="02070309020205020404" pitchFamily="49" charset="0"/>
              <a:buChar char="o"/>
            </a:pPr>
            <a:r>
              <a:rPr kumimoji="0" lang="en-US" sz="1800" b="0" i="0" u="none" strike="noStrike" kern="1200" cap="none" spc="0" normalizeH="0" baseline="0" noProof="0" dirty="0">
                <a:ln>
                  <a:noFill/>
                </a:ln>
                <a:solidFill>
                  <a:srgbClr val="000000"/>
                </a:solidFill>
                <a:effectLst/>
                <a:uLnTx/>
                <a:uFillTx/>
                <a:latin typeface="+mn-lt"/>
                <a:ea typeface="Calibri" panose="020F0502020204030204" pitchFamily="34" charset="0"/>
                <a:cs typeface="+mn-cs"/>
              </a:rPr>
              <a:t>Fact sheets</a:t>
            </a:r>
          </a:p>
          <a:p>
            <a:pPr lvl="1">
              <a:buFont typeface="Courier New" panose="02070309020205020404" pitchFamily="49" charset="0"/>
              <a:buChar char="o"/>
            </a:pPr>
            <a:r>
              <a:rPr lang="en-US" sz="1800" dirty="0">
                <a:solidFill>
                  <a:srgbClr val="000000"/>
                </a:solidFill>
                <a:latin typeface="+mn-lt"/>
                <a:ea typeface="Calibri" panose="020F0502020204030204" pitchFamily="34" charset="0"/>
                <a:cs typeface="+mn-cs"/>
              </a:rPr>
              <a:t>Sample family letters</a:t>
            </a:r>
          </a:p>
          <a:p>
            <a:pPr lvl="1">
              <a:buFont typeface="Courier New" panose="02070309020205020404" pitchFamily="49" charset="0"/>
              <a:buChar char="o"/>
            </a:pPr>
            <a:r>
              <a:rPr kumimoji="0" lang="en-US" sz="1800" b="0" i="0" u="none" strike="noStrike" kern="1200" cap="none" spc="0" normalizeH="0" baseline="0" noProof="0" dirty="0">
                <a:ln>
                  <a:noFill/>
                </a:ln>
                <a:solidFill>
                  <a:srgbClr val="000000"/>
                </a:solidFill>
                <a:effectLst/>
                <a:uLnTx/>
                <a:uFillTx/>
                <a:latin typeface="+mn-lt"/>
                <a:ea typeface="Calibri" panose="020F0502020204030204" pitchFamily="34" charset="0"/>
                <a:cs typeface="+mn-cs"/>
              </a:rPr>
              <a:t>Resources for communicating with educators</a:t>
            </a:r>
          </a:p>
          <a:p>
            <a:pPr marL="0" indent="0">
              <a:buNone/>
            </a:pPr>
            <a:endParaRPr lang="en-US" dirty="0"/>
          </a:p>
        </p:txBody>
      </p:sp>
      <p:sp>
        <p:nvSpPr>
          <p:cNvPr id="5" name="Rectangle 4">
            <a:extLst>
              <a:ext uri="{FF2B5EF4-FFF2-40B4-BE49-F238E27FC236}">
                <a16:creationId xmlns:a16="http://schemas.microsoft.com/office/drawing/2014/main" id="{A278230A-BD18-4CB4-F87A-AFA1B174B552}"/>
              </a:ext>
            </a:extLst>
          </p:cNvPr>
          <p:cNvSpPr/>
          <p:nvPr/>
        </p:nvSpPr>
        <p:spPr>
          <a:xfrm>
            <a:off x="2129246" y="4597906"/>
            <a:ext cx="4885508" cy="977946"/>
          </a:xfrm>
          <a:prstGeom prst="rect">
            <a:avLst/>
          </a:prstGeom>
          <a:ln>
            <a:solidFill>
              <a:srgbClr val="455FA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495DB45A-44ED-AE46-ED98-13EEC84A0B3E}"/>
              </a:ext>
            </a:extLst>
          </p:cNvPr>
          <p:cNvSpPr txBox="1"/>
          <p:nvPr/>
        </p:nvSpPr>
        <p:spPr>
          <a:xfrm>
            <a:off x="2129246" y="4597906"/>
            <a:ext cx="4885508" cy="1200329"/>
          </a:xfrm>
          <a:prstGeom prst="rect">
            <a:avLst/>
          </a:prstGeom>
          <a:noFill/>
        </p:spPr>
        <p:txBody>
          <a:bodyPr wrap="square" rtlCol="0">
            <a:spAutoFit/>
          </a:bodyPr>
          <a:lstStyle/>
          <a:p>
            <a:pPr algn="ctr"/>
            <a:r>
              <a:rPr lang="en-US" dirty="0">
                <a:solidFill>
                  <a:schemeClr val="bg1"/>
                </a:solidFill>
              </a:rPr>
              <a:t>Communication Resources:</a:t>
            </a:r>
          </a:p>
          <a:p>
            <a:pPr algn="ctr"/>
            <a:r>
              <a:rPr lang="en-US" dirty="0">
                <a:solidFill>
                  <a:schemeClr val="bg1"/>
                </a:solidFill>
                <a:hlinkClick r:id="rId2">
                  <a:extLst>
                    <a:ext uri="{A12FA001-AC4F-418D-AE19-62706E023703}">
                      <ahyp:hlinkClr xmlns:ahyp="http://schemas.microsoft.com/office/drawing/2018/hyperlinkcolor" val="tx"/>
                    </a:ext>
                  </a:extLst>
                </a:hlinkClick>
              </a:rPr>
              <a:t>https://www.cde.state.co.us/communications/tools-assessments</a:t>
            </a:r>
            <a:endParaRPr lang="en-US" dirty="0">
              <a:solidFill>
                <a:schemeClr val="bg1"/>
              </a:solidFill>
            </a:endParaRPr>
          </a:p>
          <a:p>
            <a:endParaRPr lang="en-US" dirty="0"/>
          </a:p>
        </p:txBody>
      </p:sp>
    </p:spTree>
    <p:extLst>
      <p:ext uri="{BB962C8B-B14F-4D97-AF65-F5344CB8AC3E}">
        <p14:creationId xmlns:p14="http://schemas.microsoft.com/office/powerpoint/2010/main" val="411469837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0B30CD0C-C83C-BEC5-1FB5-00BDBB158D06}"/>
              </a:ext>
            </a:extLst>
          </p:cNvPr>
          <p:cNvPicPr>
            <a:picLocks noChangeAspect="1"/>
          </p:cNvPicPr>
          <p:nvPr/>
        </p:nvPicPr>
        <p:blipFill>
          <a:blip r:embed="rId2"/>
          <a:stretch>
            <a:fillRect/>
          </a:stretch>
        </p:blipFill>
        <p:spPr>
          <a:xfrm>
            <a:off x="2343719" y="1792145"/>
            <a:ext cx="4456562" cy="3615241"/>
          </a:xfrm>
          <a:prstGeom prst="rect">
            <a:avLst/>
          </a:prstGeom>
        </p:spPr>
      </p:pic>
      <p:sp>
        <p:nvSpPr>
          <p:cNvPr id="2" name="Title 1">
            <a:extLst>
              <a:ext uri="{FF2B5EF4-FFF2-40B4-BE49-F238E27FC236}">
                <a16:creationId xmlns:a16="http://schemas.microsoft.com/office/drawing/2014/main" id="{D59A74EE-C56F-ADCE-15EE-50553013D6FD}"/>
              </a:ext>
            </a:extLst>
          </p:cNvPr>
          <p:cNvSpPr>
            <a:spLocks noGrp="1"/>
          </p:cNvSpPr>
          <p:nvPr>
            <p:ph type="title"/>
          </p:nvPr>
        </p:nvSpPr>
        <p:spPr>
          <a:xfrm>
            <a:off x="486410" y="590227"/>
            <a:ext cx="7886700" cy="730249"/>
          </a:xfrm>
        </p:spPr>
        <p:txBody>
          <a:bodyPr>
            <a:noAutofit/>
          </a:bodyPr>
          <a:lstStyle/>
          <a:p>
            <a:r>
              <a:rPr kumimoji="0" lang="en-US" sz="3200" b="0" i="0" u="none" strike="noStrike" kern="1200" cap="none" spc="0" normalizeH="0" baseline="0" noProof="0" dirty="0">
                <a:ln>
                  <a:noFill/>
                </a:ln>
                <a:effectLst/>
                <a:uLnTx/>
                <a:uFillTx/>
                <a:latin typeface="Arial" panose="020B0604020202020204" pitchFamily="34" charset="0"/>
                <a:ea typeface="+mj-ea"/>
                <a:cs typeface="Arial" panose="020B0604020202020204" pitchFamily="34" charset="0"/>
              </a:rPr>
              <a:t>Collaboratively-developed, Standards-based Performance Assessments</a:t>
            </a:r>
            <a:endParaRPr lang="en-US" sz="3200" dirty="0"/>
          </a:p>
        </p:txBody>
      </p:sp>
      <p:sp>
        <p:nvSpPr>
          <p:cNvPr id="4" name="TextBox 3">
            <a:extLst>
              <a:ext uri="{FF2B5EF4-FFF2-40B4-BE49-F238E27FC236}">
                <a16:creationId xmlns:a16="http://schemas.microsoft.com/office/drawing/2014/main" id="{45FB945B-EBB8-D8E3-0B75-0A43154010A5}"/>
              </a:ext>
            </a:extLst>
          </p:cNvPr>
          <p:cNvSpPr txBox="1"/>
          <p:nvPr/>
        </p:nvSpPr>
        <p:spPr>
          <a:xfrm>
            <a:off x="2621280" y="3105834"/>
            <a:ext cx="3901440" cy="646331"/>
          </a:xfrm>
          <a:prstGeom prst="rect">
            <a:avLst/>
          </a:prstGeom>
          <a:noFill/>
        </p:spPr>
        <p:txBody>
          <a:bodyPr wrap="square">
            <a:spAutoFit/>
          </a:bodyPr>
          <a:lstStyle/>
          <a:p>
            <a:pPr marL="0" indent="0" algn="ctr">
              <a:buNone/>
            </a:pPr>
            <a:r>
              <a:rPr lang="en-US" sz="1800" dirty="0">
                <a:solidFill>
                  <a:schemeClr val="bg1"/>
                </a:solidFill>
                <a:hlinkClick r:id="rId3">
                  <a:extLst>
                    <a:ext uri="{A12FA001-AC4F-418D-AE19-62706E023703}">
                      <ahyp:hlinkClr xmlns:ahyp="http://schemas.microsoft.com/office/drawing/2018/hyperlinkcolor" val="tx"/>
                    </a:ext>
                  </a:extLst>
                </a:hlinkClick>
              </a:rPr>
              <a:t>https://www.cde.state.co.us/postsecondary/perfassessment</a:t>
            </a:r>
            <a:endParaRPr lang="en" dirty="0">
              <a:solidFill>
                <a:schemeClr val="bg1"/>
              </a:solidFill>
            </a:endParaRPr>
          </a:p>
        </p:txBody>
      </p:sp>
    </p:spTree>
    <p:extLst>
      <p:ext uri="{BB962C8B-B14F-4D97-AF65-F5344CB8AC3E}">
        <p14:creationId xmlns:p14="http://schemas.microsoft.com/office/powerpoint/2010/main" val="767188094"/>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Shape 180"/>
        <p:cNvGrpSpPr/>
        <p:nvPr/>
      </p:nvGrpSpPr>
      <p:grpSpPr>
        <a:xfrm>
          <a:off x="0" y="0"/>
          <a:ext cx="0" cy="0"/>
          <a:chOff x="0" y="0"/>
          <a:chExt cx="0" cy="0"/>
        </a:xfrm>
      </p:grpSpPr>
      <p:sp>
        <p:nvSpPr>
          <p:cNvPr id="2" name="Title 1">
            <a:extLst>
              <a:ext uri="{FF2B5EF4-FFF2-40B4-BE49-F238E27FC236}">
                <a16:creationId xmlns:a16="http://schemas.microsoft.com/office/drawing/2014/main" id="{73C52A80-1EC6-F3C4-7DFD-68C686C8251F}"/>
              </a:ext>
            </a:extLst>
          </p:cNvPr>
          <p:cNvSpPr>
            <a:spLocks noGrp="1"/>
          </p:cNvSpPr>
          <p:nvPr>
            <p:ph type="title"/>
          </p:nvPr>
        </p:nvSpPr>
        <p:spPr>
          <a:xfrm>
            <a:off x="347531" y="279595"/>
            <a:ext cx="5158247" cy="590603"/>
          </a:xfrm>
        </p:spPr>
        <p:txBody>
          <a:bodyPr>
            <a:normAutofit fontScale="90000"/>
          </a:bodyPr>
          <a:lstStyle/>
          <a:p>
            <a:br>
              <a:rPr lang="en-US" dirty="0"/>
            </a:br>
            <a:r>
              <a:rPr lang="en-US" sz="4000" dirty="0"/>
              <a:t>Aligned Initiatives</a:t>
            </a:r>
          </a:p>
        </p:txBody>
      </p:sp>
      <p:sp>
        <p:nvSpPr>
          <p:cNvPr id="182" name="Google Shape;182;p22"/>
          <p:cNvSpPr txBox="1">
            <a:spLocks noGrp="1"/>
          </p:cNvSpPr>
          <p:nvPr>
            <p:ph idx="1"/>
          </p:nvPr>
        </p:nvSpPr>
        <p:spPr>
          <a:xfrm>
            <a:off x="347531" y="1267205"/>
            <a:ext cx="8318949" cy="4940555"/>
          </a:xfrm>
          <a:prstGeom prst="rect">
            <a:avLst/>
          </a:prstGeom>
        </p:spPr>
        <p:txBody>
          <a:bodyPr spcFirstLastPara="1" vert="horz" wrap="square" lIns="91425" tIns="91425" rIns="91425" bIns="91425" rtlCol="0" anchor="t" anchorCtr="0">
            <a:noAutofit/>
          </a:bodyPr>
          <a:lstStyle/>
          <a:p>
            <a:r>
              <a:rPr lang="en" sz="1800" dirty="0">
                <a:latin typeface="+mn-lt"/>
                <a:hlinkClick r:id="rId3"/>
              </a:rPr>
              <a:t>Student-Centered Science Assessment Toolkit &amp; PLC</a:t>
            </a:r>
            <a:endParaRPr lang="en" sz="1800" dirty="0">
              <a:latin typeface="+mn-lt"/>
            </a:endParaRPr>
          </a:p>
          <a:p>
            <a:pPr lvl="1">
              <a:buFont typeface="Courier New" panose="02070309020205020404" pitchFamily="49" charset="0"/>
              <a:buChar char="o"/>
            </a:pPr>
            <a:r>
              <a:rPr lang="en-US" sz="1800" dirty="0">
                <a:latin typeface="+mn-lt"/>
              </a:rPr>
              <a:t>Supports ongoing, embedded learning for science educators in the development of 3-dimensional performance assessments</a:t>
            </a:r>
          </a:p>
          <a:p>
            <a:pPr lvl="1">
              <a:buFont typeface="Courier New" panose="02070309020205020404" pitchFamily="49" charset="0"/>
              <a:buChar char="o"/>
            </a:pPr>
            <a:r>
              <a:rPr lang="en" sz="1800" dirty="0">
                <a:latin typeface="+mn-lt"/>
              </a:rPr>
              <a:t>2022-23 Pilot with 4 Colorado Districts</a:t>
            </a:r>
          </a:p>
          <a:p>
            <a:pPr lvl="1">
              <a:buFont typeface="Courier New" panose="02070309020205020404" pitchFamily="49" charset="0"/>
              <a:buChar char="o"/>
            </a:pPr>
            <a:r>
              <a:rPr lang="en" sz="1800" dirty="0">
                <a:latin typeface="+mn-lt"/>
              </a:rPr>
              <a:t>Expanding </a:t>
            </a:r>
            <a:r>
              <a:rPr lang="en" sz="1800" dirty="0">
                <a:latin typeface="+mn-lt"/>
                <a:hlinkClick r:id="rId4"/>
              </a:rPr>
              <a:t>participation opportunities </a:t>
            </a:r>
            <a:r>
              <a:rPr lang="en" sz="1800" dirty="0">
                <a:latin typeface="+mn-lt"/>
              </a:rPr>
              <a:t>in 2023-24</a:t>
            </a:r>
          </a:p>
          <a:p>
            <a:r>
              <a:rPr lang="en" sz="1800" dirty="0">
                <a:latin typeface="+mn-lt"/>
                <a:hlinkClick r:id="rId5"/>
              </a:rPr>
              <a:t>Performance Assessment Case Studies</a:t>
            </a:r>
            <a:endParaRPr lang="en" sz="1800" dirty="0">
              <a:latin typeface="+mn-lt"/>
            </a:endParaRPr>
          </a:p>
          <a:p>
            <a:pPr lvl="1">
              <a:buFont typeface="Courier New" panose="02070309020205020404" pitchFamily="49" charset="0"/>
              <a:buChar char="o"/>
            </a:pPr>
            <a:r>
              <a:rPr lang="en-US" sz="1800" dirty="0">
                <a:latin typeface="+mn-lt"/>
              </a:rPr>
              <a:t>Carried out by </a:t>
            </a:r>
            <a:r>
              <a:rPr lang="en-US" sz="1800" dirty="0">
                <a:latin typeface="+mn-lt"/>
                <a:hlinkClick r:id="rId6"/>
              </a:rPr>
              <a:t>CADRE at CU Boulder</a:t>
            </a:r>
            <a:endParaRPr lang="en-US" sz="1800" dirty="0">
              <a:latin typeface="+mn-lt"/>
            </a:endParaRPr>
          </a:p>
          <a:p>
            <a:pPr lvl="1">
              <a:buFont typeface="Courier New" panose="02070309020205020404" pitchFamily="49" charset="0"/>
              <a:buChar char="o"/>
            </a:pPr>
            <a:r>
              <a:rPr lang="en-US" sz="1800" dirty="0">
                <a:latin typeface="+mn-lt"/>
              </a:rPr>
              <a:t>Multi-site case study with educators using curriculum-embedded classroom performance assessment as the primary means for evaluating student learning</a:t>
            </a:r>
          </a:p>
          <a:p>
            <a:pPr lvl="1">
              <a:buFont typeface="Courier New" panose="02070309020205020404" pitchFamily="49" charset="0"/>
              <a:buChar char="o"/>
            </a:pPr>
            <a:r>
              <a:rPr lang="en-US" sz="1800" dirty="0">
                <a:latin typeface="+mn-lt"/>
              </a:rPr>
              <a:t>New briefs begin released October 2023</a:t>
            </a:r>
          </a:p>
          <a:p>
            <a:r>
              <a:rPr lang="en-US" sz="1800" dirty="0">
                <a:latin typeface="+mn-lt"/>
                <a:hlinkClick r:id="rId7"/>
              </a:rPr>
              <a:t>Reimagining College Access</a:t>
            </a:r>
            <a:endParaRPr lang="en-US" sz="1800" dirty="0">
              <a:latin typeface="+mn-lt"/>
            </a:endParaRPr>
          </a:p>
          <a:p>
            <a:pPr lvl="1">
              <a:buFont typeface="Courier New" panose="02070309020205020404" pitchFamily="49" charset="0"/>
              <a:buChar char="o"/>
            </a:pPr>
            <a:r>
              <a:rPr lang="en-US" sz="1800" dirty="0">
                <a:latin typeface="+mn-lt"/>
              </a:rPr>
              <a:t>National effort to support the use of performance assessment in higher education admissions, placement and advising processes</a:t>
            </a:r>
          </a:p>
          <a:p>
            <a:pPr lvl="1">
              <a:buFont typeface="Courier New" panose="02070309020205020404" pitchFamily="49" charset="0"/>
              <a:buChar char="o"/>
            </a:pPr>
            <a:r>
              <a:rPr lang="en-US" sz="1800" dirty="0">
                <a:latin typeface="+mn-lt"/>
              </a:rPr>
              <a:t>Colorado Pilot: Metro State University utilizing a performance assessment model for placement in Freshman level English courses</a:t>
            </a:r>
            <a:endParaRPr lang="en-US" sz="1800" dirty="0">
              <a:latin typeface="+mn-lt"/>
              <a:hlinkClick r:id="rId8">
                <a:extLst>
                  <a:ext uri="{A12FA001-AC4F-418D-AE19-62706E023703}">
                    <ahyp:hlinkClr xmlns:ahyp="http://schemas.microsoft.com/office/drawing/2018/hyperlinkcolor" val="tx"/>
                  </a:ext>
                </a:extLst>
              </a:hlinkClick>
            </a:endParaRPr>
          </a:p>
        </p:txBody>
      </p:sp>
      <p:sp>
        <p:nvSpPr>
          <p:cNvPr id="183" name="Google Shape;183;p22"/>
          <p:cNvSpPr txBox="1">
            <a:spLocks noGrp="1"/>
          </p:cNvSpPr>
          <p:nvPr>
            <p:ph type="sldNum" sz="quarter" idx="12"/>
          </p:nvPr>
        </p:nvSpPr>
        <p:spPr>
          <a:xfrm>
            <a:off x="223071" y="6427018"/>
            <a:ext cx="2057400" cy="365125"/>
          </a:xfrm>
          <a:prstGeom prst="rect">
            <a:avLst/>
          </a:prstGeom>
        </p:spPr>
        <p:txBody>
          <a:bodyPr spcFirstLastPara="1" wrap="square" lIns="91425" tIns="91425" rIns="91425" bIns="91425" anchor="t" anchorCtr="0">
            <a:noAutofit/>
          </a:bodyPr>
          <a:lstStyle>
            <a:defPPr>
              <a:defRPr lang="en-US"/>
            </a:defPPr>
            <a:lvl1pPr marL="0" algn="l" defTabSz="914400" rtl="0" eaLnBrk="1" latinLnBrk="0" hangingPunct="1">
              <a:defRPr sz="1600" kern="1200">
                <a:solidFill>
                  <a:schemeClr val="bg1">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479D5F6-EDCB-402A-AC08-4943A1820E8F}" type="slidenum">
              <a:rPr lang="en-US" smtClean="0"/>
              <a:pPr/>
              <a:t>71</a:t>
            </a:fld>
            <a:endParaRPr dirty="0"/>
          </a:p>
        </p:txBody>
      </p:sp>
      <p:sp>
        <p:nvSpPr>
          <p:cNvPr id="7" name="Title 1">
            <a:extLst>
              <a:ext uri="{FF2B5EF4-FFF2-40B4-BE49-F238E27FC236}">
                <a16:creationId xmlns:a16="http://schemas.microsoft.com/office/drawing/2014/main" id="{4C638FF7-9219-4F96-89EB-0C73E2587C24}"/>
              </a:ext>
            </a:extLst>
          </p:cNvPr>
          <p:cNvSpPr txBox="1">
            <a:spLocks/>
          </p:cNvSpPr>
          <p:nvPr/>
        </p:nvSpPr>
        <p:spPr>
          <a:xfrm>
            <a:off x="142174" y="173831"/>
            <a:ext cx="8817099" cy="802133"/>
          </a:xfrm>
          <a:prstGeom prst="rect">
            <a:avLst/>
          </a:prstGeom>
        </p:spPr>
        <p:txBody>
          <a:bodyPr vert="horz" lIns="0" tIns="0" rIns="0" bIns="0" rtlCol="0" anchor="ctr" anchorCtr="0">
            <a:noAutofit/>
          </a:bodyPr>
          <a:lstStyle>
            <a:lvl1pPr algn="l" defTabSz="914400" rtl="0" eaLnBrk="1" latinLnBrk="0" hangingPunct="1">
              <a:lnSpc>
                <a:spcPct val="90000"/>
              </a:lnSpc>
              <a:spcBef>
                <a:spcPct val="0"/>
              </a:spcBef>
              <a:buNone/>
              <a:defRPr sz="2400" kern="1200">
                <a:solidFill>
                  <a:schemeClr val="bg1"/>
                </a:solidFill>
                <a:latin typeface="Museo Slab 500" panose="02000000000000000000" pitchFamily="50" charset="0"/>
                <a:ea typeface="+mj-ea"/>
                <a:cs typeface="+mj-cs"/>
              </a:defRPr>
            </a:lvl1pPr>
          </a:lstStyle>
          <a:p>
            <a:endParaRPr lang="en-US" dirty="0">
              <a:latin typeface="+mn-lt"/>
            </a:endParaRP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402973-D097-1A00-3481-4C6A77415EA1}"/>
              </a:ext>
            </a:extLst>
          </p:cNvPr>
          <p:cNvSpPr>
            <a:spLocks noGrp="1"/>
          </p:cNvSpPr>
          <p:nvPr>
            <p:ph type="ctrTitle"/>
          </p:nvPr>
        </p:nvSpPr>
        <p:spPr/>
        <p:txBody>
          <a:bodyPr/>
          <a:lstStyle/>
          <a:p>
            <a:r>
              <a:rPr lang="en-US" dirty="0"/>
              <a:t>Universal Technology Tips for State Assessments</a:t>
            </a:r>
          </a:p>
        </p:txBody>
      </p:sp>
    </p:spTree>
    <p:extLst>
      <p:ext uri="{BB962C8B-B14F-4D97-AF65-F5344CB8AC3E}">
        <p14:creationId xmlns:p14="http://schemas.microsoft.com/office/powerpoint/2010/main" val="3950896498"/>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3530" y="356171"/>
            <a:ext cx="7886700" cy="730249"/>
          </a:xfrm>
        </p:spPr>
        <p:txBody>
          <a:bodyPr anchor="ctr">
            <a:normAutofit/>
          </a:bodyPr>
          <a:lstStyle/>
          <a:p>
            <a:r>
              <a:rPr lang="en-US" sz="3600" dirty="0"/>
              <a:t>Online Assessment Platforms</a:t>
            </a:r>
          </a:p>
        </p:txBody>
      </p:sp>
      <p:graphicFrame>
        <p:nvGraphicFramePr>
          <p:cNvPr id="5" name="Content Placeholder 2"/>
          <p:cNvGraphicFramePr>
            <a:graphicFrameLocks noGrp="1"/>
          </p:cNvGraphicFramePr>
          <p:nvPr>
            <p:ph idx="1"/>
          </p:nvPr>
        </p:nvGraphicFramePr>
        <p:xfrm>
          <a:off x="-1" y="1310943"/>
          <a:ext cx="9144001" cy="5701187"/>
        </p:xfrm>
        <a:graphic>
          <a:graphicData uri="http://schemas.openxmlformats.org/drawingml/2006/table">
            <a:tbl>
              <a:tblPr firstRow="1" bandRow="1">
                <a:tableStyleId>{5C22544A-7EE6-4342-B048-85BDC9FD1C3A}</a:tableStyleId>
              </a:tblPr>
              <a:tblGrid>
                <a:gridCol w="1792941">
                  <a:extLst>
                    <a:ext uri="{9D8B030D-6E8A-4147-A177-3AD203B41FA5}">
                      <a16:colId xmlns:a16="http://schemas.microsoft.com/office/drawing/2014/main" val="20000"/>
                    </a:ext>
                  </a:extLst>
                </a:gridCol>
                <a:gridCol w="1792941">
                  <a:extLst>
                    <a:ext uri="{9D8B030D-6E8A-4147-A177-3AD203B41FA5}">
                      <a16:colId xmlns:a16="http://schemas.microsoft.com/office/drawing/2014/main" val="20001"/>
                    </a:ext>
                  </a:extLst>
                </a:gridCol>
                <a:gridCol w="1792941">
                  <a:extLst>
                    <a:ext uri="{9D8B030D-6E8A-4147-A177-3AD203B41FA5}">
                      <a16:colId xmlns:a16="http://schemas.microsoft.com/office/drawing/2014/main" val="20002"/>
                    </a:ext>
                  </a:extLst>
                </a:gridCol>
                <a:gridCol w="3765178">
                  <a:extLst>
                    <a:ext uri="{9D8B030D-6E8A-4147-A177-3AD203B41FA5}">
                      <a16:colId xmlns:a16="http://schemas.microsoft.com/office/drawing/2014/main" val="20003"/>
                    </a:ext>
                  </a:extLst>
                </a:gridCol>
              </a:tblGrid>
              <a:tr h="645136">
                <a:tc>
                  <a:txBody>
                    <a:bodyPr/>
                    <a:lstStyle/>
                    <a:p>
                      <a:pPr algn="ctr"/>
                      <a:r>
                        <a:rPr lang="en-US" sz="1800" dirty="0"/>
                        <a:t>Assessment</a:t>
                      </a:r>
                    </a:p>
                  </a:txBody>
                  <a:tcPr marL="79938" marR="79938" marT="45183" marB="45183" anchor="ctr"/>
                </a:tc>
                <a:tc>
                  <a:txBody>
                    <a:bodyPr/>
                    <a:lstStyle/>
                    <a:p>
                      <a:pPr algn="ctr"/>
                      <a:r>
                        <a:rPr lang="en-US" sz="1800" dirty="0"/>
                        <a:t>Test Engine</a:t>
                      </a:r>
                    </a:p>
                  </a:txBody>
                  <a:tcPr marL="79938" marR="79938" marT="45183" marB="45183" anchor="ctr"/>
                </a:tc>
                <a:tc>
                  <a:txBody>
                    <a:bodyPr/>
                    <a:lstStyle/>
                    <a:p>
                      <a:pPr algn="ctr"/>
                      <a:r>
                        <a:rPr lang="en-US" sz="1800" dirty="0"/>
                        <a:t>Student Info</a:t>
                      </a:r>
                      <a:r>
                        <a:rPr lang="en-US" sz="1800" baseline="0" dirty="0"/>
                        <a:t> </a:t>
                      </a:r>
                      <a:r>
                        <a:rPr lang="en-US" sz="1800" dirty="0"/>
                        <a:t>System</a:t>
                      </a:r>
                    </a:p>
                  </a:txBody>
                  <a:tcPr marL="79938" marR="79938" marT="45183" marB="45183" anchor="ctr"/>
                </a:tc>
                <a:tc>
                  <a:txBody>
                    <a:bodyPr/>
                    <a:lstStyle/>
                    <a:p>
                      <a:pPr algn="ctr"/>
                      <a:r>
                        <a:rPr lang="en-US" sz="1800" dirty="0"/>
                        <a:t>Features</a:t>
                      </a:r>
                    </a:p>
                  </a:txBody>
                  <a:tcPr marL="79938" marR="79938" marT="45183" marB="45183" anchor="ctr"/>
                </a:tc>
                <a:extLst>
                  <a:ext uri="{0D108BD9-81ED-4DB2-BD59-A6C34878D82A}">
                    <a16:rowId xmlns:a16="http://schemas.microsoft.com/office/drawing/2014/main" val="10000"/>
                  </a:ext>
                </a:extLst>
              </a:tr>
              <a:tr h="584176">
                <a:tc>
                  <a:txBody>
                    <a:bodyPr/>
                    <a:lstStyle/>
                    <a:p>
                      <a:pPr marL="0" marR="0" algn="ctr">
                        <a:spcBef>
                          <a:spcPts val="0"/>
                        </a:spcBef>
                        <a:spcAft>
                          <a:spcPts val="0"/>
                        </a:spcAft>
                      </a:pPr>
                      <a:r>
                        <a:rPr lang="en-US" sz="1800" dirty="0">
                          <a:effectLst/>
                        </a:rPr>
                        <a:t>ACCESS for ELLs®</a:t>
                      </a:r>
                      <a:endParaRPr lang="en-US" sz="1800" dirty="0">
                        <a:solidFill>
                          <a:schemeClr val="tx1">
                            <a:lumMod val="50000"/>
                          </a:schemeClr>
                        </a:solidFill>
                        <a:effectLst/>
                      </a:endParaRPr>
                    </a:p>
                  </a:txBody>
                  <a:tcPr marL="79938" marR="79938" marT="45183" marB="45183" anchor="ctr"/>
                </a:tc>
                <a:tc>
                  <a:txBody>
                    <a:bodyPr/>
                    <a:lstStyle/>
                    <a:p>
                      <a:endParaRPr lang="en-US" sz="1800" dirty="0">
                        <a:solidFill>
                          <a:schemeClr val="tx1">
                            <a:lumMod val="50000"/>
                          </a:schemeClr>
                        </a:solidFill>
                      </a:endParaRPr>
                    </a:p>
                  </a:txBody>
                  <a:tcPr marL="79938" marR="79938" marT="45183" marB="45183"/>
                </a:tc>
                <a:tc>
                  <a:txBody>
                    <a:bodyPr/>
                    <a:lstStyle/>
                    <a:p>
                      <a:pPr algn="ctr"/>
                      <a:r>
                        <a:rPr lang="en-US" sz="1800" dirty="0"/>
                        <a:t>WIDA AMS</a:t>
                      </a:r>
                      <a:endParaRPr lang="en-US" sz="1800" dirty="0">
                        <a:solidFill>
                          <a:schemeClr val="tx1">
                            <a:lumMod val="50000"/>
                          </a:schemeClr>
                        </a:solidFill>
                      </a:endParaRPr>
                    </a:p>
                  </a:txBody>
                  <a:tcPr marL="79938" marR="79938" marT="45183" marB="45183" anchor="ctr"/>
                </a:tc>
                <a:tc>
                  <a:txBody>
                    <a:bodyPr/>
                    <a:lstStyle/>
                    <a:p>
                      <a:pPr marL="285750" indent="-285750">
                        <a:buFont typeface="Arial" panose="020B0604020202020204" pitchFamily="34" charset="0"/>
                        <a:buChar char="•"/>
                      </a:pPr>
                      <a:r>
                        <a:rPr lang="en-US" sz="1800" dirty="0"/>
                        <a:t>Caching server</a:t>
                      </a:r>
                    </a:p>
                    <a:p>
                      <a:pPr marL="285750" indent="-285750">
                        <a:buFont typeface="Arial" panose="020B0604020202020204" pitchFamily="34" charset="0"/>
                        <a:buChar char="•"/>
                      </a:pPr>
                      <a:r>
                        <a:rPr lang="en-US" sz="1800" dirty="0"/>
                        <a:t>Clients for Windows, Linux, Mac OSX,</a:t>
                      </a:r>
                      <a:r>
                        <a:rPr lang="en-US" sz="1800" baseline="0" dirty="0"/>
                        <a:t> Chromebooks, iPads and Android</a:t>
                      </a:r>
                      <a:endParaRPr lang="en-US" sz="1800" baseline="0" dirty="0">
                        <a:solidFill>
                          <a:schemeClr val="tx1">
                            <a:lumMod val="50000"/>
                          </a:schemeClr>
                        </a:solidFill>
                      </a:endParaRPr>
                    </a:p>
                  </a:txBody>
                  <a:tcPr marL="79938" marR="79938" marT="45183" marB="45183" anchor="ctr"/>
                </a:tc>
                <a:extLst>
                  <a:ext uri="{0D108BD9-81ED-4DB2-BD59-A6C34878D82A}">
                    <a16:rowId xmlns:a16="http://schemas.microsoft.com/office/drawing/2014/main" val="10001"/>
                  </a:ext>
                </a:extLst>
              </a:tr>
              <a:tr h="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a:t>CMAS</a:t>
                      </a:r>
                      <a:endParaRPr lang="en-US" sz="1800" dirty="0">
                        <a:solidFill>
                          <a:schemeClr val="tx1">
                            <a:lumMod val="50000"/>
                          </a:schemeClr>
                        </a:solidFill>
                      </a:endParaRPr>
                    </a:p>
                  </a:txBody>
                  <a:tcPr marL="79938" marR="79938" marT="45183" marB="45183" anchor="ctr"/>
                </a:tc>
                <a:tc>
                  <a:txBody>
                    <a:bodyPr/>
                    <a:lstStyle/>
                    <a:p>
                      <a:endParaRPr lang="en-US" sz="1800" dirty="0">
                        <a:solidFill>
                          <a:schemeClr val="tx1">
                            <a:lumMod val="50000"/>
                          </a:schemeClr>
                        </a:solidFill>
                      </a:endParaRPr>
                    </a:p>
                  </a:txBody>
                  <a:tcPr marL="79938" marR="79938" marT="45183" marB="45183"/>
                </a:tc>
                <a:tc>
                  <a:txBody>
                    <a:bodyPr/>
                    <a:lstStyle/>
                    <a:p>
                      <a:pPr algn="ctr"/>
                      <a:endParaRPr lang="en-US" sz="1800" dirty="0">
                        <a:solidFill>
                          <a:schemeClr val="tx1">
                            <a:lumMod val="50000"/>
                          </a:schemeClr>
                        </a:solidFill>
                      </a:endParaRPr>
                    </a:p>
                  </a:txBody>
                  <a:tcPr marL="79938" marR="79938" marT="45183" marB="45183" anchor="ctr"/>
                </a:tc>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a:t>Caching server available</a:t>
                      </a:r>
                    </a:p>
                    <a:p>
                      <a:pPr marL="285750" indent="-285750">
                        <a:buFont typeface="Arial" panose="020B0604020202020204" pitchFamily="34" charset="0"/>
                        <a:buChar char="•"/>
                      </a:pPr>
                      <a:r>
                        <a:rPr lang="en-US" sz="1800" dirty="0"/>
                        <a:t>Installable apps for desktop, </a:t>
                      </a:r>
                      <a:r>
                        <a:rPr lang="en-US" sz="1800" baseline="0" dirty="0"/>
                        <a:t>Chromebooks, Androids and iPads</a:t>
                      </a:r>
                      <a:endParaRPr lang="en-US" sz="1800" dirty="0">
                        <a:solidFill>
                          <a:schemeClr val="tx1">
                            <a:lumMod val="50000"/>
                          </a:schemeClr>
                        </a:solidFill>
                      </a:endParaRPr>
                    </a:p>
                  </a:txBody>
                  <a:tcPr marL="79938" marR="79938" marT="45183" marB="45183" anchor="ctr"/>
                </a:tc>
                <a:extLst>
                  <a:ext uri="{0D108BD9-81ED-4DB2-BD59-A6C34878D82A}">
                    <a16:rowId xmlns:a16="http://schemas.microsoft.com/office/drawing/2014/main" val="10002"/>
                  </a:ext>
                </a:extLst>
              </a:tr>
              <a:tr h="57978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err="1"/>
                        <a:t>CoAlt</a:t>
                      </a:r>
                      <a:r>
                        <a:rPr lang="en-US" sz="1800" dirty="0"/>
                        <a:t> Science</a:t>
                      </a:r>
                      <a:endParaRPr lang="en-US" sz="1800" dirty="0">
                        <a:solidFill>
                          <a:schemeClr val="tx1">
                            <a:lumMod val="50000"/>
                          </a:schemeClr>
                        </a:solidFill>
                      </a:endParaRPr>
                    </a:p>
                  </a:txBody>
                  <a:tcPr marL="79938" marR="79938" marT="45183" marB="45183" anchor="ctr"/>
                </a:tc>
                <a:tc>
                  <a:txBody>
                    <a:bodyPr/>
                    <a:lstStyle/>
                    <a:p>
                      <a:pPr algn="ctr"/>
                      <a:r>
                        <a:rPr lang="en-US" sz="1800" dirty="0"/>
                        <a:t>N/A</a:t>
                      </a:r>
                      <a:endParaRPr lang="en-US" sz="1800" dirty="0">
                        <a:solidFill>
                          <a:schemeClr val="tx1">
                            <a:lumMod val="50000"/>
                          </a:schemeClr>
                        </a:solidFill>
                      </a:endParaRPr>
                    </a:p>
                  </a:txBody>
                  <a:tcPr marL="79938" marR="79938" marT="45183" marB="45183" anchor="ctr"/>
                </a:tc>
                <a:tc>
                  <a:txBody>
                    <a:bodyPr/>
                    <a:lstStyle/>
                    <a:p>
                      <a:pPr algn="ctr"/>
                      <a:endParaRPr lang="en-US" sz="1800" dirty="0">
                        <a:solidFill>
                          <a:schemeClr val="tx1">
                            <a:lumMod val="50000"/>
                          </a:schemeClr>
                        </a:solidFill>
                      </a:endParaRPr>
                    </a:p>
                  </a:txBody>
                  <a:tcPr marL="79938" marR="79938" marT="45183" marB="45183" anchor="ctr"/>
                </a:tc>
                <a:tc>
                  <a:txBody>
                    <a:bodyPr/>
                    <a:lstStyle/>
                    <a:p>
                      <a:pPr marL="285750" indent="-285750">
                        <a:buFont typeface="Arial" panose="020B0604020202020204" pitchFamily="34" charset="0"/>
                        <a:buChar char="•"/>
                      </a:pPr>
                      <a:endParaRPr lang="en-US" sz="1800" dirty="0">
                        <a:solidFill>
                          <a:schemeClr val="tx1">
                            <a:lumMod val="50000"/>
                          </a:schemeClr>
                        </a:solidFill>
                      </a:endParaRPr>
                    </a:p>
                  </a:txBody>
                  <a:tcPr marL="79938" marR="79938" marT="45183" marB="45183" anchor="ctr"/>
                </a:tc>
                <a:extLst>
                  <a:ext uri="{0D108BD9-81ED-4DB2-BD59-A6C34878D82A}">
                    <a16:rowId xmlns:a16="http://schemas.microsoft.com/office/drawing/2014/main" val="10003"/>
                  </a:ext>
                </a:extLst>
              </a:tr>
              <a:tr h="35408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a:t>CoAlt ELA and Math (Dynamic Learning Maps)</a:t>
                      </a:r>
                      <a:endParaRPr lang="en-US" sz="1800" dirty="0">
                        <a:solidFill>
                          <a:schemeClr val="tx1">
                            <a:lumMod val="50000"/>
                          </a:schemeClr>
                        </a:solidFill>
                      </a:endParaRPr>
                    </a:p>
                  </a:txBody>
                  <a:tcPr marL="79938" marR="79938" marT="45183" marB="45183" anchor="ctr"/>
                </a:tc>
                <a:tc>
                  <a:txBody>
                    <a:bodyPr/>
                    <a:lstStyle/>
                    <a:p>
                      <a:pPr algn="ctr"/>
                      <a:r>
                        <a:rPr lang="en-US" sz="1800" dirty="0"/>
                        <a:t>Student Portal</a:t>
                      </a:r>
                      <a:endParaRPr lang="en-US" sz="1800" dirty="0">
                        <a:solidFill>
                          <a:schemeClr val="tx1">
                            <a:lumMod val="50000"/>
                          </a:schemeClr>
                        </a:solidFill>
                      </a:endParaRPr>
                    </a:p>
                  </a:txBody>
                  <a:tcPr marL="79938" marR="79938" marT="45183" marB="45183"/>
                </a:tc>
                <a:tc>
                  <a:txBody>
                    <a:bodyPr/>
                    <a:lstStyle/>
                    <a:p>
                      <a:pPr algn="ctr"/>
                      <a:r>
                        <a:rPr lang="en-US" sz="1800" kern="1200" dirty="0">
                          <a:effectLst/>
                        </a:rPr>
                        <a:t>Educator Portal</a:t>
                      </a:r>
                      <a:endParaRPr lang="en-US" sz="1800" b="0" dirty="0">
                        <a:solidFill>
                          <a:schemeClr val="tx1">
                            <a:lumMod val="50000"/>
                          </a:schemeClr>
                        </a:solidFill>
                      </a:endParaRPr>
                    </a:p>
                  </a:txBody>
                  <a:tcPr marL="79938" marR="79938" marT="45183" marB="45183"/>
                </a:tc>
                <a:tc>
                  <a:txBody>
                    <a:bodyPr/>
                    <a:lstStyle/>
                    <a:p>
                      <a:pPr marL="285750" indent="-285750">
                        <a:buFont typeface="Arial" panose="020B0604020202020204" pitchFamily="34" charset="0"/>
                        <a:buChar char="•"/>
                      </a:pPr>
                      <a:r>
                        <a:rPr lang="en-US" sz="1800" dirty="0"/>
                        <a:t>KITE</a:t>
                      </a:r>
                      <a:r>
                        <a:rPr lang="en-US" sz="1800" baseline="0" dirty="0"/>
                        <a:t> Student Portal</a:t>
                      </a:r>
                      <a:r>
                        <a:rPr lang="en-US" sz="1800" dirty="0"/>
                        <a:t> installed on each student device</a:t>
                      </a:r>
                      <a:endParaRPr lang="en-US" sz="1800" dirty="0">
                        <a:solidFill>
                          <a:schemeClr val="tx1">
                            <a:lumMod val="50000"/>
                          </a:schemeClr>
                        </a:solidFill>
                      </a:endParaRPr>
                    </a:p>
                  </a:txBody>
                  <a:tcPr marL="79938" marR="79938" marT="45183" marB="45183" anchor="ctr"/>
                </a:tc>
                <a:extLst>
                  <a:ext uri="{0D108BD9-81ED-4DB2-BD59-A6C34878D82A}">
                    <a16:rowId xmlns:a16="http://schemas.microsoft.com/office/drawing/2014/main" val="10004"/>
                  </a:ext>
                </a:extLst>
              </a:tr>
              <a:tr h="112003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a:solidFill>
                            <a:schemeClr val="tx1">
                              <a:lumMod val="50000"/>
                            </a:schemeClr>
                          </a:solidFill>
                        </a:rPr>
                        <a:t>PSAT and SAT</a:t>
                      </a:r>
                    </a:p>
                  </a:txBody>
                  <a:tcPr marL="79938" marR="79938" marT="45183" marB="45183" anchor="ctr"/>
                </a:tc>
                <a:tc>
                  <a:txBody>
                    <a:bodyPr/>
                    <a:lstStyle/>
                    <a:p>
                      <a:pPr algn="ctr"/>
                      <a:r>
                        <a:rPr lang="en-US" sz="1800" dirty="0">
                          <a:solidFill>
                            <a:schemeClr val="tx1">
                              <a:lumMod val="50000"/>
                            </a:schemeClr>
                          </a:solidFill>
                        </a:rPr>
                        <a:t>Student Portal:</a:t>
                      </a:r>
                    </a:p>
                    <a:p>
                      <a:pPr algn="ctr"/>
                      <a:r>
                        <a:rPr lang="en-US" sz="1800" dirty="0">
                          <a:solidFill>
                            <a:schemeClr val="tx1">
                              <a:lumMod val="50000"/>
                            </a:schemeClr>
                          </a:solidFill>
                        </a:rPr>
                        <a:t>Bluebook App</a:t>
                      </a:r>
                    </a:p>
                    <a:p>
                      <a:pPr algn="ctr"/>
                      <a:endParaRPr lang="en-US" sz="1800" dirty="0">
                        <a:solidFill>
                          <a:schemeClr val="tx1">
                            <a:lumMod val="50000"/>
                          </a:schemeClr>
                        </a:solidFill>
                      </a:endParaRPr>
                    </a:p>
                    <a:p>
                      <a:pPr algn="ctr"/>
                      <a:endParaRPr lang="en-US" sz="1800" dirty="0">
                        <a:solidFill>
                          <a:schemeClr val="tx1">
                            <a:lumMod val="50000"/>
                          </a:schemeClr>
                        </a:solidFill>
                      </a:endParaRPr>
                    </a:p>
                  </a:txBody>
                  <a:tcPr marL="79938" marR="79938" marT="45183" marB="45183" anchor="ctr"/>
                </a:tc>
                <a:tc>
                  <a:txBody>
                    <a:bodyPr/>
                    <a:lstStyle/>
                    <a:p>
                      <a:pPr algn="ctr"/>
                      <a:r>
                        <a:rPr lang="en-US" sz="1800" b="0" dirty="0">
                          <a:solidFill>
                            <a:schemeClr val="tx1">
                              <a:lumMod val="50000"/>
                            </a:schemeClr>
                          </a:solidFill>
                        </a:rPr>
                        <a:t>Test Day Toolkit (TDTK)</a:t>
                      </a:r>
                    </a:p>
                  </a:txBody>
                  <a:tcPr marL="79938" marR="79938" marT="45183" marB="45183" anchor="ctr"/>
                </a:tc>
                <a:tc>
                  <a:txBody>
                    <a:bodyPr/>
                    <a:lstStyle/>
                    <a:p>
                      <a:pPr marL="285750" indent="-285750" algn="l">
                        <a:buFont typeface="Arial" panose="020B0604020202020204" pitchFamily="34" charset="0"/>
                        <a:buChar char="•"/>
                      </a:pPr>
                      <a:r>
                        <a:rPr lang="en-US" sz="1800" dirty="0">
                          <a:solidFill>
                            <a:schemeClr val="tx1">
                              <a:lumMod val="50000"/>
                            </a:schemeClr>
                          </a:solidFill>
                        </a:rPr>
                        <a:t>Bluebook is an installable app for Windows, Mac, iPad or school-managed Chromebooks</a:t>
                      </a:r>
                    </a:p>
                    <a:p>
                      <a:pPr marL="285750" indent="-285750" algn="l">
                        <a:buFont typeface="Arial" panose="020B0604020202020204" pitchFamily="34" charset="0"/>
                        <a:buChar char="•"/>
                      </a:pPr>
                      <a:r>
                        <a:rPr lang="en-US" sz="1800" dirty="0">
                          <a:solidFill>
                            <a:schemeClr val="tx1">
                              <a:lumMod val="50000"/>
                            </a:schemeClr>
                          </a:solidFill>
                        </a:rPr>
                        <a:t>TDTK can be accessed through an established College Board account</a:t>
                      </a:r>
                    </a:p>
                  </a:txBody>
                  <a:tcPr marL="79938" marR="79938" marT="45183" marB="45183" anchor="ctr"/>
                </a:tc>
                <a:extLst>
                  <a:ext uri="{0D108BD9-81ED-4DB2-BD59-A6C34878D82A}">
                    <a16:rowId xmlns:a16="http://schemas.microsoft.com/office/drawing/2014/main" val="3724675464"/>
                  </a:ext>
                </a:extLst>
              </a:tr>
            </a:tbl>
          </a:graphicData>
        </a:graphic>
      </p:graphicFrame>
      <p:sp>
        <p:nvSpPr>
          <p:cNvPr id="4" name="Slide Number Placeholder 3"/>
          <p:cNvSpPr>
            <a:spLocks noGrp="1"/>
          </p:cNvSpPr>
          <p:nvPr>
            <p:ph type="sldNum" sz="quarter" idx="12"/>
          </p:nvPr>
        </p:nvSpPr>
        <p:spPr>
          <a:xfrm>
            <a:off x="223071" y="6427018"/>
            <a:ext cx="2057400" cy="365125"/>
          </a:xfrm>
          <a:prstGeom prst="rect">
            <a:avLst/>
          </a:prstGeom>
        </p:spPr>
        <p:txBody>
          <a:bodyPr/>
          <a:lstStyle>
            <a:defPPr>
              <a:defRPr lang="en-US"/>
            </a:defPPr>
            <a:lvl1pPr marL="0" algn="l" defTabSz="914400" rtl="0" eaLnBrk="1" latinLnBrk="0" hangingPunct="1">
              <a:defRPr sz="1600" kern="1200">
                <a:solidFill>
                  <a:schemeClr val="bg1">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479D5F6-EDCB-402A-AC08-4943A1820E8F}" type="slidenum">
              <a:rPr lang="en-US" smtClean="0"/>
              <a:pPr/>
              <a:t>73</a:t>
            </a:fld>
            <a:endParaRPr lang="en-US" dirty="0"/>
          </a:p>
        </p:txBody>
      </p:sp>
      <p:pic>
        <p:nvPicPr>
          <p:cNvPr id="8" name="Picture 5" descr="https://support.assessment.pearson.com/download/attachments/6029315/pearsonaccess-next-text-small-orange.png?version=1&amp;modificationDate=1414172621000&amp;api=v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49973" y="3466678"/>
            <a:ext cx="1666875" cy="285750"/>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5" descr="https://support.assessment.pearson.com/download/attachments/6029315/pearsonaccess-next-text-small-orange.png?version=1&amp;modificationDate=1414172621000&amp;api=v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49974" y="4183732"/>
            <a:ext cx="1666875" cy="285750"/>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223555" y="4970930"/>
            <a:ext cx="890755" cy="45631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1"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038032" y="4974557"/>
            <a:ext cx="890755" cy="45631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 name="Picture 2">
            <a:extLst>
              <a:ext uri="{FF2B5EF4-FFF2-40B4-BE49-F238E27FC236}">
                <a16:creationId xmlns:a16="http://schemas.microsoft.com/office/drawing/2014/main" id="{F0418661-AD5E-4C24-9534-11587B0D685D}"/>
              </a:ext>
            </a:extLst>
          </p:cNvPr>
          <p:cNvPicPr>
            <a:picLocks noChangeAspect="1"/>
          </p:cNvPicPr>
          <p:nvPr/>
        </p:nvPicPr>
        <p:blipFill>
          <a:blip r:embed="rId5"/>
          <a:stretch>
            <a:fillRect/>
          </a:stretch>
        </p:blipFill>
        <p:spPr>
          <a:xfrm>
            <a:off x="1885948" y="2323689"/>
            <a:ext cx="1565968" cy="439235"/>
          </a:xfrm>
          <a:prstGeom prst="rect">
            <a:avLst/>
          </a:prstGeom>
        </p:spPr>
      </p:pic>
      <p:pic>
        <p:nvPicPr>
          <p:cNvPr id="1028" name="Picture 4">
            <a:extLst>
              <a:ext uri="{FF2B5EF4-FFF2-40B4-BE49-F238E27FC236}">
                <a16:creationId xmlns:a16="http://schemas.microsoft.com/office/drawing/2014/main" id="{D6D2442E-FAE2-44D7-B7CE-D25E06F78C7C}"/>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37413" y="3408310"/>
            <a:ext cx="1463040" cy="409903"/>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a:extLst>
              <a:ext uri="{FF2B5EF4-FFF2-40B4-BE49-F238E27FC236}">
                <a16:creationId xmlns:a16="http://schemas.microsoft.com/office/drawing/2014/main" id="{9DBEA635-EA57-9326-5828-FE89632448F3}"/>
              </a:ext>
            </a:extLst>
          </p:cNvPr>
          <p:cNvPicPr>
            <a:picLocks noChangeAspect="1"/>
          </p:cNvPicPr>
          <p:nvPr/>
        </p:nvPicPr>
        <p:blipFill>
          <a:blip r:embed="rId7"/>
          <a:stretch>
            <a:fillRect/>
          </a:stretch>
        </p:blipFill>
        <p:spPr>
          <a:xfrm>
            <a:off x="2366943" y="6382016"/>
            <a:ext cx="581147" cy="546215"/>
          </a:xfrm>
          <a:prstGeom prst="rect">
            <a:avLst/>
          </a:prstGeom>
        </p:spPr>
      </p:pic>
    </p:spTree>
    <p:extLst>
      <p:ext uri="{BB962C8B-B14F-4D97-AF65-F5344CB8AC3E}">
        <p14:creationId xmlns:p14="http://schemas.microsoft.com/office/powerpoint/2010/main" val="2611168216"/>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9184" y="409487"/>
            <a:ext cx="7886700" cy="730249"/>
          </a:xfrm>
        </p:spPr>
        <p:txBody>
          <a:bodyPr anchor="ctr">
            <a:noAutofit/>
          </a:bodyPr>
          <a:lstStyle/>
          <a:p>
            <a:r>
              <a:rPr lang="en-US" sz="3600" dirty="0"/>
              <a:t>INSIGHT: Disable Background Processes</a:t>
            </a:r>
          </a:p>
        </p:txBody>
      </p:sp>
      <p:sp>
        <p:nvSpPr>
          <p:cNvPr id="3" name="Content Placeholder 2"/>
          <p:cNvSpPr>
            <a:spLocks noGrp="1"/>
          </p:cNvSpPr>
          <p:nvPr>
            <p:ph idx="1"/>
          </p:nvPr>
        </p:nvSpPr>
        <p:spPr>
          <a:xfrm>
            <a:off x="329184" y="1686560"/>
            <a:ext cx="8367776" cy="3698240"/>
          </a:xfrm>
        </p:spPr>
        <p:txBody>
          <a:bodyPr>
            <a:normAutofit/>
          </a:bodyPr>
          <a:lstStyle/>
          <a:p>
            <a:pPr>
              <a:lnSpc>
                <a:spcPct val="100000"/>
              </a:lnSpc>
            </a:pPr>
            <a:r>
              <a:rPr lang="en-US" sz="1800" dirty="0">
                <a:latin typeface="+mn-lt"/>
              </a:rPr>
              <a:t>For both test </a:t>
            </a:r>
            <a:r>
              <a:rPr lang="en-US" sz="1800" b="1" dirty="0">
                <a:latin typeface="+mn-lt"/>
              </a:rPr>
              <a:t>security</a:t>
            </a:r>
            <a:r>
              <a:rPr lang="en-US" sz="1800" dirty="0">
                <a:latin typeface="+mn-lt"/>
              </a:rPr>
              <a:t> and </a:t>
            </a:r>
            <a:r>
              <a:rPr lang="en-US" sz="1800" b="1" dirty="0">
                <a:latin typeface="+mn-lt"/>
              </a:rPr>
              <a:t>device performance</a:t>
            </a:r>
            <a:r>
              <a:rPr lang="en-US" sz="1800" dirty="0">
                <a:latin typeface="+mn-lt"/>
              </a:rPr>
              <a:t>, DRC recommends that unnecessary background processes and software be disabled.</a:t>
            </a:r>
          </a:p>
          <a:p>
            <a:pPr>
              <a:lnSpc>
                <a:spcPct val="100000"/>
              </a:lnSpc>
            </a:pPr>
            <a:r>
              <a:rPr lang="en-US" sz="1800" dirty="0">
                <a:latin typeface="+mn-lt"/>
              </a:rPr>
              <a:t>Test Performance </a:t>
            </a:r>
          </a:p>
          <a:p>
            <a:pPr marL="1028700" lvl="1" indent="-342900">
              <a:lnSpc>
                <a:spcPct val="100000"/>
              </a:lnSpc>
              <a:buFont typeface="Courier New" panose="02070309020205020404" pitchFamily="49" charset="0"/>
              <a:buChar char="o"/>
            </a:pPr>
            <a:r>
              <a:rPr lang="en-US" sz="1800" dirty="0">
                <a:latin typeface="+mn-lt"/>
              </a:rPr>
              <a:t>Update processes or unnecessary applications and features running in the background on testing devices consume CPU and memory</a:t>
            </a:r>
          </a:p>
          <a:p>
            <a:pPr marL="1028700" lvl="1" indent="-342900">
              <a:lnSpc>
                <a:spcPct val="100000"/>
              </a:lnSpc>
              <a:buFont typeface="Courier New" panose="02070309020205020404" pitchFamily="49" charset="0"/>
              <a:buChar char="o"/>
            </a:pPr>
            <a:r>
              <a:rPr lang="en-US" sz="1800" dirty="0">
                <a:latin typeface="+mn-lt"/>
              </a:rPr>
              <a:t>Can affect the testing experience</a:t>
            </a:r>
          </a:p>
          <a:p>
            <a:pPr marL="1485900" lvl="2" indent="-342900">
              <a:lnSpc>
                <a:spcPct val="100000"/>
              </a:lnSpc>
            </a:pPr>
            <a:r>
              <a:rPr lang="en-US" sz="1800" dirty="0">
                <a:latin typeface="+mn-lt"/>
              </a:rPr>
              <a:t>Audio playback may be choppy </a:t>
            </a:r>
          </a:p>
          <a:p>
            <a:pPr marL="1485900" lvl="2" indent="-342900">
              <a:lnSpc>
                <a:spcPct val="100000"/>
              </a:lnSpc>
            </a:pPr>
            <a:r>
              <a:rPr lang="en-US" sz="1800" dirty="0">
                <a:latin typeface="+mn-lt"/>
              </a:rPr>
              <a:t>Speaking test responses may be distorted</a:t>
            </a:r>
          </a:p>
          <a:p>
            <a:pPr>
              <a:lnSpc>
                <a:spcPct val="100000"/>
              </a:lnSpc>
            </a:pPr>
            <a:r>
              <a:rPr lang="en-US" sz="1800" dirty="0">
                <a:latin typeface="+mn-lt"/>
              </a:rPr>
              <a:t>Test Security</a:t>
            </a:r>
          </a:p>
          <a:p>
            <a:pPr lvl="1">
              <a:lnSpc>
                <a:spcPct val="100000"/>
              </a:lnSpc>
              <a:buFont typeface="Courier New" panose="02070309020205020404" pitchFamily="49" charset="0"/>
              <a:buChar char="o"/>
            </a:pPr>
            <a:r>
              <a:rPr lang="en-US" sz="1800" dirty="0">
                <a:latin typeface="+mn-lt"/>
              </a:rPr>
              <a:t>Software that can compromise test content</a:t>
            </a:r>
          </a:p>
        </p:txBody>
      </p:sp>
      <p:sp>
        <p:nvSpPr>
          <p:cNvPr id="4" name="Slide Number Placeholder 3"/>
          <p:cNvSpPr>
            <a:spLocks noGrp="1"/>
          </p:cNvSpPr>
          <p:nvPr>
            <p:ph type="sldNum" sz="quarter" idx="12"/>
          </p:nvPr>
        </p:nvSpPr>
        <p:spPr>
          <a:xfrm>
            <a:off x="223071" y="6427018"/>
            <a:ext cx="2057400" cy="365125"/>
          </a:xfrm>
          <a:prstGeom prst="rect">
            <a:avLst/>
          </a:prstGeom>
        </p:spPr>
        <p:txBody>
          <a:bodyPr/>
          <a:lstStyle>
            <a:defPPr>
              <a:defRPr lang="en-US"/>
            </a:defPPr>
            <a:lvl1pPr marL="0" algn="l" defTabSz="914400" rtl="0" eaLnBrk="1" latinLnBrk="0" hangingPunct="1">
              <a:defRPr sz="1600" kern="1200">
                <a:solidFill>
                  <a:schemeClr val="bg1">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479D5F6-EDCB-402A-AC08-4943A1820E8F}" type="slidenum">
              <a:rPr lang="en-US" smtClean="0"/>
              <a:pPr/>
              <a:t>74</a:t>
            </a:fld>
            <a:endParaRPr lang="en-US" dirty="0"/>
          </a:p>
        </p:txBody>
      </p:sp>
    </p:spTree>
    <p:extLst>
      <p:ext uri="{BB962C8B-B14F-4D97-AF65-F5344CB8AC3E}">
        <p14:creationId xmlns:p14="http://schemas.microsoft.com/office/powerpoint/2010/main" val="4237688184"/>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9184" y="409487"/>
            <a:ext cx="7886700" cy="730249"/>
          </a:xfrm>
        </p:spPr>
        <p:txBody>
          <a:bodyPr anchor="ctr">
            <a:normAutofit/>
          </a:bodyPr>
          <a:lstStyle/>
          <a:p>
            <a:r>
              <a:rPr lang="en-US" sz="3600" dirty="0">
                <a:latin typeface="+mn-lt"/>
              </a:rPr>
              <a:t>INSIGHT : Disable Background Processes</a:t>
            </a:r>
          </a:p>
        </p:txBody>
      </p:sp>
      <p:sp>
        <p:nvSpPr>
          <p:cNvPr id="3" name="Content Placeholder 2"/>
          <p:cNvSpPr>
            <a:spLocks noGrp="1"/>
          </p:cNvSpPr>
          <p:nvPr>
            <p:ph idx="1"/>
          </p:nvPr>
        </p:nvSpPr>
        <p:spPr>
          <a:xfrm>
            <a:off x="329184" y="1554480"/>
            <a:ext cx="8347456" cy="3129280"/>
          </a:xfrm>
        </p:spPr>
        <p:txBody>
          <a:bodyPr>
            <a:normAutofit/>
          </a:bodyPr>
          <a:lstStyle/>
          <a:p>
            <a:pPr marL="0" indent="0">
              <a:lnSpc>
                <a:spcPct val="100000"/>
              </a:lnSpc>
              <a:buNone/>
            </a:pPr>
            <a:r>
              <a:rPr lang="en-US" sz="1800" dirty="0">
                <a:latin typeface="+mn-lt"/>
              </a:rPr>
              <a:t>The following five (5) types of applications sites should be reviewed before devices are used for testing:</a:t>
            </a:r>
          </a:p>
          <a:p>
            <a:pPr marL="1028700" lvl="1" indent="-342900">
              <a:lnSpc>
                <a:spcPct val="100000"/>
              </a:lnSpc>
              <a:buFont typeface="Courier New" panose="02070309020205020404" pitchFamily="49" charset="0"/>
              <a:buChar char="o"/>
            </a:pPr>
            <a:r>
              <a:rPr lang="en-US" sz="1800" dirty="0">
                <a:latin typeface="+mn-lt"/>
              </a:rPr>
              <a:t>Instructional Software </a:t>
            </a:r>
          </a:p>
          <a:p>
            <a:pPr marL="1028700" lvl="1" indent="-342900">
              <a:lnSpc>
                <a:spcPct val="100000"/>
              </a:lnSpc>
              <a:buFont typeface="Courier New" panose="02070309020205020404" pitchFamily="49" charset="0"/>
              <a:buChar char="o"/>
            </a:pPr>
            <a:r>
              <a:rPr lang="en-US" sz="1800" dirty="0">
                <a:latin typeface="+mn-lt"/>
              </a:rPr>
              <a:t> Automatic Updates </a:t>
            </a:r>
          </a:p>
          <a:p>
            <a:pPr marL="1028700" lvl="1" indent="-342900">
              <a:lnSpc>
                <a:spcPct val="100000"/>
              </a:lnSpc>
              <a:buFont typeface="Courier New" panose="02070309020205020404" pitchFamily="49" charset="0"/>
              <a:buChar char="o"/>
            </a:pPr>
            <a:r>
              <a:rPr lang="en-US" sz="1800" dirty="0">
                <a:latin typeface="+mn-lt"/>
              </a:rPr>
              <a:t>Intelligent Personal Assistant (IPA) </a:t>
            </a:r>
          </a:p>
          <a:p>
            <a:pPr marL="1028700" lvl="1" indent="-342900">
              <a:lnSpc>
                <a:spcPct val="100000"/>
              </a:lnSpc>
              <a:buFont typeface="Courier New" panose="02070309020205020404" pitchFamily="49" charset="0"/>
              <a:buChar char="o"/>
            </a:pPr>
            <a:r>
              <a:rPr lang="en-US" sz="1800" dirty="0" err="1">
                <a:latin typeface="+mn-lt"/>
              </a:rPr>
              <a:t>iPadOS</a:t>
            </a:r>
            <a:r>
              <a:rPr lang="en-US" sz="1800" dirty="0">
                <a:latin typeface="+mn-lt"/>
              </a:rPr>
              <a:t>, Chrome OS, Netbook Devices </a:t>
            </a:r>
          </a:p>
          <a:p>
            <a:pPr marL="1028700" lvl="1" indent="-342900">
              <a:lnSpc>
                <a:spcPct val="100000"/>
              </a:lnSpc>
              <a:buFont typeface="Courier New" panose="02070309020205020404" pitchFamily="49" charset="0"/>
              <a:buChar char="o"/>
            </a:pPr>
            <a:r>
              <a:rPr lang="en-US" sz="1800" dirty="0">
                <a:latin typeface="+mn-lt"/>
              </a:rPr>
              <a:t>Collaboration Tools </a:t>
            </a:r>
          </a:p>
          <a:p>
            <a:pPr marL="1028700" lvl="1" indent="-342900">
              <a:lnSpc>
                <a:spcPct val="100000"/>
              </a:lnSpc>
              <a:buFont typeface="Courier New" panose="02070309020205020404" pitchFamily="49" charset="0"/>
              <a:buChar char="o"/>
            </a:pPr>
            <a:r>
              <a:rPr lang="en-US" sz="1800" dirty="0">
                <a:latin typeface="+mn-lt"/>
              </a:rPr>
              <a:t>Microsoft Game Bar and Other Screen Capture Software</a:t>
            </a:r>
          </a:p>
        </p:txBody>
      </p:sp>
      <p:sp>
        <p:nvSpPr>
          <p:cNvPr id="4" name="Slide Number Placeholder 3"/>
          <p:cNvSpPr>
            <a:spLocks noGrp="1"/>
          </p:cNvSpPr>
          <p:nvPr>
            <p:ph type="sldNum" sz="quarter" idx="12"/>
          </p:nvPr>
        </p:nvSpPr>
        <p:spPr>
          <a:xfrm>
            <a:off x="223071" y="6427018"/>
            <a:ext cx="2057400" cy="365125"/>
          </a:xfrm>
          <a:prstGeom prst="rect">
            <a:avLst/>
          </a:prstGeom>
        </p:spPr>
        <p:txBody>
          <a:bodyPr/>
          <a:lstStyle>
            <a:defPPr>
              <a:defRPr lang="en-US"/>
            </a:defPPr>
            <a:lvl1pPr marL="0" algn="l" defTabSz="914400" rtl="0" eaLnBrk="1" latinLnBrk="0" hangingPunct="1">
              <a:defRPr sz="1600" kern="1200">
                <a:solidFill>
                  <a:schemeClr val="bg1">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479D5F6-EDCB-402A-AC08-4943A1820E8F}" type="slidenum">
              <a:rPr lang="en-US" smtClean="0"/>
              <a:pPr/>
              <a:t>75</a:t>
            </a:fld>
            <a:endParaRPr lang="en-US" dirty="0"/>
          </a:p>
        </p:txBody>
      </p:sp>
    </p:spTree>
    <p:extLst>
      <p:ext uri="{BB962C8B-B14F-4D97-AF65-F5344CB8AC3E}">
        <p14:creationId xmlns:p14="http://schemas.microsoft.com/office/powerpoint/2010/main" val="3377213316"/>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3071" y="356114"/>
            <a:ext cx="8270157" cy="756418"/>
          </a:xfrm>
        </p:spPr>
        <p:txBody>
          <a:bodyPr anchor="ctr">
            <a:normAutofit/>
          </a:bodyPr>
          <a:lstStyle/>
          <a:p>
            <a:r>
              <a:rPr lang="en-US" sz="3600" dirty="0"/>
              <a:t>TestNav Requirements Policy</a:t>
            </a:r>
            <a:endParaRPr lang="en-US" sz="3600" baseline="30000" dirty="0"/>
          </a:p>
        </p:txBody>
      </p:sp>
      <p:sp>
        <p:nvSpPr>
          <p:cNvPr id="4" name="Slide Number Placeholder 3"/>
          <p:cNvSpPr>
            <a:spLocks noGrp="1"/>
          </p:cNvSpPr>
          <p:nvPr>
            <p:ph type="sldNum" sz="quarter" idx="12"/>
          </p:nvPr>
        </p:nvSpPr>
        <p:spPr>
          <a:xfrm>
            <a:off x="223071" y="6427018"/>
            <a:ext cx="2057400" cy="365125"/>
          </a:xfrm>
          <a:prstGeom prst="rect">
            <a:avLst/>
          </a:prstGeom>
        </p:spPr>
        <p:txBody>
          <a:bodyPr/>
          <a:lstStyle>
            <a:defPPr>
              <a:defRPr lang="en-US"/>
            </a:defPPr>
            <a:lvl1pPr marL="0" algn="l" defTabSz="914400" rtl="0" eaLnBrk="1" latinLnBrk="0" hangingPunct="1">
              <a:defRPr sz="1600" kern="1200">
                <a:solidFill>
                  <a:schemeClr val="bg1">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479D5F6-EDCB-402A-AC08-4943A1820E8F}" type="slidenum">
              <a:rPr lang="en-US" smtClean="0"/>
              <a:pPr/>
              <a:t>76</a:t>
            </a:fld>
            <a:endParaRPr lang="en-US" dirty="0"/>
          </a:p>
        </p:txBody>
      </p:sp>
      <p:graphicFrame>
        <p:nvGraphicFramePr>
          <p:cNvPr id="5" name="Table 4">
            <a:extLst>
              <a:ext uri="{FF2B5EF4-FFF2-40B4-BE49-F238E27FC236}">
                <a16:creationId xmlns:a16="http://schemas.microsoft.com/office/drawing/2014/main" id="{137650A2-7D68-4140-80A3-073641EF718B}"/>
              </a:ext>
            </a:extLst>
          </p:cNvPr>
          <p:cNvGraphicFramePr>
            <a:graphicFrameLocks noGrp="1"/>
          </p:cNvGraphicFramePr>
          <p:nvPr/>
        </p:nvGraphicFramePr>
        <p:xfrm>
          <a:off x="56561" y="1233172"/>
          <a:ext cx="9040304" cy="5584570"/>
        </p:xfrm>
        <a:graphic>
          <a:graphicData uri="http://schemas.openxmlformats.org/drawingml/2006/table">
            <a:tbl>
              <a:tblPr firstRow="1" bandRow="1">
                <a:tableStyleId>{5C22544A-7EE6-4342-B048-85BDC9FD1C3A}</a:tableStyleId>
              </a:tblPr>
              <a:tblGrid>
                <a:gridCol w="1766336">
                  <a:extLst>
                    <a:ext uri="{9D8B030D-6E8A-4147-A177-3AD203B41FA5}">
                      <a16:colId xmlns:a16="http://schemas.microsoft.com/office/drawing/2014/main" val="126237389"/>
                    </a:ext>
                  </a:extLst>
                </a:gridCol>
                <a:gridCol w="4575785">
                  <a:extLst>
                    <a:ext uri="{9D8B030D-6E8A-4147-A177-3AD203B41FA5}">
                      <a16:colId xmlns:a16="http://schemas.microsoft.com/office/drawing/2014/main" val="874784100"/>
                    </a:ext>
                  </a:extLst>
                </a:gridCol>
                <a:gridCol w="2698183">
                  <a:extLst>
                    <a:ext uri="{9D8B030D-6E8A-4147-A177-3AD203B41FA5}">
                      <a16:colId xmlns:a16="http://schemas.microsoft.com/office/drawing/2014/main" val="3796661186"/>
                    </a:ext>
                  </a:extLst>
                </a:gridCol>
              </a:tblGrid>
              <a:tr h="894510">
                <a:tc>
                  <a:txBody>
                    <a:bodyPr/>
                    <a:lstStyle/>
                    <a:p>
                      <a:pPr algn="l" fontAlgn="t"/>
                      <a:r>
                        <a:rPr lang="en-US" sz="2400" dirty="0">
                          <a:effectLst/>
                        </a:rPr>
                        <a:t>OS:</a:t>
                      </a:r>
                    </a:p>
                  </a:txBody>
                  <a:tcPr marL="84328" marR="84328" marT="59030" marB="59030" anchor="ctr"/>
                </a:tc>
                <a:tc>
                  <a:txBody>
                    <a:bodyPr/>
                    <a:lstStyle/>
                    <a:p>
                      <a:pPr algn="l" fontAlgn="t"/>
                      <a:r>
                        <a:rPr lang="en-US" sz="2400" dirty="0">
                          <a:effectLst/>
                        </a:rPr>
                        <a:t>Based on manufacturer support Pearson will support:</a:t>
                      </a:r>
                    </a:p>
                  </a:txBody>
                  <a:tcPr marL="84328" marR="84328" marT="59030" marB="59030" anchor="ctr"/>
                </a:tc>
                <a:tc>
                  <a:txBody>
                    <a:bodyPr/>
                    <a:lstStyle/>
                    <a:p>
                      <a:pPr algn="l" fontAlgn="t"/>
                      <a:r>
                        <a:rPr lang="en-US" sz="2400" dirty="0">
                          <a:effectLst/>
                        </a:rPr>
                        <a:t>Resources:</a:t>
                      </a:r>
                    </a:p>
                  </a:txBody>
                  <a:tcPr marL="84328" marR="84328" marT="59030" marB="59030" anchor="ctr"/>
                </a:tc>
                <a:extLst>
                  <a:ext uri="{0D108BD9-81ED-4DB2-BD59-A6C34878D82A}">
                    <a16:rowId xmlns:a16="http://schemas.microsoft.com/office/drawing/2014/main" val="578628003"/>
                  </a:ext>
                </a:extLst>
              </a:tr>
              <a:tr h="731520">
                <a:tc>
                  <a:txBody>
                    <a:bodyPr/>
                    <a:lstStyle/>
                    <a:p>
                      <a:pPr algn="l" fontAlgn="t"/>
                      <a:r>
                        <a:rPr lang="en-US" sz="2000" dirty="0">
                          <a:effectLst/>
                        </a:rPr>
                        <a:t>OS X and macOS</a:t>
                      </a:r>
                    </a:p>
                  </a:txBody>
                  <a:tcPr marL="84328" marR="84328" marT="59030" marB="59030"/>
                </a:tc>
                <a:tc>
                  <a:txBody>
                    <a:bodyPr/>
                    <a:lstStyle/>
                    <a:p>
                      <a:pPr algn="l" fontAlgn="t"/>
                      <a:r>
                        <a:rPr lang="en-US" sz="2000" dirty="0">
                          <a:effectLst/>
                        </a:rPr>
                        <a:t>The two past releases as of July 15.</a:t>
                      </a:r>
                    </a:p>
                  </a:txBody>
                  <a:tcPr marL="84328" marR="84328" marT="59030" marB="59030"/>
                </a:tc>
                <a:tc>
                  <a:txBody>
                    <a:bodyPr/>
                    <a:lstStyle/>
                    <a:p>
                      <a:pPr algn="l" fontAlgn="t"/>
                      <a:r>
                        <a:rPr lang="en-US" sz="2000" dirty="0">
                          <a:effectLst/>
                        </a:rPr>
                        <a:t>N/A</a:t>
                      </a:r>
                    </a:p>
                  </a:txBody>
                  <a:tcPr marL="84328" marR="84328" marT="59030" marB="59030"/>
                </a:tc>
                <a:extLst>
                  <a:ext uri="{0D108BD9-81ED-4DB2-BD59-A6C34878D82A}">
                    <a16:rowId xmlns:a16="http://schemas.microsoft.com/office/drawing/2014/main" val="3514949110"/>
                  </a:ext>
                </a:extLst>
              </a:tr>
              <a:tr h="731520">
                <a:tc>
                  <a:txBody>
                    <a:bodyPr/>
                    <a:lstStyle/>
                    <a:p>
                      <a:pPr algn="l" fontAlgn="t"/>
                      <a:r>
                        <a:rPr lang="en-US" sz="2000" dirty="0">
                          <a:effectLst/>
                        </a:rPr>
                        <a:t>iOS</a:t>
                      </a:r>
                    </a:p>
                  </a:txBody>
                  <a:tcPr marL="84328" marR="84328" marT="59030" marB="59030"/>
                </a:tc>
                <a:tc>
                  <a:txBody>
                    <a:bodyPr/>
                    <a:lstStyle/>
                    <a:p>
                      <a:pPr algn="l" fontAlgn="t"/>
                      <a:r>
                        <a:rPr lang="en-US" sz="2000" dirty="0">
                          <a:effectLst/>
                        </a:rPr>
                        <a:t>The two past releases as of July 15.</a:t>
                      </a:r>
                    </a:p>
                    <a:p>
                      <a:pPr marL="457200" marR="0" lvl="1" indent="0" algn="l" defTabSz="914400" rtl="0" eaLnBrk="1" fontAlgn="t" latinLnBrk="0" hangingPunct="1">
                        <a:lnSpc>
                          <a:spcPct val="100000"/>
                        </a:lnSpc>
                        <a:spcBef>
                          <a:spcPts val="0"/>
                        </a:spcBef>
                        <a:spcAft>
                          <a:spcPts val="0"/>
                        </a:spcAft>
                        <a:buClrTx/>
                        <a:buSzTx/>
                        <a:buFontTx/>
                        <a:buNone/>
                        <a:tabLst/>
                        <a:defRPr/>
                      </a:pPr>
                      <a:r>
                        <a:rPr lang="en-US" sz="1800" dirty="0"/>
                        <a:t>Stable channel update for Chrome OS</a:t>
                      </a:r>
                    </a:p>
                  </a:txBody>
                  <a:tcPr marL="84328" marR="84328" marT="59030" marB="59030"/>
                </a:tc>
                <a:tc>
                  <a:txBody>
                    <a:bodyPr/>
                    <a:lstStyle/>
                    <a:p>
                      <a:pPr algn="l" fontAlgn="t"/>
                      <a:r>
                        <a:rPr lang="en-US" sz="2000" u="none" strike="noStrike">
                          <a:effectLst/>
                          <a:hlinkClick r:id="rId3"/>
                        </a:rPr>
                        <a:t>iOS Life Cycle Management</a:t>
                      </a:r>
                      <a:endParaRPr lang="en-US" sz="2000">
                        <a:effectLst/>
                      </a:endParaRPr>
                    </a:p>
                  </a:txBody>
                  <a:tcPr marL="84328" marR="84328" marT="59030" marB="59030"/>
                </a:tc>
                <a:extLst>
                  <a:ext uri="{0D108BD9-81ED-4DB2-BD59-A6C34878D82A}">
                    <a16:rowId xmlns:a16="http://schemas.microsoft.com/office/drawing/2014/main" val="1373260375"/>
                  </a:ext>
                </a:extLst>
              </a:tr>
              <a:tr h="731520">
                <a:tc>
                  <a:txBody>
                    <a:bodyPr/>
                    <a:lstStyle/>
                    <a:p>
                      <a:pPr algn="l" fontAlgn="t"/>
                      <a:r>
                        <a:rPr lang="en-US" sz="2000">
                          <a:effectLst/>
                        </a:rPr>
                        <a:t>ChromeOS</a:t>
                      </a:r>
                    </a:p>
                  </a:txBody>
                  <a:tcPr marL="84328" marR="84328" marT="59030" marB="59030"/>
                </a:tc>
                <a:tc>
                  <a:txBody>
                    <a:bodyPr/>
                    <a:lstStyle/>
                    <a:p>
                      <a:pPr algn="l" fontAlgn="t"/>
                      <a:r>
                        <a:rPr lang="en-US" sz="2000" dirty="0">
                          <a:effectLst/>
                        </a:rPr>
                        <a:t>Releases Google supports as of July 15 of the current calendar school year.</a:t>
                      </a:r>
                    </a:p>
                  </a:txBody>
                  <a:tcPr marL="84328" marR="84328" marT="59030" marB="59030"/>
                </a:tc>
                <a:tc>
                  <a:txBody>
                    <a:bodyPr/>
                    <a:lstStyle/>
                    <a:p>
                      <a:pPr algn="l" fontAlgn="t"/>
                      <a:r>
                        <a:rPr lang="en-US" sz="2000" u="none" strike="noStrike" dirty="0">
                          <a:effectLst/>
                          <a:hlinkClick r:id="rId4"/>
                        </a:rPr>
                        <a:t>Chrome Update Policy</a:t>
                      </a:r>
                      <a:endParaRPr lang="en-US" sz="2000" dirty="0">
                        <a:effectLst/>
                      </a:endParaRPr>
                    </a:p>
                  </a:txBody>
                  <a:tcPr marL="84328" marR="84328" marT="59030" marB="59030"/>
                </a:tc>
                <a:extLst>
                  <a:ext uri="{0D108BD9-81ED-4DB2-BD59-A6C34878D82A}">
                    <a16:rowId xmlns:a16="http://schemas.microsoft.com/office/drawing/2014/main" val="3578071310"/>
                  </a:ext>
                </a:extLst>
              </a:tr>
              <a:tr h="731520">
                <a:tc>
                  <a:txBody>
                    <a:bodyPr/>
                    <a:lstStyle/>
                    <a:p>
                      <a:pPr algn="l" fontAlgn="t"/>
                      <a:r>
                        <a:rPr lang="en-US" sz="2000">
                          <a:effectLst/>
                        </a:rPr>
                        <a:t>Windows</a:t>
                      </a:r>
                    </a:p>
                    <a:p>
                      <a:pPr algn="l" fontAlgn="t"/>
                      <a:br>
                        <a:rPr lang="en-US" sz="2000">
                          <a:effectLst/>
                        </a:rPr>
                      </a:br>
                      <a:endParaRPr lang="en-US" sz="2000">
                        <a:effectLst/>
                      </a:endParaRPr>
                    </a:p>
                  </a:txBody>
                  <a:tcPr marL="84328" marR="84328" marT="59030" marB="59030"/>
                </a:tc>
                <a:tc>
                  <a:txBody>
                    <a:bodyPr/>
                    <a:lstStyle/>
                    <a:p>
                      <a:pPr algn="l" fontAlgn="t"/>
                      <a:r>
                        <a:rPr lang="en-US" sz="2000" dirty="0">
                          <a:effectLst/>
                        </a:rPr>
                        <a:t>Releases Microsoft supports as of July 15 of the current calendar school year.</a:t>
                      </a:r>
                    </a:p>
                  </a:txBody>
                  <a:tcPr marL="84328" marR="84328" marT="59030" marB="59030"/>
                </a:tc>
                <a:tc>
                  <a:txBody>
                    <a:bodyPr/>
                    <a:lstStyle/>
                    <a:p>
                      <a:pPr algn="l" fontAlgn="t"/>
                      <a:r>
                        <a:rPr lang="en-US" sz="2000" u="none" strike="noStrike" dirty="0">
                          <a:effectLst/>
                          <a:hlinkClick r:id="rId5"/>
                        </a:rPr>
                        <a:t>Windows lifecycle fact sheet</a:t>
                      </a:r>
                      <a:endParaRPr lang="en-US" sz="2000" dirty="0">
                        <a:effectLst/>
                      </a:endParaRPr>
                    </a:p>
                  </a:txBody>
                  <a:tcPr marL="84328" marR="84328" marT="59030" marB="59030"/>
                </a:tc>
                <a:extLst>
                  <a:ext uri="{0D108BD9-81ED-4DB2-BD59-A6C34878D82A}">
                    <a16:rowId xmlns:a16="http://schemas.microsoft.com/office/drawing/2014/main" val="1375356253"/>
                  </a:ext>
                </a:extLst>
              </a:tr>
              <a:tr h="731520">
                <a:tc>
                  <a:txBody>
                    <a:bodyPr/>
                    <a:lstStyle/>
                    <a:p>
                      <a:pPr algn="l" fontAlgn="t"/>
                      <a:r>
                        <a:rPr lang="en-US" sz="2000">
                          <a:effectLst/>
                        </a:rPr>
                        <a:t>Ubuntu</a:t>
                      </a:r>
                    </a:p>
                  </a:txBody>
                  <a:tcPr marL="84328" marR="84328" marT="59030" marB="59030"/>
                </a:tc>
                <a:tc>
                  <a:txBody>
                    <a:bodyPr/>
                    <a:lstStyle/>
                    <a:p>
                      <a:pPr algn="l" fontAlgn="t"/>
                      <a:r>
                        <a:rPr lang="en-US" sz="2000">
                          <a:effectLst/>
                        </a:rPr>
                        <a:t>The last two long-term releases.</a:t>
                      </a:r>
                    </a:p>
                  </a:txBody>
                  <a:tcPr marL="84328" marR="84328" marT="59030" marB="59030"/>
                </a:tc>
                <a:tc>
                  <a:txBody>
                    <a:bodyPr/>
                    <a:lstStyle/>
                    <a:p>
                      <a:pPr algn="l" fontAlgn="t"/>
                      <a:r>
                        <a:rPr lang="en-US" sz="2000" dirty="0">
                          <a:effectLst/>
                        </a:rPr>
                        <a:t>N/A</a:t>
                      </a:r>
                    </a:p>
                  </a:txBody>
                  <a:tcPr marL="84328" marR="84328" marT="59030" marB="59030"/>
                </a:tc>
                <a:extLst>
                  <a:ext uri="{0D108BD9-81ED-4DB2-BD59-A6C34878D82A}">
                    <a16:rowId xmlns:a16="http://schemas.microsoft.com/office/drawing/2014/main" val="1140792607"/>
                  </a:ext>
                </a:extLst>
              </a:tr>
              <a:tr h="731520">
                <a:tc>
                  <a:txBody>
                    <a:bodyPr/>
                    <a:lstStyle/>
                    <a:p>
                      <a:pPr algn="l" fontAlgn="t"/>
                      <a:r>
                        <a:rPr lang="en-US" sz="2000">
                          <a:effectLst/>
                        </a:rPr>
                        <a:t>Android</a:t>
                      </a:r>
                    </a:p>
                  </a:txBody>
                  <a:tcPr marL="84328" marR="84328" marT="59030" marB="59030"/>
                </a:tc>
                <a:tc>
                  <a:txBody>
                    <a:bodyPr/>
                    <a:lstStyle/>
                    <a:p>
                      <a:pPr algn="l" fontAlgn="t"/>
                      <a:r>
                        <a:rPr lang="en-US" sz="2000">
                          <a:effectLst/>
                        </a:rPr>
                        <a:t>The last two releases.</a:t>
                      </a:r>
                    </a:p>
                  </a:txBody>
                  <a:tcPr marL="84328" marR="84328" marT="59030" marB="59030"/>
                </a:tc>
                <a:tc>
                  <a:txBody>
                    <a:bodyPr/>
                    <a:lstStyle/>
                    <a:p>
                      <a:pPr algn="l" fontAlgn="t"/>
                      <a:r>
                        <a:rPr lang="en-US" sz="2000" u="none" strike="noStrike" dirty="0">
                          <a:effectLst/>
                          <a:hlinkClick r:id="rId6"/>
                        </a:rPr>
                        <a:t>Android</a:t>
                      </a:r>
                      <a:r>
                        <a:rPr lang="en-US" sz="2000" dirty="0">
                          <a:effectLst/>
                        </a:rPr>
                        <a:t> website</a:t>
                      </a:r>
                    </a:p>
                  </a:txBody>
                  <a:tcPr marL="84328" marR="84328" marT="59030" marB="59030"/>
                </a:tc>
                <a:extLst>
                  <a:ext uri="{0D108BD9-81ED-4DB2-BD59-A6C34878D82A}">
                    <a16:rowId xmlns:a16="http://schemas.microsoft.com/office/drawing/2014/main" val="2501382552"/>
                  </a:ext>
                </a:extLst>
              </a:tr>
            </a:tbl>
          </a:graphicData>
        </a:graphic>
      </p:graphicFrame>
    </p:spTree>
    <p:extLst>
      <p:ext uri="{BB962C8B-B14F-4D97-AF65-F5344CB8AC3E}">
        <p14:creationId xmlns:p14="http://schemas.microsoft.com/office/powerpoint/2010/main" val="1442852554"/>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 y="329478"/>
            <a:ext cx="8270157" cy="756418"/>
          </a:xfrm>
        </p:spPr>
        <p:txBody>
          <a:bodyPr anchor="ctr">
            <a:normAutofit/>
          </a:bodyPr>
          <a:lstStyle/>
          <a:p>
            <a:r>
              <a:rPr lang="en-US" sz="2800" dirty="0"/>
              <a:t>Assessment Technology Device Requirements</a:t>
            </a:r>
            <a:endParaRPr lang="en-US" sz="2800" baseline="30000" dirty="0"/>
          </a:p>
        </p:txBody>
      </p:sp>
      <p:sp>
        <p:nvSpPr>
          <p:cNvPr id="4" name="Slide Number Placeholder 3"/>
          <p:cNvSpPr>
            <a:spLocks noGrp="1"/>
          </p:cNvSpPr>
          <p:nvPr>
            <p:ph type="sldNum" sz="quarter" idx="12"/>
          </p:nvPr>
        </p:nvSpPr>
        <p:spPr>
          <a:xfrm>
            <a:off x="223071" y="6427018"/>
            <a:ext cx="2057400" cy="365125"/>
          </a:xfrm>
          <a:prstGeom prst="rect">
            <a:avLst/>
          </a:prstGeom>
        </p:spPr>
        <p:txBody>
          <a:bodyPr/>
          <a:lstStyle>
            <a:defPPr>
              <a:defRPr lang="en-US"/>
            </a:defPPr>
            <a:lvl1pPr marL="0" algn="l" defTabSz="914400" rtl="0" eaLnBrk="1" latinLnBrk="0" hangingPunct="1">
              <a:defRPr sz="1600" kern="1200">
                <a:solidFill>
                  <a:schemeClr val="bg1">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479D5F6-EDCB-402A-AC08-4943A1820E8F}" type="slidenum">
              <a:rPr lang="en-US" smtClean="0"/>
              <a:pPr/>
              <a:t>77</a:t>
            </a:fld>
            <a:endParaRPr lang="en-US" dirty="0"/>
          </a:p>
        </p:txBody>
      </p:sp>
      <p:sp>
        <p:nvSpPr>
          <p:cNvPr id="6" name="TextBox 5">
            <a:extLst>
              <a:ext uri="{FF2B5EF4-FFF2-40B4-BE49-F238E27FC236}">
                <a16:creationId xmlns:a16="http://schemas.microsoft.com/office/drawing/2014/main" id="{4601EFD6-CF6A-4704-8D1F-F090E34CC734}"/>
              </a:ext>
            </a:extLst>
          </p:cNvPr>
          <p:cNvSpPr txBox="1"/>
          <p:nvPr/>
        </p:nvSpPr>
        <p:spPr>
          <a:xfrm>
            <a:off x="2263515" y="3244334"/>
            <a:ext cx="4586990" cy="369332"/>
          </a:xfrm>
          <a:prstGeom prst="rect">
            <a:avLst/>
          </a:prstGeom>
          <a:noFill/>
        </p:spPr>
        <p:txBody>
          <a:bodyPr wrap="square">
            <a:spAutoFit/>
          </a:bodyPr>
          <a:lstStyle/>
          <a:p>
            <a:r>
              <a:rPr lang="en-US" dirty="0"/>
              <a:t>Stable channel update for Chrome OS</a:t>
            </a:r>
          </a:p>
        </p:txBody>
      </p:sp>
      <p:sp>
        <p:nvSpPr>
          <p:cNvPr id="8" name="TextBox 7">
            <a:extLst>
              <a:ext uri="{FF2B5EF4-FFF2-40B4-BE49-F238E27FC236}">
                <a16:creationId xmlns:a16="http://schemas.microsoft.com/office/drawing/2014/main" id="{B98A90F6-F818-45D4-8F5B-C61FB0411422}"/>
              </a:ext>
            </a:extLst>
          </p:cNvPr>
          <p:cNvSpPr txBox="1"/>
          <p:nvPr/>
        </p:nvSpPr>
        <p:spPr>
          <a:xfrm>
            <a:off x="2263515" y="3244334"/>
            <a:ext cx="4586990" cy="369332"/>
          </a:xfrm>
          <a:prstGeom prst="rect">
            <a:avLst/>
          </a:prstGeom>
          <a:noFill/>
        </p:spPr>
        <p:txBody>
          <a:bodyPr wrap="square">
            <a:spAutoFit/>
          </a:bodyPr>
          <a:lstStyle/>
          <a:p>
            <a:r>
              <a:rPr lang="en-US" dirty="0"/>
              <a:t>Stable channel update for Chrome OS</a:t>
            </a:r>
          </a:p>
        </p:txBody>
      </p:sp>
      <p:graphicFrame>
        <p:nvGraphicFramePr>
          <p:cNvPr id="7" name="Table 6">
            <a:extLst>
              <a:ext uri="{FF2B5EF4-FFF2-40B4-BE49-F238E27FC236}">
                <a16:creationId xmlns:a16="http://schemas.microsoft.com/office/drawing/2014/main" id="{A1B219A7-6B99-22F5-29E3-15EAF6995D9D}"/>
              </a:ext>
            </a:extLst>
          </p:cNvPr>
          <p:cNvGraphicFramePr>
            <a:graphicFrameLocks noGrp="1"/>
          </p:cNvGraphicFramePr>
          <p:nvPr/>
        </p:nvGraphicFramePr>
        <p:xfrm>
          <a:off x="109728" y="1271017"/>
          <a:ext cx="8906256" cy="5336005"/>
        </p:xfrm>
        <a:graphic>
          <a:graphicData uri="http://schemas.openxmlformats.org/drawingml/2006/table">
            <a:tbl>
              <a:tblPr firstRow="1" firstCol="1">
                <a:tableStyleId>{5C22544A-7EE6-4342-B048-85BDC9FD1C3A}</a:tableStyleId>
              </a:tblPr>
              <a:tblGrid>
                <a:gridCol w="966922">
                  <a:extLst>
                    <a:ext uri="{9D8B030D-6E8A-4147-A177-3AD203B41FA5}">
                      <a16:colId xmlns:a16="http://schemas.microsoft.com/office/drawing/2014/main" val="331905948"/>
                    </a:ext>
                  </a:extLst>
                </a:gridCol>
                <a:gridCol w="2452934">
                  <a:extLst>
                    <a:ext uri="{9D8B030D-6E8A-4147-A177-3AD203B41FA5}">
                      <a16:colId xmlns:a16="http://schemas.microsoft.com/office/drawing/2014/main" val="1878862516"/>
                    </a:ext>
                  </a:extLst>
                </a:gridCol>
                <a:gridCol w="2032230">
                  <a:extLst>
                    <a:ext uri="{9D8B030D-6E8A-4147-A177-3AD203B41FA5}">
                      <a16:colId xmlns:a16="http://schemas.microsoft.com/office/drawing/2014/main" val="2567200424"/>
                    </a:ext>
                  </a:extLst>
                </a:gridCol>
                <a:gridCol w="2149312">
                  <a:extLst>
                    <a:ext uri="{9D8B030D-6E8A-4147-A177-3AD203B41FA5}">
                      <a16:colId xmlns:a16="http://schemas.microsoft.com/office/drawing/2014/main" val="3287371548"/>
                    </a:ext>
                  </a:extLst>
                </a:gridCol>
                <a:gridCol w="1304858">
                  <a:extLst>
                    <a:ext uri="{9D8B030D-6E8A-4147-A177-3AD203B41FA5}">
                      <a16:colId xmlns:a16="http://schemas.microsoft.com/office/drawing/2014/main" val="3555557545"/>
                    </a:ext>
                  </a:extLst>
                </a:gridCol>
              </a:tblGrid>
              <a:tr h="1161098">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en-US" sz="1800" b="1" kern="1200" dirty="0">
                          <a:solidFill>
                            <a:schemeClr val="lt1"/>
                          </a:solidFill>
                          <a:effectLst/>
                          <a:latin typeface="+mn-lt"/>
                          <a:ea typeface="+mn-ea"/>
                          <a:cs typeface="+mn-cs"/>
                        </a:rPr>
                        <a:t>Devices/OS</a:t>
                      </a:r>
                    </a:p>
                  </a:txBody>
                  <a:tcPr marL="4929" marR="4929" marT="4929" marB="0" anchor="ctr"/>
                </a:tc>
                <a:tc>
                  <a:txBody>
                    <a:bodyPr/>
                    <a:lstStyle/>
                    <a:p>
                      <a:pPr marL="0" algn="ctr" defTabSz="914400" rtl="0" eaLnBrk="1" fontAlgn="t" latinLnBrk="0" hangingPunct="1"/>
                      <a:r>
                        <a:rPr lang="en-US" sz="2000" b="1" kern="1200" dirty="0">
                          <a:solidFill>
                            <a:schemeClr val="lt1"/>
                          </a:solidFill>
                          <a:effectLst/>
                          <a:latin typeface="+mn-lt"/>
                          <a:ea typeface="+mn-ea"/>
                          <a:cs typeface="+mn-cs"/>
                        </a:rPr>
                        <a:t>CMAS</a:t>
                      </a:r>
                    </a:p>
                    <a:p>
                      <a:pPr marL="0" algn="ctr" defTabSz="914400" rtl="0" eaLnBrk="1" fontAlgn="t" latinLnBrk="0" hangingPunct="1"/>
                      <a:r>
                        <a:rPr lang="en-US" sz="2000" b="1" kern="1200" dirty="0">
                          <a:solidFill>
                            <a:schemeClr val="lt1"/>
                          </a:solidFill>
                          <a:effectLst/>
                          <a:latin typeface="+mn-lt"/>
                          <a:ea typeface="+mn-ea"/>
                          <a:cs typeface="+mn-cs"/>
                        </a:rPr>
                        <a:t>TN Supported</a:t>
                      </a:r>
                      <a:br>
                        <a:rPr lang="en-US" sz="2000" b="1" kern="1200" dirty="0">
                          <a:solidFill>
                            <a:schemeClr val="lt1"/>
                          </a:solidFill>
                          <a:effectLst/>
                          <a:latin typeface="+mn-lt"/>
                          <a:ea typeface="+mn-ea"/>
                          <a:cs typeface="+mn-cs"/>
                        </a:rPr>
                      </a:br>
                      <a:r>
                        <a:rPr lang="en-US" sz="2000" b="1" kern="1200" dirty="0">
                          <a:solidFill>
                            <a:schemeClr val="lt1"/>
                          </a:solidFill>
                          <a:effectLst/>
                          <a:latin typeface="+mn-lt"/>
                          <a:ea typeface="+mn-ea"/>
                          <a:cs typeface="+mn-cs"/>
                        </a:rPr>
                        <a:t>Versions</a:t>
                      </a:r>
                    </a:p>
                  </a:txBody>
                  <a:tcPr marL="4929" marR="4929" marT="4929" marB="0" anchor="ctr"/>
                </a:tc>
                <a:tc>
                  <a:txBody>
                    <a:bodyPr/>
                    <a:lstStyle/>
                    <a:p>
                      <a:pPr marL="0" algn="ctr" defTabSz="914400" rtl="0" eaLnBrk="1" fontAlgn="t" latinLnBrk="0" hangingPunct="1"/>
                      <a:r>
                        <a:rPr lang="en-US" sz="2000" b="1" kern="1200" dirty="0">
                          <a:solidFill>
                            <a:schemeClr val="lt1"/>
                          </a:solidFill>
                          <a:effectLst/>
                          <a:latin typeface="+mn-lt"/>
                          <a:ea typeface="+mn-ea"/>
                          <a:cs typeface="+mn-cs"/>
                        </a:rPr>
                        <a:t>ACCESS</a:t>
                      </a:r>
                    </a:p>
                    <a:p>
                      <a:pPr marL="0" algn="ctr" defTabSz="914400" rtl="0" eaLnBrk="1" fontAlgn="t" latinLnBrk="0" hangingPunct="1"/>
                      <a:r>
                        <a:rPr lang="en-US" sz="2000" b="1" kern="1200" dirty="0">
                          <a:solidFill>
                            <a:schemeClr val="lt1"/>
                          </a:solidFill>
                          <a:effectLst/>
                          <a:latin typeface="+mn-lt"/>
                          <a:ea typeface="+mn-ea"/>
                          <a:cs typeface="+mn-cs"/>
                        </a:rPr>
                        <a:t>Insight  Supported Versions</a:t>
                      </a:r>
                    </a:p>
                  </a:txBody>
                  <a:tcPr marL="4929" marR="4929" marT="4929" marB="0" anchor="ctr"/>
                </a:tc>
                <a:tc>
                  <a:txBody>
                    <a:bodyPr/>
                    <a:lstStyle/>
                    <a:p>
                      <a:pPr marL="0" algn="ctr" defTabSz="914400" rtl="0" eaLnBrk="1" fontAlgn="t" latinLnBrk="0" hangingPunct="1"/>
                      <a:r>
                        <a:rPr lang="en-US" sz="2000" b="1" kern="1200" dirty="0">
                          <a:solidFill>
                            <a:schemeClr val="lt1"/>
                          </a:solidFill>
                          <a:effectLst/>
                          <a:latin typeface="+mn-lt"/>
                          <a:ea typeface="+mn-ea"/>
                          <a:cs typeface="+mn-cs"/>
                        </a:rPr>
                        <a:t>PSAT/SAT</a:t>
                      </a:r>
                    </a:p>
                    <a:p>
                      <a:pPr marL="0" algn="ctr" defTabSz="914400" rtl="0" eaLnBrk="1" fontAlgn="t" latinLnBrk="0" hangingPunct="1"/>
                      <a:r>
                        <a:rPr lang="en-US" sz="2000" b="1" kern="1200" dirty="0">
                          <a:solidFill>
                            <a:schemeClr val="lt1"/>
                          </a:solidFill>
                          <a:effectLst/>
                          <a:latin typeface="+mn-lt"/>
                          <a:ea typeface="+mn-ea"/>
                          <a:cs typeface="+mn-cs"/>
                        </a:rPr>
                        <a:t>Bluebook  Supported Versions</a:t>
                      </a:r>
                      <a:endParaRPr lang="en-US" dirty="0"/>
                    </a:p>
                  </a:txBody>
                  <a:tcPr marL="4929" marR="4929" marT="4929" marB="0" anchor="ct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en-US" sz="2000" b="1" kern="1200" dirty="0">
                          <a:solidFill>
                            <a:schemeClr val="lt1"/>
                          </a:solidFill>
                          <a:effectLst/>
                          <a:latin typeface="+mn-lt"/>
                          <a:ea typeface="+mn-ea"/>
                          <a:cs typeface="+mn-cs"/>
                        </a:rPr>
                        <a:t>CoAlt DLM KITE</a:t>
                      </a:r>
                    </a:p>
                  </a:txBody>
                  <a:tcPr marL="4929" marR="4929" marT="4929" marB="0" anchor="ctr"/>
                </a:tc>
                <a:extLst>
                  <a:ext uri="{0D108BD9-81ED-4DB2-BD59-A6C34878D82A}">
                    <a16:rowId xmlns:a16="http://schemas.microsoft.com/office/drawing/2014/main" val="1221682264"/>
                  </a:ext>
                </a:extLst>
              </a:tr>
              <a:tr h="433633">
                <a:tc gridSpan="5">
                  <a:txBody>
                    <a:bodyPr/>
                    <a:lstStyle/>
                    <a:p>
                      <a:pPr algn="l" fontAlgn="t"/>
                      <a:r>
                        <a:rPr lang="en-US" sz="1800" u="none" strike="noStrike" dirty="0">
                          <a:effectLst/>
                        </a:rPr>
                        <a:t>Tablets, Chromebooks, </a:t>
                      </a:r>
                      <a:r>
                        <a:rPr lang="en-US" sz="1800" u="none" strike="noStrike" dirty="0" err="1">
                          <a:effectLst/>
                        </a:rPr>
                        <a:t>Chromeboxes</a:t>
                      </a:r>
                      <a:endParaRPr lang="en-US" sz="1800" b="1" i="0" u="none" strike="noStrike" dirty="0">
                        <a:solidFill>
                          <a:srgbClr val="000000"/>
                        </a:solidFill>
                        <a:effectLst/>
                        <a:latin typeface="Calibri" panose="020F0502020204030204" pitchFamily="34" charset="0"/>
                      </a:endParaRPr>
                    </a:p>
                  </a:txBody>
                  <a:tcPr marL="4929" marR="4929" marT="4929"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algn="l" fontAlgn="t"/>
                      <a:endParaRPr lang="en-US" sz="1800" b="1" i="0" u="none" strike="noStrike" dirty="0">
                        <a:solidFill>
                          <a:srgbClr val="000000"/>
                        </a:solidFill>
                        <a:effectLst/>
                        <a:latin typeface="Calibri" panose="020F0502020204030204" pitchFamily="34" charset="0"/>
                      </a:endParaRPr>
                    </a:p>
                  </a:txBody>
                  <a:tcPr marL="4929" marR="4929" marT="4929" marB="0" anchor="ctr"/>
                </a:tc>
                <a:extLst>
                  <a:ext uri="{0D108BD9-81ED-4DB2-BD59-A6C34878D82A}">
                    <a16:rowId xmlns:a16="http://schemas.microsoft.com/office/drawing/2014/main" val="1687805981"/>
                  </a:ext>
                </a:extLst>
              </a:tr>
              <a:tr h="1163744">
                <a:tc rowSpan="5">
                  <a:txBody>
                    <a:bodyPr/>
                    <a:lstStyle/>
                    <a:p>
                      <a:pPr algn="ctr" fontAlgn="t"/>
                      <a:r>
                        <a:rPr lang="en-US" sz="1800" u="none" strike="noStrike" dirty="0">
                          <a:effectLst/>
                        </a:rPr>
                        <a:t>Chrome OS</a:t>
                      </a:r>
                      <a:endParaRPr lang="en-US" sz="1800" b="0" i="0" u="none" strike="noStrike" dirty="0">
                        <a:solidFill>
                          <a:srgbClr val="000000"/>
                        </a:solidFill>
                        <a:effectLst/>
                        <a:latin typeface="Calibri" panose="020F0502020204030204" pitchFamily="34" charset="0"/>
                      </a:endParaRPr>
                    </a:p>
                  </a:txBody>
                  <a:tcPr marL="4929" marR="4929" marT="4929" marB="0" anchor="ctr"/>
                </a:tc>
                <a:tc>
                  <a:txBody>
                    <a:bodyPr/>
                    <a:lstStyle/>
                    <a:p>
                      <a:pPr algn="l" fontAlgn="t"/>
                      <a:r>
                        <a:rPr lang="en-US" sz="1800" u="none" strike="noStrike" dirty="0">
                          <a:effectLst/>
                        </a:rPr>
                        <a:t>Stable Channel (S)</a:t>
                      </a:r>
                      <a:endParaRPr lang="en-US" sz="1800" b="0" i="0" u="none" strike="noStrike" dirty="0">
                        <a:solidFill>
                          <a:srgbClr val="000000"/>
                        </a:solidFill>
                        <a:effectLst/>
                        <a:latin typeface="Calibri" panose="020F0502020204030204" pitchFamily="34" charset="0"/>
                      </a:endParaRPr>
                    </a:p>
                  </a:txBody>
                  <a:tcPr marL="4929" marR="4929" marT="4929" marB="0" anchor="ctr"/>
                </a:tc>
                <a:tc>
                  <a:txBody>
                    <a:bodyPr/>
                    <a:lstStyle/>
                    <a:p>
                      <a:r>
                        <a:rPr lang="en-US" sz="1800" u="none" strike="noStrike" dirty="0">
                          <a:effectLst/>
                        </a:rPr>
                        <a:t>Stable Channel (S)</a:t>
                      </a:r>
                      <a:endParaRPr lang="en-US" dirty="0"/>
                    </a:p>
                  </a:txBody>
                  <a:tcPr marL="4929" marR="4929" marT="4929" marB="0" anchor="ctr"/>
                </a:tc>
                <a:tc>
                  <a:txBody>
                    <a:bodyPr/>
                    <a:lstStyle/>
                    <a:p>
                      <a:pPr algn="l" fontAlgn="t"/>
                      <a:r>
                        <a:rPr lang="en-US" sz="1800" u="none" strike="noStrike">
                          <a:effectLst/>
                        </a:rPr>
                        <a:t>Chromebooks must be school-managed, run in kiosk mode, and from 2017 or later.</a:t>
                      </a:r>
                      <a:endParaRPr lang="en-US" sz="1800" b="0" i="0" u="none" strike="noStrike">
                        <a:solidFill>
                          <a:srgbClr val="C00000"/>
                        </a:solidFill>
                        <a:effectLst/>
                        <a:latin typeface="Calibri" panose="020F0502020204030204" pitchFamily="34" charset="0"/>
                      </a:endParaRPr>
                    </a:p>
                  </a:txBody>
                  <a:tcPr marL="4929" marR="4929" marT="4929" marB="0" anchor="ctr"/>
                </a:tc>
                <a:tc>
                  <a:txBody>
                    <a:bodyPr/>
                    <a:lstStyle/>
                    <a:p>
                      <a:pPr marL="0" algn="l" defTabSz="914400" rtl="0" eaLnBrk="1" fontAlgn="t" latinLnBrk="0" hangingPunct="1"/>
                      <a:endParaRPr lang="en-US" sz="1800" u="none" strike="noStrike" kern="1200" dirty="0">
                        <a:solidFill>
                          <a:schemeClr val="dk1"/>
                        </a:solidFill>
                        <a:effectLst/>
                        <a:latin typeface="+mn-lt"/>
                        <a:ea typeface="+mn-ea"/>
                        <a:cs typeface="+mn-cs"/>
                      </a:endParaRPr>
                    </a:p>
                  </a:txBody>
                  <a:tcPr marL="4929" marR="4929" marT="4929" marB="0" anchor="ctr"/>
                </a:tc>
                <a:extLst>
                  <a:ext uri="{0D108BD9-81ED-4DB2-BD59-A6C34878D82A}">
                    <a16:rowId xmlns:a16="http://schemas.microsoft.com/office/drawing/2014/main" val="1230454153"/>
                  </a:ext>
                </a:extLst>
              </a:tr>
              <a:tr h="540503">
                <a:tc vMerge="1">
                  <a:txBody>
                    <a:bodyPr/>
                    <a:lstStyle/>
                    <a:p>
                      <a:pPr algn="l" fontAlgn="t"/>
                      <a:endParaRPr lang="en-US" sz="900" b="0" i="0" u="none" strike="noStrike" dirty="0">
                        <a:solidFill>
                          <a:srgbClr val="000000"/>
                        </a:solidFill>
                        <a:effectLst/>
                        <a:latin typeface="Calibri" panose="020F0502020204030204" pitchFamily="34" charset="0"/>
                      </a:endParaRPr>
                    </a:p>
                  </a:txBody>
                  <a:tcPr marL="4929" marR="4929" marT="4929" marB="0"/>
                </a:tc>
                <a:tc>
                  <a:txBody>
                    <a:bodyPr/>
                    <a:lstStyle/>
                    <a:p>
                      <a:r>
                        <a:rPr lang="en-US" sz="1800" u="none" strike="noStrike" dirty="0">
                          <a:effectLst/>
                        </a:rPr>
                        <a:t>115 S+</a:t>
                      </a:r>
                      <a:endParaRPr lang="en-US" dirty="0"/>
                    </a:p>
                  </a:txBody>
                  <a:tcPr marL="4929" marR="4929" marT="4929" marB="0" anchor="ctr"/>
                </a:tc>
                <a:tc>
                  <a:txBody>
                    <a:bodyPr/>
                    <a:lstStyle/>
                    <a:p>
                      <a:r>
                        <a:rPr lang="en-US" sz="1800" u="none" strike="noStrike" dirty="0">
                          <a:effectLst/>
                        </a:rPr>
                        <a:t>109 S+</a:t>
                      </a:r>
                      <a:endParaRPr lang="en-US" dirty="0"/>
                    </a:p>
                  </a:txBody>
                  <a:tcPr marL="4929" marR="4929" marT="4929" marB="0" anchor="ctr"/>
                </a:tc>
                <a:tc>
                  <a:txBody>
                    <a:bodyPr/>
                    <a:lstStyle/>
                    <a:p>
                      <a:pPr algn="l" fontAlgn="t"/>
                      <a:r>
                        <a:rPr lang="en-US" sz="1800" u="none" strike="noStrike">
                          <a:effectLst/>
                        </a:rPr>
                        <a:t>114+</a:t>
                      </a:r>
                      <a:endParaRPr lang="en-US" sz="1800" b="0" i="0" u="none" strike="noStrike" dirty="0">
                        <a:solidFill>
                          <a:srgbClr val="000000"/>
                        </a:solidFill>
                        <a:effectLst/>
                        <a:latin typeface="Calibri" panose="020F0502020204030204" pitchFamily="34" charset="0"/>
                      </a:endParaRPr>
                    </a:p>
                  </a:txBody>
                  <a:tcPr marL="4929" marR="4929" marT="4929" marB="0" anchor="ct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en-US" sz="1800" u="none" strike="noStrike" kern="1200">
                          <a:solidFill>
                            <a:schemeClr val="dk1"/>
                          </a:solidFill>
                          <a:effectLst/>
                          <a:latin typeface="+mn-lt"/>
                          <a:ea typeface="+mn-ea"/>
                          <a:cs typeface="+mn-cs"/>
                        </a:rPr>
                        <a:t>102+</a:t>
                      </a:r>
                      <a:endParaRPr lang="en-US" sz="1800" u="none" strike="noStrike" kern="1200" dirty="0">
                        <a:solidFill>
                          <a:schemeClr val="dk1"/>
                        </a:solidFill>
                        <a:effectLst/>
                        <a:latin typeface="+mn-lt"/>
                        <a:ea typeface="+mn-ea"/>
                        <a:cs typeface="+mn-cs"/>
                      </a:endParaRPr>
                    </a:p>
                  </a:txBody>
                  <a:tcPr marL="4929" marR="4929" marT="4929" marB="0" anchor="ctr"/>
                </a:tc>
                <a:extLst>
                  <a:ext uri="{0D108BD9-81ED-4DB2-BD59-A6C34878D82A}">
                    <a16:rowId xmlns:a16="http://schemas.microsoft.com/office/drawing/2014/main" val="655626000"/>
                  </a:ext>
                </a:extLst>
              </a:tr>
              <a:tr h="582749">
                <a:tc vMerge="1">
                  <a:txBody>
                    <a:bodyPr/>
                    <a:lstStyle/>
                    <a:p>
                      <a:pPr algn="l" fontAlgn="t"/>
                      <a:endParaRPr lang="en-US" sz="900" b="0" i="0" u="none" strike="noStrike" dirty="0">
                        <a:solidFill>
                          <a:srgbClr val="000000"/>
                        </a:solidFill>
                        <a:effectLst/>
                        <a:latin typeface="Calibri" panose="020F0502020204030204" pitchFamily="34" charset="0"/>
                      </a:endParaRPr>
                    </a:p>
                  </a:txBody>
                  <a:tcPr marL="4929" marR="4929" marT="4929" marB="0"/>
                </a:tc>
                <a:tc>
                  <a:txBody>
                    <a:bodyPr/>
                    <a:lstStyle/>
                    <a:p>
                      <a:r>
                        <a:rPr lang="en-US" sz="1800" u="none" strike="noStrike" dirty="0">
                          <a:effectLst/>
                        </a:rPr>
                        <a:t>Long-term support (LTS)*</a:t>
                      </a:r>
                      <a:endParaRPr lang="en-US" dirty="0"/>
                    </a:p>
                  </a:txBody>
                  <a:tcPr marL="4929" marR="4929" marT="4929" marB="0" anchor="ctr"/>
                </a:tc>
                <a:tc>
                  <a:txBody>
                    <a:bodyPr/>
                    <a:lstStyle/>
                    <a:p>
                      <a:endParaRPr lang="en-US" dirty="0"/>
                    </a:p>
                  </a:txBody>
                  <a:tcPr marL="4929" marR="4929" marT="4929" marB="0" anchor="ctr"/>
                </a:tc>
                <a:tc>
                  <a:txBody>
                    <a:bodyPr/>
                    <a:lstStyle/>
                    <a:p>
                      <a:pPr algn="l" fontAlgn="t"/>
                      <a:endParaRPr lang="en-US" sz="1800" b="0" i="0" u="none" strike="noStrike" dirty="0">
                        <a:solidFill>
                          <a:srgbClr val="000000"/>
                        </a:solidFill>
                        <a:effectLst/>
                        <a:latin typeface="Calibri" panose="020F0502020204030204" pitchFamily="34" charset="0"/>
                      </a:endParaRPr>
                    </a:p>
                  </a:txBody>
                  <a:tcPr marL="4929" marR="4929" marT="4929" marB="0" anchor="ctr"/>
                </a:tc>
                <a:tc>
                  <a:txBody>
                    <a:bodyPr/>
                    <a:lstStyle/>
                    <a:p>
                      <a:pPr algn="l" fontAlgn="t"/>
                      <a:endParaRPr lang="en-US" sz="1800" b="0" i="0" u="none" strike="noStrike" dirty="0">
                        <a:solidFill>
                          <a:srgbClr val="000000"/>
                        </a:solidFill>
                        <a:effectLst/>
                        <a:latin typeface="Calibri" panose="020F0502020204030204" pitchFamily="34" charset="0"/>
                      </a:endParaRPr>
                    </a:p>
                  </a:txBody>
                  <a:tcPr marL="4929" marR="4929" marT="4929" marB="0" anchor="ctr"/>
                </a:tc>
                <a:extLst>
                  <a:ext uri="{0D108BD9-81ED-4DB2-BD59-A6C34878D82A}">
                    <a16:rowId xmlns:a16="http://schemas.microsoft.com/office/drawing/2014/main" val="4088964846"/>
                  </a:ext>
                </a:extLst>
              </a:tr>
              <a:tr h="582749">
                <a:tc vMerge="1">
                  <a:txBody>
                    <a:bodyPr/>
                    <a:lstStyle/>
                    <a:p>
                      <a:pPr algn="l" fontAlgn="t"/>
                      <a:endParaRPr lang="en-US" sz="900" b="0" i="0" u="none" strike="noStrike" dirty="0">
                        <a:solidFill>
                          <a:srgbClr val="000000"/>
                        </a:solidFill>
                        <a:effectLst/>
                        <a:latin typeface="Calibri" panose="020F0502020204030204" pitchFamily="34" charset="0"/>
                      </a:endParaRPr>
                    </a:p>
                  </a:txBody>
                  <a:tcPr marL="4929" marR="4929" marT="4929" marB="0"/>
                </a:tc>
                <a:tc>
                  <a:txBody>
                    <a:bodyPr/>
                    <a:lstStyle/>
                    <a:p>
                      <a:r>
                        <a:rPr lang="en-US" sz="1800" u="none" strike="noStrike" dirty="0">
                          <a:effectLst/>
                        </a:rPr>
                        <a:t>114+ LTS after Aug. 2023</a:t>
                      </a:r>
                      <a:endParaRPr lang="en-US" dirty="0"/>
                    </a:p>
                  </a:txBody>
                  <a:tcPr marL="4929" marR="4929" marT="4929" marB="0" anchor="ctr"/>
                </a:tc>
                <a:tc>
                  <a:txBody>
                    <a:bodyPr/>
                    <a:lstStyle/>
                    <a:p>
                      <a:endParaRPr lang="en-US"/>
                    </a:p>
                  </a:txBody>
                  <a:tcPr marL="4929" marR="4929" marT="4929" marB="0" anchor="ctr"/>
                </a:tc>
                <a:tc>
                  <a:txBody>
                    <a:bodyPr/>
                    <a:lstStyle/>
                    <a:p>
                      <a:pPr algn="l" fontAlgn="t"/>
                      <a:endParaRPr lang="en-US" sz="1800" b="0" i="0" u="none" strike="noStrike" dirty="0">
                        <a:solidFill>
                          <a:srgbClr val="000000"/>
                        </a:solidFill>
                        <a:effectLst/>
                        <a:latin typeface="Calibri" panose="020F0502020204030204" pitchFamily="34" charset="0"/>
                      </a:endParaRPr>
                    </a:p>
                  </a:txBody>
                  <a:tcPr marL="4929" marR="4929" marT="4929" marB="0" anchor="ctr"/>
                </a:tc>
                <a:tc>
                  <a:txBody>
                    <a:bodyPr/>
                    <a:lstStyle/>
                    <a:p>
                      <a:pPr algn="l" fontAlgn="t"/>
                      <a:endParaRPr lang="en-US" sz="1800" b="0" i="0" u="none" strike="noStrike" dirty="0">
                        <a:solidFill>
                          <a:srgbClr val="000000"/>
                        </a:solidFill>
                        <a:effectLst/>
                        <a:latin typeface="Calibri" panose="020F0502020204030204" pitchFamily="34" charset="0"/>
                      </a:endParaRPr>
                    </a:p>
                  </a:txBody>
                  <a:tcPr marL="4929" marR="4929" marT="4929" marB="0" anchor="ctr"/>
                </a:tc>
                <a:extLst>
                  <a:ext uri="{0D108BD9-81ED-4DB2-BD59-A6C34878D82A}">
                    <a16:rowId xmlns:a16="http://schemas.microsoft.com/office/drawing/2014/main" val="3597718163"/>
                  </a:ext>
                </a:extLst>
              </a:tr>
              <a:tr h="871529">
                <a:tc vMerge="1">
                  <a:txBody>
                    <a:bodyPr/>
                    <a:lstStyle/>
                    <a:p>
                      <a:pPr algn="l" fontAlgn="t"/>
                      <a:endParaRPr lang="en-US" sz="900" b="0" i="0" u="none" strike="noStrike" dirty="0">
                        <a:solidFill>
                          <a:srgbClr val="000000"/>
                        </a:solidFill>
                        <a:effectLst/>
                        <a:latin typeface="Calibri" panose="020F0502020204030204" pitchFamily="34" charset="0"/>
                      </a:endParaRPr>
                    </a:p>
                  </a:txBody>
                  <a:tcPr marL="4929" marR="4929" marT="4929" marB="0"/>
                </a:tc>
                <a:tc>
                  <a:txBody>
                    <a:bodyPr/>
                    <a:lstStyle/>
                    <a:p>
                      <a:r>
                        <a:rPr lang="en-US" sz="1800" u="none" strike="noStrike" dirty="0">
                          <a:effectLst/>
                        </a:rPr>
                        <a:t>No tablet mode for Convertible Chromebooks </a:t>
                      </a:r>
                      <a:endParaRPr lang="en-US" dirty="0"/>
                    </a:p>
                  </a:txBody>
                  <a:tcPr marL="4929" marR="4929" marT="4929" marB="0" anchor="ctr"/>
                </a:tc>
                <a:tc>
                  <a:txBody>
                    <a:bodyPr/>
                    <a:lstStyle/>
                    <a:p>
                      <a:endParaRPr lang="en-US" dirty="0"/>
                    </a:p>
                  </a:txBody>
                  <a:tcPr marL="4929" marR="4929" marT="4929" marB="0" anchor="ctr"/>
                </a:tc>
                <a:tc>
                  <a:txBody>
                    <a:bodyPr/>
                    <a:lstStyle/>
                    <a:p>
                      <a:pPr algn="l" fontAlgn="t"/>
                      <a:endParaRPr lang="en-US" sz="1800" b="0" i="0" u="none" strike="noStrike" dirty="0">
                        <a:solidFill>
                          <a:srgbClr val="000000"/>
                        </a:solidFill>
                        <a:effectLst/>
                        <a:latin typeface="Calibri" panose="020F0502020204030204" pitchFamily="34" charset="0"/>
                      </a:endParaRPr>
                    </a:p>
                  </a:txBody>
                  <a:tcPr marL="4929" marR="4929" marT="4929" marB="0" anchor="ctr"/>
                </a:tc>
                <a:tc>
                  <a:txBody>
                    <a:bodyPr/>
                    <a:lstStyle/>
                    <a:p>
                      <a:pPr algn="l" fontAlgn="t"/>
                      <a:endParaRPr lang="en-US" sz="1800" b="0" i="0" u="none" strike="noStrike" dirty="0">
                        <a:solidFill>
                          <a:srgbClr val="000000"/>
                        </a:solidFill>
                        <a:effectLst/>
                        <a:latin typeface="Calibri" panose="020F0502020204030204" pitchFamily="34" charset="0"/>
                      </a:endParaRPr>
                    </a:p>
                  </a:txBody>
                  <a:tcPr marL="4929" marR="4929" marT="4929" marB="0" anchor="ctr"/>
                </a:tc>
                <a:extLst>
                  <a:ext uri="{0D108BD9-81ED-4DB2-BD59-A6C34878D82A}">
                    <a16:rowId xmlns:a16="http://schemas.microsoft.com/office/drawing/2014/main" val="4045227799"/>
                  </a:ext>
                </a:extLst>
              </a:tr>
            </a:tbl>
          </a:graphicData>
        </a:graphic>
      </p:graphicFrame>
    </p:spTree>
    <p:extLst>
      <p:ext uri="{BB962C8B-B14F-4D97-AF65-F5344CB8AC3E}">
        <p14:creationId xmlns:p14="http://schemas.microsoft.com/office/powerpoint/2010/main" val="3010543611"/>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 y="355186"/>
            <a:ext cx="8270157" cy="756418"/>
          </a:xfrm>
        </p:spPr>
        <p:txBody>
          <a:bodyPr anchor="ctr">
            <a:normAutofit/>
          </a:bodyPr>
          <a:lstStyle/>
          <a:p>
            <a:r>
              <a:rPr lang="en-US" sz="2800" dirty="0"/>
              <a:t>Assessment Technology Device Requirements</a:t>
            </a:r>
            <a:endParaRPr lang="en-US" sz="2800" baseline="30000" dirty="0"/>
          </a:p>
        </p:txBody>
      </p:sp>
      <p:sp>
        <p:nvSpPr>
          <p:cNvPr id="4" name="Slide Number Placeholder 3"/>
          <p:cNvSpPr>
            <a:spLocks noGrp="1"/>
          </p:cNvSpPr>
          <p:nvPr>
            <p:ph type="sldNum" sz="quarter" idx="12"/>
          </p:nvPr>
        </p:nvSpPr>
        <p:spPr>
          <a:xfrm>
            <a:off x="223071" y="6427018"/>
            <a:ext cx="2057400" cy="365125"/>
          </a:xfrm>
          <a:prstGeom prst="rect">
            <a:avLst/>
          </a:prstGeom>
        </p:spPr>
        <p:txBody>
          <a:bodyPr/>
          <a:lstStyle>
            <a:defPPr>
              <a:defRPr lang="en-US"/>
            </a:defPPr>
            <a:lvl1pPr marL="0" algn="l" defTabSz="914400" rtl="0" eaLnBrk="1" latinLnBrk="0" hangingPunct="1">
              <a:defRPr sz="1600" kern="1200">
                <a:solidFill>
                  <a:schemeClr val="bg1">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479D5F6-EDCB-402A-AC08-4943A1820E8F}" type="slidenum">
              <a:rPr lang="en-US" smtClean="0"/>
              <a:pPr/>
              <a:t>78</a:t>
            </a:fld>
            <a:endParaRPr lang="en-US" dirty="0"/>
          </a:p>
        </p:txBody>
      </p:sp>
      <p:sp>
        <p:nvSpPr>
          <p:cNvPr id="6" name="TextBox 5">
            <a:extLst>
              <a:ext uri="{FF2B5EF4-FFF2-40B4-BE49-F238E27FC236}">
                <a16:creationId xmlns:a16="http://schemas.microsoft.com/office/drawing/2014/main" id="{4601EFD6-CF6A-4704-8D1F-F090E34CC734}"/>
              </a:ext>
            </a:extLst>
          </p:cNvPr>
          <p:cNvSpPr txBox="1"/>
          <p:nvPr/>
        </p:nvSpPr>
        <p:spPr>
          <a:xfrm>
            <a:off x="2263515" y="3244334"/>
            <a:ext cx="4586990" cy="369332"/>
          </a:xfrm>
          <a:prstGeom prst="rect">
            <a:avLst/>
          </a:prstGeom>
          <a:noFill/>
        </p:spPr>
        <p:txBody>
          <a:bodyPr wrap="square">
            <a:spAutoFit/>
          </a:bodyPr>
          <a:lstStyle/>
          <a:p>
            <a:r>
              <a:rPr lang="en-US" dirty="0"/>
              <a:t>Stable channel update for Chrome OS</a:t>
            </a:r>
          </a:p>
        </p:txBody>
      </p:sp>
      <p:sp>
        <p:nvSpPr>
          <p:cNvPr id="8" name="TextBox 7">
            <a:extLst>
              <a:ext uri="{FF2B5EF4-FFF2-40B4-BE49-F238E27FC236}">
                <a16:creationId xmlns:a16="http://schemas.microsoft.com/office/drawing/2014/main" id="{B98A90F6-F818-45D4-8F5B-C61FB0411422}"/>
              </a:ext>
            </a:extLst>
          </p:cNvPr>
          <p:cNvSpPr txBox="1"/>
          <p:nvPr/>
        </p:nvSpPr>
        <p:spPr>
          <a:xfrm>
            <a:off x="2263515" y="3244334"/>
            <a:ext cx="4586990" cy="369332"/>
          </a:xfrm>
          <a:prstGeom prst="rect">
            <a:avLst/>
          </a:prstGeom>
          <a:noFill/>
        </p:spPr>
        <p:txBody>
          <a:bodyPr wrap="square">
            <a:spAutoFit/>
          </a:bodyPr>
          <a:lstStyle/>
          <a:p>
            <a:r>
              <a:rPr lang="en-US" dirty="0"/>
              <a:t>Stable channel update for Chrome OS</a:t>
            </a:r>
          </a:p>
        </p:txBody>
      </p:sp>
      <p:graphicFrame>
        <p:nvGraphicFramePr>
          <p:cNvPr id="7" name="Table 6">
            <a:extLst>
              <a:ext uri="{FF2B5EF4-FFF2-40B4-BE49-F238E27FC236}">
                <a16:creationId xmlns:a16="http://schemas.microsoft.com/office/drawing/2014/main" id="{A1B219A7-6B99-22F5-29E3-15EAF6995D9D}"/>
              </a:ext>
            </a:extLst>
          </p:cNvPr>
          <p:cNvGraphicFramePr>
            <a:graphicFrameLocks noGrp="1"/>
          </p:cNvGraphicFramePr>
          <p:nvPr/>
        </p:nvGraphicFramePr>
        <p:xfrm>
          <a:off x="109728" y="1271017"/>
          <a:ext cx="8878823" cy="4837175"/>
        </p:xfrm>
        <a:graphic>
          <a:graphicData uri="http://schemas.openxmlformats.org/drawingml/2006/table">
            <a:tbl>
              <a:tblPr firstRow="1" firstCol="1">
                <a:tableStyleId>{5C22544A-7EE6-4342-B048-85BDC9FD1C3A}</a:tableStyleId>
              </a:tblPr>
              <a:tblGrid>
                <a:gridCol w="967772">
                  <a:extLst>
                    <a:ext uri="{9D8B030D-6E8A-4147-A177-3AD203B41FA5}">
                      <a16:colId xmlns:a16="http://schemas.microsoft.com/office/drawing/2014/main" val="331905948"/>
                    </a:ext>
                  </a:extLst>
                </a:gridCol>
                <a:gridCol w="1921732">
                  <a:extLst>
                    <a:ext uri="{9D8B030D-6E8A-4147-A177-3AD203B41FA5}">
                      <a16:colId xmlns:a16="http://schemas.microsoft.com/office/drawing/2014/main" val="817507394"/>
                    </a:ext>
                  </a:extLst>
                </a:gridCol>
                <a:gridCol w="1993392">
                  <a:extLst>
                    <a:ext uri="{9D8B030D-6E8A-4147-A177-3AD203B41FA5}">
                      <a16:colId xmlns:a16="http://schemas.microsoft.com/office/drawing/2014/main" val="3125008642"/>
                    </a:ext>
                  </a:extLst>
                </a:gridCol>
                <a:gridCol w="2532888">
                  <a:extLst>
                    <a:ext uri="{9D8B030D-6E8A-4147-A177-3AD203B41FA5}">
                      <a16:colId xmlns:a16="http://schemas.microsoft.com/office/drawing/2014/main" val="3924549378"/>
                    </a:ext>
                  </a:extLst>
                </a:gridCol>
                <a:gridCol w="1463039">
                  <a:extLst>
                    <a:ext uri="{9D8B030D-6E8A-4147-A177-3AD203B41FA5}">
                      <a16:colId xmlns:a16="http://schemas.microsoft.com/office/drawing/2014/main" val="2656479261"/>
                    </a:ext>
                  </a:extLst>
                </a:gridCol>
              </a:tblGrid>
              <a:tr h="1212539">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en-US" sz="1800" b="1" kern="1200" dirty="0">
                          <a:solidFill>
                            <a:schemeClr val="lt1"/>
                          </a:solidFill>
                          <a:effectLst/>
                          <a:latin typeface="+mn-lt"/>
                          <a:ea typeface="+mn-ea"/>
                          <a:cs typeface="+mn-cs"/>
                        </a:rPr>
                        <a:t>Devices/OS</a:t>
                      </a:r>
                    </a:p>
                  </a:txBody>
                  <a:tcPr marL="4929" marR="4929" marT="4929" marB="0" anchor="ctr"/>
                </a:tc>
                <a:tc>
                  <a:txBody>
                    <a:bodyPr/>
                    <a:lstStyle/>
                    <a:p>
                      <a:pPr marL="0" algn="ctr" defTabSz="914400" rtl="0" eaLnBrk="1" fontAlgn="t" latinLnBrk="0" hangingPunct="1"/>
                      <a:r>
                        <a:rPr lang="en-US" sz="2000" b="1" kern="1200" dirty="0">
                          <a:solidFill>
                            <a:schemeClr val="lt1"/>
                          </a:solidFill>
                          <a:effectLst/>
                          <a:latin typeface="+mn-lt"/>
                          <a:ea typeface="+mn-ea"/>
                          <a:cs typeface="+mn-cs"/>
                        </a:rPr>
                        <a:t>CMAS</a:t>
                      </a:r>
                    </a:p>
                    <a:p>
                      <a:pPr marL="0" algn="ctr" defTabSz="914400" rtl="0" eaLnBrk="1" fontAlgn="t" latinLnBrk="0" hangingPunct="1"/>
                      <a:r>
                        <a:rPr lang="en-US" sz="2000" b="1" kern="1200" dirty="0">
                          <a:solidFill>
                            <a:schemeClr val="lt1"/>
                          </a:solidFill>
                          <a:effectLst/>
                          <a:latin typeface="+mn-lt"/>
                          <a:ea typeface="+mn-ea"/>
                          <a:cs typeface="+mn-cs"/>
                        </a:rPr>
                        <a:t>TN Supported Versions</a:t>
                      </a:r>
                    </a:p>
                  </a:txBody>
                  <a:tcPr marL="4929" marR="4929" marT="4929" marB="0" anchor="ctr"/>
                </a:tc>
                <a:tc>
                  <a:txBody>
                    <a:bodyPr/>
                    <a:lstStyle/>
                    <a:p>
                      <a:pPr marL="0" algn="ctr" defTabSz="914400" rtl="0" eaLnBrk="1" fontAlgn="t" latinLnBrk="0" hangingPunct="1"/>
                      <a:r>
                        <a:rPr lang="en-US" sz="2000" b="1" kern="1200" dirty="0">
                          <a:solidFill>
                            <a:schemeClr val="lt1"/>
                          </a:solidFill>
                          <a:effectLst/>
                          <a:latin typeface="+mn-lt"/>
                          <a:ea typeface="+mn-ea"/>
                          <a:cs typeface="+mn-cs"/>
                        </a:rPr>
                        <a:t>ACCESS</a:t>
                      </a:r>
                    </a:p>
                    <a:p>
                      <a:pPr marL="0" algn="ctr" defTabSz="914400" rtl="0" eaLnBrk="1" fontAlgn="t" latinLnBrk="0" hangingPunct="1"/>
                      <a:r>
                        <a:rPr lang="en-US" sz="2000" b="1" kern="1200" dirty="0">
                          <a:solidFill>
                            <a:schemeClr val="lt1"/>
                          </a:solidFill>
                          <a:effectLst/>
                          <a:latin typeface="+mn-lt"/>
                          <a:ea typeface="+mn-ea"/>
                          <a:cs typeface="+mn-cs"/>
                        </a:rPr>
                        <a:t>Insight  Supported Versions</a:t>
                      </a:r>
                    </a:p>
                  </a:txBody>
                  <a:tcPr marL="4929" marR="4929" marT="4929" marB="0" anchor="ctr"/>
                </a:tc>
                <a:tc>
                  <a:txBody>
                    <a:bodyPr/>
                    <a:lstStyle/>
                    <a:p>
                      <a:pPr marL="0" algn="ctr" defTabSz="914400" rtl="0" eaLnBrk="1" fontAlgn="t" latinLnBrk="0" hangingPunct="1"/>
                      <a:r>
                        <a:rPr lang="en-US" sz="2000" b="1" kern="1200" dirty="0">
                          <a:solidFill>
                            <a:schemeClr val="lt1"/>
                          </a:solidFill>
                          <a:effectLst/>
                          <a:latin typeface="+mn-lt"/>
                          <a:ea typeface="+mn-ea"/>
                          <a:cs typeface="+mn-cs"/>
                        </a:rPr>
                        <a:t>PSAT/SAT</a:t>
                      </a:r>
                    </a:p>
                    <a:p>
                      <a:pPr marL="0" algn="ctr" defTabSz="914400" rtl="0" eaLnBrk="1" fontAlgn="t" latinLnBrk="0" hangingPunct="1"/>
                      <a:r>
                        <a:rPr lang="en-US" sz="2000" b="1" kern="1200" dirty="0">
                          <a:solidFill>
                            <a:schemeClr val="lt1"/>
                          </a:solidFill>
                          <a:effectLst/>
                          <a:latin typeface="+mn-lt"/>
                          <a:ea typeface="+mn-ea"/>
                          <a:cs typeface="+mn-cs"/>
                        </a:rPr>
                        <a:t>Bluebook  Supported Versions</a:t>
                      </a:r>
                    </a:p>
                  </a:txBody>
                  <a:tcPr marL="4929" marR="4929" marT="4929" marB="0" anchor="ctr"/>
                </a:tc>
                <a:tc>
                  <a:txBody>
                    <a:bodyPr/>
                    <a:lstStyle/>
                    <a:p>
                      <a:pPr marL="0" algn="ctr" defTabSz="914400" rtl="0" eaLnBrk="1" fontAlgn="t" latinLnBrk="0" hangingPunct="1"/>
                      <a:r>
                        <a:rPr lang="en-US" sz="2000" b="1" kern="1200" dirty="0" err="1">
                          <a:solidFill>
                            <a:schemeClr val="lt1"/>
                          </a:solidFill>
                          <a:effectLst/>
                          <a:latin typeface="+mn-lt"/>
                          <a:ea typeface="+mn-ea"/>
                          <a:cs typeface="+mn-cs"/>
                        </a:rPr>
                        <a:t>CoAlt</a:t>
                      </a:r>
                      <a:r>
                        <a:rPr lang="en-US" sz="2000" b="1" kern="1200" dirty="0">
                          <a:solidFill>
                            <a:schemeClr val="lt1"/>
                          </a:solidFill>
                          <a:effectLst/>
                          <a:latin typeface="+mn-lt"/>
                          <a:ea typeface="+mn-ea"/>
                          <a:cs typeface="+mn-cs"/>
                        </a:rPr>
                        <a:t> DLM KITE</a:t>
                      </a:r>
                    </a:p>
                  </a:txBody>
                  <a:tcPr marL="4929" marR="4929" marT="4929" marB="0" anchor="ctr"/>
                </a:tc>
                <a:extLst>
                  <a:ext uri="{0D108BD9-81ED-4DB2-BD59-A6C34878D82A}">
                    <a16:rowId xmlns:a16="http://schemas.microsoft.com/office/drawing/2014/main" val="1221682264"/>
                  </a:ext>
                </a:extLst>
              </a:tr>
              <a:tr h="906159">
                <a:tc rowSpan="4">
                  <a:txBody>
                    <a:bodyPr/>
                    <a:lstStyle/>
                    <a:p>
                      <a:pPr algn="ctr" fontAlgn="t"/>
                      <a:r>
                        <a:rPr lang="en-US" sz="1800" u="none" strike="noStrike" dirty="0">
                          <a:effectLst/>
                        </a:rPr>
                        <a:t>Windows</a:t>
                      </a:r>
                      <a:endParaRPr lang="en-US" sz="1800" b="0" i="0" u="none" strike="noStrike" dirty="0">
                        <a:solidFill>
                          <a:srgbClr val="000000"/>
                        </a:solidFill>
                        <a:effectLst/>
                        <a:latin typeface="Calibri" panose="020F0502020204030204" pitchFamily="34" charset="0"/>
                      </a:endParaRPr>
                    </a:p>
                  </a:txBody>
                  <a:tcPr marL="4929" marR="4929" marT="4929" marB="0" anchor="ctr"/>
                </a:tc>
                <a:tc>
                  <a:txBody>
                    <a:bodyPr/>
                    <a:lstStyle/>
                    <a:p>
                      <a:pPr algn="l" fontAlgn="t"/>
                      <a:r>
                        <a:rPr lang="en-US" sz="1800" u="none" strike="noStrike" dirty="0">
                          <a:effectLst/>
                        </a:rPr>
                        <a:t>10 x64 - 21H2, 22H2 </a:t>
                      </a:r>
                      <a:endParaRPr lang="en-US" sz="1800" b="0" i="0" u="none" strike="noStrike" dirty="0">
                        <a:solidFill>
                          <a:srgbClr val="000000"/>
                        </a:solidFill>
                        <a:effectLst/>
                        <a:latin typeface="Calibri" panose="020F0502020204030204" pitchFamily="34" charset="0"/>
                      </a:endParaRPr>
                    </a:p>
                  </a:txBody>
                  <a:tcPr marL="4929" marR="4929" marT="4929" marB="0" anchor="ctr"/>
                </a:tc>
                <a:tc>
                  <a:txBody>
                    <a:bodyPr/>
                    <a:lstStyle/>
                    <a:p>
                      <a:pPr marL="0" marR="0" lvl="0" indent="0" algn="l" defTabSz="914400" rtl="0" eaLnBrk="1" fontAlgn="t" latinLnBrk="0" hangingPunct="1">
                        <a:lnSpc>
                          <a:spcPct val="100000"/>
                        </a:lnSpc>
                        <a:spcBef>
                          <a:spcPts val="0"/>
                        </a:spcBef>
                        <a:spcAft>
                          <a:spcPts val="0"/>
                        </a:spcAft>
                        <a:buClr>
                          <a:srgbClr val="000000"/>
                        </a:buClr>
                        <a:buSzPts val="1100"/>
                        <a:buFont typeface="Calibri" panose="020F0502020204030204" pitchFamily="34" charset="0"/>
                        <a:buNone/>
                        <a:tabLst/>
                        <a:defRPr/>
                      </a:pPr>
                      <a:r>
                        <a:rPr lang="en-US" sz="1800" u="none" strike="noStrike" kern="1200" dirty="0">
                          <a:solidFill>
                            <a:schemeClr val="dk1"/>
                          </a:solidFill>
                          <a:effectLst/>
                          <a:latin typeface="+mn-lt"/>
                          <a:ea typeface="+mn-ea"/>
                          <a:cs typeface="+mn-cs"/>
                        </a:rPr>
                        <a:t>Windows 8.1</a:t>
                      </a:r>
                    </a:p>
                    <a:p>
                      <a:pPr marL="0" algn="l" defTabSz="914400" rtl="0" eaLnBrk="1" fontAlgn="t" latinLnBrk="0" hangingPunct="1">
                        <a:buClr>
                          <a:srgbClr val="000000"/>
                        </a:buClr>
                        <a:buSzPts val="1100"/>
                        <a:buFont typeface="Calibri" panose="020F0502020204030204" pitchFamily="34" charset="0"/>
                        <a:buChar char="W"/>
                      </a:pPr>
                      <a:endParaRPr lang="en-US" sz="1800" u="none" strike="noStrike" kern="1200" dirty="0">
                        <a:solidFill>
                          <a:schemeClr val="dk1"/>
                        </a:solidFill>
                        <a:effectLst/>
                        <a:latin typeface="+mn-lt"/>
                        <a:ea typeface="+mn-ea"/>
                        <a:cs typeface="+mn-cs"/>
                      </a:endParaRPr>
                    </a:p>
                  </a:txBody>
                  <a:tcPr marL="6350" marR="6350" marT="6350" marB="0" anchor="ctr"/>
                </a:tc>
                <a:tc>
                  <a:txBody>
                    <a:bodyPr/>
                    <a:lstStyle/>
                    <a:p>
                      <a:pPr algn="l" fontAlgn="t"/>
                      <a:r>
                        <a:rPr lang="en-US" sz="1800" u="none" strike="noStrike" dirty="0">
                          <a:effectLst/>
                        </a:rPr>
                        <a:t>10 and 11 (Home, Pro, Education, and Enterprise)</a:t>
                      </a:r>
                      <a:endParaRPr lang="en-US" sz="1800" b="0" i="0" u="none" strike="noStrike" dirty="0">
                        <a:solidFill>
                          <a:srgbClr val="000000"/>
                        </a:solidFill>
                        <a:effectLst/>
                        <a:latin typeface="Calibri" panose="020F0502020204030204" pitchFamily="34" charset="0"/>
                      </a:endParaRPr>
                    </a:p>
                  </a:txBody>
                  <a:tcPr marL="4929" marR="4929" marT="4929" marB="0" anchor="ct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en-US" sz="1800" u="none" strike="noStrike" kern="1200" dirty="0">
                          <a:solidFill>
                            <a:schemeClr val="dk1"/>
                          </a:solidFill>
                          <a:effectLst/>
                          <a:latin typeface="+mn-lt"/>
                          <a:ea typeface="+mn-ea"/>
                          <a:cs typeface="+mn-cs"/>
                        </a:rPr>
                        <a:t>Windows 8.1</a:t>
                      </a:r>
                    </a:p>
                    <a:p>
                      <a:pPr algn="l" fontAlgn="t"/>
                      <a:endParaRPr lang="en-US" sz="1800" b="0" i="0" u="none" strike="noStrike" dirty="0">
                        <a:solidFill>
                          <a:srgbClr val="000000"/>
                        </a:solidFill>
                        <a:effectLst/>
                        <a:latin typeface="Calibri" panose="020F0502020204030204" pitchFamily="34" charset="0"/>
                      </a:endParaRPr>
                    </a:p>
                  </a:txBody>
                  <a:tcPr marL="4929" marR="4929" marT="4929" marB="0" anchor="ctr"/>
                </a:tc>
                <a:extLst>
                  <a:ext uri="{0D108BD9-81ED-4DB2-BD59-A6C34878D82A}">
                    <a16:rowId xmlns:a16="http://schemas.microsoft.com/office/drawing/2014/main" val="3589453693"/>
                  </a:ext>
                </a:extLst>
              </a:tr>
              <a:tr h="906159">
                <a:tc vMerge="1">
                  <a:txBody>
                    <a:bodyPr/>
                    <a:lstStyle/>
                    <a:p>
                      <a:pPr algn="l" fontAlgn="t"/>
                      <a:endParaRPr lang="en-US" sz="1800" b="0" i="0" u="none" strike="noStrike" dirty="0">
                        <a:solidFill>
                          <a:srgbClr val="000000"/>
                        </a:solidFill>
                        <a:effectLst/>
                        <a:latin typeface="Calibri" panose="020F0502020204030204" pitchFamily="34" charset="0"/>
                      </a:endParaRPr>
                    </a:p>
                  </a:txBody>
                  <a:tcPr marL="4929" marR="4929" marT="4929" marB="0"/>
                </a:tc>
                <a:tc>
                  <a:txBody>
                    <a:bodyPr/>
                    <a:lstStyle/>
                    <a:p>
                      <a:pPr algn="l" fontAlgn="t"/>
                      <a:r>
                        <a:rPr lang="en-US" sz="1800" u="none" strike="noStrike" dirty="0">
                          <a:effectLst/>
                        </a:rPr>
                        <a:t>11 x64 - 21H2, 22H2 </a:t>
                      </a:r>
                      <a:endParaRPr lang="en-US" sz="1800" b="0" i="0" u="none" strike="noStrike" dirty="0">
                        <a:solidFill>
                          <a:srgbClr val="000000"/>
                        </a:solidFill>
                        <a:effectLst/>
                        <a:latin typeface="Calibri" panose="020F0502020204030204" pitchFamily="34" charset="0"/>
                      </a:endParaRPr>
                    </a:p>
                  </a:txBody>
                  <a:tcPr marL="4929" marR="4929" marT="4929" marB="0" anchor="ctr"/>
                </a:tc>
                <a:tc>
                  <a:txBody>
                    <a:bodyPr/>
                    <a:lstStyle/>
                    <a:p>
                      <a:pPr marL="0" algn="l" defTabSz="914400" rtl="0" eaLnBrk="1" fontAlgn="t" latinLnBrk="0" hangingPunct="1">
                        <a:buClr>
                          <a:srgbClr val="000000"/>
                        </a:buClr>
                        <a:buSzPts val="1100"/>
                        <a:buFont typeface="Calibri" panose="020F0502020204030204" pitchFamily="34" charset="0"/>
                        <a:buNone/>
                      </a:pPr>
                      <a:r>
                        <a:rPr lang="en-US" sz="1800" u="none" strike="noStrike" kern="1200" dirty="0">
                          <a:solidFill>
                            <a:schemeClr val="dk1"/>
                          </a:solidFill>
                          <a:effectLst/>
                          <a:latin typeface="+mn-lt"/>
                          <a:ea typeface="+mn-ea"/>
                          <a:cs typeface="+mn-cs"/>
                        </a:rPr>
                        <a:t>Windows 10 in S mode, 20H2, 21H1, and 21H2 </a:t>
                      </a:r>
                    </a:p>
                  </a:txBody>
                  <a:tcPr marL="6350" marR="6350" marT="6350" marB="0" anchor="ctr"/>
                </a:tc>
                <a:tc>
                  <a:txBody>
                    <a:bodyPr/>
                    <a:lstStyle/>
                    <a:p>
                      <a:pPr algn="l" fontAlgn="t"/>
                      <a:r>
                        <a:rPr lang="en-US" sz="1800" u="none" strike="noStrike" dirty="0">
                          <a:effectLst/>
                        </a:rPr>
                        <a:t>Windows 10 in S mode is not supported.</a:t>
                      </a:r>
                      <a:endParaRPr lang="en-US" sz="1800" b="0" i="0" u="none" strike="noStrike" dirty="0">
                        <a:solidFill>
                          <a:srgbClr val="FF0000"/>
                        </a:solidFill>
                        <a:effectLst/>
                        <a:latin typeface="Calibri" panose="020F0502020204030204" pitchFamily="34" charset="0"/>
                      </a:endParaRPr>
                    </a:p>
                  </a:txBody>
                  <a:tcPr marL="4929" marR="4929" marT="4929" marB="0" anchor="ct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en-US" sz="1800" u="none" strike="noStrike" kern="1200" dirty="0">
                          <a:solidFill>
                            <a:schemeClr val="dk1"/>
                          </a:solidFill>
                          <a:effectLst/>
                          <a:latin typeface="+mn-lt"/>
                          <a:ea typeface="+mn-ea"/>
                          <a:cs typeface="+mn-cs"/>
                        </a:rPr>
                        <a:t>Windows 10</a:t>
                      </a:r>
                    </a:p>
                  </a:txBody>
                  <a:tcPr marL="4929" marR="4929" marT="4929" marB="0" anchor="ctr"/>
                </a:tc>
                <a:extLst>
                  <a:ext uri="{0D108BD9-81ED-4DB2-BD59-A6C34878D82A}">
                    <a16:rowId xmlns:a16="http://schemas.microsoft.com/office/drawing/2014/main" val="1006139101"/>
                  </a:ext>
                </a:extLst>
              </a:tr>
              <a:tr h="906159">
                <a:tc vMerge="1">
                  <a:txBody>
                    <a:bodyPr/>
                    <a:lstStyle/>
                    <a:p>
                      <a:pPr algn="l" fontAlgn="t"/>
                      <a:endParaRPr lang="en-US" sz="1800" b="0" i="0" u="none" strike="noStrike" dirty="0">
                        <a:solidFill>
                          <a:srgbClr val="000000"/>
                        </a:solidFill>
                        <a:effectLst/>
                        <a:latin typeface="Calibri" panose="020F0502020204030204" pitchFamily="34" charset="0"/>
                      </a:endParaRPr>
                    </a:p>
                  </a:txBody>
                  <a:tcPr marL="4929" marR="4929" marT="4929" marB="0"/>
                </a:tc>
                <a:tc>
                  <a:txBody>
                    <a:bodyPr/>
                    <a:lstStyle/>
                    <a:p>
                      <a:pPr algn="l" fontAlgn="t"/>
                      <a:endParaRPr lang="en-US" sz="1800" b="0" i="0" u="none" strike="noStrike">
                        <a:solidFill>
                          <a:srgbClr val="000000"/>
                        </a:solidFill>
                        <a:effectLst/>
                        <a:latin typeface="Calibri" panose="020F0502020204030204" pitchFamily="34" charset="0"/>
                      </a:endParaRPr>
                    </a:p>
                  </a:txBody>
                  <a:tcPr marL="4929" marR="4929" marT="4929" marB="0" anchor="ctr"/>
                </a:tc>
                <a:tc>
                  <a:txBody>
                    <a:bodyPr/>
                    <a:lstStyle/>
                    <a:p>
                      <a:pPr algn="l" fontAlgn="t"/>
                      <a:r>
                        <a:rPr lang="en-US" sz="1800" u="none" strike="noStrike" dirty="0">
                          <a:effectLst/>
                        </a:rPr>
                        <a:t>Windows 11 in S mode, 21H2, and 22H2</a:t>
                      </a:r>
                      <a:endParaRPr lang="en-US" sz="1800" b="0" i="0" u="none" strike="noStrike" dirty="0">
                        <a:solidFill>
                          <a:srgbClr val="000000"/>
                        </a:solidFill>
                        <a:effectLst/>
                        <a:latin typeface="Calibri" panose="020F0502020204030204" pitchFamily="34" charset="0"/>
                      </a:endParaRPr>
                    </a:p>
                  </a:txBody>
                  <a:tcPr marL="4929" marR="4929" marT="4929" marB="0" anchor="ctr"/>
                </a:tc>
                <a:tc>
                  <a:txBody>
                    <a:bodyPr/>
                    <a:lstStyle/>
                    <a:p>
                      <a:pPr algn="l" fontAlgn="t"/>
                      <a:endParaRPr lang="en-US" sz="1800" b="0" i="0" u="none" strike="noStrike" dirty="0">
                        <a:solidFill>
                          <a:srgbClr val="FF0000"/>
                        </a:solidFill>
                        <a:effectLst/>
                        <a:latin typeface="Calibri" panose="020F0502020204030204" pitchFamily="34" charset="0"/>
                      </a:endParaRPr>
                    </a:p>
                  </a:txBody>
                  <a:tcPr marL="4929" marR="4929" marT="4929" marB="0" anchor="ct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en-US" sz="1800" u="none" strike="noStrike" kern="1200" dirty="0">
                          <a:solidFill>
                            <a:schemeClr val="dk1"/>
                          </a:solidFill>
                          <a:effectLst/>
                          <a:latin typeface="+mn-lt"/>
                          <a:ea typeface="+mn-ea"/>
                          <a:cs typeface="+mn-cs"/>
                        </a:rPr>
                        <a:t>Windows 11</a:t>
                      </a:r>
                    </a:p>
                    <a:p>
                      <a:pPr algn="l" fontAlgn="t"/>
                      <a:endParaRPr lang="en-US" sz="1800" b="0" i="0" u="none" strike="noStrike" dirty="0">
                        <a:solidFill>
                          <a:srgbClr val="FF0000"/>
                        </a:solidFill>
                        <a:effectLst/>
                        <a:latin typeface="Calibri" panose="020F0502020204030204" pitchFamily="34" charset="0"/>
                      </a:endParaRPr>
                    </a:p>
                  </a:txBody>
                  <a:tcPr marL="4929" marR="4929" marT="4929" marB="0" anchor="ctr"/>
                </a:tc>
                <a:extLst>
                  <a:ext uri="{0D108BD9-81ED-4DB2-BD59-A6C34878D82A}">
                    <a16:rowId xmlns:a16="http://schemas.microsoft.com/office/drawing/2014/main" val="4146262137"/>
                  </a:ext>
                </a:extLst>
              </a:tr>
              <a:tr h="906159">
                <a:tc vMerge="1">
                  <a:txBody>
                    <a:bodyPr/>
                    <a:lstStyle/>
                    <a:p>
                      <a:pPr algn="l" fontAlgn="t"/>
                      <a:endParaRPr lang="en-US" sz="1800" b="0" i="0" u="none" strike="noStrike" dirty="0">
                        <a:solidFill>
                          <a:srgbClr val="000000"/>
                        </a:solidFill>
                        <a:effectLst/>
                        <a:latin typeface="Calibri" panose="020F0502020204030204" pitchFamily="34" charset="0"/>
                      </a:endParaRPr>
                    </a:p>
                  </a:txBody>
                  <a:tcPr marL="4929" marR="4929" marT="4929" marB="0"/>
                </a:tc>
                <a:tc>
                  <a:txBody>
                    <a:bodyPr/>
                    <a:lstStyle/>
                    <a:p>
                      <a:pPr algn="l" fontAlgn="t"/>
                      <a:endParaRPr lang="en-US" sz="1800" b="0" i="0" u="none" strike="noStrike" dirty="0">
                        <a:solidFill>
                          <a:srgbClr val="000000"/>
                        </a:solidFill>
                        <a:effectLst/>
                        <a:latin typeface="Calibri" panose="020F0502020204030204" pitchFamily="34" charset="0"/>
                      </a:endParaRPr>
                    </a:p>
                  </a:txBody>
                  <a:tcPr marL="4929" marR="4929" marT="4929" marB="0" anchor="ctr"/>
                </a:tc>
                <a:tc>
                  <a:txBody>
                    <a:bodyPr/>
                    <a:lstStyle/>
                    <a:p>
                      <a:pPr algn="l" fontAlgn="t"/>
                      <a:r>
                        <a:rPr lang="en-US" sz="1800" u="none" strike="noStrike" dirty="0">
                          <a:effectLst/>
                        </a:rPr>
                        <a:t>Windows Server 2012 R2, 2016, 2019, and 2022 </a:t>
                      </a:r>
                      <a:endParaRPr lang="en-US" sz="1800" b="0" i="0" u="none" strike="noStrike" dirty="0">
                        <a:solidFill>
                          <a:srgbClr val="000000"/>
                        </a:solidFill>
                        <a:effectLst/>
                        <a:latin typeface="Calibri" panose="020F0502020204030204" pitchFamily="34" charset="0"/>
                      </a:endParaRPr>
                    </a:p>
                  </a:txBody>
                  <a:tcPr marL="4929" marR="4929" marT="4929" marB="0" anchor="ctr"/>
                </a:tc>
                <a:tc>
                  <a:txBody>
                    <a:bodyPr/>
                    <a:lstStyle/>
                    <a:p>
                      <a:pPr algn="l" fontAlgn="t"/>
                      <a:endParaRPr lang="en-US" sz="1800" b="0" i="0" u="none" strike="noStrike" dirty="0">
                        <a:solidFill>
                          <a:srgbClr val="FF0000"/>
                        </a:solidFill>
                        <a:effectLst/>
                        <a:latin typeface="Calibri" panose="020F0502020204030204" pitchFamily="34" charset="0"/>
                      </a:endParaRPr>
                    </a:p>
                  </a:txBody>
                  <a:tcPr marL="4929" marR="4929" marT="4929" marB="0" anchor="ctr"/>
                </a:tc>
                <a:tc>
                  <a:txBody>
                    <a:bodyPr/>
                    <a:lstStyle/>
                    <a:p>
                      <a:pPr algn="l" fontAlgn="t"/>
                      <a:endParaRPr lang="en-US" sz="1800" b="0" i="0" u="none" strike="noStrike" dirty="0">
                        <a:solidFill>
                          <a:srgbClr val="FF0000"/>
                        </a:solidFill>
                        <a:effectLst/>
                        <a:latin typeface="Calibri" panose="020F0502020204030204" pitchFamily="34" charset="0"/>
                      </a:endParaRPr>
                    </a:p>
                  </a:txBody>
                  <a:tcPr marL="4929" marR="4929" marT="4929" marB="0" anchor="ctr"/>
                </a:tc>
                <a:extLst>
                  <a:ext uri="{0D108BD9-81ED-4DB2-BD59-A6C34878D82A}">
                    <a16:rowId xmlns:a16="http://schemas.microsoft.com/office/drawing/2014/main" val="434560493"/>
                  </a:ext>
                </a:extLst>
              </a:tr>
            </a:tbl>
          </a:graphicData>
        </a:graphic>
      </p:graphicFrame>
    </p:spTree>
    <p:extLst>
      <p:ext uri="{BB962C8B-B14F-4D97-AF65-F5344CB8AC3E}">
        <p14:creationId xmlns:p14="http://schemas.microsoft.com/office/powerpoint/2010/main" val="2412012656"/>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 y="372993"/>
            <a:ext cx="8270157" cy="756418"/>
          </a:xfrm>
        </p:spPr>
        <p:txBody>
          <a:bodyPr anchor="ctr">
            <a:normAutofit/>
          </a:bodyPr>
          <a:lstStyle/>
          <a:p>
            <a:r>
              <a:rPr lang="en-US" sz="2800" dirty="0"/>
              <a:t>Assessment Technology Device Requirements</a:t>
            </a:r>
            <a:endParaRPr lang="en-US" sz="2800" baseline="30000" dirty="0"/>
          </a:p>
        </p:txBody>
      </p:sp>
      <p:sp>
        <p:nvSpPr>
          <p:cNvPr id="4" name="Slide Number Placeholder 3"/>
          <p:cNvSpPr>
            <a:spLocks noGrp="1"/>
          </p:cNvSpPr>
          <p:nvPr>
            <p:ph type="sldNum" sz="quarter" idx="12"/>
          </p:nvPr>
        </p:nvSpPr>
        <p:spPr>
          <a:xfrm>
            <a:off x="223071" y="6427018"/>
            <a:ext cx="2057400" cy="365125"/>
          </a:xfrm>
          <a:prstGeom prst="rect">
            <a:avLst/>
          </a:prstGeom>
        </p:spPr>
        <p:txBody>
          <a:bodyPr/>
          <a:lstStyle>
            <a:defPPr>
              <a:defRPr lang="en-US"/>
            </a:defPPr>
            <a:lvl1pPr marL="0" algn="l" defTabSz="914400" rtl="0" eaLnBrk="1" latinLnBrk="0" hangingPunct="1">
              <a:defRPr sz="1600" kern="1200">
                <a:solidFill>
                  <a:schemeClr val="bg1">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479D5F6-EDCB-402A-AC08-4943A1820E8F}" type="slidenum">
              <a:rPr lang="en-US" smtClean="0"/>
              <a:pPr/>
              <a:t>79</a:t>
            </a:fld>
            <a:endParaRPr lang="en-US" dirty="0"/>
          </a:p>
        </p:txBody>
      </p:sp>
      <p:sp>
        <p:nvSpPr>
          <p:cNvPr id="6" name="TextBox 5">
            <a:extLst>
              <a:ext uri="{FF2B5EF4-FFF2-40B4-BE49-F238E27FC236}">
                <a16:creationId xmlns:a16="http://schemas.microsoft.com/office/drawing/2014/main" id="{4601EFD6-CF6A-4704-8D1F-F090E34CC734}"/>
              </a:ext>
            </a:extLst>
          </p:cNvPr>
          <p:cNvSpPr txBox="1"/>
          <p:nvPr/>
        </p:nvSpPr>
        <p:spPr>
          <a:xfrm>
            <a:off x="2263515" y="3244334"/>
            <a:ext cx="4586990" cy="369332"/>
          </a:xfrm>
          <a:prstGeom prst="rect">
            <a:avLst/>
          </a:prstGeom>
          <a:noFill/>
        </p:spPr>
        <p:txBody>
          <a:bodyPr wrap="square">
            <a:spAutoFit/>
          </a:bodyPr>
          <a:lstStyle/>
          <a:p>
            <a:r>
              <a:rPr lang="en-US" dirty="0"/>
              <a:t>Stable channel update for Chrome OS</a:t>
            </a:r>
          </a:p>
        </p:txBody>
      </p:sp>
      <p:sp>
        <p:nvSpPr>
          <p:cNvPr id="8" name="TextBox 7">
            <a:extLst>
              <a:ext uri="{FF2B5EF4-FFF2-40B4-BE49-F238E27FC236}">
                <a16:creationId xmlns:a16="http://schemas.microsoft.com/office/drawing/2014/main" id="{B98A90F6-F818-45D4-8F5B-C61FB0411422}"/>
              </a:ext>
            </a:extLst>
          </p:cNvPr>
          <p:cNvSpPr txBox="1"/>
          <p:nvPr/>
        </p:nvSpPr>
        <p:spPr>
          <a:xfrm>
            <a:off x="2263515" y="3244334"/>
            <a:ext cx="4586990" cy="369332"/>
          </a:xfrm>
          <a:prstGeom prst="rect">
            <a:avLst/>
          </a:prstGeom>
          <a:noFill/>
        </p:spPr>
        <p:txBody>
          <a:bodyPr wrap="square">
            <a:spAutoFit/>
          </a:bodyPr>
          <a:lstStyle/>
          <a:p>
            <a:r>
              <a:rPr lang="en-US" dirty="0"/>
              <a:t>Stable channel update for Chrome OS</a:t>
            </a:r>
          </a:p>
        </p:txBody>
      </p:sp>
      <p:graphicFrame>
        <p:nvGraphicFramePr>
          <p:cNvPr id="7" name="Table 6">
            <a:extLst>
              <a:ext uri="{FF2B5EF4-FFF2-40B4-BE49-F238E27FC236}">
                <a16:creationId xmlns:a16="http://schemas.microsoft.com/office/drawing/2014/main" id="{A1B219A7-6B99-22F5-29E3-15EAF6995D9D}"/>
              </a:ext>
            </a:extLst>
          </p:cNvPr>
          <p:cNvGraphicFramePr>
            <a:graphicFrameLocks noGrp="1"/>
          </p:cNvGraphicFramePr>
          <p:nvPr/>
        </p:nvGraphicFramePr>
        <p:xfrm>
          <a:off x="109728" y="1271016"/>
          <a:ext cx="8924544" cy="4457573"/>
        </p:xfrm>
        <a:graphic>
          <a:graphicData uri="http://schemas.openxmlformats.org/drawingml/2006/table">
            <a:tbl>
              <a:tblPr firstRow="1" firstCol="1">
                <a:tableStyleId>{5C22544A-7EE6-4342-B048-85BDC9FD1C3A}</a:tableStyleId>
              </a:tblPr>
              <a:tblGrid>
                <a:gridCol w="1146580">
                  <a:extLst>
                    <a:ext uri="{9D8B030D-6E8A-4147-A177-3AD203B41FA5}">
                      <a16:colId xmlns:a16="http://schemas.microsoft.com/office/drawing/2014/main" val="331905948"/>
                    </a:ext>
                  </a:extLst>
                </a:gridCol>
                <a:gridCol w="1622691">
                  <a:extLst>
                    <a:ext uri="{9D8B030D-6E8A-4147-A177-3AD203B41FA5}">
                      <a16:colId xmlns:a16="http://schemas.microsoft.com/office/drawing/2014/main" val="817507394"/>
                    </a:ext>
                  </a:extLst>
                </a:gridCol>
                <a:gridCol w="2173768">
                  <a:extLst>
                    <a:ext uri="{9D8B030D-6E8A-4147-A177-3AD203B41FA5}">
                      <a16:colId xmlns:a16="http://schemas.microsoft.com/office/drawing/2014/main" val="3125008642"/>
                    </a:ext>
                  </a:extLst>
                </a:gridCol>
                <a:gridCol w="2083324">
                  <a:extLst>
                    <a:ext uri="{9D8B030D-6E8A-4147-A177-3AD203B41FA5}">
                      <a16:colId xmlns:a16="http://schemas.microsoft.com/office/drawing/2014/main" val="3924549378"/>
                    </a:ext>
                  </a:extLst>
                </a:gridCol>
                <a:gridCol w="1898181">
                  <a:extLst>
                    <a:ext uri="{9D8B030D-6E8A-4147-A177-3AD203B41FA5}">
                      <a16:colId xmlns:a16="http://schemas.microsoft.com/office/drawing/2014/main" val="2082439785"/>
                    </a:ext>
                  </a:extLst>
                </a:gridCol>
              </a:tblGrid>
              <a:tr h="1170526">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en-US" sz="1800" b="1" kern="1200" dirty="0">
                          <a:solidFill>
                            <a:schemeClr val="lt1"/>
                          </a:solidFill>
                          <a:effectLst/>
                          <a:latin typeface="+mn-lt"/>
                          <a:ea typeface="+mn-ea"/>
                          <a:cs typeface="+mn-cs"/>
                        </a:rPr>
                        <a:t>Devices/OS</a:t>
                      </a:r>
                    </a:p>
                  </a:txBody>
                  <a:tcPr marL="4929" marR="4929" marT="4929" marB="0" anchor="ctr"/>
                </a:tc>
                <a:tc>
                  <a:txBody>
                    <a:bodyPr/>
                    <a:lstStyle/>
                    <a:p>
                      <a:pPr marL="0" algn="ctr" defTabSz="914400" rtl="0" eaLnBrk="1" fontAlgn="t" latinLnBrk="0" hangingPunct="1"/>
                      <a:r>
                        <a:rPr lang="en-US" sz="2000" b="1" kern="1200" dirty="0">
                          <a:solidFill>
                            <a:schemeClr val="lt1"/>
                          </a:solidFill>
                          <a:effectLst/>
                          <a:latin typeface="+mn-lt"/>
                          <a:ea typeface="+mn-ea"/>
                          <a:cs typeface="+mn-cs"/>
                        </a:rPr>
                        <a:t>CMAS</a:t>
                      </a:r>
                    </a:p>
                    <a:p>
                      <a:pPr marL="0" algn="ctr" defTabSz="914400" rtl="0" eaLnBrk="1" fontAlgn="t" latinLnBrk="0" hangingPunct="1"/>
                      <a:r>
                        <a:rPr lang="en-US" sz="2000" b="1" kern="1200" dirty="0">
                          <a:solidFill>
                            <a:schemeClr val="lt1"/>
                          </a:solidFill>
                          <a:effectLst/>
                          <a:latin typeface="+mn-lt"/>
                          <a:ea typeface="+mn-ea"/>
                          <a:cs typeface="+mn-cs"/>
                        </a:rPr>
                        <a:t>TN Supported Versions</a:t>
                      </a:r>
                    </a:p>
                  </a:txBody>
                  <a:tcPr marL="4929" marR="4929" marT="4929" marB="0" anchor="ctr"/>
                </a:tc>
                <a:tc>
                  <a:txBody>
                    <a:bodyPr/>
                    <a:lstStyle/>
                    <a:p>
                      <a:pPr marL="0" algn="ctr" defTabSz="914400" rtl="0" eaLnBrk="1" fontAlgn="t" latinLnBrk="0" hangingPunct="1"/>
                      <a:r>
                        <a:rPr lang="en-US" sz="2000" b="1" kern="1200" dirty="0">
                          <a:solidFill>
                            <a:schemeClr val="lt1"/>
                          </a:solidFill>
                          <a:effectLst/>
                          <a:latin typeface="+mn-lt"/>
                          <a:ea typeface="+mn-ea"/>
                          <a:cs typeface="+mn-cs"/>
                        </a:rPr>
                        <a:t>ACCESS</a:t>
                      </a:r>
                    </a:p>
                    <a:p>
                      <a:pPr marL="0" algn="ctr" defTabSz="914400" rtl="0" eaLnBrk="1" fontAlgn="t" latinLnBrk="0" hangingPunct="1"/>
                      <a:r>
                        <a:rPr lang="en-US" sz="2000" b="1" kern="1200" dirty="0">
                          <a:solidFill>
                            <a:schemeClr val="lt1"/>
                          </a:solidFill>
                          <a:effectLst/>
                          <a:latin typeface="+mn-lt"/>
                          <a:ea typeface="+mn-ea"/>
                          <a:cs typeface="+mn-cs"/>
                        </a:rPr>
                        <a:t>Insight  Supported Versions</a:t>
                      </a:r>
                    </a:p>
                  </a:txBody>
                  <a:tcPr marL="4929" marR="4929" marT="4929" marB="0" anchor="ctr"/>
                </a:tc>
                <a:tc>
                  <a:txBody>
                    <a:bodyPr/>
                    <a:lstStyle/>
                    <a:p>
                      <a:pPr marL="0" algn="ctr" defTabSz="914400" rtl="0" eaLnBrk="1" fontAlgn="t" latinLnBrk="0" hangingPunct="1"/>
                      <a:r>
                        <a:rPr lang="en-US" sz="2000" b="1" kern="1200" dirty="0">
                          <a:solidFill>
                            <a:schemeClr val="lt1"/>
                          </a:solidFill>
                          <a:effectLst/>
                          <a:latin typeface="+mn-lt"/>
                          <a:ea typeface="+mn-ea"/>
                          <a:cs typeface="+mn-cs"/>
                        </a:rPr>
                        <a:t>PSAT/SAT</a:t>
                      </a:r>
                    </a:p>
                    <a:p>
                      <a:pPr marL="0" algn="ctr" defTabSz="914400" rtl="0" eaLnBrk="1" fontAlgn="t" latinLnBrk="0" hangingPunct="1"/>
                      <a:r>
                        <a:rPr lang="en-US" sz="2000" b="1" kern="1200" dirty="0">
                          <a:solidFill>
                            <a:schemeClr val="lt1"/>
                          </a:solidFill>
                          <a:effectLst/>
                          <a:latin typeface="+mn-lt"/>
                          <a:ea typeface="+mn-ea"/>
                          <a:cs typeface="+mn-cs"/>
                        </a:rPr>
                        <a:t>Bluebook  Supported Versions</a:t>
                      </a:r>
                    </a:p>
                  </a:txBody>
                  <a:tcPr marL="4929" marR="4929" marT="4929" marB="0" anchor="ct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en-US" sz="2000" b="1" kern="1200" dirty="0" err="1">
                          <a:solidFill>
                            <a:schemeClr val="lt1"/>
                          </a:solidFill>
                          <a:effectLst/>
                          <a:latin typeface="+mn-lt"/>
                          <a:ea typeface="+mn-ea"/>
                          <a:cs typeface="+mn-cs"/>
                        </a:rPr>
                        <a:t>CoAlt</a:t>
                      </a:r>
                      <a:r>
                        <a:rPr lang="en-US" sz="2000" b="1" kern="1200" dirty="0">
                          <a:solidFill>
                            <a:schemeClr val="lt1"/>
                          </a:solidFill>
                          <a:effectLst/>
                          <a:latin typeface="+mn-lt"/>
                          <a:ea typeface="+mn-ea"/>
                          <a:cs typeface="+mn-cs"/>
                        </a:rPr>
                        <a:t> DLM KITE</a:t>
                      </a:r>
                    </a:p>
                    <a:p>
                      <a:pPr marL="0" algn="ctr" defTabSz="914400" rtl="0" eaLnBrk="1" fontAlgn="t" latinLnBrk="0" hangingPunct="1"/>
                      <a:endParaRPr lang="en-US" sz="2000" b="1" kern="1200" dirty="0">
                        <a:solidFill>
                          <a:schemeClr val="lt1"/>
                        </a:solidFill>
                        <a:effectLst/>
                        <a:latin typeface="+mn-lt"/>
                        <a:ea typeface="+mn-ea"/>
                        <a:cs typeface="+mn-cs"/>
                      </a:endParaRPr>
                    </a:p>
                  </a:txBody>
                  <a:tcPr marL="4929" marR="4929" marT="4929" marB="0" anchor="ctr"/>
                </a:tc>
                <a:extLst>
                  <a:ext uri="{0D108BD9-81ED-4DB2-BD59-A6C34878D82A}">
                    <a16:rowId xmlns:a16="http://schemas.microsoft.com/office/drawing/2014/main" val="1221682264"/>
                  </a:ext>
                </a:extLst>
              </a:tr>
              <a:tr h="413619">
                <a:tc>
                  <a:txBody>
                    <a:bodyPr/>
                    <a:lstStyle/>
                    <a:p>
                      <a:pPr algn="ctr" fontAlgn="t"/>
                      <a:r>
                        <a:rPr lang="en-US" sz="1800" u="none" strike="noStrike" dirty="0" err="1">
                          <a:effectLst/>
                        </a:rPr>
                        <a:t>iPadOS</a:t>
                      </a:r>
                      <a:endParaRPr lang="en-US" sz="1800" b="0" i="0" u="none" strike="noStrike" dirty="0">
                        <a:solidFill>
                          <a:srgbClr val="000000"/>
                        </a:solidFill>
                        <a:effectLst/>
                        <a:latin typeface="Calibri" panose="020F0502020204030204" pitchFamily="34" charset="0"/>
                      </a:endParaRPr>
                    </a:p>
                  </a:txBody>
                  <a:tcPr marL="4929" marR="4929" marT="4929" marB="0" anchor="ctr"/>
                </a:tc>
                <a:tc>
                  <a:txBody>
                    <a:bodyPr/>
                    <a:lstStyle/>
                    <a:p>
                      <a:pPr algn="l" fontAlgn="t"/>
                      <a:r>
                        <a:rPr lang="en-US" sz="1800" u="none" strike="noStrike" dirty="0">
                          <a:effectLst/>
                        </a:rPr>
                        <a:t>15.2 - 16.x</a:t>
                      </a:r>
                      <a:endParaRPr lang="en-US" sz="1800" b="0" i="0" u="none" strike="noStrike" dirty="0">
                        <a:solidFill>
                          <a:srgbClr val="000000"/>
                        </a:solidFill>
                        <a:effectLst/>
                        <a:latin typeface="Calibri" panose="020F0502020204030204" pitchFamily="34" charset="0"/>
                      </a:endParaRPr>
                    </a:p>
                  </a:txBody>
                  <a:tcPr marL="4929" marR="4929" marT="4929" marB="0" anchor="ctr"/>
                </a:tc>
                <a:tc>
                  <a:txBody>
                    <a:bodyPr/>
                    <a:lstStyle/>
                    <a:p>
                      <a:pPr algn="l" fontAlgn="t"/>
                      <a:r>
                        <a:rPr lang="en-US" sz="1800" u="none" strike="noStrike" dirty="0">
                          <a:effectLst/>
                        </a:rPr>
                        <a:t>14.x-16.x</a:t>
                      </a:r>
                      <a:endParaRPr lang="en-US" sz="1800" b="0" i="0" u="none" strike="noStrike" dirty="0">
                        <a:solidFill>
                          <a:srgbClr val="000000"/>
                        </a:solidFill>
                        <a:effectLst/>
                        <a:latin typeface="Calibri" panose="020F0502020204030204" pitchFamily="34" charset="0"/>
                      </a:endParaRPr>
                    </a:p>
                  </a:txBody>
                  <a:tcPr marL="4929" marR="4929" marT="4929" marB="0" anchor="ctr"/>
                </a:tc>
                <a:tc>
                  <a:txBody>
                    <a:bodyPr/>
                    <a:lstStyle/>
                    <a:p>
                      <a:pPr algn="l" fontAlgn="t"/>
                      <a:r>
                        <a:rPr lang="en-US" sz="1800" u="none" strike="noStrike" dirty="0">
                          <a:effectLst/>
                        </a:rPr>
                        <a:t>14.x+</a:t>
                      </a:r>
                      <a:endParaRPr lang="en-US" sz="1800" b="0" i="0" u="none" strike="noStrike" dirty="0">
                        <a:solidFill>
                          <a:srgbClr val="000000"/>
                        </a:solidFill>
                        <a:effectLst/>
                        <a:latin typeface="Calibri" panose="020F0502020204030204" pitchFamily="34" charset="0"/>
                      </a:endParaRPr>
                    </a:p>
                  </a:txBody>
                  <a:tcPr marL="4929" marR="4929" marT="4929" marB="0" anchor="ctr"/>
                </a:tc>
                <a:tc>
                  <a:txBody>
                    <a:bodyPr/>
                    <a:lstStyle/>
                    <a:p>
                      <a:pPr algn="l" fontAlgn="t"/>
                      <a:r>
                        <a:rPr lang="en-US" sz="1800" b="0" i="0" u="none" strike="noStrike" dirty="0">
                          <a:solidFill>
                            <a:srgbClr val="000000"/>
                          </a:solidFill>
                          <a:effectLst/>
                          <a:latin typeface="Calibri" panose="020F0502020204030204" pitchFamily="34" charset="0"/>
                        </a:rPr>
                        <a:t>14.3 - 16.4</a:t>
                      </a:r>
                    </a:p>
                  </a:txBody>
                  <a:tcPr marL="4929" marR="4929" marT="4929" marB="0" anchor="ctr"/>
                </a:tc>
                <a:extLst>
                  <a:ext uri="{0D108BD9-81ED-4DB2-BD59-A6C34878D82A}">
                    <a16:rowId xmlns:a16="http://schemas.microsoft.com/office/drawing/2014/main" val="4164631774"/>
                  </a:ext>
                </a:extLst>
              </a:tr>
              <a:tr h="819936">
                <a:tc>
                  <a:txBody>
                    <a:bodyPr/>
                    <a:lstStyle/>
                    <a:p>
                      <a:pPr algn="ctr" fontAlgn="t"/>
                      <a:r>
                        <a:rPr lang="en-US" sz="1800" u="none" strike="noStrike" dirty="0">
                          <a:effectLst/>
                        </a:rPr>
                        <a:t>Laptops, Desktops</a:t>
                      </a:r>
                      <a:endParaRPr lang="en-US" sz="1800" b="1" i="0" u="none" strike="noStrike" dirty="0">
                        <a:solidFill>
                          <a:srgbClr val="000000"/>
                        </a:solidFill>
                        <a:effectLst/>
                        <a:latin typeface="Calibri" panose="020F0502020204030204" pitchFamily="34" charset="0"/>
                      </a:endParaRPr>
                    </a:p>
                  </a:txBody>
                  <a:tcPr marL="4929" marR="4929" marT="4929" marB="0" anchor="ctr"/>
                </a:tc>
                <a:tc>
                  <a:txBody>
                    <a:bodyPr/>
                    <a:lstStyle/>
                    <a:p>
                      <a:pPr algn="l" fontAlgn="t"/>
                      <a:endParaRPr lang="en-US" sz="1800" b="0" i="0" u="none" strike="noStrike" dirty="0">
                        <a:solidFill>
                          <a:srgbClr val="000000"/>
                        </a:solidFill>
                        <a:effectLst/>
                        <a:latin typeface="Calibri" panose="020F0502020204030204" pitchFamily="34" charset="0"/>
                      </a:endParaRPr>
                    </a:p>
                  </a:txBody>
                  <a:tcPr marL="4929" marR="4929" marT="4929" marB="0" anchor="ctr"/>
                </a:tc>
                <a:tc>
                  <a:txBody>
                    <a:bodyPr/>
                    <a:lstStyle/>
                    <a:p>
                      <a:pPr algn="l" fontAlgn="t"/>
                      <a:endParaRPr lang="en-US" sz="1800" b="0" i="0" u="none" strike="noStrike" dirty="0">
                        <a:solidFill>
                          <a:srgbClr val="000000"/>
                        </a:solidFill>
                        <a:effectLst/>
                        <a:latin typeface="Calibri" panose="020F0502020204030204" pitchFamily="34" charset="0"/>
                      </a:endParaRPr>
                    </a:p>
                  </a:txBody>
                  <a:tcPr marL="4929" marR="4929" marT="4929" marB="0" anchor="ctr"/>
                </a:tc>
                <a:tc>
                  <a:txBody>
                    <a:bodyPr/>
                    <a:lstStyle/>
                    <a:p>
                      <a:pPr algn="l" fontAlgn="t"/>
                      <a:endParaRPr lang="en-US" sz="1800" b="0" i="0" u="none" strike="noStrike" dirty="0">
                        <a:solidFill>
                          <a:srgbClr val="000000"/>
                        </a:solidFill>
                        <a:effectLst/>
                        <a:latin typeface="Calibri" panose="020F0502020204030204" pitchFamily="34" charset="0"/>
                      </a:endParaRPr>
                    </a:p>
                  </a:txBody>
                  <a:tcPr marL="4929" marR="4929" marT="4929" marB="0" anchor="ctr"/>
                </a:tc>
                <a:tc>
                  <a:txBody>
                    <a:bodyPr/>
                    <a:lstStyle/>
                    <a:p>
                      <a:pPr algn="l" fontAlgn="t"/>
                      <a:endParaRPr lang="en-US" sz="1800" b="0" i="0" u="none" strike="noStrike" dirty="0">
                        <a:solidFill>
                          <a:srgbClr val="000000"/>
                        </a:solidFill>
                        <a:effectLst/>
                        <a:latin typeface="Calibri" panose="020F0502020204030204" pitchFamily="34" charset="0"/>
                      </a:endParaRPr>
                    </a:p>
                  </a:txBody>
                  <a:tcPr marL="4929" marR="4929" marT="4929" marB="0" anchor="ctr"/>
                </a:tc>
                <a:extLst>
                  <a:ext uri="{0D108BD9-81ED-4DB2-BD59-A6C34878D82A}">
                    <a16:rowId xmlns:a16="http://schemas.microsoft.com/office/drawing/2014/main" val="2740699414"/>
                  </a:ext>
                </a:extLst>
              </a:tr>
              <a:tr h="413619">
                <a:tc>
                  <a:txBody>
                    <a:bodyPr/>
                    <a:lstStyle/>
                    <a:p>
                      <a:pPr algn="ctr" fontAlgn="t"/>
                      <a:r>
                        <a:rPr lang="en-US" sz="1800" u="none" strike="noStrike" dirty="0">
                          <a:effectLst/>
                        </a:rPr>
                        <a:t>Linux</a:t>
                      </a:r>
                      <a:endParaRPr lang="en-US" sz="1800" b="0" i="0" u="none" strike="noStrike" dirty="0">
                        <a:solidFill>
                          <a:srgbClr val="000000"/>
                        </a:solidFill>
                        <a:effectLst/>
                        <a:latin typeface="Calibri" panose="020F0502020204030204" pitchFamily="34" charset="0"/>
                      </a:endParaRPr>
                    </a:p>
                  </a:txBody>
                  <a:tcPr marL="4929" marR="4929" marT="4929" marB="0" anchor="ctr"/>
                </a:tc>
                <a:tc>
                  <a:txBody>
                    <a:bodyPr/>
                    <a:lstStyle/>
                    <a:p>
                      <a:pPr algn="l" fontAlgn="t"/>
                      <a:r>
                        <a:rPr lang="en-US" sz="1800" u="none" strike="noStrike" dirty="0">
                          <a:effectLst/>
                        </a:rPr>
                        <a:t>Fedora 37+ x64</a:t>
                      </a:r>
                      <a:endParaRPr lang="en-US" sz="1800" b="0" i="0" u="none" strike="noStrike" dirty="0">
                        <a:solidFill>
                          <a:srgbClr val="000000"/>
                        </a:solidFill>
                        <a:effectLst/>
                        <a:latin typeface="Calibri" panose="020F0502020204030204" pitchFamily="34" charset="0"/>
                      </a:endParaRPr>
                    </a:p>
                  </a:txBody>
                  <a:tcPr marL="4929" marR="4929" marT="4929" marB="0" anchor="ctr"/>
                </a:tc>
                <a:tc>
                  <a:txBody>
                    <a:bodyPr/>
                    <a:lstStyle/>
                    <a:p>
                      <a:pPr algn="l" fontAlgn="t"/>
                      <a:endParaRPr lang="en-US" sz="1800" b="0" i="0" u="none" strike="noStrike" dirty="0">
                        <a:solidFill>
                          <a:srgbClr val="000000"/>
                        </a:solidFill>
                        <a:effectLst/>
                        <a:latin typeface="Calibri" panose="020F0502020204030204" pitchFamily="34" charset="0"/>
                      </a:endParaRPr>
                    </a:p>
                  </a:txBody>
                  <a:tcPr marL="4929" marR="4929" marT="4929" marB="0" anchor="ctr"/>
                </a:tc>
                <a:tc>
                  <a:txBody>
                    <a:bodyPr/>
                    <a:lstStyle/>
                    <a:p>
                      <a:pPr algn="l" fontAlgn="t"/>
                      <a:r>
                        <a:rPr lang="en-US" sz="1800" u="none" strike="noStrike" dirty="0">
                          <a:effectLst/>
                        </a:rPr>
                        <a:t>Not Supported</a:t>
                      </a:r>
                      <a:endParaRPr lang="en-US" sz="1800" b="0" i="0" u="none" strike="noStrike" dirty="0">
                        <a:solidFill>
                          <a:srgbClr val="000000"/>
                        </a:solidFill>
                        <a:effectLst/>
                        <a:latin typeface="Calibri" panose="020F0502020204030204" pitchFamily="34" charset="0"/>
                      </a:endParaRPr>
                    </a:p>
                  </a:txBody>
                  <a:tcPr marL="4929" marR="4929" marT="4929" marB="0" anchor="ctr"/>
                </a:tc>
                <a:tc>
                  <a:txBody>
                    <a:bodyPr/>
                    <a:lstStyle/>
                    <a:p>
                      <a:pPr algn="l" fontAlgn="t"/>
                      <a:r>
                        <a:rPr lang="en-US" sz="1800" b="0" i="0" u="none" strike="noStrike" dirty="0">
                          <a:solidFill>
                            <a:srgbClr val="000000"/>
                          </a:solidFill>
                          <a:effectLst/>
                          <a:latin typeface="Calibri" panose="020F0502020204030204" pitchFamily="34" charset="0"/>
                        </a:rPr>
                        <a:t>Coming Fall 2023</a:t>
                      </a:r>
                    </a:p>
                  </a:txBody>
                  <a:tcPr marL="4929" marR="4929" marT="4929" marB="0" anchor="ctr"/>
                </a:tc>
                <a:extLst>
                  <a:ext uri="{0D108BD9-81ED-4DB2-BD59-A6C34878D82A}">
                    <a16:rowId xmlns:a16="http://schemas.microsoft.com/office/drawing/2014/main" val="3141764021"/>
                  </a:ext>
                </a:extLst>
              </a:tr>
              <a:tr h="1226254">
                <a:tc>
                  <a:txBody>
                    <a:bodyPr/>
                    <a:lstStyle/>
                    <a:p>
                      <a:pPr algn="ctr" fontAlgn="t"/>
                      <a:endParaRPr lang="en-US" sz="1800" b="0" i="0" u="none" strike="noStrike" dirty="0">
                        <a:solidFill>
                          <a:srgbClr val="000000"/>
                        </a:solidFill>
                        <a:effectLst/>
                        <a:latin typeface="Calibri" panose="020F0502020204030204" pitchFamily="34" charset="0"/>
                      </a:endParaRPr>
                    </a:p>
                  </a:txBody>
                  <a:tcPr marL="4929" marR="4929" marT="4929" marB="0" anchor="ctr"/>
                </a:tc>
                <a:tc>
                  <a:txBody>
                    <a:bodyPr/>
                    <a:lstStyle/>
                    <a:p>
                      <a:pPr algn="l" fontAlgn="t"/>
                      <a:r>
                        <a:rPr lang="en-US" sz="1800" u="none" strike="noStrike" dirty="0">
                          <a:effectLst/>
                        </a:rPr>
                        <a:t>Ubuntu 22.10+ x64</a:t>
                      </a:r>
                      <a:endParaRPr lang="en-US" sz="1800" b="0" i="0" u="none" strike="noStrike" dirty="0">
                        <a:solidFill>
                          <a:srgbClr val="000000"/>
                        </a:solidFill>
                        <a:effectLst/>
                        <a:latin typeface="Calibri" panose="020F0502020204030204" pitchFamily="34" charset="0"/>
                      </a:endParaRPr>
                    </a:p>
                  </a:txBody>
                  <a:tcPr marL="4929" marR="4929" marT="4929" marB="0" anchor="ctr"/>
                </a:tc>
                <a:tc>
                  <a:txBody>
                    <a:bodyPr/>
                    <a:lstStyle/>
                    <a:p>
                      <a:pPr algn="l" fontAlgn="t"/>
                      <a:r>
                        <a:rPr lang="en-US" sz="1800" u="none" strike="noStrike">
                          <a:effectLst/>
                        </a:rPr>
                        <a:t>Ubuntu 18.04, 20.04, and  22.04  LTS version with Gnome</a:t>
                      </a:r>
                      <a:endParaRPr lang="en-US" sz="1800" b="0" i="0" u="none" strike="noStrike">
                        <a:solidFill>
                          <a:srgbClr val="000000"/>
                        </a:solidFill>
                        <a:effectLst/>
                        <a:latin typeface="Calibri" panose="020F0502020204030204" pitchFamily="34" charset="0"/>
                      </a:endParaRPr>
                    </a:p>
                  </a:txBody>
                  <a:tcPr marL="4929" marR="4929" marT="4929" marB="0" anchor="ctr"/>
                </a:tc>
                <a:tc>
                  <a:txBody>
                    <a:bodyPr/>
                    <a:lstStyle/>
                    <a:p>
                      <a:pPr algn="l" fontAlgn="t"/>
                      <a:endParaRPr lang="en-US" sz="1800" b="0" i="0" u="none" strike="noStrike" dirty="0">
                        <a:solidFill>
                          <a:srgbClr val="000000"/>
                        </a:solidFill>
                        <a:effectLst/>
                        <a:latin typeface="Calibri" panose="020F0502020204030204" pitchFamily="34" charset="0"/>
                      </a:endParaRPr>
                    </a:p>
                  </a:txBody>
                  <a:tcPr marL="4929" marR="4929" marT="4929" marB="0" anchor="ctr"/>
                </a:tc>
                <a:tc>
                  <a:txBody>
                    <a:bodyPr/>
                    <a:lstStyle/>
                    <a:p>
                      <a:pPr algn="l" fontAlgn="t"/>
                      <a:endParaRPr lang="en-US" sz="1800" b="0" i="0" u="none" strike="noStrike" dirty="0">
                        <a:solidFill>
                          <a:srgbClr val="000000"/>
                        </a:solidFill>
                        <a:effectLst/>
                        <a:latin typeface="Calibri" panose="020F0502020204030204" pitchFamily="34" charset="0"/>
                      </a:endParaRPr>
                    </a:p>
                  </a:txBody>
                  <a:tcPr marL="4929" marR="4929" marT="4929" marB="0" anchor="ctr"/>
                </a:tc>
                <a:extLst>
                  <a:ext uri="{0D108BD9-81ED-4DB2-BD59-A6C34878D82A}">
                    <a16:rowId xmlns:a16="http://schemas.microsoft.com/office/drawing/2014/main" val="2265538263"/>
                  </a:ext>
                </a:extLst>
              </a:tr>
              <a:tr h="413619">
                <a:tc>
                  <a:txBody>
                    <a:bodyPr/>
                    <a:lstStyle/>
                    <a:p>
                      <a:pPr algn="ctr" fontAlgn="t"/>
                      <a:r>
                        <a:rPr lang="en-US" sz="1800" u="none" strike="noStrike" dirty="0">
                          <a:effectLst/>
                        </a:rPr>
                        <a:t>macOS</a:t>
                      </a:r>
                      <a:endParaRPr lang="en-US" sz="1800" b="0" i="0" u="none" strike="noStrike" dirty="0">
                        <a:solidFill>
                          <a:srgbClr val="000000"/>
                        </a:solidFill>
                        <a:effectLst/>
                        <a:latin typeface="Calibri" panose="020F0502020204030204" pitchFamily="34" charset="0"/>
                      </a:endParaRPr>
                    </a:p>
                  </a:txBody>
                  <a:tcPr marL="4929" marR="4929" marT="4929" marB="0" anchor="ctr"/>
                </a:tc>
                <a:tc>
                  <a:txBody>
                    <a:bodyPr/>
                    <a:lstStyle/>
                    <a:p>
                      <a:pPr algn="l" fontAlgn="t"/>
                      <a:r>
                        <a:rPr lang="en-US" sz="1800" u="none" strike="noStrike" dirty="0">
                          <a:effectLst/>
                        </a:rPr>
                        <a:t>12, 13</a:t>
                      </a:r>
                      <a:endParaRPr lang="en-US" sz="1800" b="0" i="0" u="none" strike="noStrike" dirty="0">
                        <a:solidFill>
                          <a:srgbClr val="000000"/>
                        </a:solidFill>
                        <a:effectLst/>
                        <a:latin typeface="Calibri" panose="020F0502020204030204" pitchFamily="34" charset="0"/>
                      </a:endParaRPr>
                    </a:p>
                  </a:txBody>
                  <a:tcPr marL="4929" marR="4929" marT="4929" marB="0" anchor="ctr"/>
                </a:tc>
                <a:tc>
                  <a:txBody>
                    <a:bodyPr/>
                    <a:lstStyle/>
                    <a:p>
                      <a:pPr algn="l" fontAlgn="t"/>
                      <a:r>
                        <a:rPr lang="fr-FR" sz="1800" u="none" strike="noStrike" dirty="0">
                          <a:effectLst/>
                        </a:rPr>
                        <a:t>10.15, 11.x, 12.x, 13.x</a:t>
                      </a:r>
                      <a:endParaRPr lang="fr-FR" sz="1800" b="0" i="0" u="none" strike="noStrike" dirty="0">
                        <a:solidFill>
                          <a:srgbClr val="000000"/>
                        </a:solidFill>
                        <a:effectLst/>
                        <a:latin typeface="Calibri" panose="020F0502020204030204" pitchFamily="34" charset="0"/>
                      </a:endParaRPr>
                    </a:p>
                  </a:txBody>
                  <a:tcPr marL="4929" marR="4929" marT="4929" marB="0" anchor="ctr"/>
                </a:tc>
                <a:tc>
                  <a:txBody>
                    <a:bodyPr/>
                    <a:lstStyle/>
                    <a:p>
                      <a:pPr algn="l" fontAlgn="t"/>
                      <a:r>
                        <a:rPr lang="en-US" sz="1800" u="none" strike="noStrike" dirty="0">
                          <a:effectLst/>
                        </a:rPr>
                        <a:t>11.4+</a:t>
                      </a:r>
                      <a:endParaRPr lang="en-US" sz="1800" b="0" i="0" u="none" strike="noStrike" dirty="0">
                        <a:solidFill>
                          <a:srgbClr val="000000"/>
                        </a:solidFill>
                        <a:effectLst/>
                        <a:latin typeface="Calibri" panose="020F0502020204030204" pitchFamily="34" charset="0"/>
                      </a:endParaRPr>
                    </a:p>
                  </a:txBody>
                  <a:tcPr marL="4929" marR="4929" marT="4929" marB="0" anchor="ctr"/>
                </a:tc>
                <a:tc>
                  <a:txBody>
                    <a:bodyPr/>
                    <a:lstStyle/>
                    <a:p>
                      <a:pPr algn="l" fontAlgn="t"/>
                      <a:r>
                        <a:rPr lang="en-US" sz="1800" b="0" i="0" u="none" strike="noStrike" dirty="0">
                          <a:solidFill>
                            <a:srgbClr val="000000"/>
                          </a:solidFill>
                          <a:effectLst/>
                          <a:latin typeface="Calibri" panose="020F0502020204030204" pitchFamily="34" charset="0"/>
                        </a:rPr>
                        <a:t>11.1 - 13.3</a:t>
                      </a:r>
                    </a:p>
                  </a:txBody>
                  <a:tcPr marL="4929" marR="4929" marT="4929" marB="0" anchor="ctr"/>
                </a:tc>
                <a:extLst>
                  <a:ext uri="{0D108BD9-81ED-4DB2-BD59-A6C34878D82A}">
                    <a16:rowId xmlns:a16="http://schemas.microsoft.com/office/drawing/2014/main" val="500493043"/>
                  </a:ext>
                </a:extLst>
              </a:tr>
            </a:tbl>
          </a:graphicData>
        </a:graphic>
      </p:graphicFrame>
    </p:spTree>
    <p:extLst>
      <p:ext uri="{BB962C8B-B14F-4D97-AF65-F5344CB8AC3E}">
        <p14:creationId xmlns:p14="http://schemas.microsoft.com/office/powerpoint/2010/main" val="16109716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625CC4-BF77-073E-73C8-4EEE505D4A28}"/>
              </a:ext>
            </a:extLst>
          </p:cNvPr>
          <p:cNvSpPr>
            <a:spLocks noGrp="1"/>
          </p:cNvSpPr>
          <p:nvPr>
            <p:ph type="title"/>
          </p:nvPr>
        </p:nvSpPr>
        <p:spPr>
          <a:xfrm>
            <a:off x="323850" y="476886"/>
            <a:ext cx="7886700" cy="730249"/>
          </a:xfrm>
        </p:spPr>
        <p:txBody>
          <a:bodyPr>
            <a:noAutofit/>
          </a:bodyPr>
          <a:lstStyle/>
          <a:p>
            <a:r>
              <a:rPr lang="en-US" sz="3600" dirty="0"/>
              <a:t>Spring 2023 Assessment Reporting Timeline</a:t>
            </a:r>
          </a:p>
        </p:txBody>
      </p:sp>
      <p:pic>
        <p:nvPicPr>
          <p:cNvPr id="7" name="Content Placeholder 6">
            <a:extLst>
              <a:ext uri="{FF2B5EF4-FFF2-40B4-BE49-F238E27FC236}">
                <a16:creationId xmlns:a16="http://schemas.microsoft.com/office/drawing/2014/main" id="{A3D09D44-3E47-5267-A29B-85F98AF80BB6}"/>
              </a:ext>
            </a:extLst>
          </p:cNvPr>
          <p:cNvPicPr>
            <a:picLocks noGrp="1" noChangeAspect="1"/>
          </p:cNvPicPr>
          <p:nvPr>
            <p:ph idx="1"/>
          </p:nvPr>
        </p:nvPicPr>
        <p:blipFill>
          <a:blip r:embed="rId2"/>
          <a:stretch>
            <a:fillRect/>
          </a:stretch>
        </p:blipFill>
        <p:spPr>
          <a:xfrm>
            <a:off x="628650" y="1484085"/>
            <a:ext cx="7886700" cy="4821140"/>
          </a:xfrm>
        </p:spPr>
      </p:pic>
    </p:spTree>
    <p:extLst>
      <p:ext uri="{BB962C8B-B14F-4D97-AF65-F5344CB8AC3E}">
        <p14:creationId xmlns:p14="http://schemas.microsoft.com/office/powerpoint/2010/main" val="3254488673"/>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 y="367586"/>
            <a:ext cx="7801527" cy="756418"/>
          </a:xfrm>
        </p:spPr>
        <p:txBody>
          <a:bodyPr anchor="ctr">
            <a:noAutofit/>
          </a:bodyPr>
          <a:lstStyle/>
          <a:p>
            <a:r>
              <a:rPr lang="en-US" sz="2800" dirty="0"/>
              <a:t>Assessment Technology Minimum Hardware Specifications</a:t>
            </a:r>
            <a:endParaRPr lang="en-US" sz="2800" baseline="30000" dirty="0"/>
          </a:p>
        </p:txBody>
      </p:sp>
      <p:sp>
        <p:nvSpPr>
          <p:cNvPr id="4" name="Slide Number Placeholder 3"/>
          <p:cNvSpPr>
            <a:spLocks noGrp="1"/>
          </p:cNvSpPr>
          <p:nvPr>
            <p:ph type="sldNum" sz="quarter" idx="12"/>
          </p:nvPr>
        </p:nvSpPr>
        <p:spPr>
          <a:xfrm>
            <a:off x="223071" y="6427018"/>
            <a:ext cx="2057400" cy="365125"/>
          </a:xfrm>
          <a:prstGeom prst="rect">
            <a:avLst/>
          </a:prstGeom>
        </p:spPr>
        <p:txBody>
          <a:bodyPr/>
          <a:lstStyle>
            <a:defPPr>
              <a:defRPr lang="en-US"/>
            </a:defPPr>
            <a:lvl1pPr marL="0" algn="l" defTabSz="914400" rtl="0" eaLnBrk="1" latinLnBrk="0" hangingPunct="1">
              <a:defRPr sz="1600" kern="1200">
                <a:solidFill>
                  <a:schemeClr val="bg1">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479D5F6-EDCB-402A-AC08-4943A1820E8F}" type="slidenum">
              <a:rPr lang="en-US" smtClean="0"/>
              <a:pPr/>
              <a:t>80</a:t>
            </a:fld>
            <a:endParaRPr lang="en-US" dirty="0"/>
          </a:p>
        </p:txBody>
      </p:sp>
      <p:sp>
        <p:nvSpPr>
          <p:cNvPr id="6" name="TextBox 5">
            <a:extLst>
              <a:ext uri="{FF2B5EF4-FFF2-40B4-BE49-F238E27FC236}">
                <a16:creationId xmlns:a16="http://schemas.microsoft.com/office/drawing/2014/main" id="{4601EFD6-CF6A-4704-8D1F-F090E34CC734}"/>
              </a:ext>
            </a:extLst>
          </p:cNvPr>
          <p:cNvSpPr txBox="1"/>
          <p:nvPr/>
        </p:nvSpPr>
        <p:spPr>
          <a:xfrm>
            <a:off x="2263515" y="3244334"/>
            <a:ext cx="4586990" cy="369332"/>
          </a:xfrm>
          <a:prstGeom prst="rect">
            <a:avLst/>
          </a:prstGeom>
          <a:noFill/>
        </p:spPr>
        <p:txBody>
          <a:bodyPr wrap="square">
            <a:spAutoFit/>
          </a:bodyPr>
          <a:lstStyle/>
          <a:p>
            <a:r>
              <a:rPr lang="en-US" dirty="0"/>
              <a:t>Stable channel update for Chrome OS</a:t>
            </a:r>
          </a:p>
        </p:txBody>
      </p:sp>
      <p:sp>
        <p:nvSpPr>
          <p:cNvPr id="8" name="TextBox 7">
            <a:extLst>
              <a:ext uri="{FF2B5EF4-FFF2-40B4-BE49-F238E27FC236}">
                <a16:creationId xmlns:a16="http://schemas.microsoft.com/office/drawing/2014/main" id="{B98A90F6-F818-45D4-8F5B-C61FB0411422}"/>
              </a:ext>
            </a:extLst>
          </p:cNvPr>
          <p:cNvSpPr txBox="1"/>
          <p:nvPr/>
        </p:nvSpPr>
        <p:spPr>
          <a:xfrm>
            <a:off x="2263515" y="3244334"/>
            <a:ext cx="4586990" cy="369332"/>
          </a:xfrm>
          <a:prstGeom prst="rect">
            <a:avLst/>
          </a:prstGeom>
          <a:noFill/>
        </p:spPr>
        <p:txBody>
          <a:bodyPr wrap="square">
            <a:spAutoFit/>
          </a:bodyPr>
          <a:lstStyle/>
          <a:p>
            <a:r>
              <a:rPr lang="en-US" dirty="0"/>
              <a:t>Stable channel update for Chrome OS</a:t>
            </a:r>
          </a:p>
        </p:txBody>
      </p:sp>
      <p:graphicFrame>
        <p:nvGraphicFramePr>
          <p:cNvPr id="7" name="Table 6">
            <a:extLst>
              <a:ext uri="{FF2B5EF4-FFF2-40B4-BE49-F238E27FC236}">
                <a16:creationId xmlns:a16="http://schemas.microsoft.com/office/drawing/2014/main" id="{A1B219A7-6B99-22F5-29E3-15EAF6995D9D}"/>
              </a:ext>
            </a:extLst>
          </p:cNvPr>
          <p:cNvGraphicFramePr>
            <a:graphicFrameLocks noGrp="1"/>
          </p:cNvGraphicFramePr>
          <p:nvPr/>
        </p:nvGraphicFramePr>
        <p:xfrm>
          <a:off x="109728" y="1271016"/>
          <a:ext cx="8924544" cy="4861977"/>
        </p:xfrm>
        <a:graphic>
          <a:graphicData uri="http://schemas.openxmlformats.org/drawingml/2006/table">
            <a:tbl>
              <a:tblPr firstRow="1" firstCol="1">
                <a:tableStyleId>{5C22544A-7EE6-4342-B048-85BDC9FD1C3A}</a:tableStyleId>
              </a:tblPr>
              <a:tblGrid>
                <a:gridCol w="1501413">
                  <a:extLst>
                    <a:ext uri="{9D8B030D-6E8A-4147-A177-3AD203B41FA5}">
                      <a16:colId xmlns:a16="http://schemas.microsoft.com/office/drawing/2014/main" val="331905948"/>
                    </a:ext>
                  </a:extLst>
                </a:gridCol>
                <a:gridCol w="2393931">
                  <a:extLst>
                    <a:ext uri="{9D8B030D-6E8A-4147-A177-3AD203B41FA5}">
                      <a16:colId xmlns:a16="http://schemas.microsoft.com/office/drawing/2014/main" val="817507394"/>
                    </a:ext>
                  </a:extLst>
                </a:gridCol>
                <a:gridCol w="2551176">
                  <a:extLst>
                    <a:ext uri="{9D8B030D-6E8A-4147-A177-3AD203B41FA5}">
                      <a16:colId xmlns:a16="http://schemas.microsoft.com/office/drawing/2014/main" val="3125008642"/>
                    </a:ext>
                  </a:extLst>
                </a:gridCol>
                <a:gridCol w="2478024">
                  <a:extLst>
                    <a:ext uri="{9D8B030D-6E8A-4147-A177-3AD203B41FA5}">
                      <a16:colId xmlns:a16="http://schemas.microsoft.com/office/drawing/2014/main" val="3924549378"/>
                    </a:ext>
                  </a:extLst>
                </a:gridCol>
              </a:tblGrid>
              <a:tr h="1422113">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en-US" sz="2000" b="1" kern="1200" dirty="0">
                          <a:solidFill>
                            <a:schemeClr val="lt1"/>
                          </a:solidFill>
                          <a:effectLst/>
                          <a:latin typeface="+mn-lt"/>
                          <a:ea typeface="+mn-ea"/>
                          <a:cs typeface="+mn-cs"/>
                        </a:rPr>
                        <a:t>Minimum Hardware Specifications</a:t>
                      </a:r>
                    </a:p>
                  </a:txBody>
                  <a:tcPr marL="4929" marR="4929" marT="4929" marB="0" anchor="ctr"/>
                </a:tc>
                <a:tc>
                  <a:txBody>
                    <a:bodyPr/>
                    <a:lstStyle/>
                    <a:p>
                      <a:pPr marL="0" algn="ctr" defTabSz="914400" rtl="0" eaLnBrk="1" fontAlgn="t" latinLnBrk="0" hangingPunct="1"/>
                      <a:r>
                        <a:rPr lang="en-US" sz="2000" b="1" kern="1200" dirty="0">
                          <a:solidFill>
                            <a:schemeClr val="lt1"/>
                          </a:solidFill>
                          <a:effectLst/>
                          <a:latin typeface="+mn-lt"/>
                          <a:ea typeface="+mn-ea"/>
                          <a:cs typeface="+mn-cs"/>
                        </a:rPr>
                        <a:t>CMAS</a:t>
                      </a:r>
                    </a:p>
                    <a:p>
                      <a:pPr marL="0" algn="ctr" defTabSz="914400" rtl="0" eaLnBrk="1" fontAlgn="t" latinLnBrk="0" hangingPunct="1"/>
                      <a:r>
                        <a:rPr lang="en-US" sz="2000" b="1" kern="1200" dirty="0">
                          <a:solidFill>
                            <a:schemeClr val="lt1"/>
                          </a:solidFill>
                          <a:effectLst/>
                          <a:latin typeface="+mn-lt"/>
                          <a:ea typeface="+mn-ea"/>
                          <a:cs typeface="+mn-cs"/>
                        </a:rPr>
                        <a:t>TN Supported Versions</a:t>
                      </a:r>
                    </a:p>
                  </a:txBody>
                  <a:tcPr marL="4929" marR="4929" marT="4929" marB="0" anchor="ctr"/>
                </a:tc>
                <a:tc>
                  <a:txBody>
                    <a:bodyPr/>
                    <a:lstStyle/>
                    <a:p>
                      <a:pPr marL="0" algn="ctr" defTabSz="914400" rtl="0" eaLnBrk="1" fontAlgn="t" latinLnBrk="0" hangingPunct="1"/>
                      <a:r>
                        <a:rPr lang="en-US" sz="2000" b="1" kern="1200" dirty="0">
                          <a:solidFill>
                            <a:schemeClr val="lt1"/>
                          </a:solidFill>
                          <a:effectLst/>
                          <a:latin typeface="+mn-lt"/>
                          <a:ea typeface="+mn-ea"/>
                          <a:cs typeface="+mn-cs"/>
                        </a:rPr>
                        <a:t>ACCESS</a:t>
                      </a:r>
                    </a:p>
                    <a:p>
                      <a:pPr marL="0" algn="ctr" defTabSz="914400" rtl="0" eaLnBrk="1" fontAlgn="t" latinLnBrk="0" hangingPunct="1"/>
                      <a:r>
                        <a:rPr lang="en-US" sz="2000" b="1" kern="1200" dirty="0">
                          <a:solidFill>
                            <a:schemeClr val="lt1"/>
                          </a:solidFill>
                          <a:effectLst/>
                          <a:latin typeface="+mn-lt"/>
                          <a:ea typeface="+mn-ea"/>
                          <a:cs typeface="+mn-cs"/>
                        </a:rPr>
                        <a:t>Insight  Supported Versions</a:t>
                      </a:r>
                    </a:p>
                  </a:txBody>
                  <a:tcPr marL="4929" marR="4929" marT="4929" marB="0" anchor="ctr"/>
                </a:tc>
                <a:tc>
                  <a:txBody>
                    <a:bodyPr/>
                    <a:lstStyle/>
                    <a:p>
                      <a:pPr marL="0" algn="ctr" defTabSz="914400" rtl="0" eaLnBrk="1" fontAlgn="t" latinLnBrk="0" hangingPunct="1"/>
                      <a:r>
                        <a:rPr lang="en-US" sz="2000" b="1" kern="1200" dirty="0">
                          <a:solidFill>
                            <a:schemeClr val="lt1"/>
                          </a:solidFill>
                          <a:effectLst/>
                          <a:latin typeface="+mn-lt"/>
                          <a:ea typeface="+mn-ea"/>
                          <a:cs typeface="+mn-cs"/>
                        </a:rPr>
                        <a:t>PSAT/SAT</a:t>
                      </a:r>
                    </a:p>
                    <a:p>
                      <a:pPr marL="0" algn="ctr" defTabSz="914400" rtl="0" eaLnBrk="1" fontAlgn="t" latinLnBrk="0" hangingPunct="1"/>
                      <a:r>
                        <a:rPr lang="en-US" sz="2000" b="1" kern="1200" dirty="0">
                          <a:solidFill>
                            <a:schemeClr val="lt1"/>
                          </a:solidFill>
                          <a:effectLst/>
                          <a:latin typeface="+mn-lt"/>
                          <a:ea typeface="+mn-ea"/>
                          <a:cs typeface="+mn-cs"/>
                        </a:rPr>
                        <a:t>Bluebook  Supported Versions</a:t>
                      </a:r>
                    </a:p>
                  </a:txBody>
                  <a:tcPr marL="4929" marR="4929" marT="4929" marB="0" anchor="ctr"/>
                </a:tc>
                <a:extLst>
                  <a:ext uri="{0D108BD9-81ED-4DB2-BD59-A6C34878D82A}">
                    <a16:rowId xmlns:a16="http://schemas.microsoft.com/office/drawing/2014/main" val="1221682264"/>
                  </a:ext>
                </a:extLst>
              </a:tr>
              <a:tr h="413619">
                <a:tc rowSpan="2">
                  <a:txBody>
                    <a:bodyPr/>
                    <a:lstStyle/>
                    <a:p>
                      <a:pPr marL="0" algn="ctr" defTabSz="914400" rtl="0" eaLnBrk="1" fontAlgn="t" latinLnBrk="0" hangingPunct="1"/>
                      <a:r>
                        <a:rPr lang="en-US" sz="1800" b="1" u="none" strike="noStrike" kern="1200" dirty="0">
                          <a:solidFill>
                            <a:schemeClr val="lt1"/>
                          </a:solidFill>
                          <a:effectLst/>
                          <a:latin typeface="+mn-lt"/>
                          <a:ea typeface="+mn-ea"/>
                          <a:cs typeface="+mn-cs"/>
                        </a:rPr>
                        <a:t>Processor</a:t>
                      </a:r>
                    </a:p>
                  </a:txBody>
                  <a:tcPr marL="6350" marR="6350" marT="6350" marB="0" anchor="ctr"/>
                </a:tc>
                <a:tc>
                  <a:txBody>
                    <a:bodyPr/>
                    <a:lstStyle/>
                    <a:p>
                      <a:pPr algn="l" fontAlgn="t"/>
                      <a:r>
                        <a:rPr lang="en-US" sz="1800" b="0" i="0" u="none" strike="noStrike" dirty="0">
                          <a:solidFill>
                            <a:srgbClr val="000000"/>
                          </a:solidFill>
                          <a:effectLst/>
                          <a:latin typeface="Calibri" panose="020F0502020204030204" pitchFamily="34" charset="0"/>
                        </a:rPr>
                        <a:t>x64 - AMD, ARM, ARM64, or Intel-based™</a:t>
                      </a:r>
                    </a:p>
                  </a:txBody>
                  <a:tcPr marL="6350" marR="6350" marT="6350" marB="0" anchor="ctr"/>
                </a:tc>
                <a:tc>
                  <a:txBody>
                    <a:bodyPr/>
                    <a:lstStyle/>
                    <a:p>
                      <a:pPr algn="l" fontAlgn="t"/>
                      <a:r>
                        <a:rPr lang="en-US" sz="1800" b="0" i="0" u="none" strike="noStrike" dirty="0">
                          <a:solidFill>
                            <a:srgbClr val="000000"/>
                          </a:solidFill>
                          <a:effectLst/>
                          <a:latin typeface="Calibri" panose="020F0502020204030204" pitchFamily="34" charset="0"/>
                        </a:rPr>
                        <a:t>Minimum: CPU benchmark rating of 600*       </a:t>
                      </a:r>
                    </a:p>
                  </a:txBody>
                  <a:tcPr marL="6350" marR="6350" marT="6350" marB="0" anchor="ctr"/>
                </a:tc>
                <a:tc>
                  <a:txBody>
                    <a:bodyPr/>
                    <a:lstStyle/>
                    <a:p>
                      <a:pPr algn="l" fontAlgn="t"/>
                      <a:r>
                        <a:rPr lang="en-US" sz="1800" b="0" i="0" u="none" strike="noStrike">
                          <a:solidFill>
                            <a:srgbClr val="000000"/>
                          </a:solidFill>
                          <a:effectLst/>
                          <a:latin typeface="Calibri" panose="020F0502020204030204" pitchFamily="34" charset="0"/>
                        </a:rPr>
                        <a:t>1 GHz processor</a:t>
                      </a:r>
                    </a:p>
                  </a:txBody>
                  <a:tcPr marL="6350" marR="6350" marT="6350" marB="0" anchor="ctr"/>
                </a:tc>
                <a:extLst>
                  <a:ext uri="{0D108BD9-81ED-4DB2-BD59-A6C34878D82A}">
                    <a16:rowId xmlns:a16="http://schemas.microsoft.com/office/drawing/2014/main" val="4164631774"/>
                  </a:ext>
                </a:extLst>
              </a:tr>
              <a:tr h="819936">
                <a:tc vMerge="1">
                  <a:txBody>
                    <a:bodyPr/>
                    <a:lstStyle/>
                    <a:p>
                      <a:pPr marL="0" algn="l" defTabSz="914400" rtl="0" eaLnBrk="1" fontAlgn="t" latinLnBrk="0" hangingPunct="1"/>
                      <a:endParaRPr lang="en-US" sz="1800" b="1" u="none" strike="noStrike" kern="1200" dirty="0">
                        <a:solidFill>
                          <a:schemeClr val="lt1"/>
                        </a:solidFill>
                        <a:effectLst/>
                        <a:latin typeface="+mn-lt"/>
                        <a:ea typeface="+mn-ea"/>
                        <a:cs typeface="+mn-cs"/>
                      </a:endParaRPr>
                    </a:p>
                  </a:txBody>
                  <a:tcPr marL="6350" marR="6350" marT="6350" marB="0"/>
                </a:tc>
                <a:tc>
                  <a:txBody>
                    <a:bodyPr/>
                    <a:lstStyle/>
                    <a:p>
                      <a:pPr algn="l" fontAlgn="t"/>
                      <a:endParaRPr lang="en-US" sz="1800" b="0" i="0" u="none" strike="noStrike" dirty="0">
                        <a:solidFill>
                          <a:srgbClr val="000000"/>
                        </a:solidFill>
                        <a:effectLst/>
                        <a:latin typeface="Calibri" panose="020F0502020204030204" pitchFamily="34" charset="0"/>
                      </a:endParaRPr>
                    </a:p>
                  </a:txBody>
                  <a:tcPr marL="6350" marR="6350" marT="6350" marB="0" anchor="ctr"/>
                </a:tc>
                <a:tc>
                  <a:txBody>
                    <a:bodyPr/>
                    <a:lstStyle/>
                    <a:p>
                      <a:pPr algn="l" fontAlgn="t"/>
                      <a:r>
                        <a:rPr lang="en-US" sz="1800" b="0" i="0" u="none" strike="noStrike" dirty="0">
                          <a:solidFill>
                            <a:srgbClr val="000000"/>
                          </a:solidFill>
                          <a:effectLst/>
                          <a:latin typeface="Calibri" panose="020F0502020204030204" pitchFamily="34" charset="0"/>
                        </a:rPr>
                        <a:t> Recommended: CPU benchmark rating of 3000* or higher</a:t>
                      </a:r>
                    </a:p>
                  </a:txBody>
                  <a:tcPr marL="6350" marR="6350" marT="6350" marB="0" anchor="ctr"/>
                </a:tc>
                <a:tc>
                  <a:txBody>
                    <a:bodyPr/>
                    <a:lstStyle/>
                    <a:p>
                      <a:pPr algn="l" fontAlgn="t"/>
                      <a:endParaRPr lang="en-US" sz="1800" b="0" i="0" u="none" strike="noStrike">
                        <a:solidFill>
                          <a:srgbClr val="000000"/>
                        </a:solidFill>
                        <a:effectLst/>
                        <a:latin typeface="Calibri" panose="020F0502020204030204" pitchFamily="34" charset="0"/>
                      </a:endParaRPr>
                    </a:p>
                  </a:txBody>
                  <a:tcPr marL="6350" marR="6350" marT="6350" marB="0" anchor="ctr"/>
                </a:tc>
                <a:extLst>
                  <a:ext uri="{0D108BD9-81ED-4DB2-BD59-A6C34878D82A}">
                    <a16:rowId xmlns:a16="http://schemas.microsoft.com/office/drawing/2014/main" val="2740699414"/>
                  </a:ext>
                </a:extLst>
              </a:tr>
              <a:tr h="1226254">
                <a:tc rowSpan="2">
                  <a:txBody>
                    <a:bodyPr/>
                    <a:lstStyle/>
                    <a:p>
                      <a:pPr marL="0" algn="ctr" defTabSz="914400" rtl="0" eaLnBrk="1" fontAlgn="t" latinLnBrk="0" hangingPunct="1"/>
                      <a:r>
                        <a:rPr lang="en-US" sz="1800" b="1" u="none" strike="noStrike" kern="1200" dirty="0">
                          <a:solidFill>
                            <a:schemeClr val="lt1"/>
                          </a:solidFill>
                          <a:effectLst/>
                          <a:latin typeface="+mn-lt"/>
                          <a:ea typeface="+mn-ea"/>
                          <a:cs typeface="+mn-cs"/>
                        </a:rPr>
                        <a:t>Memory</a:t>
                      </a:r>
                    </a:p>
                  </a:txBody>
                  <a:tcPr marL="6350" marR="6350" marT="6350" marB="0" anchor="ctr"/>
                </a:tc>
                <a:tc>
                  <a:txBody>
                    <a:bodyPr/>
                    <a:lstStyle/>
                    <a:p>
                      <a:pPr algn="l" fontAlgn="t"/>
                      <a:r>
                        <a:rPr lang="en-US" sz="1800" b="0" i="0" u="none" strike="noStrike">
                          <a:solidFill>
                            <a:srgbClr val="000000"/>
                          </a:solidFill>
                          <a:effectLst/>
                          <a:latin typeface="Calibri" panose="020F0502020204030204" pitchFamily="34" charset="0"/>
                        </a:rPr>
                        <a:t>Recommended - 4 GB RAM Minimum - 2 GB RAM   </a:t>
                      </a:r>
                    </a:p>
                  </a:txBody>
                  <a:tcPr marL="6350" marR="6350" marT="6350" marB="0" anchor="ctr"/>
                </a:tc>
                <a:tc>
                  <a:txBody>
                    <a:bodyPr/>
                    <a:lstStyle/>
                    <a:p>
                      <a:pPr algn="l" fontAlgn="t"/>
                      <a:r>
                        <a:rPr lang="en-US" sz="1800" b="0" i="0" u="none" strike="noStrike" dirty="0">
                          <a:solidFill>
                            <a:srgbClr val="000000"/>
                          </a:solidFill>
                          <a:effectLst/>
                          <a:latin typeface="Calibri" panose="020F0502020204030204" pitchFamily="34" charset="0"/>
                        </a:rPr>
                        <a:t>Minimum – 2 GB RAM</a:t>
                      </a:r>
                      <a:br>
                        <a:rPr lang="en-US" sz="1800" b="0" i="0" u="none" strike="noStrike" dirty="0">
                          <a:solidFill>
                            <a:srgbClr val="000000"/>
                          </a:solidFill>
                          <a:effectLst/>
                          <a:latin typeface="Calibri" panose="020F0502020204030204" pitchFamily="34" charset="0"/>
                        </a:rPr>
                      </a:br>
                      <a:r>
                        <a:rPr lang="en-US" sz="1800" b="0" i="0" u="none" strike="noStrike" dirty="0">
                          <a:solidFill>
                            <a:srgbClr val="000000"/>
                          </a:solidFill>
                          <a:effectLst/>
                          <a:latin typeface="Calibri" panose="020F0502020204030204" pitchFamily="34" charset="0"/>
                        </a:rPr>
                        <a:t>Recommended – 4 GB RAM or higher</a:t>
                      </a:r>
                    </a:p>
                  </a:txBody>
                  <a:tcPr marL="6350" marR="6350" marT="6350" marB="0" anchor="ctr"/>
                </a:tc>
                <a:tc>
                  <a:txBody>
                    <a:bodyPr/>
                    <a:lstStyle/>
                    <a:p>
                      <a:pPr algn="l" fontAlgn="t"/>
                      <a:r>
                        <a:rPr lang="en-US" sz="1800" b="0" i="0" u="none" strike="noStrike" dirty="0">
                          <a:solidFill>
                            <a:srgbClr val="000000"/>
                          </a:solidFill>
                          <a:effectLst/>
                          <a:latin typeface="Calibri" panose="020F0502020204030204" pitchFamily="34" charset="0"/>
                        </a:rPr>
                        <a:t>2 GB RAM</a:t>
                      </a:r>
                    </a:p>
                  </a:txBody>
                  <a:tcPr marL="6350" marR="6350" marT="6350" marB="0" anchor="ctr"/>
                </a:tc>
                <a:extLst>
                  <a:ext uri="{0D108BD9-81ED-4DB2-BD59-A6C34878D82A}">
                    <a16:rowId xmlns:a16="http://schemas.microsoft.com/office/drawing/2014/main" val="2265538263"/>
                  </a:ext>
                </a:extLst>
              </a:tr>
              <a:tr h="413619">
                <a:tc vMerge="1">
                  <a:txBody>
                    <a:bodyPr/>
                    <a:lstStyle/>
                    <a:p>
                      <a:pPr marL="0" algn="l" defTabSz="914400" rtl="0" eaLnBrk="1" fontAlgn="t" latinLnBrk="0" hangingPunct="1"/>
                      <a:endParaRPr lang="en-US" sz="1800" b="1" u="none" strike="noStrike" kern="1200" dirty="0">
                        <a:solidFill>
                          <a:schemeClr val="lt1"/>
                        </a:solidFill>
                        <a:effectLst/>
                        <a:latin typeface="+mn-lt"/>
                        <a:ea typeface="+mn-ea"/>
                        <a:cs typeface="+mn-cs"/>
                      </a:endParaRPr>
                    </a:p>
                  </a:txBody>
                  <a:tcPr marL="6350" marR="6350" marT="6350" marB="0"/>
                </a:tc>
                <a:tc>
                  <a:txBody>
                    <a:bodyPr/>
                    <a:lstStyle/>
                    <a:p>
                      <a:pPr algn="l" fontAlgn="t"/>
                      <a:r>
                        <a:rPr lang="en-US" sz="1800" b="0" i="0" u="none" strike="noStrike">
                          <a:solidFill>
                            <a:srgbClr val="000000"/>
                          </a:solidFill>
                          <a:effectLst/>
                          <a:latin typeface="Calibri" panose="020F0502020204030204" pitchFamily="34" charset="0"/>
                        </a:rPr>
                        <a:t>Linux and iOS - 2 GB RAM; Minimum - 1 GB RAM</a:t>
                      </a:r>
                    </a:p>
                  </a:txBody>
                  <a:tcPr marL="6350" marR="6350" marT="6350" marB="0" anchor="ctr"/>
                </a:tc>
                <a:tc>
                  <a:txBody>
                    <a:bodyPr/>
                    <a:lstStyle/>
                    <a:p>
                      <a:pPr algn="l" fontAlgn="t"/>
                      <a:endParaRPr lang="en-US" sz="1800" b="0" i="0" u="none" strike="noStrike">
                        <a:solidFill>
                          <a:srgbClr val="000000"/>
                        </a:solidFill>
                        <a:effectLst/>
                        <a:latin typeface="Calibri" panose="020F0502020204030204" pitchFamily="34" charset="0"/>
                      </a:endParaRPr>
                    </a:p>
                  </a:txBody>
                  <a:tcPr marL="6350" marR="6350" marT="6350" marB="0" anchor="ctr"/>
                </a:tc>
                <a:tc>
                  <a:txBody>
                    <a:bodyPr/>
                    <a:lstStyle/>
                    <a:p>
                      <a:pPr algn="l" fontAlgn="t"/>
                      <a:endParaRPr lang="en-US" sz="1800" b="0" i="0" u="none" strike="noStrike" dirty="0">
                        <a:solidFill>
                          <a:srgbClr val="000000"/>
                        </a:solidFill>
                        <a:effectLst/>
                        <a:latin typeface="Calibri" panose="020F0502020204030204" pitchFamily="34" charset="0"/>
                      </a:endParaRPr>
                    </a:p>
                  </a:txBody>
                  <a:tcPr marL="6350" marR="6350" marT="6350" marB="0" anchor="ctr"/>
                </a:tc>
                <a:extLst>
                  <a:ext uri="{0D108BD9-81ED-4DB2-BD59-A6C34878D82A}">
                    <a16:rowId xmlns:a16="http://schemas.microsoft.com/office/drawing/2014/main" val="500493043"/>
                  </a:ext>
                </a:extLst>
              </a:tr>
            </a:tbl>
          </a:graphicData>
        </a:graphic>
      </p:graphicFrame>
    </p:spTree>
    <p:extLst>
      <p:ext uri="{BB962C8B-B14F-4D97-AF65-F5344CB8AC3E}">
        <p14:creationId xmlns:p14="http://schemas.microsoft.com/office/powerpoint/2010/main" val="3433451504"/>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 y="371599"/>
            <a:ext cx="8136807" cy="756418"/>
          </a:xfrm>
        </p:spPr>
        <p:txBody>
          <a:bodyPr anchor="ctr">
            <a:noAutofit/>
          </a:bodyPr>
          <a:lstStyle/>
          <a:p>
            <a:r>
              <a:rPr lang="en-US" sz="2800" dirty="0"/>
              <a:t>Assessment Technology Minimum Hardware Specifications</a:t>
            </a:r>
            <a:endParaRPr lang="en-US" sz="2800" baseline="30000" dirty="0"/>
          </a:p>
        </p:txBody>
      </p:sp>
      <p:sp>
        <p:nvSpPr>
          <p:cNvPr id="4" name="Slide Number Placeholder 3"/>
          <p:cNvSpPr>
            <a:spLocks noGrp="1"/>
          </p:cNvSpPr>
          <p:nvPr>
            <p:ph type="sldNum" sz="quarter" idx="12"/>
          </p:nvPr>
        </p:nvSpPr>
        <p:spPr>
          <a:xfrm>
            <a:off x="223071" y="6427018"/>
            <a:ext cx="2057400" cy="365125"/>
          </a:xfrm>
          <a:prstGeom prst="rect">
            <a:avLst/>
          </a:prstGeom>
        </p:spPr>
        <p:txBody>
          <a:bodyPr/>
          <a:lstStyle>
            <a:defPPr>
              <a:defRPr lang="en-US"/>
            </a:defPPr>
            <a:lvl1pPr marL="0" algn="l" defTabSz="914400" rtl="0" eaLnBrk="1" latinLnBrk="0" hangingPunct="1">
              <a:defRPr sz="1600" kern="1200">
                <a:solidFill>
                  <a:schemeClr val="bg1">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479D5F6-EDCB-402A-AC08-4943A1820E8F}" type="slidenum">
              <a:rPr lang="en-US" smtClean="0"/>
              <a:pPr/>
              <a:t>81</a:t>
            </a:fld>
            <a:endParaRPr lang="en-US" dirty="0"/>
          </a:p>
        </p:txBody>
      </p:sp>
      <p:sp>
        <p:nvSpPr>
          <p:cNvPr id="6" name="TextBox 5">
            <a:extLst>
              <a:ext uri="{FF2B5EF4-FFF2-40B4-BE49-F238E27FC236}">
                <a16:creationId xmlns:a16="http://schemas.microsoft.com/office/drawing/2014/main" id="{4601EFD6-CF6A-4704-8D1F-F090E34CC734}"/>
              </a:ext>
            </a:extLst>
          </p:cNvPr>
          <p:cNvSpPr txBox="1"/>
          <p:nvPr/>
        </p:nvSpPr>
        <p:spPr>
          <a:xfrm>
            <a:off x="2263515" y="3244334"/>
            <a:ext cx="4586990" cy="369332"/>
          </a:xfrm>
          <a:prstGeom prst="rect">
            <a:avLst/>
          </a:prstGeom>
          <a:noFill/>
        </p:spPr>
        <p:txBody>
          <a:bodyPr wrap="square">
            <a:spAutoFit/>
          </a:bodyPr>
          <a:lstStyle/>
          <a:p>
            <a:r>
              <a:rPr lang="en-US" dirty="0"/>
              <a:t>Stable channel update for Chrome OS</a:t>
            </a:r>
          </a:p>
        </p:txBody>
      </p:sp>
      <p:sp>
        <p:nvSpPr>
          <p:cNvPr id="8" name="TextBox 7">
            <a:extLst>
              <a:ext uri="{FF2B5EF4-FFF2-40B4-BE49-F238E27FC236}">
                <a16:creationId xmlns:a16="http://schemas.microsoft.com/office/drawing/2014/main" id="{B98A90F6-F818-45D4-8F5B-C61FB0411422}"/>
              </a:ext>
            </a:extLst>
          </p:cNvPr>
          <p:cNvSpPr txBox="1"/>
          <p:nvPr/>
        </p:nvSpPr>
        <p:spPr>
          <a:xfrm>
            <a:off x="2263515" y="3244334"/>
            <a:ext cx="4586990" cy="369332"/>
          </a:xfrm>
          <a:prstGeom prst="rect">
            <a:avLst/>
          </a:prstGeom>
          <a:noFill/>
        </p:spPr>
        <p:txBody>
          <a:bodyPr wrap="square">
            <a:spAutoFit/>
          </a:bodyPr>
          <a:lstStyle/>
          <a:p>
            <a:r>
              <a:rPr lang="en-US" dirty="0"/>
              <a:t>Stable channel update for Chrome OS</a:t>
            </a:r>
          </a:p>
        </p:txBody>
      </p:sp>
      <p:graphicFrame>
        <p:nvGraphicFramePr>
          <p:cNvPr id="7" name="Table 6">
            <a:extLst>
              <a:ext uri="{FF2B5EF4-FFF2-40B4-BE49-F238E27FC236}">
                <a16:creationId xmlns:a16="http://schemas.microsoft.com/office/drawing/2014/main" id="{A1B219A7-6B99-22F5-29E3-15EAF6995D9D}"/>
              </a:ext>
            </a:extLst>
          </p:cNvPr>
          <p:cNvGraphicFramePr>
            <a:graphicFrameLocks noGrp="1"/>
          </p:cNvGraphicFramePr>
          <p:nvPr/>
        </p:nvGraphicFramePr>
        <p:xfrm>
          <a:off x="109728" y="1271016"/>
          <a:ext cx="8933688" cy="4837176"/>
        </p:xfrm>
        <a:graphic>
          <a:graphicData uri="http://schemas.openxmlformats.org/drawingml/2006/table">
            <a:tbl>
              <a:tblPr firstRow="1" firstCol="1">
                <a:tableStyleId>{5C22544A-7EE6-4342-B048-85BDC9FD1C3A}</a:tableStyleId>
              </a:tblPr>
              <a:tblGrid>
                <a:gridCol w="1502951">
                  <a:extLst>
                    <a:ext uri="{9D8B030D-6E8A-4147-A177-3AD203B41FA5}">
                      <a16:colId xmlns:a16="http://schemas.microsoft.com/office/drawing/2014/main" val="331905948"/>
                    </a:ext>
                  </a:extLst>
                </a:gridCol>
                <a:gridCol w="2127043">
                  <a:extLst>
                    <a:ext uri="{9D8B030D-6E8A-4147-A177-3AD203B41FA5}">
                      <a16:colId xmlns:a16="http://schemas.microsoft.com/office/drawing/2014/main" val="817507394"/>
                    </a:ext>
                  </a:extLst>
                </a:gridCol>
                <a:gridCol w="2538982">
                  <a:extLst>
                    <a:ext uri="{9D8B030D-6E8A-4147-A177-3AD203B41FA5}">
                      <a16:colId xmlns:a16="http://schemas.microsoft.com/office/drawing/2014/main" val="3125008642"/>
                    </a:ext>
                  </a:extLst>
                </a:gridCol>
                <a:gridCol w="2764712">
                  <a:extLst>
                    <a:ext uri="{9D8B030D-6E8A-4147-A177-3AD203B41FA5}">
                      <a16:colId xmlns:a16="http://schemas.microsoft.com/office/drawing/2014/main" val="3924549378"/>
                    </a:ext>
                  </a:extLst>
                </a:gridCol>
              </a:tblGrid>
              <a:tr h="1543882">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en-US" sz="2000" b="1" kern="1200" dirty="0">
                          <a:solidFill>
                            <a:schemeClr val="lt1"/>
                          </a:solidFill>
                          <a:effectLst/>
                          <a:latin typeface="+mn-lt"/>
                          <a:ea typeface="+mn-ea"/>
                          <a:cs typeface="+mn-cs"/>
                        </a:rPr>
                        <a:t>Minimum Hardware Specifications</a:t>
                      </a:r>
                    </a:p>
                  </a:txBody>
                  <a:tcPr marL="4929" marR="4929" marT="4929" marB="0" anchor="ctr"/>
                </a:tc>
                <a:tc>
                  <a:txBody>
                    <a:bodyPr/>
                    <a:lstStyle/>
                    <a:p>
                      <a:pPr marL="0" algn="ctr" defTabSz="914400" rtl="0" eaLnBrk="1" fontAlgn="t" latinLnBrk="0" hangingPunct="1"/>
                      <a:r>
                        <a:rPr lang="en-US" sz="2000" b="1" kern="1200" dirty="0">
                          <a:solidFill>
                            <a:schemeClr val="lt1"/>
                          </a:solidFill>
                          <a:effectLst/>
                          <a:latin typeface="+mn-lt"/>
                          <a:ea typeface="+mn-ea"/>
                          <a:cs typeface="+mn-cs"/>
                        </a:rPr>
                        <a:t>CMAS</a:t>
                      </a:r>
                    </a:p>
                    <a:p>
                      <a:pPr marL="0" algn="ctr" defTabSz="914400" rtl="0" eaLnBrk="1" fontAlgn="t" latinLnBrk="0" hangingPunct="1"/>
                      <a:r>
                        <a:rPr lang="en-US" sz="2000" b="1" kern="1200" dirty="0">
                          <a:solidFill>
                            <a:schemeClr val="lt1"/>
                          </a:solidFill>
                          <a:effectLst/>
                          <a:latin typeface="+mn-lt"/>
                          <a:ea typeface="+mn-ea"/>
                          <a:cs typeface="+mn-cs"/>
                        </a:rPr>
                        <a:t>TN Supported Versions</a:t>
                      </a:r>
                    </a:p>
                  </a:txBody>
                  <a:tcPr marL="4929" marR="4929" marT="4929" marB="0" anchor="ctr"/>
                </a:tc>
                <a:tc>
                  <a:txBody>
                    <a:bodyPr/>
                    <a:lstStyle/>
                    <a:p>
                      <a:pPr marL="0" algn="ctr" defTabSz="914400" rtl="0" eaLnBrk="1" fontAlgn="t" latinLnBrk="0" hangingPunct="1"/>
                      <a:r>
                        <a:rPr lang="en-US" sz="2000" b="1" kern="1200" dirty="0">
                          <a:solidFill>
                            <a:schemeClr val="lt1"/>
                          </a:solidFill>
                          <a:effectLst/>
                          <a:latin typeface="+mn-lt"/>
                          <a:ea typeface="+mn-ea"/>
                          <a:cs typeface="+mn-cs"/>
                        </a:rPr>
                        <a:t>ACCESS</a:t>
                      </a:r>
                    </a:p>
                    <a:p>
                      <a:pPr marL="0" algn="ctr" defTabSz="914400" rtl="0" eaLnBrk="1" fontAlgn="t" latinLnBrk="0" hangingPunct="1"/>
                      <a:r>
                        <a:rPr lang="en-US" sz="2000" b="1" kern="1200" dirty="0">
                          <a:solidFill>
                            <a:schemeClr val="lt1"/>
                          </a:solidFill>
                          <a:effectLst/>
                          <a:latin typeface="+mn-lt"/>
                          <a:ea typeface="+mn-ea"/>
                          <a:cs typeface="+mn-cs"/>
                        </a:rPr>
                        <a:t>Insight  Supported Versions</a:t>
                      </a:r>
                    </a:p>
                  </a:txBody>
                  <a:tcPr marL="4929" marR="4929" marT="4929" marB="0" anchor="ctr"/>
                </a:tc>
                <a:tc>
                  <a:txBody>
                    <a:bodyPr/>
                    <a:lstStyle/>
                    <a:p>
                      <a:pPr marL="0" algn="ctr" defTabSz="914400" rtl="0" eaLnBrk="1" fontAlgn="t" latinLnBrk="0" hangingPunct="1"/>
                      <a:r>
                        <a:rPr lang="en-US" sz="2000" b="1" kern="1200" dirty="0">
                          <a:solidFill>
                            <a:schemeClr val="lt1"/>
                          </a:solidFill>
                          <a:effectLst/>
                          <a:latin typeface="+mn-lt"/>
                          <a:ea typeface="+mn-ea"/>
                          <a:cs typeface="+mn-cs"/>
                        </a:rPr>
                        <a:t>PSAT/SAT</a:t>
                      </a:r>
                    </a:p>
                    <a:p>
                      <a:pPr marL="0" algn="ctr" defTabSz="914400" rtl="0" eaLnBrk="1" fontAlgn="t" latinLnBrk="0" hangingPunct="1"/>
                      <a:r>
                        <a:rPr lang="en-US" sz="2000" b="1" kern="1200" dirty="0">
                          <a:solidFill>
                            <a:schemeClr val="lt1"/>
                          </a:solidFill>
                          <a:effectLst/>
                          <a:latin typeface="+mn-lt"/>
                          <a:ea typeface="+mn-ea"/>
                          <a:cs typeface="+mn-cs"/>
                        </a:rPr>
                        <a:t>Bluebook  Supported Versions</a:t>
                      </a:r>
                    </a:p>
                  </a:txBody>
                  <a:tcPr marL="4929" marR="4929" marT="4929" marB="0" anchor="ctr"/>
                </a:tc>
                <a:extLst>
                  <a:ext uri="{0D108BD9-81ED-4DB2-BD59-A6C34878D82A}">
                    <a16:rowId xmlns:a16="http://schemas.microsoft.com/office/drawing/2014/main" val="1221682264"/>
                  </a:ext>
                </a:extLst>
              </a:tr>
              <a:tr h="1198129">
                <a:tc rowSpan="2">
                  <a:txBody>
                    <a:bodyPr/>
                    <a:lstStyle/>
                    <a:p>
                      <a:pPr marL="0" algn="ctr" defTabSz="914400" rtl="0" eaLnBrk="1" fontAlgn="t" latinLnBrk="0" hangingPunct="1"/>
                      <a:r>
                        <a:rPr lang="en-US" sz="1800" b="1" u="none" strike="noStrike" kern="1200" dirty="0">
                          <a:solidFill>
                            <a:schemeClr val="lt1"/>
                          </a:solidFill>
                          <a:effectLst/>
                          <a:latin typeface="+mn-lt"/>
                          <a:ea typeface="+mn-ea"/>
                          <a:cs typeface="+mn-cs"/>
                        </a:rPr>
                        <a:t>Free Disk Space</a:t>
                      </a:r>
                    </a:p>
                  </a:txBody>
                  <a:tcPr marL="6350" marR="6350" marT="6350" marB="0" anchor="ctr"/>
                </a:tc>
                <a:tc>
                  <a:txBody>
                    <a:bodyPr/>
                    <a:lstStyle/>
                    <a:p>
                      <a:pPr marL="0" algn="l" defTabSz="914400" rtl="0" eaLnBrk="1" fontAlgn="t" latinLnBrk="0" hangingPunct="1"/>
                      <a:r>
                        <a:rPr lang="en-US" sz="1800" b="0" i="0" u="none" strike="noStrike" kern="1200" dirty="0">
                          <a:solidFill>
                            <a:srgbClr val="000000"/>
                          </a:solidFill>
                          <a:effectLst/>
                          <a:latin typeface="Calibri" panose="020F0502020204030204" pitchFamily="34" charset="0"/>
                          <a:ea typeface="+mn-ea"/>
                          <a:cs typeface="+mn-cs"/>
                        </a:rPr>
                        <a:t>Local File access to home directory                                                                                                                                                                                                                                                         OS X, macOS                                                                                                                                                                                                                                                        Windows</a:t>
                      </a:r>
                    </a:p>
                  </a:txBody>
                  <a:tcPr marL="6350" marR="6350" marT="6350" marB="0" anchor="ctr"/>
                </a:tc>
                <a:tc>
                  <a:txBody>
                    <a:bodyPr/>
                    <a:lstStyle/>
                    <a:p>
                      <a:pPr marL="0" algn="l" defTabSz="914400" rtl="0" eaLnBrk="1" fontAlgn="t" latinLnBrk="0" hangingPunct="1"/>
                      <a:r>
                        <a:rPr lang="en-US" sz="1800" b="0" i="0" u="none" strike="noStrike" kern="1200" dirty="0">
                          <a:solidFill>
                            <a:srgbClr val="000000"/>
                          </a:solidFill>
                          <a:effectLst/>
                          <a:latin typeface="Calibri" panose="020F0502020204030204" pitchFamily="34" charset="0"/>
                          <a:ea typeface="+mn-ea"/>
                          <a:cs typeface="+mn-cs"/>
                        </a:rPr>
                        <a:t>1 GB</a:t>
                      </a:r>
                    </a:p>
                  </a:txBody>
                  <a:tcPr marL="6350" marR="6350" marT="6350" marB="0" anchor="ctr"/>
                </a:tc>
                <a:tc>
                  <a:txBody>
                    <a:bodyPr/>
                    <a:lstStyle/>
                    <a:p>
                      <a:pPr marL="0" algn="l" defTabSz="914400" rtl="0" eaLnBrk="1" fontAlgn="t" latinLnBrk="0" hangingPunct="1"/>
                      <a:r>
                        <a:rPr lang="en-US" sz="1800" b="0" i="0" u="none" strike="noStrike" kern="1200" dirty="0">
                          <a:solidFill>
                            <a:srgbClr val="000000"/>
                          </a:solidFill>
                          <a:effectLst/>
                          <a:latin typeface="Calibri" panose="020F0502020204030204" pitchFamily="34" charset="0"/>
                          <a:ea typeface="+mn-ea"/>
                          <a:cs typeface="+mn-cs"/>
                        </a:rPr>
                        <a:t>150 MB free hard drive space on Chromebook, iPads, macOS. </a:t>
                      </a:r>
                    </a:p>
                  </a:txBody>
                  <a:tcPr marL="6350" marR="6350" marT="6350" marB="0" anchor="ctr"/>
                </a:tc>
                <a:extLst>
                  <a:ext uri="{0D108BD9-81ED-4DB2-BD59-A6C34878D82A}">
                    <a16:rowId xmlns:a16="http://schemas.microsoft.com/office/drawing/2014/main" val="4164631774"/>
                  </a:ext>
                </a:extLst>
              </a:tr>
              <a:tr h="890143">
                <a:tc vMerge="1">
                  <a:txBody>
                    <a:bodyPr/>
                    <a:lstStyle/>
                    <a:p>
                      <a:pPr marL="0" algn="l" defTabSz="914400" rtl="0" eaLnBrk="1" fontAlgn="t" latinLnBrk="0" hangingPunct="1"/>
                      <a:endParaRPr lang="en-US" sz="1800" b="1" u="none" strike="noStrike" kern="1200" dirty="0">
                        <a:solidFill>
                          <a:schemeClr val="lt1"/>
                        </a:solidFill>
                        <a:effectLst/>
                        <a:latin typeface="+mn-lt"/>
                        <a:ea typeface="+mn-ea"/>
                        <a:cs typeface="+mn-cs"/>
                      </a:endParaRPr>
                    </a:p>
                  </a:txBody>
                  <a:tcPr marL="6350" marR="6350" marT="6350" marB="0"/>
                </a:tc>
                <a:tc>
                  <a:txBody>
                    <a:bodyPr/>
                    <a:lstStyle/>
                    <a:p>
                      <a:pPr marL="0" algn="l" defTabSz="914400" rtl="0" eaLnBrk="1" fontAlgn="t" latinLnBrk="0" hangingPunct="1"/>
                      <a:endParaRPr lang="en-US" sz="1800" b="0" i="0" u="none" strike="noStrike" kern="1200" dirty="0">
                        <a:solidFill>
                          <a:srgbClr val="000000"/>
                        </a:solidFill>
                        <a:effectLst/>
                        <a:latin typeface="Calibri" panose="020F0502020204030204" pitchFamily="34" charset="0"/>
                        <a:ea typeface="+mn-ea"/>
                        <a:cs typeface="+mn-cs"/>
                      </a:endParaRPr>
                    </a:p>
                  </a:txBody>
                  <a:tcPr marL="6350" marR="6350" marT="6350" marB="0" anchor="ctr"/>
                </a:tc>
                <a:tc>
                  <a:txBody>
                    <a:bodyPr/>
                    <a:lstStyle/>
                    <a:p>
                      <a:pPr marL="0" algn="l" defTabSz="914400" rtl="0" eaLnBrk="1" fontAlgn="t" latinLnBrk="0" hangingPunct="1"/>
                      <a:endParaRPr lang="en-US" sz="1800" b="0" i="0" u="none" strike="noStrike" kern="1200" dirty="0">
                        <a:solidFill>
                          <a:srgbClr val="000000"/>
                        </a:solidFill>
                        <a:effectLst/>
                        <a:latin typeface="Calibri" panose="020F0502020204030204" pitchFamily="34" charset="0"/>
                        <a:ea typeface="+mn-ea"/>
                        <a:cs typeface="+mn-cs"/>
                      </a:endParaRPr>
                    </a:p>
                  </a:txBody>
                  <a:tcPr marL="6350" marR="6350" marT="6350" marB="0" anchor="ctr"/>
                </a:tc>
                <a:tc>
                  <a:txBody>
                    <a:bodyPr/>
                    <a:lstStyle/>
                    <a:p>
                      <a:pPr marL="0" algn="l" defTabSz="914400" rtl="0" eaLnBrk="1" fontAlgn="t" latinLnBrk="0" hangingPunct="1"/>
                      <a:r>
                        <a:rPr lang="en-US" sz="1800" b="0" i="0" u="none" strike="noStrike" kern="1200" dirty="0">
                          <a:solidFill>
                            <a:srgbClr val="000000"/>
                          </a:solidFill>
                          <a:effectLst/>
                          <a:latin typeface="Calibri" panose="020F0502020204030204" pitchFamily="34" charset="0"/>
                          <a:ea typeface="+mn-ea"/>
                          <a:cs typeface="+mn-cs"/>
                        </a:rPr>
                        <a:t>250 MB free hard drive space for Windows device.</a:t>
                      </a:r>
                    </a:p>
                  </a:txBody>
                  <a:tcPr marL="6350" marR="6350" marT="6350" marB="0" anchor="ctr"/>
                </a:tc>
                <a:extLst>
                  <a:ext uri="{0D108BD9-81ED-4DB2-BD59-A6C34878D82A}">
                    <a16:rowId xmlns:a16="http://schemas.microsoft.com/office/drawing/2014/main" val="2740699414"/>
                  </a:ext>
                </a:extLst>
              </a:tr>
              <a:tr h="602511">
                <a:tc>
                  <a:txBody>
                    <a:bodyPr/>
                    <a:lstStyle/>
                    <a:p>
                      <a:pPr marL="0" algn="ctr" defTabSz="914400" rtl="0" eaLnBrk="1" fontAlgn="t" latinLnBrk="0" hangingPunct="1"/>
                      <a:r>
                        <a:rPr lang="en-US" sz="1800" b="1" u="none" strike="noStrike" kern="1200" dirty="0">
                          <a:solidFill>
                            <a:schemeClr val="lt1"/>
                          </a:solidFill>
                          <a:effectLst/>
                          <a:latin typeface="+mn-lt"/>
                          <a:ea typeface="+mn-ea"/>
                          <a:cs typeface="+mn-cs"/>
                        </a:rPr>
                        <a:t>Screen Size</a:t>
                      </a:r>
                    </a:p>
                  </a:txBody>
                  <a:tcPr marL="6350" marR="6350" marT="6350" marB="0" anchor="ctr"/>
                </a:tc>
                <a:tc>
                  <a:txBody>
                    <a:bodyPr/>
                    <a:lstStyle/>
                    <a:p>
                      <a:pPr marL="0" algn="l" defTabSz="914400" rtl="0" eaLnBrk="1" fontAlgn="t" latinLnBrk="0" hangingPunct="1"/>
                      <a:r>
                        <a:rPr lang="en-US" sz="1800" b="0" i="0" u="none" strike="noStrike" kern="1200">
                          <a:solidFill>
                            <a:srgbClr val="000000"/>
                          </a:solidFill>
                          <a:effectLst/>
                          <a:latin typeface="Calibri" panose="020F0502020204030204" pitchFamily="34" charset="0"/>
                          <a:ea typeface="+mn-ea"/>
                          <a:cs typeface="+mn-cs"/>
                        </a:rPr>
                        <a:t>9.5-in</a:t>
                      </a:r>
                    </a:p>
                  </a:txBody>
                  <a:tcPr marL="6350" marR="6350" marT="6350" marB="0" anchor="ctr"/>
                </a:tc>
                <a:tc>
                  <a:txBody>
                    <a:bodyPr/>
                    <a:lstStyle/>
                    <a:p>
                      <a:pPr marL="0" algn="l" defTabSz="914400" rtl="0" eaLnBrk="1" fontAlgn="t" latinLnBrk="0" hangingPunct="1"/>
                      <a:r>
                        <a:rPr lang="en-US" sz="1800" b="0" i="0" u="none" strike="noStrike" kern="1200" dirty="0">
                          <a:solidFill>
                            <a:srgbClr val="000000"/>
                          </a:solidFill>
                          <a:effectLst/>
                          <a:latin typeface="Calibri" panose="020F0502020204030204" pitchFamily="34" charset="0"/>
                          <a:ea typeface="+mn-ea"/>
                          <a:cs typeface="+mn-cs"/>
                        </a:rPr>
                        <a:t>9.5-in</a:t>
                      </a:r>
                    </a:p>
                  </a:txBody>
                  <a:tcPr marL="6350" marR="6350" marT="6350" marB="0" anchor="ctr"/>
                </a:tc>
                <a:tc>
                  <a:txBody>
                    <a:bodyPr/>
                    <a:lstStyle/>
                    <a:p>
                      <a:pPr marL="0" algn="l" defTabSz="914400" rtl="0" eaLnBrk="1" fontAlgn="t" latinLnBrk="0" hangingPunct="1"/>
                      <a:r>
                        <a:rPr lang="en-US" sz="1800" b="0" i="0" u="none" strike="noStrike" kern="1200" dirty="0">
                          <a:solidFill>
                            <a:srgbClr val="000000"/>
                          </a:solidFill>
                          <a:effectLst/>
                          <a:latin typeface="Calibri" panose="020F0502020204030204" pitchFamily="34" charset="0"/>
                          <a:ea typeface="+mn-ea"/>
                          <a:cs typeface="+mn-cs"/>
                        </a:rPr>
                        <a:t>10 inches on Desktops and Laptops, 8 inches on tablets.</a:t>
                      </a:r>
                    </a:p>
                  </a:txBody>
                  <a:tcPr marL="6350" marR="6350" marT="6350" marB="0" anchor="ctr"/>
                </a:tc>
                <a:extLst>
                  <a:ext uri="{0D108BD9-81ED-4DB2-BD59-A6C34878D82A}">
                    <a16:rowId xmlns:a16="http://schemas.microsoft.com/office/drawing/2014/main" val="3141764021"/>
                  </a:ext>
                </a:extLst>
              </a:tr>
              <a:tr h="602511">
                <a:tc>
                  <a:txBody>
                    <a:bodyPr/>
                    <a:lstStyle/>
                    <a:p>
                      <a:pPr marL="0" algn="ctr" defTabSz="914400" rtl="0" eaLnBrk="1" fontAlgn="t" latinLnBrk="0" hangingPunct="1"/>
                      <a:r>
                        <a:rPr lang="en-US" sz="1800" b="1" u="none" strike="noStrike" kern="1200" dirty="0">
                          <a:solidFill>
                            <a:schemeClr val="lt1"/>
                          </a:solidFill>
                          <a:effectLst/>
                          <a:latin typeface="+mn-lt"/>
                          <a:ea typeface="+mn-ea"/>
                          <a:cs typeface="+mn-cs"/>
                        </a:rPr>
                        <a:t>Resolution</a:t>
                      </a:r>
                      <a:br>
                        <a:rPr lang="en-US" sz="1800" b="1" u="none" strike="noStrike" kern="1200" dirty="0">
                          <a:solidFill>
                            <a:schemeClr val="lt1"/>
                          </a:solidFill>
                          <a:effectLst/>
                          <a:latin typeface="+mn-lt"/>
                          <a:ea typeface="+mn-ea"/>
                          <a:cs typeface="+mn-cs"/>
                        </a:rPr>
                      </a:br>
                      <a:endParaRPr lang="en-US" sz="1800" b="1" u="none" strike="noStrike" kern="1200" dirty="0">
                        <a:solidFill>
                          <a:schemeClr val="lt1"/>
                        </a:solidFill>
                        <a:effectLst/>
                        <a:latin typeface="+mn-lt"/>
                        <a:ea typeface="+mn-ea"/>
                        <a:cs typeface="+mn-cs"/>
                      </a:endParaRPr>
                    </a:p>
                  </a:txBody>
                  <a:tcPr marL="6350" marR="6350" marT="6350" marB="0" anchor="ctr"/>
                </a:tc>
                <a:tc>
                  <a:txBody>
                    <a:bodyPr/>
                    <a:lstStyle/>
                    <a:p>
                      <a:pPr marL="0" algn="l" defTabSz="914400" rtl="0" eaLnBrk="1" fontAlgn="t" latinLnBrk="0" hangingPunct="1"/>
                      <a:r>
                        <a:rPr lang="en-US" sz="1800" b="0" i="0" u="none" strike="noStrike" kern="1200">
                          <a:solidFill>
                            <a:srgbClr val="000000"/>
                          </a:solidFill>
                          <a:effectLst/>
                          <a:latin typeface="Calibri" panose="020F0502020204030204" pitchFamily="34" charset="0"/>
                          <a:ea typeface="+mn-ea"/>
                          <a:cs typeface="+mn-cs"/>
                        </a:rPr>
                        <a:t>1024 x 768</a:t>
                      </a:r>
                    </a:p>
                  </a:txBody>
                  <a:tcPr marL="6350" marR="6350" marT="6350" marB="0" anchor="ctr"/>
                </a:tc>
                <a:tc>
                  <a:txBody>
                    <a:bodyPr/>
                    <a:lstStyle/>
                    <a:p>
                      <a:pPr marL="0" algn="l" defTabSz="914400" rtl="0" eaLnBrk="1" fontAlgn="t" latinLnBrk="0" hangingPunct="1"/>
                      <a:r>
                        <a:rPr lang="en-US" sz="1800" b="0" i="0" u="none" strike="noStrike" kern="1200" dirty="0">
                          <a:solidFill>
                            <a:srgbClr val="000000"/>
                          </a:solidFill>
                          <a:effectLst/>
                          <a:latin typeface="Calibri" panose="020F0502020204030204" pitchFamily="34" charset="0"/>
                          <a:ea typeface="+mn-ea"/>
                          <a:cs typeface="+mn-cs"/>
                        </a:rPr>
                        <a:t> 1024 x 768</a:t>
                      </a:r>
                    </a:p>
                  </a:txBody>
                  <a:tcPr marL="6350" marR="6350" marT="6350" marB="0" anchor="ctr"/>
                </a:tc>
                <a:tc>
                  <a:txBody>
                    <a:bodyPr/>
                    <a:lstStyle/>
                    <a:p>
                      <a:pPr marL="0" algn="l" defTabSz="914400" rtl="0" eaLnBrk="1" fontAlgn="t" latinLnBrk="0" hangingPunct="1"/>
                      <a:r>
                        <a:rPr lang="en-US" sz="1800" b="0" i="0" u="none" strike="noStrike" kern="1200" dirty="0">
                          <a:solidFill>
                            <a:srgbClr val="000000"/>
                          </a:solidFill>
                          <a:effectLst/>
                          <a:latin typeface="Calibri" panose="020F0502020204030204" pitchFamily="34" charset="0"/>
                          <a:ea typeface="+mn-ea"/>
                          <a:cs typeface="+mn-cs"/>
                        </a:rPr>
                        <a:t> 1024 x 768</a:t>
                      </a:r>
                    </a:p>
                  </a:txBody>
                  <a:tcPr marL="6350" marR="6350" marT="6350" marB="0" anchor="ctr"/>
                </a:tc>
                <a:extLst>
                  <a:ext uri="{0D108BD9-81ED-4DB2-BD59-A6C34878D82A}">
                    <a16:rowId xmlns:a16="http://schemas.microsoft.com/office/drawing/2014/main" val="500493043"/>
                  </a:ext>
                </a:extLst>
              </a:tr>
            </a:tbl>
          </a:graphicData>
        </a:graphic>
      </p:graphicFrame>
    </p:spTree>
    <p:extLst>
      <p:ext uri="{BB962C8B-B14F-4D97-AF65-F5344CB8AC3E}">
        <p14:creationId xmlns:p14="http://schemas.microsoft.com/office/powerpoint/2010/main" val="3889998797"/>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9" y="351370"/>
            <a:ext cx="8279047" cy="756418"/>
          </a:xfrm>
        </p:spPr>
        <p:txBody>
          <a:bodyPr anchor="ctr">
            <a:noAutofit/>
          </a:bodyPr>
          <a:lstStyle/>
          <a:p>
            <a:r>
              <a:rPr lang="en-US" sz="2800" dirty="0"/>
              <a:t>Assessment Technology Minimum Hardware Specifications</a:t>
            </a:r>
            <a:endParaRPr lang="en-US" sz="2800" baseline="30000" dirty="0"/>
          </a:p>
        </p:txBody>
      </p:sp>
      <p:sp>
        <p:nvSpPr>
          <p:cNvPr id="4" name="Slide Number Placeholder 3"/>
          <p:cNvSpPr>
            <a:spLocks noGrp="1"/>
          </p:cNvSpPr>
          <p:nvPr>
            <p:ph type="sldNum" sz="quarter" idx="12"/>
          </p:nvPr>
        </p:nvSpPr>
        <p:spPr>
          <a:xfrm>
            <a:off x="223071" y="6427018"/>
            <a:ext cx="2057400" cy="365125"/>
          </a:xfrm>
          <a:prstGeom prst="rect">
            <a:avLst/>
          </a:prstGeom>
        </p:spPr>
        <p:txBody>
          <a:bodyPr/>
          <a:lstStyle>
            <a:defPPr>
              <a:defRPr lang="en-US"/>
            </a:defPPr>
            <a:lvl1pPr marL="0" algn="l" defTabSz="914400" rtl="0" eaLnBrk="1" latinLnBrk="0" hangingPunct="1">
              <a:defRPr sz="1600" kern="1200">
                <a:solidFill>
                  <a:schemeClr val="bg1">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479D5F6-EDCB-402A-AC08-4943A1820E8F}" type="slidenum">
              <a:rPr lang="en-US" smtClean="0"/>
              <a:pPr/>
              <a:t>82</a:t>
            </a:fld>
            <a:endParaRPr lang="en-US" dirty="0"/>
          </a:p>
        </p:txBody>
      </p:sp>
      <p:sp>
        <p:nvSpPr>
          <p:cNvPr id="6" name="TextBox 5">
            <a:extLst>
              <a:ext uri="{FF2B5EF4-FFF2-40B4-BE49-F238E27FC236}">
                <a16:creationId xmlns:a16="http://schemas.microsoft.com/office/drawing/2014/main" id="{4601EFD6-CF6A-4704-8D1F-F090E34CC734}"/>
              </a:ext>
            </a:extLst>
          </p:cNvPr>
          <p:cNvSpPr txBox="1"/>
          <p:nvPr/>
        </p:nvSpPr>
        <p:spPr>
          <a:xfrm>
            <a:off x="2263515" y="3244334"/>
            <a:ext cx="4586990" cy="369332"/>
          </a:xfrm>
          <a:prstGeom prst="rect">
            <a:avLst/>
          </a:prstGeom>
          <a:noFill/>
        </p:spPr>
        <p:txBody>
          <a:bodyPr wrap="square">
            <a:spAutoFit/>
          </a:bodyPr>
          <a:lstStyle/>
          <a:p>
            <a:r>
              <a:rPr lang="en-US" dirty="0"/>
              <a:t>Stable channel update for Chrome OS</a:t>
            </a:r>
          </a:p>
        </p:txBody>
      </p:sp>
      <p:sp>
        <p:nvSpPr>
          <p:cNvPr id="8" name="TextBox 7">
            <a:extLst>
              <a:ext uri="{FF2B5EF4-FFF2-40B4-BE49-F238E27FC236}">
                <a16:creationId xmlns:a16="http://schemas.microsoft.com/office/drawing/2014/main" id="{B98A90F6-F818-45D4-8F5B-C61FB0411422}"/>
              </a:ext>
            </a:extLst>
          </p:cNvPr>
          <p:cNvSpPr txBox="1"/>
          <p:nvPr/>
        </p:nvSpPr>
        <p:spPr>
          <a:xfrm>
            <a:off x="2263515" y="3244334"/>
            <a:ext cx="4586990" cy="369332"/>
          </a:xfrm>
          <a:prstGeom prst="rect">
            <a:avLst/>
          </a:prstGeom>
          <a:noFill/>
        </p:spPr>
        <p:txBody>
          <a:bodyPr wrap="square">
            <a:spAutoFit/>
          </a:bodyPr>
          <a:lstStyle/>
          <a:p>
            <a:r>
              <a:rPr lang="en-US" dirty="0"/>
              <a:t>Stable channel update for Chrome OS</a:t>
            </a:r>
          </a:p>
        </p:txBody>
      </p:sp>
      <p:graphicFrame>
        <p:nvGraphicFramePr>
          <p:cNvPr id="7" name="Table 6">
            <a:extLst>
              <a:ext uri="{FF2B5EF4-FFF2-40B4-BE49-F238E27FC236}">
                <a16:creationId xmlns:a16="http://schemas.microsoft.com/office/drawing/2014/main" id="{A1B219A7-6B99-22F5-29E3-15EAF6995D9D}"/>
              </a:ext>
            </a:extLst>
          </p:cNvPr>
          <p:cNvGraphicFramePr>
            <a:graphicFrameLocks noGrp="1"/>
          </p:cNvGraphicFramePr>
          <p:nvPr/>
        </p:nvGraphicFramePr>
        <p:xfrm>
          <a:off x="109729" y="1271016"/>
          <a:ext cx="8970263" cy="4857405"/>
        </p:xfrm>
        <a:graphic>
          <a:graphicData uri="http://schemas.openxmlformats.org/drawingml/2006/table">
            <a:tbl>
              <a:tblPr firstRow="1" firstCol="1">
                <a:tableStyleId>{5C22544A-7EE6-4342-B048-85BDC9FD1C3A}</a:tableStyleId>
              </a:tblPr>
              <a:tblGrid>
                <a:gridCol w="1509105">
                  <a:extLst>
                    <a:ext uri="{9D8B030D-6E8A-4147-A177-3AD203B41FA5}">
                      <a16:colId xmlns:a16="http://schemas.microsoft.com/office/drawing/2014/main" val="331905948"/>
                    </a:ext>
                  </a:extLst>
                </a:gridCol>
                <a:gridCol w="2293290">
                  <a:extLst>
                    <a:ext uri="{9D8B030D-6E8A-4147-A177-3AD203B41FA5}">
                      <a16:colId xmlns:a16="http://schemas.microsoft.com/office/drawing/2014/main" val="817507394"/>
                    </a:ext>
                  </a:extLst>
                </a:gridCol>
                <a:gridCol w="2815012">
                  <a:extLst>
                    <a:ext uri="{9D8B030D-6E8A-4147-A177-3AD203B41FA5}">
                      <a16:colId xmlns:a16="http://schemas.microsoft.com/office/drawing/2014/main" val="3125008642"/>
                    </a:ext>
                  </a:extLst>
                </a:gridCol>
                <a:gridCol w="2352856">
                  <a:extLst>
                    <a:ext uri="{9D8B030D-6E8A-4147-A177-3AD203B41FA5}">
                      <a16:colId xmlns:a16="http://schemas.microsoft.com/office/drawing/2014/main" val="3924549378"/>
                    </a:ext>
                  </a:extLst>
                </a:gridCol>
              </a:tblGrid>
              <a:tr h="1273185">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en-US" sz="2000" b="1" kern="1200" dirty="0">
                          <a:solidFill>
                            <a:schemeClr val="lt1"/>
                          </a:solidFill>
                          <a:effectLst/>
                          <a:latin typeface="+mn-lt"/>
                          <a:ea typeface="+mn-ea"/>
                          <a:cs typeface="+mn-cs"/>
                        </a:rPr>
                        <a:t>Minimum Hardware Specifications</a:t>
                      </a:r>
                    </a:p>
                  </a:txBody>
                  <a:tcPr marL="4929" marR="4929" marT="4929" marB="0" anchor="ctr"/>
                </a:tc>
                <a:tc>
                  <a:txBody>
                    <a:bodyPr/>
                    <a:lstStyle/>
                    <a:p>
                      <a:pPr marL="0" algn="ctr" defTabSz="914400" rtl="0" eaLnBrk="1" fontAlgn="t" latinLnBrk="0" hangingPunct="1"/>
                      <a:r>
                        <a:rPr lang="en-US" sz="2000" b="1" kern="1200" dirty="0">
                          <a:solidFill>
                            <a:schemeClr val="lt1"/>
                          </a:solidFill>
                          <a:effectLst/>
                          <a:latin typeface="+mn-lt"/>
                          <a:ea typeface="+mn-ea"/>
                          <a:cs typeface="+mn-cs"/>
                        </a:rPr>
                        <a:t>CMAS</a:t>
                      </a:r>
                    </a:p>
                    <a:p>
                      <a:pPr marL="0" algn="ctr" defTabSz="914400" rtl="0" eaLnBrk="1" fontAlgn="t" latinLnBrk="0" hangingPunct="1"/>
                      <a:r>
                        <a:rPr lang="en-US" sz="2000" b="1" kern="1200" dirty="0">
                          <a:solidFill>
                            <a:schemeClr val="lt1"/>
                          </a:solidFill>
                          <a:effectLst/>
                          <a:latin typeface="+mn-lt"/>
                          <a:ea typeface="+mn-ea"/>
                          <a:cs typeface="+mn-cs"/>
                        </a:rPr>
                        <a:t>TN Supported Versions</a:t>
                      </a:r>
                    </a:p>
                  </a:txBody>
                  <a:tcPr marL="4929" marR="4929" marT="4929" marB="0" anchor="ctr"/>
                </a:tc>
                <a:tc>
                  <a:txBody>
                    <a:bodyPr/>
                    <a:lstStyle/>
                    <a:p>
                      <a:pPr marL="0" algn="ctr" defTabSz="914400" rtl="0" eaLnBrk="1" fontAlgn="t" latinLnBrk="0" hangingPunct="1"/>
                      <a:r>
                        <a:rPr lang="en-US" sz="2000" b="1" kern="1200" dirty="0">
                          <a:solidFill>
                            <a:schemeClr val="lt1"/>
                          </a:solidFill>
                          <a:effectLst/>
                          <a:latin typeface="+mn-lt"/>
                          <a:ea typeface="+mn-ea"/>
                          <a:cs typeface="+mn-cs"/>
                        </a:rPr>
                        <a:t>ACCESS</a:t>
                      </a:r>
                    </a:p>
                    <a:p>
                      <a:pPr marL="0" algn="ctr" defTabSz="914400" rtl="0" eaLnBrk="1" fontAlgn="t" latinLnBrk="0" hangingPunct="1"/>
                      <a:r>
                        <a:rPr lang="en-US" sz="2000" b="1" kern="1200" dirty="0">
                          <a:solidFill>
                            <a:schemeClr val="lt1"/>
                          </a:solidFill>
                          <a:effectLst/>
                          <a:latin typeface="+mn-lt"/>
                          <a:ea typeface="+mn-ea"/>
                          <a:cs typeface="+mn-cs"/>
                        </a:rPr>
                        <a:t>Insight  Supported Versions</a:t>
                      </a:r>
                    </a:p>
                  </a:txBody>
                  <a:tcPr marL="4929" marR="4929" marT="4929" marB="0" anchor="ctr"/>
                </a:tc>
                <a:tc>
                  <a:txBody>
                    <a:bodyPr/>
                    <a:lstStyle/>
                    <a:p>
                      <a:pPr marL="0" algn="ctr" defTabSz="914400" rtl="0" eaLnBrk="1" fontAlgn="t" latinLnBrk="0" hangingPunct="1"/>
                      <a:r>
                        <a:rPr lang="en-US" sz="2000" b="1" kern="1200" dirty="0">
                          <a:solidFill>
                            <a:schemeClr val="lt1"/>
                          </a:solidFill>
                          <a:effectLst/>
                          <a:latin typeface="+mn-lt"/>
                          <a:ea typeface="+mn-ea"/>
                          <a:cs typeface="+mn-cs"/>
                        </a:rPr>
                        <a:t>PSAT/SAT</a:t>
                      </a:r>
                    </a:p>
                    <a:p>
                      <a:pPr marL="0" algn="ctr" defTabSz="914400" rtl="0" eaLnBrk="1" fontAlgn="t" latinLnBrk="0" hangingPunct="1"/>
                      <a:r>
                        <a:rPr lang="en-US" sz="2000" b="1" kern="1200" dirty="0">
                          <a:solidFill>
                            <a:schemeClr val="lt1"/>
                          </a:solidFill>
                          <a:effectLst/>
                          <a:latin typeface="+mn-lt"/>
                          <a:ea typeface="+mn-ea"/>
                          <a:cs typeface="+mn-cs"/>
                        </a:rPr>
                        <a:t>Bluebook  Supported Versions</a:t>
                      </a:r>
                    </a:p>
                  </a:txBody>
                  <a:tcPr marL="4929" marR="4929" marT="4929" marB="0" anchor="ctr"/>
                </a:tc>
                <a:extLst>
                  <a:ext uri="{0D108BD9-81ED-4DB2-BD59-A6C34878D82A}">
                    <a16:rowId xmlns:a16="http://schemas.microsoft.com/office/drawing/2014/main" val="1221682264"/>
                  </a:ext>
                </a:extLst>
              </a:tr>
              <a:tr h="828147">
                <a:tc rowSpan="4">
                  <a:txBody>
                    <a:bodyPr/>
                    <a:lstStyle/>
                    <a:p>
                      <a:pPr marL="0" algn="ctr" defTabSz="914400" rtl="0" eaLnBrk="1" fontAlgn="t" latinLnBrk="0" hangingPunct="1"/>
                      <a:r>
                        <a:rPr lang="en-US" sz="1800" b="1" u="none" strike="noStrike" kern="1200" dirty="0">
                          <a:solidFill>
                            <a:schemeClr val="lt1"/>
                          </a:solidFill>
                          <a:effectLst/>
                          <a:latin typeface="+mn-lt"/>
                          <a:ea typeface="+mn-ea"/>
                          <a:cs typeface="+mn-cs"/>
                        </a:rPr>
                        <a:t>External Mice and Keyboards</a:t>
                      </a:r>
                    </a:p>
                  </a:txBody>
                  <a:tcPr marL="6350" marR="6350" marT="6350" marB="0" anchor="ctr"/>
                </a:tc>
                <a:tc>
                  <a:txBody>
                    <a:bodyPr/>
                    <a:lstStyle/>
                    <a:p>
                      <a:pPr marL="0" algn="l" defTabSz="914400" rtl="0" eaLnBrk="1" fontAlgn="t" latinLnBrk="0" hangingPunct="1"/>
                      <a:r>
                        <a:rPr lang="en-US" sz="1800" b="0" i="0" u="none" strike="noStrike" kern="1200" dirty="0">
                          <a:solidFill>
                            <a:srgbClr val="000000"/>
                          </a:solidFill>
                          <a:effectLst/>
                          <a:latin typeface="Calibri" panose="020F0502020204030204" pitchFamily="34" charset="0"/>
                          <a:ea typeface="+mn-ea"/>
                          <a:cs typeface="+mn-cs"/>
                        </a:rPr>
                        <a:t>Windows (required), Android</a:t>
                      </a:r>
                      <a:br>
                        <a:rPr lang="en-US" sz="1800" b="0" i="0" u="none" strike="noStrike" kern="1200" dirty="0">
                          <a:solidFill>
                            <a:srgbClr val="000000"/>
                          </a:solidFill>
                          <a:effectLst/>
                          <a:latin typeface="Calibri" panose="020F0502020204030204" pitchFamily="34" charset="0"/>
                          <a:ea typeface="+mn-ea"/>
                          <a:cs typeface="+mn-cs"/>
                        </a:rPr>
                      </a:br>
                      <a:r>
                        <a:rPr lang="en-US" sz="1800" b="0" i="0" u="none" strike="noStrike" kern="1200" dirty="0">
                          <a:solidFill>
                            <a:srgbClr val="000000"/>
                          </a:solidFill>
                          <a:effectLst/>
                          <a:latin typeface="Calibri" panose="020F0502020204030204" pitchFamily="34" charset="0"/>
                          <a:ea typeface="+mn-ea"/>
                          <a:cs typeface="+mn-cs"/>
                        </a:rPr>
                        <a:t>iOS (recommended)</a:t>
                      </a:r>
                    </a:p>
                  </a:txBody>
                  <a:tcPr marL="6350" marR="6350" marT="6350" marB="0" anchor="ctr"/>
                </a:tc>
                <a:tc>
                  <a:txBody>
                    <a:bodyPr/>
                    <a:lstStyle/>
                    <a:p>
                      <a:pPr marL="0" algn="l" defTabSz="914400" rtl="0" eaLnBrk="1" fontAlgn="t" latinLnBrk="0" hangingPunct="1"/>
                      <a:r>
                        <a:rPr lang="en-US" sz="1800" b="0" i="0" u="none" strike="noStrike" kern="1200" dirty="0">
                          <a:solidFill>
                            <a:srgbClr val="000000"/>
                          </a:solidFill>
                          <a:effectLst/>
                          <a:latin typeface="Calibri" panose="020F0502020204030204" pitchFamily="34" charset="0"/>
                          <a:ea typeface="+mn-ea"/>
                          <a:cs typeface="+mn-cs"/>
                        </a:rPr>
                        <a:t>Headset with Microphone</a:t>
                      </a:r>
                    </a:p>
                  </a:txBody>
                  <a:tcPr marL="6350" marR="6350" marT="6350" marB="0" anchor="ctr"/>
                </a:tc>
                <a:tc>
                  <a:txBody>
                    <a:bodyPr/>
                    <a:lstStyle/>
                    <a:p>
                      <a:pPr marL="0" algn="l" defTabSz="914400" rtl="0" eaLnBrk="1" fontAlgn="t" latinLnBrk="0" hangingPunct="1"/>
                      <a:r>
                        <a:rPr lang="en-US" sz="1800" b="0" i="0" u="none" strike="noStrike" kern="1200">
                          <a:solidFill>
                            <a:srgbClr val="000000"/>
                          </a:solidFill>
                          <a:effectLst/>
                          <a:latin typeface="Calibri" panose="020F0502020204030204" pitchFamily="34" charset="0"/>
                          <a:ea typeface="+mn-ea"/>
                          <a:cs typeface="+mn-cs"/>
                        </a:rPr>
                        <a:t>External keyboards are required on iPads.</a:t>
                      </a:r>
                    </a:p>
                  </a:txBody>
                  <a:tcPr marL="6350" marR="6350" marT="6350" marB="0" anchor="ctr"/>
                </a:tc>
                <a:extLst>
                  <a:ext uri="{0D108BD9-81ED-4DB2-BD59-A6C34878D82A}">
                    <a16:rowId xmlns:a16="http://schemas.microsoft.com/office/drawing/2014/main" val="4164631774"/>
                  </a:ext>
                </a:extLst>
              </a:tr>
              <a:tr h="1102083">
                <a:tc vMerge="1">
                  <a:txBody>
                    <a:bodyPr/>
                    <a:lstStyle/>
                    <a:p>
                      <a:pPr algn="l" fontAlgn="t"/>
                      <a:endParaRPr lang="en-US" sz="1100" b="0" i="0" u="none" strike="noStrike" dirty="0">
                        <a:solidFill>
                          <a:srgbClr val="000000"/>
                        </a:solidFill>
                        <a:effectLst/>
                        <a:latin typeface="Calibri" panose="020F0502020204030204" pitchFamily="34" charset="0"/>
                      </a:endParaRPr>
                    </a:p>
                  </a:txBody>
                  <a:tcPr marL="6350" marR="6350" marT="6350" marB="0"/>
                </a:tc>
                <a:tc>
                  <a:txBody>
                    <a:bodyPr/>
                    <a:lstStyle/>
                    <a:p>
                      <a:pPr marL="0" algn="l" defTabSz="914400" rtl="0" eaLnBrk="1" fontAlgn="t" latinLnBrk="0" hangingPunct="1"/>
                      <a:r>
                        <a:rPr lang="en-US" sz="1800" b="0" i="0" u="none" strike="noStrike" kern="1200" dirty="0">
                          <a:solidFill>
                            <a:srgbClr val="000000"/>
                          </a:solidFill>
                          <a:effectLst/>
                          <a:latin typeface="Calibri" panose="020F0502020204030204" pitchFamily="34" charset="0"/>
                          <a:ea typeface="+mn-ea"/>
                          <a:cs typeface="+mn-cs"/>
                        </a:rPr>
                        <a:t>External keyboard and mouse (or touchpad) for touchscreen devices</a:t>
                      </a:r>
                    </a:p>
                  </a:txBody>
                  <a:tcPr marL="6350" marR="6350" marT="6350" marB="0" anchor="ctr"/>
                </a:tc>
                <a:tc>
                  <a:txBody>
                    <a:bodyPr/>
                    <a:lstStyle/>
                    <a:p>
                      <a:pPr marL="0" algn="l" defTabSz="914400" rtl="0" eaLnBrk="1" fontAlgn="t" latinLnBrk="0" hangingPunct="1"/>
                      <a:r>
                        <a:rPr lang="en-US" sz="1800" b="0" i="0" u="none" strike="noStrike" kern="1200" dirty="0">
                          <a:solidFill>
                            <a:srgbClr val="000000"/>
                          </a:solidFill>
                          <a:effectLst/>
                          <a:latin typeface="Calibri" panose="020F0502020204030204" pitchFamily="34" charset="0"/>
                          <a:ea typeface="+mn-ea"/>
                          <a:cs typeface="+mn-cs"/>
                        </a:rPr>
                        <a:t>Windows and ChromeOS: Both touchscreen and non-touchscreen devices</a:t>
                      </a:r>
                    </a:p>
                  </a:txBody>
                  <a:tcPr marL="6350" marR="6350" marT="6350" marB="0" anchor="ctr"/>
                </a:tc>
                <a:tc>
                  <a:txBody>
                    <a:bodyPr/>
                    <a:lstStyle/>
                    <a:p>
                      <a:pPr marL="0" algn="l" defTabSz="914400" rtl="0" eaLnBrk="1" fontAlgn="t" latinLnBrk="0" hangingPunct="1"/>
                      <a:endParaRPr lang="en-US" sz="1800" b="0" i="0" u="none" strike="noStrike" kern="1200">
                        <a:solidFill>
                          <a:srgbClr val="000000"/>
                        </a:solidFill>
                        <a:effectLst/>
                        <a:latin typeface="Calibri" panose="020F0502020204030204" pitchFamily="34" charset="0"/>
                        <a:ea typeface="+mn-ea"/>
                        <a:cs typeface="+mn-cs"/>
                      </a:endParaRPr>
                    </a:p>
                  </a:txBody>
                  <a:tcPr marL="6350" marR="6350" marT="6350" marB="0" anchor="ctr"/>
                </a:tc>
                <a:extLst>
                  <a:ext uri="{0D108BD9-81ED-4DB2-BD59-A6C34878D82A}">
                    <a16:rowId xmlns:a16="http://schemas.microsoft.com/office/drawing/2014/main" val="2740699414"/>
                  </a:ext>
                </a:extLst>
              </a:tr>
              <a:tr h="554212">
                <a:tc vMerge="1">
                  <a:txBody>
                    <a:bodyPr/>
                    <a:lstStyle/>
                    <a:p>
                      <a:pPr algn="l" fontAlgn="t"/>
                      <a:endParaRPr lang="en-US" sz="1100" b="0" i="0" u="none" strike="noStrike" dirty="0">
                        <a:solidFill>
                          <a:srgbClr val="000000"/>
                        </a:solidFill>
                        <a:effectLst/>
                        <a:latin typeface="Calibri" panose="020F0502020204030204" pitchFamily="34" charset="0"/>
                      </a:endParaRPr>
                    </a:p>
                  </a:txBody>
                  <a:tcPr marL="6350" marR="6350" marT="6350" marB="0"/>
                </a:tc>
                <a:tc>
                  <a:txBody>
                    <a:bodyPr/>
                    <a:lstStyle/>
                    <a:p>
                      <a:pPr marL="0" algn="l" defTabSz="914400" rtl="0" eaLnBrk="1" fontAlgn="t" latinLnBrk="0" hangingPunct="1"/>
                      <a:endParaRPr lang="en-US" sz="1800" b="0" i="0" u="none" strike="noStrike" kern="1200" dirty="0">
                        <a:solidFill>
                          <a:srgbClr val="000000"/>
                        </a:solidFill>
                        <a:effectLst/>
                        <a:latin typeface="Calibri" panose="020F0502020204030204" pitchFamily="34" charset="0"/>
                        <a:ea typeface="+mn-ea"/>
                        <a:cs typeface="+mn-cs"/>
                      </a:endParaRPr>
                    </a:p>
                  </a:txBody>
                  <a:tcPr marL="6350" marR="6350" marT="6350" marB="0" anchor="ctr"/>
                </a:tc>
                <a:tc>
                  <a:txBody>
                    <a:bodyPr/>
                    <a:lstStyle/>
                    <a:p>
                      <a:pPr marL="0" algn="l" defTabSz="914400" rtl="0" eaLnBrk="1" fontAlgn="t" latinLnBrk="0" hangingPunct="1"/>
                      <a:r>
                        <a:rPr lang="en-US" sz="1800" b="0" i="0" u="none" strike="noStrike" kern="1200" dirty="0">
                          <a:solidFill>
                            <a:srgbClr val="000000"/>
                          </a:solidFill>
                          <a:effectLst/>
                          <a:latin typeface="Calibri" panose="020F0502020204030204" pitchFamily="34" charset="0"/>
                          <a:ea typeface="+mn-ea"/>
                          <a:cs typeface="+mn-cs"/>
                        </a:rPr>
                        <a:t>macOS  and Linux: Non-touchscreen devices only</a:t>
                      </a:r>
                    </a:p>
                  </a:txBody>
                  <a:tcPr marL="6350" marR="6350" marT="6350" marB="0" anchor="ctr"/>
                </a:tc>
                <a:tc>
                  <a:txBody>
                    <a:bodyPr/>
                    <a:lstStyle/>
                    <a:p>
                      <a:pPr marL="0" algn="l" defTabSz="914400" rtl="0" eaLnBrk="1" fontAlgn="t" latinLnBrk="0" hangingPunct="1"/>
                      <a:endParaRPr lang="en-US" sz="1800" b="0" i="0" u="none" strike="noStrike" kern="1200" dirty="0">
                        <a:solidFill>
                          <a:srgbClr val="000000"/>
                        </a:solidFill>
                        <a:effectLst/>
                        <a:latin typeface="Calibri" panose="020F0502020204030204" pitchFamily="34" charset="0"/>
                        <a:ea typeface="+mn-ea"/>
                        <a:cs typeface="+mn-cs"/>
                      </a:endParaRPr>
                    </a:p>
                  </a:txBody>
                  <a:tcPr marL="6350" marR="6350" marT="6350" marB="0" anchor="ctr"/>
                </a:tc>
                <a:extLst>
                  <a:ext uri="{0D108BD9-81ED-4DB2-BD59-A6C34878D82A}">
                    <a16:rowId xmlns:a16="http://schemas.microsoft.com/office/drawing/2014/main" val="3141764021"/>
                  </a:ext>
                </a:extLst>
              </a:tr>
              <a:tr h="1097837">
                <a:tc vMerge="1">
                  <a:txBody>
                    <a:bodyPr/>
                    <a:lstStyle/>
                    <a:p>
                      <a:pPr algn="l" fontAlgn="t"/>
                      <a:endParaRPr lang="en-US" sz="1100" b="0" i="0" u="none" strike="noStrike" dirty="0">
                        <a:solidFill>
                          <a:srgbClr val="000000"/>
                        </a:solidFill>
                        <a:effectLst/>
                        <a:latin typeface="Calibri" panose="020F0502020204030204" pitchFamily="34" charset="0"/>
                      </a:endParaRPr>
                    </a:p>
                  </a:txBody>
                  <a:tcPr marL="6350" marR="6350" marT="6350" marB="0"/>
                </a:tc>
                <a:tc>
                  <a:txBody>
                    <a:bodyPr/>
                    <a:lstStyle/>
                    <a:p>
                      <a:pPr marL="0" algn="l" defTabSz="914400" rtl="0" eaLnBrk="1" fontAlgn="t" latinLnBrk="0" hangingPunct="1"/>
                      <a:endParaRPr lang="en-US" sz="1800" b="0" i="0" u="none" strike="noStrike" kern="1200">
                        <a:solidFill>
                          <a:srgbClr val="000000"/>
                        </a:solidFill>
                        <a:effectLst/>
                        <a:latin typeface="Calibri" panose="020F0502020204030204" pitchFamily="34" charset="0"/>
                        <a:ea typeface="+mn-ea"/>
                        <a:cs typeface="+mn-cs"/>
                      </a:endParaRPr>
                    </a:p>
                  </a:txBody>
                  <a:tcPr marL="6350" marR="6350" marT="6350" marB="0" anchor="ctr"/>
                </a:tc>
                <a:tc>
                  <a:txBody>
                    <a:bodyPr/>
                    <a:lstStyle/>
                    <a:p>
                      <a:pPr marL="0" algn="l" defTabSz="914400" rtl="0" eaLnBrk="1" fontAlgn="t" latinLnBrk="0" hangingPunct="1"/>
                      <a:r>
                        <a:rPr lang="en-US" sz="1800" b="0" i="0" u="none" strike="noStrike" kern="1200" dirty="0" err="1">
                          <a:solidFill>
                            <a:srgbClr val="000000"/>
                          </a:solidFill>
                          <a:effectLst/>
                          <a:latin typeface="Calibri" panose="020F0502020204030204" pitchFamily="34" charset="0"/>
                          <a:ea typeface="+mn-ea"/>
                          <a:cs typeface="+mn-cs"/>
                        </a:rPr>
                        <a:t>iPadOS</a:t>
                      </a:r>
                      <a:r>
                        <a:rPr lang="en-US" sz="1800" b="0" i="0" u="none" strike="noStrike" kern="1200" dirty="0">
                          <a:solidFill>
                            <a:srgbClr val="000000"/>
                          </a:solidFill>
                          <a:effectLst/>
                          <a:latin typeface="Calibri" panose="020F0502020204030204" pitchFamily="34" charset="0"/>
                          <a:ea typeface="+mn-ea"/>
                          <a:cs typeface="+mn-cs"/>
                        </a:rPr>
                        <a:t>: iPads that support </a:t>
                      </a:r>
                      <a:r>
                        <a:rPr lang="en-US" sz="1800" b="0" i="0" u="none" strike="noStrike" kern="1200" dirty="0" err="1">
                          <a:solidFill>
                            <a:srgbClr val="000000"/>
                          </a:solidFill>
                          <a:effectLst/>
                          <a:latin typeface="Calibri" panose="020F0502020204030204" pitchFamily="34" charset="0"/>
                          <a:ea typeface="+mn-ea"/>
                          <a:cs typeface="+mn-cs"/>
                        </a:rPr>
                        <a:t>iPadOS</a:t>
                      </a:r>
                      <a:r>
                        <a:rPr lang="en-US" sz="1800" b="0" i="0" u="none" strike="noStrike" kern="1200" dirty="0">
                          <a:solidFill>
                            <a:srgbClr val="000000"/>
                          </a:solidFill>
                          <a:effectLst/>
                          <a:latin typeface="Calibri" panose="020F0502020204030204" pitchFamily="34" charset="0"/>
                          <a:ea typeface="+mn-ea"/>
                          <a:cs typeface="+mn-cs"/>
                        </a:rPr>
                        <a:t> 15.x or above</a:t>
                      </a:r>
                    </a:p>
                  </a:txBody>
                  <a:tcPr marL="6350" marR="6350" marT="6350" marB="0" anchor="ctr"/>
                </a:tc>
                <a:tc>
                  <a:txBody>
                    <a:bodyPr/>
                    <a:lstStyle/>
                    <a:p>
                      <a:pPr marL="0" algn="l" defTabSz="914400" rtl="0" eaLnBrk="1" fontAlgn="t" latinLnBrk="0" hangingPunct="1"/>
                      <a:endParaRPr lang="en-US" sz="1800" b="0" i="0" u="none" strike="noStrike" kern="1200" dirty="0">
                        <a:solidFill>
                          <a:srgbClr val="000000"/>
                        </a:solidFill>
                        <a:effectLst/>
                        <a:latin typeface="Calibri" panose="020F0502020204030204" pitchFamily="34" charset="0"/>
                        <a:ea typeface="+mn-ea"/>
                        <a:cs typeface="+mn-cs"/>
                      </a:endParaRPr>
                    </a:p>
                  </a:txBody>
                  <a:tcPr marL="6350" marR="6350" marT="6350" marB="0" anchor="ctr"/>
                </a:tc>
                <a:extLst>
                  <a:ext uri="{0D108BD9-81ED-4DB2-BD59-A6C34878D82A}">
                    <a16:rowId xmlns:a16="http://schemas.microsoft.com/office/drawing/2014/main" val="2265538263"/>
                  </a:ext>
                </a:extLst>
              </a:tr>
            </a:tbl>
          </a:graphicData>
        </a:graphic>
      </p:graphicFrame>
    </p:spTree>
    <p:extLst>
      <p:ext uri="{BB962C8B-B14F-4D97-AF65-F5344CB8AC3E}">
        <p14:creationId xmlns:p14="http://schemas.microsoft.com/office/powerpoint/2010/main" val="2988764197"/>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E86BB4-F3BA-5CA0-0071-7C6495C06B7D}"/>
              </a:ext>
            </a:extLst>
          </p:cNvPr>
          <p:cNvSpPr>
            <a:spLocks noGrp="1"/>
          </p:cNvSpPr>
          <p:nvPr>
            <p:ph type="title"/>
          </p:nvPr>
        </p:nvSpPr>
        <p:spPr/>
        <p:txBody>
          <a:bodyPr/>
          <a:lstStyle/>
          <a:p>
            <a:r>
              <a:rPr lang="en-US" dirty="0"/>
              <a:t>Knowledge Check</a:t>
            </a:r>
          </a:p>
        </p:txBody>
      </p:sp>
      <p:pic>
        <p:nvPicPr>
          <p:cNvPr id="4" name="Graphic 3" descr="Lightbulb and gear outline">
            <a:extLst>
              <a:ext uri="{FF2B5EF4-FFF2-40B4-BE49-F238E27FC236}">
                <a16:creationId xmlns:a16="http://schemas.microsoft.com/office/drawing/2014/main" id="{786CE71D-FBEA-9023-BE30-92D18ADAF5F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459480" y="2316480"/>
            <a:ext cx="2225040" cy="2225040"/>
          </a:xfrm>
          <a:prstGeom prst="rect">
            <a:avLst/>
          </a:prstGeom>
        </p:spPr>
      </p:pic>
    </p:spTree>
    <p:extLst>
      <p:ext uri="{BB962C8B-B14F-4D97-AF65-F5344CB8AC3E}">
        <p14:creationId xmlns:p14="http://schemas.microsoft.com/office/powerpoint/2010/main" val="3675128295"/>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3C8FAE-1C7A-BF50-9AF5-9A671C7C6ED7}"/>
              </a:ext>
            </a:extLst>
          </p:cNvPr>
          <p:cNvSpPr>
            <a:spLocks noGrp="1"/>
          </p:cNvSpPr>
          <p:nvPr>
            <p:ph type="ctrTitle"/>
          </p:nvPr>
        </p:nvSpPr>
        <p:spPr/>
        <p:txBody>
          <a:bodyPr/>
          <a:lstStyle/>
          <a:p>
            <a:r>
              <a:rPr lang="en-US" dirty="0"/>
              <a:t>Communication</a:t>
            </a:r>
          </a:p>
        </p:txBody>
      </p:sp>
    </p:spTree>
    <p:extLst>
      <p:ext uri="{BB962C8B-B14F-4D97-AF65-F5344CB8AC3E}">
        <p14:creationId xmlns:p14="http://schemas.microsoft.com/office/powerpoint/2010/main" val="403378831"/>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21665" y="432952"/>
            <a:ext cx="8503869" cy="756418"/>
          </a:xfrm>
        </p:spPr>
        <p:txBody>
          <a:bodyPr anchor="ctr">
            <a:noAutofit/>
          </a:bodyPr>
          <a:lstStyle/>
          <a:p>
            <a:r>
              <a:rPr lang="en-US" sz="3600" dirty="0"/>
              <a:t>Role</a:t>
            </a:r>
          </a:p>
        </p:txBody>
      </p:sp>
      <p:sp>
        <p:nvSpPr>
          <p:cNvPr id="4" name="Slide Number Placeholder 3"/>
          <p:cNvSpPr>
            <a:spLocks noGrp="1"/>
          </p:cNvSpPr>
          <p:nvPr>
            <p:ph type="sldNum" sz="quarter" idx="12"/>
          </p:nvPr>
        </p:nvSpPr>
        <p:spPr>
          <a:xfrm>
            <a:off x="223071" y="6427018"/>
            <a:ext cx="2057400" cy="365125"/>
          </a:xfrm>
          <a:prstGeom prst="rect">
            <a:avLst/>
          </a:prstGeom>
        </p:spPr>
        <p:txBody>
          <a:bodyPr/>
          <a:lstStyle>
            <a:defPPr>
              <a:defRPr lang="en-US"/>
            </a:defPPr>
            <a:lvl1pPr marL="0" algn="l" defTabSz="914400" rtl="0" eaLnBrk="1" latinLnBrk="0" hangingPunct="1">
              <a:defRPr sz="1600" kern="1200">
                <a:solidFill>
                  <a:schemeClr val="bg1">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479D5F6-EDCB-402A-AC08-4943A1820E8F}" type="slidenum">
              <a:rPr lang="en-US" smtClean="0"/>
              <a:pPr/>
              <a:t>85</a:t>
            </a:fld>
            <a:endParaRPr lang="en-US" dirty="0"/>
          </a:p>
        </p:txBody>
      </p:sp>
      <p:sp>
        <p:nvSpPr>
          <p:cNvPr id="5" name="TextBox 4">
            <a:extLst>
              <a:ext uri="{FF2B5EF4-FFF2-40B4-BE49-F238E27FC236}">
                <a16:creationId xmlns:a16="http://schemas.microsoft.com/office/drawing/2014/main" id="{4895BE30-27DF-ABD8-067F-D5F339A8F6C1}"/>
              </a:ext>
            </a:extLst>
          </p:cNvPr>
          <p:cNvSpPr txBox="1"/>
          <p:nvPr/>
        </p:nvSpPr>
        <p:spPr>
          <a:xfrm>
            <a:off x="357501" y="1776868"/>
            <a:ext cx="8349619" cy="2585323"/>
          </a:xfrm>
          <a:prstGeom prst="rect">
            <a:avLst/>
          </a:prstGeom>
          <a:noFill/>
        </p:spPr>
        <p:txBody>
          <a:bodyPr wrap="square" rtlCol="0">
            <a:spAutoFit/>
          </a:bodyPr>
          <a:lstStyle/>
          <a:p>
            <a:pPr marR="0" lvl="0" algn="l" defTabSz="914400" rtl="0" eaLnBrk="1" fontAlgn="auto" latinLnBrk="0" hangingPunct="1">
              <a:lnSpc>
                <a:spcPct val="100000"/>
              </a:lnSpc>
              <a:spcBef>
                <a:spcPts val="0"/>
              </a:spcBef>
              <a:spcAft>
                <a:spcPts val="0"/>
              </a:spcAft>
              <a:buClrTx/>
              <a:buSzTx/>
              <a:tabLst/>
              <a:defRPr/>
            </a:pPr>
            <a:r>
              <a:rPr kumimoji="0" lang="en-US" sz="1800" b="1" i="0" u="none" strike="noStrike" kern="1200" cap="none" spc="0" normalizeH="0" baseline="0" noProof="0" dirty="0">
                <a:ln>
                  <a:noFill/>
                </a:ln>
                <a:solidFill>
                  <a:prstClr val="black"/>
                </a:solidFill>
                <a:effectLst/>
                <a:uLnTx/>
                <a:uFillTx/>
                <a:ea typeface="+mn-ea"/>
                <a:cs typeface="+mn-cs"/>
              </a:rPr>
              <a:t>School Assessment Coordinator</a:t>
            </a:r>
          </a:p>
          <a:p>
            <a:pPr marL="742950" lvl="1" indent="-285750">
              <a:buFont typeface="Courier New" panose="02070309020205020404" pitchFamily="49" charset="0"/>
              <a:buChar char="o"/>
              <a:defRPr/>
            </a:pPr>
            <a:r>
              <a:rPr lang="en-US" dirty="0">
                <a:solidFill>
                  <a:prstClr val="black"/>
                </a:solidFill>
              </a:rPr>
              <a:t>Serves as point person for state assessment communication</a:t>
            </a:r>
          </a:p>
          <a:p>
            <a:pPr marL="742950" lvl="1" indent="-285750">
              <a:buFont typeface="Courier New" panose="02070309020205020404" pitchFamily="49" charset="0"/>
              <a:buChar char="o"/>
              <a:defRPr/>
            </a:pPr>
            <a:r>
              <a:rPr lang="en-US" dirty="0">
                <a:solidFill>
                  <a:prstClr val="black"/>
                </a:solidFill>
              </a:rPr>
              <a:t>Serves as point person for school staff questions regarding state assessments</a:t>
            </a:r>
          </a:p>
          <a:p>
            <a:pPr marL="742950" lvl="1" indent="-285750">
              <a:buFont typeface="Courier New" panose="02070309020205020404" pitchFamily="49" charset="0"/>
              <a:buChar char="o"/>
              <a:defRPr/>
            </a:pPr>
            <a:r>
              <a:rPr kumimoji="0" lang="en-US" b="0" i="0" u="none" strike="noStrike" kern="1200" cap="none" spc="0" normalizeH="0" baseline="0" noProof="0" dirty="0">
                <a:ln>
                  <a:noFill/>
                </a:ln>
                <a:solidFill>
                  <a:prstClr val="black"/>
                </a:solidFill>
                <a:effectLst/>
                <a:uLnTx/>
                <a:uFillTx/>
                <a:ea typeface="+mn-ea"/>
                <a:cs typeface="+mn-cs"/>
              </a:rPr>
              <a:t>Ensures all staff are trained</a:t>
            </a:r>
          </a:p>
          <a:p>
            <a:pPr marL="742950" lvl="1" indent="-285750">
              <a:buFont typeface="Courier New" panose="02070309020205020404" pitchFamily="49" charset="0"/>
              <a:buChar char="o"/>
              <a:defRPr/>
            </a:pPr>
            <a:r>
              <a:rPr lang="en-US" dirty="0">
                <a:solidFill>
                  <a:prstClr val="black"/>
                </a:solidFill>
              </a:rPr>
              <a:t>Maintains assessment platforms</a:t>
            </a:r>
            <a:endParaRPr kumimoji="0" lang="en-US" b="0" i="0" u="none" strike="noStrike" kern="1200" cap="none" spc="0" normalizeH="0" baseline="0" noProof="0" dirty="0">
              <a:ln>
                <a:noFill/>
              </a:ln>
              <a:solidFill>
                <a:prstClr val="black"/>
              </a:solidFill>
              <a:effectLst/>
              <a:uLnTx/>
              <a:uFillTx/>
              <a:ea typeface="+mn-ea"/>
              <a:cs typeface="+mn-cs"/>
            </a:endParaRPr>
          </a:p>
          <a:p>
            <a:pPr marL="742950" lvl="1" indent="-285750">
              <a:buFont typeface="Courier New" panose="02070309020205020404" pitchFamily="49" charset="0"/>
              <a:buChar char="o"/>
              <a:defRPr/>
            </a:pPr>
            <a:r>
              <a:rPr kumimoji="0" lang="en-US" b="0" i="0" u="none" strike="noStrike" kern="1200" cap="none" spc="0" normalizeH="0" baseline="0" noProof="0" dirty="0">
                <a:ln>
                  <a:noFill/>
                </a:ln>
                <a:solidFill>
                  <a:prstClr val="black"/>
                </a:solidFill>
                <a:effectLst/>
                <a:uLnTx/>
                <a:uFillTx/>
                <a:ea typeface="+mn-ea"/>
                <a:cs typeface="+mn-cs"/>
              </a:rPr>
              <a:t>Should be familiar with federal and state assessments including:</a:t>
            </a:r>
          </a:p>
          <a:p>
            <a:pPr marL="1200150" lvl="2" indent="-285750">
              <a:buFont typeface="Wingdings" panose="05000000000000000000" pitchFamily="2" charset="2"/>
              <a:buChar char="§"/>
              <a:defRPr/>
            </a:pPr>
            <a:r>
              <a:rPr kumimoji="0" lang="en-US" b="0" i="0" u="none" strike="noStrike" kern="1200" cap="none" spc="0" normalizeH="0" baseline="0" noProof="0" dirty="0">
                <a:ln>
                  <a:noFill/>
                </a:ln>
                <a:solidFill>
                  <a:prstClr val="black"/>
                </a:solidFill>
                <a:effectLst/>
                <a:uLnTx/>
                <a:uFillTx/>
                <a:ea typeface="+mn-ea"/>
                <a:cs typeface="+mn-cs"/>
              </a:rPr>
              <a:t>Assessment manuals</a:t>
            </a:r>
          </a:p>
          <a:p>
            <a:pPr marL="1200150" lvl="2" indent="-285750">
              <a:buFont typeface="Wingdings" panose="05000000000000000000" pitchFamily="2" charset="2"/>
              <a:buChar char="§"/>
              <a:defRPr/>
            </a:pPr>
            <a:r>
              <a:rPr kumimoji="0" lang="en-US" b="0" i="0" u="none" strike="noStrike" kern="1200" cap="none" spc="0" normalizeH="0" baseline="0" noProof="0" dirty="0">
                <a:ln>
                  <a:noFill/>
                </a:ln>
                <a:solidFill>
                  <a:prstClr val="black"/>
                </a:solidFill>
                <a:effectLst/>
                <a:uLnTx/>
                <a:uFillTx/>
                <a:ea typeface="+mn-ea"/>
                <a:cs typeface="+mn-cs"/>
              </a:rPr>
              <a:t>Students to be tested</a:t>
            </a:r>
          </a:p>
          <a:p>
            <a:pPr marL="1200150" lvl="2" indent="-285750">
              <a:buFont typeface="Wingdings" panose="05000000000000000000" pitchFamily="2" charset="2"/>
              <a:buChar char="§"/>
              <a:defRPr/>
            </a:pPr>
            <a:r>
              <a:rPr kumimoji="0" lang="en-US" b="0" i="0" u="none" strike="noStrike" kern="1200" cap="none" spc="0" normalizeH="0" baseline="0" noProof="0" dirty="0">
                <a:ln>
                  <a:noFill/>
                </a:ln>
                <a:solidFill>
                  <a:prstClr val="black"/>
                </a:solidFill>
                <a:effectLst/>
                <a:uLnTx/>
                <a:uFillTx/>
                <a:ea typeface="+mn-ea"/>
                <a:cs typeface="+mn-cs"/>
              </a:rPr>
              <a:t>Test windows and deadlines</a:t>
            </a:r>
          </a:p>
        </p:txBody>
      </p:sp>
    </p:spTree>
    <p:extLst>
      <p:ext uri="{BB962C8B-B14F-4D97-AF65-F5344CB8AC3E}">
        <p14:creationId xmlns:p14="http://schemas.microsoft.com/office/powerpoint/2010/main" val="2636967684"/>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a:extLst>
              <a:ext uri="{FF2B5EF4-FFF2-40B4-BE49-F238E27FC236}">
                <a16:creationId xmlns:a16="http://schemas.microsoft.com/office/drawing/2014/main" id="{F47B2AFB-D7CE-45A3-EA91-5CC69833DFF6}"/>
              </a:ext>
            </a:extLst>
          </p:cNvPr>
          <p:cNvGraphicFramePr/>
          <p:nvPr>
            <p:extLst>
              <p:ext uri="{D42A27DB-BD31-4B8C-83A1-F6EECF244321}">
                <p14:modId xmlns:p14="http://schemas.microsoft.com/office/powerpoint/2010/main" val="1753883033"/>
              </p:ext>
            </p:extLst>
          </p:nvPr>
        </p:nvGraphicFramePr>
        <p:xfrm>
          <a:off x="82693" y="337735"/>
          <a:ext cx="8577211" cy="644434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09841933"/>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a:extLst>
              <a:ext uri="{FF2B5EF4-FFF2-40B4-BE49-F238E27FC236}">
                <a16:creationId xmlns:a16="http://schemas.microsoft.com/office/drawing/2014/main" id="{AEDCD6D1-94F4-DADE-BEBB-54F68C12A51A}"/>
              </a:ext>
            </a:extLst>
          </p:cNvPr>
          <p:cNvGraphicFramePr/>
          <p:nvPr>
            <p:extLst>
              <p:ext uri="{D42A27DB-BD31-4B8C-83A1-F6EECF244321}">
                <p14:modId xmlns:p14="http://schemas.microsoft.com/office/powerpoint/2010/main" val="948630251"/>
              </p:ext>
            </p:extLst>
          </p:nvPr>
        </p:nvGraphicFramePr>
        <p:xfrm>
          <a:off x="106135" y="166914"/>
          <a:ext cx="8577072" cy="661095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99697597"/>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a:extLst>
              <a:ext uri="{FF2B5EF4-FFF2-40B4-BE49-F238E27FC236}">
                <a16:creationId xmlns:a16="http://schemas.microsoft.com/office/drawing/2014/main" id="{7960D162-0629-A2D5-45C0-21A051BDCC45}"/>
              </a:ext>
            </a:extLst>
          </p:cNvPr>
          <p:cNvGraphicFramePr/>
          <p:nvPr>
            <p:extLst>
              <p:ext uri="{D42A27DB-BD31-4B8C-83A1-F6EECF244321}">
                <p14:modId xmlns:p14="http://schemas.microsoft.com/office/powerpoint/2010/main" val="845454225"/>
              </p:ext>
            </p:extLst>
          </p:nvPr>
        </p:nvGraphicFramePr>
        <p:xfrm>
          <a:off x="106135" y="333530"/>
          <a:ext cx="8577072" cy="644434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96793752"/>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4320" y="388834"/>
            <a:ext cx="7083454" cy="756418"/>
          </a:xfrm>
        </p:spPr>
        <p:txBody>
          <a:bodyPr anchor="ctr">
            <a:normAutofit/>
          </a:bodyPr>
          <a:lstStyle/>
          <a:p>
            <a:r>
              <a:rPr lang="en-US" sz="3600" dirty="0"/>
              <a:t>Transmitting Secure Information</a:t>
            </a:r>
          </a:p>
        </p:txBody>
      </p:sp>
      <p:sp>
        <p:nvSpPr>
          <p:cNvPr id="3" name="Content Placeholder 2"/>
          <p:cNvSpPr>
            <a:spLocks noGrp="1"/>
          </p:cNvSpPr>
          <p:nvPr>
            <p:ph idx="1"/>
          </p:nvPr>
        </p:nvSpPr>
        <p:spPr>
          <a:xfrm>
            <a:off x="274320" y="1535258"/>
            <a:ext cx="8432800" cy="2874182"/>
          </a:xfrm>
        </p:spPr>
        <p:txBody>
          <a:bodyPr>
            <a:normAutofit/>
          </a:bodyPr>
          <a:lstStyle/>
          <a:p>
            <a:pPr marL="342900" indent="-342900">
              <a:buFont typeface="Arial" panose="020B0604020202020204" pitchFamily="34" charset="0"/>
              <a:buChar char="•"/>
            </a:pPr>
            <a:r>
              <a:rPr lang="en-US" sz="1800" dirty="0">
                <a:solidFill>
                  <a:schemeClr val="tx1"/>
                </a:solidFill>
                <a:latin typeface="+mn-lt"/>
              </a:rPr>
              <a:t>Use G Drive to send secure information to CSI </a:t>
            </a:r>
          </a:p>
          <a:p>
            <a:pPr marL="1028700" lvl="1" indent="-342900">
              <a:buFont typeface="Courier New" panose="02070309020205020404" pitchFamily="49" charset="0"/>
              <a:buChar char="o"/>
            </a:pPr>
            <a:r>
              <a:rPr lang="en-US" sz="1800" dirty="0">
                <a:solidFill>
                  <a:schemeClr val="tx1"/>
                </a:solidFill>
                <a:latin typeface="+mn-lt"/>
              </a:rPr>
              <a:t>Two users per school (typically) can access the </a:t>
            </a:r>
            <a:r>
              <a:rPr lang="en-US" sz="1800" dirty="0">
                <a:latin typeface="+mn-lt"/>
              </a:rPr>
              <a:t>School </a:t>
            </a:r>
            <a:r>
              <a:rPr lang="en-US" sz="1800" dirty="0" err="1">
                <a:latin typeface="+mn-lt"/>
              </a:rPr>
              <a:t>Name</a:t>
            </a:r>
            <a:r>
              <a:rPr lang="en-US" sz="1800" dirty="0" err="1">
                <a:solidFill>
                  <a:schemeClr val="tx1"/>
                </a:solidFill>
                <a:latin typeface="+mn-lt"/>
              </a:rPr>
              <a:t>_Assessments</a:t>
            </a:r>
            <a:r>
              <a:rPr lang="en-US" sz="1800" dirty="0">
                <a:solidFill>
                  <a:schemeClr val="tx1"/>
                </a:solidFill>
                <a:latin typeface="+mn-lt"/>
              </a:rPr>
              <a:t> folder</a:t>
            </a:r>
          </a:p>
          <a:p>
            <a:pPr marL="1485900" lvl="2" indent="-342900">
              <a:buFont typeface="+mj-lt"/>
              <a:buAutoNum type="arabicPeriod"/>
            </a:pPr>
            <a:r>
              <a:rPr lang="en-US" sz="1800" dirty="0">
                <a:latin typeface="+mn-lt"/>
              </a:rPr>
              <a:t>The official SAC</a:t>
            </a:r>
          </a:p>
          <a:p>
            <a:pPr marL="1485900" lvl="2" indent="-342900">
              <a:buFont typeface="+mj-lt"/>
              <a:buAutoNum type="arabicPeriod"/>
            </a:pPr>
            <a:r>
              <a:rPr lang="en-US" sz="1800" dirty="0">
                <a:latin typeface="+mn-lt"/>
              </a:rPr>
              <a:t>School Leader</a:t>
            </a:r>
          </a:p>
          <a:p>
            <a:pPr marL="1028700" lvl="1" indent="-342900">
              <a:buFont typeface="Courier New" panose="02070309020205020404" pitchFamily="49" charset="0"/>
              <a:buChar char="o"/>
            </a:pPr>
            <a:r>
              <a:rPr lang="en-US" sz="1800" dirty="0">
                <a:solidFill>
                  <a:schemeClr val="tx1"/>
                </a:solidFill>
                <a:latin typeface="+mn-lt"/>
              </a:rPr>
              <a:t>During SBD, the Data Respondent has access to a separate SBD folder</a:t>
            </a:r>
          </a:p>
          <a:p>
            <a:pPr marL="342900" indent="-342900">
              <a:buFont typeface="Arial" panose="020B0604020202020204" pitchFamily="34" charset="0"/>
              <a:buChar char="•"/>
            </a:pPr>
            <a:endParaRPr lang="en-US" sz="1800" dirty="0">
              <a:solidFill>
                <a:schemeClr val="tx1"/>
              </a:solidFill>
              <a:latin typeface="+mn-lt"/>
            </a:endParaRPr>
          </a:p>
          <a:p>
            <a:pPr marL="342900" indent="-342900">
              <a:buFont typeface="Arial" panose="020B0604020202020204" pitchFamily="34" charset="0"/>
              <a:buChar char="•"/>
            </a:pPr>
            <a:r>
              <a:rPr lang="en-US" sz="1800" b="1" dirty="0">
                <a:solidFill>
                  <a:schemeClr val="tx1"/>
                </a:solidFill>
                <a:latin typeface="+mn-lt"/>
              </a:rPr>
              <a:t>Reminder</a:t>
            </a:r>
            <a:r>
              <a:rPr lang="en-US" sz="1800" dirty="0">
                <a:solidFill>
                  <a:schemeClr val="tx1"/>
                </a:solidFill>
                <a:latin typeface="+mn-lt"/>
              </a:rPr>
              <a:t>: Do not send personally identifiable information (e.g., SASID, name, free and reduced lunch status, disability status, test scores, etc.) through email</a:t>
            </a:r>
          </a:p>
        </p:txBody>
      </p:sp>
      <p:sp>
        <p:nvSpPr>
          <p:cNvPr id="4" name="Slide Number Placeholder 3"/>
          <p:cNvSpPr>
            <a:spLocks noGrp="1"/>
          </p:cNvSpPr>
          <p:nvPr>
            <p:ph type="sldNum" sz="quarter" idx="12"/>
          </p:nvPr>
        </p:nvSpPr>
        <p:spPr>
          <a:xfrm>
            <a:off x="223071" y="6427018"/>
            <a:ext cx="2057400" cy="365125"/>
          </a:xfrm>
          <a:prstGeom prst="rect">
            <a:avLst/>
          </a:prstGeom>
        </p:spPr>
        <p:txBody>
          <a:bodyPr/>
          <a:lstStyle>
            <a:defPPr>
              <a:defRPr lang="en-US"/>
            </a:defPPr>
            <a:lvl1pPr marL="0" algn="l" defTabSz="914400" rtl="0" eaLnBrk="1" latinLnBrk="0" hangingPunct="1">
              <a:defRPr sz="1600" kern="1200">
                <a:solidFill>
                  <a:schemeClr val="bg1">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479D5F6-EDCB-402A-AC08-4943A1820E8F}" type="slidenum">
              <a:rPr lang="en-US" smtClean="0"/>
              <a:pPr/>
              <a:t>89</a:t>
            </a:fld>
            <a:endParaRPr lang="en-US" dirty="0"/>
          </a:p>
        </p:txBody>
      </p:sp>
    </p:spTree>
    <p:extLst>
      <p:ext uri="{BB962C8B-B14F-4D97-AF65-F5344CB8AC3E}">
        <p14:creationId xmlns:p14="http://schemas.microsoft.com/office/powerpoint/2010/main" val="5963517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6C256B-44C5-E11B-C94F-64FBD09E206F}"/>
              </a:ext>
            </a:extLst>
          </p:cNvPr>
          <p:cNvSpPr>
            <a:spLocks noGrp="1"/>
          </p:cNvSpPr>
          <p:nvPr>
            <p:ph type="title"/>
          </p:nvPr>
        </p:nvSpPr>
        <p:spPr>
          <a:xfrm>
            <a:off x="628650" y="505751"/>
            <a:ext cx="7886700" cy="730249"/>
          </a:xfrm>
        </p:spPr>
        <p:txBody>
          <a:bodyPr>
            <a:normAutofit/>
          </a:bodyPr>
          <a:lstStyle/>
          <a:p>
            <a:r>
              <a:rPr lang="en-US" sz="3600" dirty="0"/>
              <a:t>SPR QR Code</a:t>
            </a:r>
          </a:p>
        </p:txBody>
      </p:sp>
      <p:sp>
        <p:nvSpPr>
          <p:cNvPr id="4" name="Title 4">
            <a:extLst>
              <a:ext uri="{FF2B5EF4-FFF2-40B4-BE49-F238E27FC236}">
                <a16:creationId xmlns:a16="http://schemas.microsoft.com/office/drawing/2014/main" id="{4F317C90-D4CC-B8B3-BB4E-D2635067A045}"/>
              </a:ext>
            </a:extLst>
          </p:cNvPr>
          <p:cNvSpPr txBox="1">
            <a:spLocks/>
          </p:cNvSpPr>
          <p:nvPr/>
        </p:nvSpPr>
        <p:spPr>
          <a:xfrm>
            <a:off x="533400" y="1656212"/>
            <a:ext cx="7772400" cy="3425549"/>
          </a:xfrm>
          <a:prstGeom prst="rect">
            <a:avLst/>
          </a:prstGeom>
        </p:spPr>
        <p:txBody>
          <a:bodyPr vert="horz" lIns="91440" tIns="45720" rIns="91440" bIns="45720" rtlCol="0" anchor="t" anchorCtr="0">
            <a:normAutofit fontScale="90000" lnSpcReduction="10000"/>
          </a:bodyPr>
          <a:lstStyle>
            <a:lvl1pPr algn="ctr" defTabSz="914400" rtl="0" eaLnBrk="1" latinLnBrk="0" hangingPunct="1">
              <a:lnSpc>
                <a:spcPct val="90000"/>
              </a:lnSpc>
              <a:spcBef>
                <a:spcPct val="0"/>
              </a:spcBef>
              <a:buNone/>
              <a:defRPr sz="4000" kern="1200">
                <a:solidFill>
                  <a:schemeClr val="bg1"/>
                </a:solidFill>
                <a:latin typeface="Museo Slab 500" panose="02000000000000000000" pitchFamily="50" charset="0"/>
                <a:ea typeface="+mj-ea"/>
                <a:cs typeface="+mj-cs"/>
              </a:defRPr>
            </a:lvl1pPr>
          </a:lstStyle>
          <a:p>
            <a:pPr marL="0" marR="0" lvl="0" indent="0" defTabSz="914400" rtl="0" eaLnBrk="1" fontAlgn="auto" latinLnBrk="0" hangingPunct="1">
              <a:lnSpc>
                <a:spcPct val="90000"/>
              </a:lnSpc>
              <a:spcBef>
                <a:spcPct val="0"/>
              </a:spcBef>
              <a:spcAft>
                <a:spcPts val="0"/>
              </a:spcAft>
              <a:buClrTx/>
              <a:buSzTx/>
              <a:buFontTx/>
              <a:buNone/>
              <a:tabLst/>
              <a:defRPr/>
            </a:pPr>
            <a:r>
              <a:rPr kumimoji="0" lang="en-US" sz="4000" b="0" i="0" u="none" strike="noStrike" kern="1200" cap="none" spc="0" normalizeH="0" baseline="0" noProof="0" dirty="0">
                <a:ln>
                  <a:noFill/>
                </a:ln>
                <a:solidFill>
                  <a:sysClr val="window" lastClr="FFFFFF"/>
                </a:solidFill>
                <a:effectLst/>
                <a:uLnTx/>
                <a:uFillTx/>
                <a:latin typeface="Museo Slab 500" panose="02000000000000000000" pitchFamily="50" charset="0"/>
                <a:ea typeface="+mj-ea"/>
                <a:cs typeface="+mj-cs"/>
              </a:rPr>
              <a:t>New this year!</a:t>
            </a:r>
            <a:br>
              <a:rPr kumimoji="0" lang="en-US" sz="4000" b="0" i="0" u="none" strike="noStrike" kern="1200" cap="none" spc="0" normalizeH="0" baseline="0" noProof="0" dirty="0">
                <a:ln>
                  <a:noFill/>
                </a:ln>
                <a:solidFill>
                  <a:sysClr val="window" lastClr="FFFFFF"/>
                </a:solidFill>
                <a:effectLst/>
                <a:uLnTx/>
                <a:uFillTx/>
                <a:latin typeface="Museo Slab 500" panose="02000000000000000000" pitchFamily="50" charset="0"/>
                <a:ea typeface="+mj-ea"/>
                <a:cs typeface="+mj-cs"/>
              </a:rPr>
            </a:br>
            <a:br>
              <a:rPr kumimoji="0" lang="en-US" sz="3600" b="0" i="0" u="none" strike="noStrike" kern="1200" cap="none" spc="0" normalizeH="0" baseline="0" noProof="0" dirty="0">
                <a:ln>
                  <a:noFill/>
                </a:ln>
                <a:solidFill>
                  <a:sysClr val="window" lastClr="FFFFFF"/>
                </a:solidFill>
                <a:effectLst/>
                <a:uLnTx/>
                <a:uFillTx/>
                <a:latin typeface="Museo Slab 500" panose="02000000000000000000" pitchFamily="50" charset="0"/>
                <a:ea typeface="+mj-ea"/>
                <a:cs typeface="+mj-cs"/>
              </a:rPr>
            </a:br>
            <a:r>
              <a:rPr kumimoji="0" lang="en-US" sz="3600" b="0" i="0" u="none" strike="noStrike" kern="1200" cap="none" spc="0" normalizeH="0" baseline="0" noProof="0" dirty="0">
                <a:ln>
                  <a:noFill/>
                </a:ln>
                <a:solidFill>
                  <a:sysClr val="window" lastClr="FFFFFF"/>
                </a:solidFill>
                <a:effectLst/>
                <a:uLnTx/>
                <a:uFillTx/>
                <a:latin typeface="Museo Slab 500" panose="02000000000000000000" pitchFamily="50" charset="0"/>
                <a:ea typeface="+mj-ea"/>
                <a:cs typeface="+mj-cs"/>
              </a:rPr>
              <a:t>QR code on individual student level performance reports linking to online videos</a:t>
            </a:r>
            <a:br>
              <a:rPr kumimoji="0" lang="en-US" sz="3600" b="0" i="0" u="none" strike="noStrike" kern="1200" cap="none" spc="0" normalizeH="0" baseline="0" noProof="0" dirty="0">
                <a:ln>
                  <a:noFill/>
                </a:ln>
                <a:solidFill>
                  <a:sysClr val="window" lastClr="FFFFFF"/>
                </a:solidFill>
                <a:effectLst/>
                <a:uLnTx/>
                <a:uFillTx/>
                <a:latin typeface="Museo Slab 500" panose="02000000000000000000" pitchFamily="50" charset="0"/>
                <a:ea typeface="+mj-ea"/>
                <a:cs typeface="+mj-cs"/>
              </a:rPr>
            </a:br>
            <a:br>
              <a:rPr kumimoji="0" lang="en-US" sz="3600" b="0" i="0" u="none" strike="noStrike" kern="1200" cap="none" spc="0" normalizeH="0" baseline="0" noProof="0" dirty="0">
                <a:ln>
                  <a:noFill/>
                </a:ln>
                <a:solidFill>
                  <a:sysClr val="window" lastClr="FFFFFF"/>
                </a:solidFill>
                <a:effectLst/>
                <a:uLnTx/>
                <a:uFillTx/>
                <a:latin typeface="Museo Slab 500" panose="02000000000000000000" pitchFamily="50" charset="0"/>
                <a:ea typeface="+mj-ea"/>
                <a:cs typeface="+mj-cs"/>
              </a:rPr>
            </a:br>
            <a:br>
              <a:rPr kumimoji="0" lang="en-US" sz="3600" b="0" i="0" u="none" strike="noStrike" kern="1200" cap="none" spc="0" normalizeH="0" baseline="0" noProof="0" dirty="0">
                <a:ln>
                  <a:noFill/>
                </a:ln>
                <a:solidFill>
                  <a:sysClr val="window" lastClr="FFFFFF"/>
                </a:solidFill>
                <a:effectLst/>
                <a:uLnTx/>
                <a:uFillTx/>
                <a:latin typeface="Museo Slab 500" panose="02000000000000000000" pitchFamily="50" charset="0"/>
                <a:ea typeface="+mj-ea"/>
                <a:cs typeface="+mj-cs"/>
              </a:rPr>
            </a:br>
            <a:br>
              <a:rPr kumimoji="0" lang="en-US" sz="3600" b="0" i="0" u="none" strike="noStrike" kern="1200" cap="none" spc="0" normalizeH="0" baseline="0" noProof="0" dirty="0">
                <a:ln>
                  <a:noFill/>
                </a:ln>
                <a:solidFill>
                  <a:sysClr val="window" lastClr="FFFFFF"/>
                </a:solidFill>
                <a:effectLst/>
                <a:uLnTx/>
                <a:uFillTx/>
                <a:latin typeface="Museo Slab 500" panose="02000000000000000000" pitchFamily="50" charset="0"/>
                <a:ea typeface="+mj-ea"/>
                <a:cs typeface="+mj-cs"/>
              </a:rPr>
            </a:br>
            <a:endParaRPr kumimoji="0" lang="en-US" sz="2000" b="0" i="0" u="none" strike="noStrike" kern="1200" cap="none" spc="0" normalizeH="0" baseline="0" noProof="0" dirty="0">
              <a:ln>
                <a:noFill/>
              </a:ln>
              <a:solidFill>
                <a:sysClr val="window" lastClr="FFFFFF"/>
              </a:solidFill>
              <a:effectLst/>
              <a:uLnTx/>
              <a:uFillTx/>
              <a:latin typeface="Museo Slab 500" panose="02000000000000000000" pitchFamily="50" charset="0"/>
              <a:ea typeface="+mj-ea"/>
              <a:cs typeface="+mj-cs"/>
            </a:endParaRPr>
          </a:p>
        </p:txBody>
      </p:sp>
      <p:sp>
        <p:nvSpPr>
          <p:cNvPr id="5" name="Title 4">
            <a:extLst>
              <a:ext uri="{FF2B5EF4-FFF2-40B4-BE49-F238E27FC236}">
                <a16:creationId xmlns:a16="http://schemas.microsoft.com/office/drawing/2014/main" id="{63C06602-3AF6-15A5-1C13-8163D34F9158}"/>
              </a:ext>
            </a:extLst>
          </p:cNvPr>
          <p:cNvSpPr txBox="1">
            <a:spLocks/>
          </p:cNvSpPr>
          <p:nvPr/>
        </p:nvSpPr>
        <p:spPr>
          <a:xfrm>
            <a:off x="838200" y="1660187"/>
            <a:ext cx="7772400" cy="3425549"/>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Arial" panose="020B0604020202020204" pitchFamily="34" charset="0"/>
                <a:ea typeface="+mj-ea"/>
                <a:cs typeface="Arial" panose="020B0604020202020204" pitchFamily="34" charset="0"/>
              </a:defRPr>
            </a:lvl1pPr>
          </a:lstStyle>
          <a:p>
            <a:pPr algn="ctr"/>
            <a:r>
              <a:rPr lang="en-US" sz="1800" dirty="0">
                <a:latin typeface="+mn-lt"/>
              </a:rPr>
              <a:t>New this year!</a:t>
            </a:r>
            <a:br>
              <a:rPr lang="en-US" sz="1800" dirty="0">
                <a:latin typeface="+mn-lt"/>
              </a:rPr>
            </a:br>
            <a:br>
              <a:rPr lang="en-US" sz="1800" dirty="0">
                <a:latin typeface="+mn-lt"/>
              </a:rPr>
            </a:br>
            <a:r>
              <a:rPr lang="en-US" sz="1800" dirty="0">
                <a:latin typeface="+mn-lt"/>
              </a:rPr>
              <a:t>QR code on individual student level performance reports linking to online videos</a:t>
            </a:r>
          </a:p>
          <a:p>
            <a:pPr algn="ctr"/>
            <a:endParaRPr lang="en-US" sz="1800" dirty="0">
              <a:latin typeface="+mn-lt"/>
            </a:endParaRPr>
          </a:p>
          <a:p>
            <a:pPr algn="ctr"/>
            <a:endParaRPr lang="en-US" sz="1800" dirty="0">
              <a:latin typeface="+mn-lt"/>
            </a:endParaRPr>
          </a:p>
          <a:p>
            <a:pPr algn="ctr"/>
            <a:endParaRPr lang="en-US" sz="1800" dirty="0">
              <a:latin typeface="+mn-lt"/>
            </a:endParaRPr>
          </a:p>
          <a:p>
            <a:pPr algn="ctr"/>
            <a:endParaRPr lang="en-US" sz="1800" dirty="0">
              <a:latin typeface="+mn-lt"/>
            </a:endParaRPr>
          </a:p>
          <a:p>
            <a:pPr algn="ctr"/>
            <a:br>
              <a:rPr lang="en-US" sz="1800" dirty="0">
                <a:latin typeface="+mn-lt"/>
              </a:rPr>
            </a:br>
            <a:br>
              <a:rPr lang="en-US" sz="1800" dirty="0">
                <a:latin typeface="+mn-lt"/>
              </a:rPr>
            </a:br>
            <a:br>
              <a:rPr lang="en-US" sz="1800" dirty="0">
                <a:latin typeface="+mn-lt"/>
              </a:rPr>
            </a:br>
            <a:br>
              <a:rPr lang="en-US" sz="1800" dirty="0">
                <a:latin typeface="+mn-lt"/>
              </a:rPr>
            </a:br>
            <a:endParaRPr lang="en-US" sz="1800" dirty="0">
              <a:latin typeface="+mn-lt"/>
            </a:endParaRPr>
          </a:p>
        </p:txBody>
      </p:sp>
      <p:pic>
        <p:nvPicPr>
          <p:cNvPr id="6" name="Picture 5">
            <a:extLst>
              <a:ext uri="{FF2B5EF4-FFF2-40B4-BE49-F238E27FC236}">
                <a16:creationId xmlns:a16="http://schemas.microsoft.com/office/drawing/2014/main" id="{5A2BB119-8ECD-4EF0-6831-3B8913F7BFF7}"/>
              </a:ext>
            </a:extLst>
          </p:cNvPr>
          <p:cNvPicPr>
            <a:picLocks noChangeAspect="1"/>
          </p:cNvPicPr>
          <p:nvPr/>
        </p:nvPicPr>
        <p:blipFill>
          <a:blip r:embed="rId2"/>
          <a:stretch>
            <a:fillRect/>
          </a:stretch>
        </p:blipFill>
        <p:spPr>
          <a:xfrm>
            <a:off x="4059878" y="2722754"/>
            <a:ext cx="1329043" cy="1292464"/>
          </a:xfrm>
          <a:prstGeom prst="rect">
            <a:avLst/>
          </a:prstGeom>
        </p:spPr>
      </p:pic>
      <p:pic>
        <p:nvPicPr>
          <p:cNvPr id="11" name="Picture 10">
            <a:extLst>
              <a:ext uri="{FF2B5EF4-FFF2-40B4-BE49-F238E27FC236}">
                <a16:creationId xmlns:a16="http://schemas.microsoft.com/office/drawing/2014/main" id="{046001F3-BAA1-81A8-B9B1-BC6C2DD70CC0}"/>
              </a:ext>
            </a:extLst>
          </p:cNvPr>
          <p:cNvPicPr>
            <a:picLocks noChangeAspect="1"/>
          </p:cNvPicPr>
          <p:nvPr/>
        </p:nvPicPr>
        <p:blipFill>
          <a:blip r:embed="rId3"/>
          <a:stretch>
            <a:fillRect/>
          </a:stretch>
        </p:blipFill>
        <p:spPr>
          <a:xfrm>
            <a:off x="2273595" y="4435430"/>
            <a:ext cx="4901609" cy="993734"/>
          </a:xfrm>
          <a:prstGeom prst="rect">
            <a:avLst/>
          </a:prstGeom>
        </p:spPr>
      </p:pic>
      <p:sp>
        <p:nvSpPr>
          <p:cNvPr id="10" name="TextBox 9">
            <a:extLst>
              <a:ext uri="{FF2B5EF4-FFF2-40B4-BE49-F238E27FC236}">
                <a16:creationId xmlns:a16="http://schemas.microsoft.com/office/drawing/2014/main" id="{C0D6D396-93D7-91ED-7698-1F5B6DF47F1B}"/>
              </a:ext>
            </a:extLst>
          </p:cNvPr>
          <p:cNvSpPr txBox="1"/>
          <p:nvPr/>
        </p:nvSpPr>
        <p:spPr>
          <a:xfrm>
            <a:off x="2273595" y="4607144"/>
            <a:ext cx="4901608" cy="646331"/>
          </a:xfrm>
          <a:prstGeom prst="rect">
            <a:avLst/>
          </a:prstGeom>
          <a:noFill/>
        </p:spPr>
        <p:txBody>
          <a:bodyPr wrap="square" rtlCol="0">
            <a:spAutoFit/>
          </a:bodyPr>
          <a:lstStyle/>
          <a:p>
            <a:pPr algn="ctr"/>
            <a:r>
              <a:rPr lang="en-US" dirty="0">
                <a:solidFill>
                  <a:schemeClr val="bg1"/>
                </a:solidFill>
              </a:rPr>
              <a:t>Video Reports:</a:t>
            </a:r>
          </a:p>
          <a:p>
            <a:pPr algn="ctr"/>
            <a:r>
              <a:rPr lang="en-US" dirty="0">
                <a:solidFill>
                  <a:schemeClr val="bg1"/>
                </a:solidFill>
              </a:rPr>
              <a:t>https://coassessments.com/parentsandguardians/</a:t>
            </a:r>
          </a:p>
        </p:txBody>
      </p:sp>
    </p:spTree>
    <p:extLst>
      <p:ext uri="{BB962C8B-B14F-4D97-AF65-F5344CB8AC3E}">
        <p14:creationId xmlns:p14="http://schemas.microsoft.com/office/powerpoint/2010/main" val="2139801537"/>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E86BB4-F3BA-5CA0-0071-7C6495C06B7D}"/>
              </a:ext>
            </a:extLst>
          </p:cNvPr>
          <p:cNvSpPr>
            <a:spLocks noGrp="1"/>
          </p:cNvSpPr>
          <p:nvPr>
            <p:ph type="title"/>
          </p:nvPr>
        </p:nvSpPr>
        <p:spPr/>
        <p:txBody>
          <a:bodyPr/>
          <a:lstStyle/>
          <a:p>
            <a:r>
              <a:rPr lang="en-US" dirty="0"/>
              <a:t>Knowledge Check</a:t>
            </a:r>
          </a:p>
        </p:txBody>
      </p:sp>
      <p:pic>
        <p:nvPicPr>
          <p:cNvPr id="4" name="Graphic 3" descr="Lightbulb and gear outline">
            <a:extLst>
              <a:ext uri="{FF2B5EF4-FFF2-40B4-BE49-F238E27FC236}">
                <a16:creationId xmlns:a16="http://schemas.microsoft.com/office/drawing/2014/main" id="{786CE71D-FBEA-9023-BE30-92D18ADAF5F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459480" y="2316480"/>
            <a:ext cx="2225040" cy="2225040"/>
          </a:xfrm>
          <a:prstGeom prst="rect">
            <a:avLst/>
          </a:prstGeom>
        </p:spPr>
      </p:pic>
    </p:spTree>
    <p:extLst>
      <p:ext uri="{BB962C8B-B14F-4D97-AF65-F5344CB8AC3E}">
        <p14:creationId xmlns:p14="http://schemas.microsoft.com/office/powerpoint/2010/main" val="613769628"/>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1B7B68-CDDB-039F-AC74-ABC52C3BC05D}"/>
              </a:ext>
            </a:extLst>
          </p:cNvPr>
          <p:cNvSpPr>
            <a:spLocks noGrp="1"/>
          </p:cNvSpPr>
          <p:nvPr>
            <p:ph type="ctrTitle"/>
          </p:nvPr>
        </p:nvSpPr>
        <p:spPr/>
        <p:txBody>
          <a:bodyPr/>
          <a:lstStyle/>
          <a:p>
            <a:r>
              <a:rPr lang="en-US" dirty="0"/>
              <a:t>Local Education Provider Responsibilities </a:t>
            </a:r>
          </a:p>
        </p:txBody>
      </p:sp>
    </p:spTree>
    <p:extLst>
      <p:ext uri="{BB962C8B-B14F-4D97-AF65-F5344CB8AC3E}">
        <p14:creationId xmlns:p14="http://schemas.microsoft.com/office/powerpoint/2010/main" val="123203557"/>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8E2AA3-1787-4997-B0DD-C5CE5BDB3AB1}"/>
              </a:ext>
            </a:extLst>
          </p:cNvPr>
          <p:cNvSpPr>
            <a:spLocks noGrp="1"/>
          </p:cNvSpPr>
          <p:nvPr>
            <p:ph type="title"/>
          </p:nvPr>
        </p:nvSpPr>
        <p:spPr>
          <a:xfrm>
            <a:off x="547370" y="551899"/>
            <a:ext cx="7886700" cy="730249"/>
          </a:xfrm>
        </p:spPr>
        <p:txBody>
          <a:bodyPr anchor="ctr">
            <a:normAutofit/>
          </a:bodyPr>
          <a:lstStyle/>
          <a:p>
            <a:r>
              <a:rPr lang="en-US" sz="3600" dirty="0"/>
              <a:t>SAT Scores on Transcripts</a:t>
            </a:r>
          </a:p>
        </p:txBody>
      </p:sp>
      <p:sp>
        <p:nvSpPr>
          <p:cNvPr id="3" name="Content Placeholder 2">
            <a:extLst>
              <a:ext uri="{FF2B5EF4-FFF2-40B4-BE49-F238E27FC236}">
                <a16:creationId xmlns:a16="http://schemas.microsoft.com/office/drawing/2014/main" id="{119C95C6-D69A-40CE-9E05-1DEA7D02B659}"/>
              </a:ext>
            </a:extLst>
          </p:cNvPr>
          <p:cNvSpPr>
            <a:spLocks noGrp="1"/>
          </p:cNvSpPr>
          <p:nvPr>
            <p:ph idx="1"/>
          </p:nvPr>
        </p:nvSpPr>
        <p:spPr>
          <a:xfrm>
            <a:off x="547370" y="1424389"/>
            <a:ext cx="8129270" cy="2934251"/>
          </a:xfrm>
        </p:spPr>
        <p:txBody>
          <a:bodyPr>
            <a:normAutofit/>
          </a:bodyPr>
          <a:lstStyle/>
          <a:p>
            <a:pPr marL="0" indent="0">
              <a:buNone/>
            </a:pPr>
            <a:endParaRPr lang="en-US" sz="1800" dirty="0">
              <a:latin typeface="+mn-lt"/>
            </a:endParaRPr>
          </a:p>
          <a:p>
            <a:pPr marL="0" indent="0">
              <a:buNone/>
            </a:pPr>
            <a:endParaRPr lang="en-US" sz="1800" dirty="0">
              <a:latin typeface="+mn-lt"/>
            </a:endParaRPr>
          </a:p>
          <a:p>
            <a:pPr marL="0" indent="0">
              <a:buNone/>
            </a:pPr>
            <a:r>
              <a:rPr lang="en-US" sz="1800" dirty="0">
                <a:latin typeface="+mn-lt"/>
              </a:rPr>
              <a:t>SB20-175: Student Score on Transcript</a:t>
            </a:r>
          </a:p>
          <a:p>
            <a:pPr marL="457200" lvl="1" indent="0">
              <a:buNone/>
            </a:pPr>
            <a:endParaRPr lang="en-US" sz="1800" dirty="0">
              <a:latin typeface="+mn-lt"/>
            </a:endParaRPr>
          </a:p>
          <a:p>
            <a:pPr marL="457200" lvl="1" indent="0">
              <a:buNone/>
            </a:pPr>
            <a:r>
              <a:rPr lang="en-US" sz="1800" dirty="0">
                <a:latin typeface="+mn-lt"/>
              </a:rPr>
              <a:t>This act prohibits a student's level of performance on the readiness assessment administered pursuant to 22-7-1006.3 (SAT) or on a national assessment (any assessment administered throughout the United States to measure postsecondary or workforce readiness) from being indicated on the student's high school transcript.</a:t>
            </a:r>
          </a:p>
          <a:p>
            <a:pPr marL="457200" lvl="1" indent="0" algn="ctr">
              <a:buNone/>
            </a:pPr>
            <a:endParaRPr lang="en-US" dirty="0"/>
          </a:p>
        </p:txBody>
      </p:sp>
      <p:sp>
        <p:nvSpPr>
          <p:cNvPr id="4" name="Slide Number Placeholder 3">
            <a:extLst>
              <a:ext uri="{FF2B5EF4-FFF2-40B4-BE49-F238E27FC236}">
                <a16:creationId xmlns:a16="http://schemas.microsoft.com/office/drawing/2014/main" id="{1B0D07D2-2047-47D3-AAFD-0E4B1EBA5200}"/>
              </a:ext>
            </a:extLst>
          </p:cNvPr>
          <p:cNvSpPr>
            <a:spLocks noGrp="1"/>
          </p:cNvSpPr>
          <p:nvPr>
            <p:ph type="sldNum" sz="quarter" idx="12"/>
          </p:nvPr>
        </p:nvSpPr>
        <p:spPr>
          <a:xfrm>
            <a:off x="223071" y="6427018"/>
            <a:ext cx="2057400" cy="365125"/>
          </a:xfrm>
          <a:prstGeom prst="rect">
            <a:avLst/>
          </a:prstGeom>
        </p:spPr>
        <p:txBody>
          <a:bodyPr/>
          <a:lstStyle>
            <a:defPPr>
              <a:defRPr lang="en-US"/>
            </a:defPPr>
            <a:lvl1pPr marL="0" algn="l" defTabSz="914400" rtl="0" eaLnBrk="1" latinLnBrk="0" hangingPunct="1">
              <a:defRPr sz="1600" kern="1200">
                <a:solidFill>
                  <a:schemeClr val="bg1">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479D5F6-EDCB-402A-AC08-4943A1820E8F}" type="slidenum">
              <a:rPr lang="en-US" smtClean="0"/>
              <a:pPr/>
              <a:t>92</a:t>
            </a:fld>
            <a:endParaRPr lang="en-US" dirty="0"/>
          </a:p>
        </p:txBody>
      </p:sp>
    </p:spTree>
    <p:extLst>
      <p:ext uri="{BB962C8B-B14F-4D97-AF65-F5344CB8AC3E}">
        <p14:creationId xmlns:p14="http://schemas.microsoft.com/office/powerpoint/2010/main" val="678720332"/>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3071" y="326737"/>
            <a:ext cx="8898807" cy="756418"/>
          </a:xfrm>
        </p:spPr>
        <p:txBody>
          <a:bodyPr anchor="ctr">
            <a:noAutofit/>
          </a:bodyPr>
          <a:lstStyle/>
          <a:p>
            <a:r>
              <a:rPr lang="en-US" sz="2400" dirty="0"/>
              <a:t>Requirements &amp; District Responsibilities</a:t>
            </a:r>
            <a:br>
              <a:rPr lang="en-US" sz="2400" dirty="0"/>
            </a:br>
            <a:r>
              <a:rPr lang="en-US" sz="2400" dirty="0"/>
              <a:t>Paper-based Testing §22-7-1013(6), §22-7-1006.3(1)(d-e)</a:t>
            </a:r>
          </a:p>
        </p:txBody>
      </p:sp>
      <p:sp>
        <p:nvSpPr>
          <p:cNvPr id="3" name="Content Placeholder 2"/>
          <p:cNvSpPr>
            <a:spLocks noGrp="1"/>
          </p:cNvSpPr>
          <p:nvPr>
            <p:ph idx="1"/>
          </p:nvPr>
        </p:nvSpPr>
        <p:spPr>
          <a:xfrm>
            <a:off x="223070" y="1360424"/>
            <a:ext cx="8484049" cy="4603496"/>
          </a:xfrm>
        </p:spPr>
        <p:txBody>
          <a:bodyPr>
            <a:noAutofit/>
          </a:bodyPr>
          <a:lstStyle/>
          <a:p>
            <a:pPr marL="342900" indent="-342900">
              <a:buFont typeface="Arial" panose="020B0604020202020204" pitchFamily="34" charset="0"/>
              <a:buChar char="•"/>
            </a:pPr>
            <a:r>
              <a:rPr lang="en-US" sz="1800" dirty="0">
                <a:solidFill>
                  <a:schemeClr val="tx1"/>
                </a:solidFill>
                <a:latin typeface="+mn-lt"/>
              </a:rPr>
              <a:t>Each LEP must adopt and implement a written policy by which it decides whether to request the paper form of the CMAS assessments for its students</a:t>
            </a:r>
          </a:p>
          <a:p>
            <a:pPr marL="1028700" lvl="1" indent="-342900">
              <a:buFont typeface="Courier New" panose="02070309020205020404" pitchFamily="49" charset="0"/>
              <a:buChar char="o"/>
            </a:pPr>
            <a:r>
              <a:rPr lang="en-US" sz="1800" dirty="0">
                <a:solidFill>
                  <a:schemeClr val="tx1"/>
                </a:solidFill>
                <a:latin typeface="+mn-lt"/>
              </a:rPr>
              <a:t>Decision must be made in consultation with schools and parents</a:t>
            </a:r>
          </a:p>
          <a:p>
            <a:pPr marL="1028700" lvl="1" indent="-342900">
              <a:buFont typeface="Courier New" panose="02070309020205020404" pitchFamily="49" charset="0"/>
              <a:buChar char="o"/>
            </a:pPr>
            <a:r>
              <a:rPr lang="en-US" sz="1800" dirty="0">
                <a:solidFill>
                  <a:schemeClr val="tx1"/>
                </a:solidFill>
                <a:latin typeface="+mn-lt"/>
              </a:rPr>
              <a:t>Copy of policy must be shared with parents and posted on LEP website</a:t>
            </a:r>
          </a:p>
          <a:p>
            <a:pPr marL="1028700" lvl="1" indent="-342900">
              <a:buFont typeface="Courier New" panose="02070309020205020404" pitchFamily="49" charset="0"/>
              <a:buChar char="o"/>
            </a:pPr>
            <a:r>
              <a:rPr lang="en-US" sz="1800" dirty="0">
                <a:solidFill>
                  <a:schemeClr val="tx1"/>
                </a:solidFill>
                <a:latin typeface="+mn-lt"/>
              </a:rPr>
              <a:t>LEP may make the decision by school or class (i.e., grade level and content area)</a:t>
            </a:r>
          </a:p>
          <a:p>
            <a:pPr marL="1028700" lvl="1" indent="-342900">
              <a:buFont typeface="Courier New" panose="02070309020205020404" pitchFamily="49" charset="0"/>
              <a:buChar char="o"/>
            </a:pPr>
            <a:r>
              <a:rPr lang="en-US" sz="1800" dirty="0">
                <a:solidFill>
                  <a:schemeClr val="tx1"/>
                </a:solidFill>
                <a:latin typeface="+mn-lt"/>
              </a:rPr>
              <a:t>LEP will report to CDE (CSI) the number of students who will take the paper form (indicated prior to initial order deadline)</a:t>
            </a:r>
          </a:p>
          <a:p>
            <a:pPr marL="342900" indent="-342900">
              <a:buFont typeface="Arial" panose="020B0604020202020204" pitchFamily="34" charset="0"/>
              <a:buChar char="•"/>
            </a:pPr>
            <a:r>
              <a:rPr lang="en-US" sz="1800" dirty="0">
                <a:solidFill>
                  <a:schemeClr val="tx1"/>
                </a:solidFill>
                <a:latin typeface="+mn-lt"/>
              </a:rPr>
              <a:t>Considerations</a:t>
            </a:r>
          </a:p>
          <a:p>
            <a:pPr marL="1028700" lvl="1" indent="-342900">
              <a:buFont typeface="Courier New" panose="02070309020205020404" pitchFamily="49" charset="0"/>
              <a:buChar char="o"/>
            </a:pPr>
            <a:r>
              <a:rPr lang="en-US" sz="1800" dirty="0">
                <a:solidFill>
                  <a:schemeClr val="tx1"/>
                </a:solidFill>
                <a:latin typeface="+mn-lt"/>
              </a:rPr>
              <a:t>Technology capacity</a:t>
            </a:r>
          </a:p>
          <a:p>
            <a:pPr marL="1028700" lvl="1" indent="-342900">
              <a:buFont typeface="Courier New" panose="02070309020205020404" pitchFamily="49" charset="0"/>
              <a:buChar char="o"/>
            </a:pPr>
            <a:r>
              <a:rPr lang="en-US" sz="1800" dirty="0">
                <a:solidFill>
                  <a:schemeClr val="tx1"/>
                </a:solidFill>
                <a:latin typeface="+mn-lt"/>
              </a:rPr>
              <a:t>Logistics</a:t>
            </a:r>
          </a:p>
          <a:p>
            <a:pPr marL="1028700" lvl="1" indent="-342900">
              <a:buFont typeface="Courier New" panose="02070309020205020404" pitchFamily="49" charset="0"/>
              <a:buChar char="o"/>
            </a:pPr>
            <a:r>
              <a:rPr lang="en-US" sz="1800" dirty="0">
                <a:solidFill>
                  <a:schemeClr val="tx1"/>
                </a:solidFill>
                <a:latin typeface="+mn-lt"/>
              </a:rPr>
              <a:t>Must have the grade appropriate calculators for math (grades 6-8)</a:t>
            </a:r>
          </a:p>
          <a:p>
            <a:pPr marL="342900" indent="-342900">
              <a:buFont typeface="Arial" panose="020B0604020202020204" pitchFamily="34" charset="0"/>
              <a:buChar char="•"/>
            </a:pPr>
            <a:r>
              <a:rPr lang="en-US" sz="1800" dirty="0">
                <a:solidFill>
                  <a:schemeClr val="tx1"/>
                </a:solidFill>
                <a:latin typeface="+mn-lt"/>
              </a:rPr>
              <a:t>Paper and online form always available to individual students as an accommodation</a:t>
            </a:r>
          </a:p>
          <a:p>
            <a:pPr marL="342900" indent="-342900">
              <a:buFont typeface="Arial" panose="020B0604020202020204" pitchFamily="34" charset="0"/>
              <a:buChar char="•"/>
            </a:pPr>
            <a:r>
              <a:rPr lang="en-US" sz="1800" dirty="0">
                <a:solidFill>
                  <a:schemeClr val="tx1"/>
                </a:solidFill>
                <a:latin typeface="+mn-lt"/>
              </a:rPr>
              <a:t>Must commit to meeting security requirements and accounting for all secure materials</a:t>
            </a:r>
          </a:p>
          <a:p>
            <a:pPr marL="1028700" lvl="1" indent="-342900">
              <a:buFont typeface="Courier New" panose="02070309020205020404" pitchFamily="49" charset="0"/>
              <a:buChar char="o"/>
            </a:pPr>
            <a:r>
              <a:rPr lang="en-US" sz="1800" dirty="0">
                <a:solidFill>
                  <a:schemeClr val="tx1"/>
                </a:solidFill>
                <a:latin typeface="+mn-lt"/>
              </a:rPr>
              <a:t>Chain-of-custody documentation and reports for missing materials</a:t>
            </a:r>
          </a:p>
        </p:txBody>
      </p:sp>
      <p:sp>
        <p:nvSpPr>
          <p:cNvPr id="4" name="Slide Number Placeholder 3"/>
          <p:cNvSpPr>
            <a:spLocks noGrp="1"/>
          </p:cNvSpPr>
          <p:nvPr>
            <p:ph type="sldNum" sz="quarter" idx="12"/>
          </p:nvPr>
        </p:nvSpPr>
        <p:spPr>
          <a:xfrm>
            <a:off x="223071" y="6427018"/>
            <a:ext cx="2057400" cy="365125"/>
          </a:xfrm>
          <a:prstGeom prst="rect">
            <a:avLst/>
          </a:prstGeom>
        </p:spPr>
        <p:txBody>
          <a:bodyPr/>
          <a:lstStyle>
            <a:defPPr>
              <a:defRPr lang="en-US"/>
            </a:defPPr>
            <a:lvl1pPr marL="0" algn="l" defTabSz="914400" rtl="0" eaLnBrk="1" latinLnBrk="0" hangingPunct="1">
              <a:defRPr sz="1600" kern="1200">
                <a:solidFill>
                  <a:schemeClr val="bg1">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479D5F6-EDCB-402A-AC08-4943A1820E8F}" type="slidenum">
              <a:rPr lang="en-US" smtClean="0"/>
              <a:pPr/>
              <a:t>93</a:t>
            </a:fld>
            <a:endParaRPr lang="en-US" dirty="0"/>
          </a:p>
        </p:txBody>
      </p:sp>
    </p:spTree>
    <p:extLst>
      <p:ext uri="{BB962C8B-B14F-4D97-AF65-F5344CB8AC3E}">
        <p14:creationId xmlns:p14="http://schemas.microsoft.com/office/powerpoint/2010/main" val="2815070810"/>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5192" y="446882"/>
            <a:ext cx="8898808" cy="756418"/>
          </a:xfrm>
        </p:spPr>
        <p:txBody>
          <a:bodyPr anchor="ctr">
            <a:noAutofit/>
          </a:bodyPr>
          <a:lstStyle/>
          <a:p>
            <a:r>
              <a:rPr lang="en-US" sz="2400" dirty="0"/>
              <a:t>Requirements &amp; District Responsibilities</a:t>
            </a:r>
            <a:br>
              <a:rPr lang="en-US" sz="2400" dirty="0"/>
            </a:br>
            <a:r>
              <a:rPr lang="en-US" sz="2400" dirty="0"/>
              <a:t>Assessment Information §22-7-1013(7)(a)</a:t>
            </a:r>
          </a:p>
        </p:txBody>
      </p:sp>
      <p:sp>
        <p:nvSpPr>
          <p:cNvPr id="3" name="Content Placeholder 2"/>
          <p:cNvSpPr>
            <a:spLocks noGrp="1"/>
          </p:cNvSpPr>
          <p:nvPr>
            <p:ph idx="1"/>
          </p:nvPr>
        </p:nvSpPr>
        <p:spPr>
          <a:xfrm>
            <a:off x="245192" y="1569720"/>
            <a:ext cx="8451768" cy="3718560"/>
          </a:xfrm>
        </p:spPr>
        <p:txBody>
          <a:bodyPr>
            <a:normAutofit/>
          </a:bodyPr>
          <a:lstStyle/>
          <a:p>
            <a:pPr marL="342900" indent="-342900">
              <a:buFont typeface="Arial" panose="020B0604020202020204" pitchFamily="34" charset="0"/>
              <a:buChar char="•"/>
            </a:pPr>
            <a:r>
              <a:rPr lang="en-US" sz="1800" dirty="0">
                <a:solidFill>
                  <a:schemeClr val="tx1"/>
                </a:solidFill>
                <a:latin typeface="+mn-lt"/>
              </a:rPr>
              <a:t>LEP will annually distribute to parents and post on its website, as early in the school year as possible, written information regarding its assessments, including:</a:t>
            </a:r>
          </a:p>
          <a:p>
            <a:pPr marL="1028700" lvl="1" indent="-342900">
              <a:buFont typeface="Courier New" panose="02070309020205020404" pitchFamily="49" charset="0"/>
              <a:buChar char="o"/>
            </a:pPr>
            <a:r>
              <a:rPr lang="en-US" sz="1800" dirty="0">
                <a:solidFill>
                  <a:schemeClr val="tx1"/>
                </a:solidFill>
                <a:latin typeface="+mn-lt"/>
              </a:rPr>
              <a:t>The state and local assessments that the LEP will administer </a:t>
            </a:r>
          </a:p>
          <a:p>
            <a:pPr marL="1028700" lvl="1" indent="-342900">
              <a:buFont typeface="Courier New" panose="02070309020205020404" pitchFamily="49" charset="0"/>
              <a:buChar char="o"/>
            </a:pPr>
            <a:r>
              <a:rPr lang="en-US" sz="1800" dirty="0">
                <a:solidFill>
                  <a:schemeClr val="tx1"/>
                </a:solidFill>
                <a:latin typeface="+mn-lt"/>
              </a:rPr>
              <a:t>Identify whether it is required by federal law, required by state law or selected by the LEP</a:t>
            </a:r>
          </a:p>
          <a:p>
            <a:pPr marL="1028700" lvl="1" indent="-342900">
              <a:buFont typeface="Courier New" panose="02070309020205020404" pitchFamily="49" charset="0"/>
              <a:buChar char="o"/>
            </a:pPr>
            <a:r>
              <a:rPr lang="en-US" sz="1800" dirty="0">
                <a:solidFill>
                  <a:schemeClr val="tx1"/>
                </a:solidFill>
                <a:latin typeface="+mn-lt"/>
              </a:rPr>
              <a:t>Assessment calendar:</a:t>
            </a:r>
          </a:p>
          <a:p>
            <a:pPr marL="1485900" lvl="2" indent="-342900"/>
            <a:r>
              <a:rPr lang="en-US" sz="1800" dirty="0">
                <a:solidFill>
                  <a:schemeClr val="tx1"/>
                </a:solidFill>
                <a:latin typeface="+mn-lt"/>
              </a:rPr>
              <a:t>Estimated hours of testing each testing day for specific classes/grades for each assessment</a:t>
            </a:r>
          </a:p>
          <a:p>
            <a:pPr marL="1485900" lvl="2" indent="-342900"/>
            <a:r>
              <a:rPr lang="en-US" sz="1800" dirty="0">
                <a:solidFill>
                  <a:schemeClr val="tx1"/>
                </a:solidFill>
                <a:latin typeface="+mn-lt"/>
              </a:rPr>
              <a:t>Identify whether the assessment is required by state law, federal law or locally selected</a:t>
            </a:r>
          </a:p>
          <a:p>
            <a:pPr marL="1028700" lvl="1" indent="-342900">
              <a:buFont typeface="Courier New" panose="02070309020205020404" pitchFamily="49" charset="0"/>
              <a:buChar char="o"/>
            </a:pPr>
            <a:r>
              <a:rPr lang="en-US" sz="1800" dirty="0">
                <a:solidFill>
                  <a:schemeClr val="tx1"/>
                </a:solidFill>
                <a:latin typeface="+mn-lt"/>
              </a:rPr>
              <a:t>The purposes of the assessments</a:t>
            </a:r>
          </a:p>
          <a:p>
            <a:pPr marL="1028700" lvl="1" indent="-342900">
              <a:buFont typeface="Courier New" panose="02070309020205020404" pitchFamily="49" charset="0"/>
              <a:buChar char="o"/>
            </a:pPr>
            <a:r>
              <a:rPr lang="en-US" sz="1800" dirty="0">
                <a:solidFill>
                  <a:schemeClr val="tx1"/>
                </a:solidFill>
                <a:latin typeface="+mn-lt"/>
              </a:rPr>
              <a:t>The manner in which assessment results will be used</a:t>
            </a:r>
          </a:p>
        </p:txBody>
      </p:sp>
      <p:sp>
        <p:nvSpPr>
          <p:cNvPr id="4" name="Slide Number Placeholder 3"/>
          <p:cNvSpPr>
            <a:spLocks noGrp="1"/>
          </p:cNvSpPr>
          <p:nvPr>
            <p:ph type="sldNum" sz="quarter" idx="12"/>
          </p:nvPr>
        </p:nvSpPr>
        <p:spPr>
          <a:xfrm>
            <a:off x="223071" y="6427018"/>
            <a:ext cx="2057400" cy="365125"/>
          </a:xfrm>
          <a:prstGeom prst="rect">
            <a:avLst/>
          </a:prstGeom>
        </p:spPr>
        <p:txBody>
          <a:bodyPr/>
          <a:lstStyle>
            <a:defPPr>
              <a:defRPr lang="en-US"/>
            </a:defPPr>
            <a:lvl1pPr marL="0" algn="l" defTabSz="914400" rtl="0" eaLnBrk="1" latinLnBrk="0" hangingPunct="1">
              <a:defRPr sz="1600" kern="1200">
                <a:solidFill>
                  <a:schemeClr val="bg1">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479D5F6-EDCB-402A-AC08-4943A1820E8F}" type="slidenum">
              <a:rPr lang="en-US" smtClean="0"/>
              <a:pPr/>
              <a:t>94</a:t>
            </a:fld>
            <a:endParaRPr lang="en-US" dirty="0"/>
          </a:p>
        </p:txBody>
      </p:sp>
    </p:spTree>
    <p:extLst>
      <p:ext uri="{BB962C8B-B14F-4D97-AF65-F5344CB8AC3E}">
        <p14:creationId xmlns:p14="http://schemas.microsoft.com/office/powerpoint/2010/main" val="2642905790"/>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5193" y="254514"/>
            <a:ext cx="8898807" cy="756418"/>
          </a:xfrm>
        </p:spPr>
        <p:txBody>
          <a:bodyPr anchor="ctr">
            <a:noAutofit/>
          </a:bodyPr>
          <a:lstStyle/>
          <a:p>
            <a:r>
              <a:rPr lang="en-US" sz="2400" dirty="0"/>
              <a:t>Requirements &amp; District Responsibilities</a:t>
            </a:r>
            <a:br>
              <a:rPr lang="en-US" sz="2400" dirty="0"/>
            </a:br>
            <a:r>
              <a:rPr lang="en-US" sz="2400" dirty="0"/>
              <a:t>Parent Excusals §22-7-1013(8)(a-c)</a:t>
            </a:r>
          </a:p>
        </p:txBody>
      </p:sp>
      <p:sp>
        <p:nvSpPr>
          <p:cNvPr id="3" name="Content Placeholder 2"/>
          <p:cNvSpPr>
            <a:spLocks noGrp="1"/>
          </p:cNvSpPr>
          <p:nvPr>
            <p:ph idx="1"/>
          </p:nvPr>
        </p:nvSpPr>
        <p:spPr>
          <a:xfrm>
            <a:off x="245193" y="1316736"/>
            <a:ext cx="8472087" cy="5110282"/>
          </a:xfrm>
        </p:spPr>
        <p:txBody>
          <a:bodyPr>
            <a:normAutofit/>
          </a:bodyPr>
          <a:lstStyle/>
          <a:p>
            <a:r>
              <a:rPr lang="en-US" sz="1800" dirty="0">
                <a:solidFill>
                  <a:srgbClr val="000000"/>
                </a:solidFill>
                <a:latin typeface="+mn-lt"/>
              </a:rPr>
              <a:t>A student’s parent may excuse the student from participating in a state content assessment</a:t>
            </a:r>
          </a:p>
          <a:p>
            <a:pPr>
              <a:spcAft>
                <a:spcPts val="600"/>
              </a:spcAft>
            </a:pPr>
            <a:r>
              <a:rPr lang="en-US" sz="1800" dirty="0">
                <a:solidFill>
                  <a:srgbClr val="000000"/>
                </a:solidFill>
                <a:latin typeface="+mn-lt"/>
              </a:rPr>
              <a:t>Each LEP will adopt and implement a written policy and procedure by which a student’s parent may excuse the student from participating in one or more of the state assessments.</a:t>
            </a:r>
          </a:p>
          <a:p>
            <a:pPr lvl="1">
              <a:buFont typeface="Courier New" panose="02070309020205020404" pitchFamily="49" charset="0"/>
              <a:buChar char="o"/>
            </a:pPr>
            <a:r>
              <a:rPr lang="en-US" sz="1800" dirty="0">
                <a:solidFill>
                  <a:srgbClr val="000000"/>
                </a:solidFill>
                <a:latin typeface="+mn-lt"/>
              </a:rPr>
              <a:t>If a parent excuses his or her student, the LEP shall not impose negative consequence on the student or parent including:</a:t>
            </a:r>
          </a:p>
          <a:p>
            <a:pPr lvl="2"/>
            <a:r>
              <a:rPr lang="en-US" sz="1800" dirty="0">
                <a:solidFill>
                  <a:srgbClr val="000000"/>
                </a:solidFill>
                <a:latin typeface="+mn-lt"/>
              </a:rPr>
              <a:t>Prohibiting school attendance; imposing an unexcused absence; or prohibiting participation in extracurricular activities.</a:t>
            </a:r>
          </a:p>
          <a:p>
            <a:pPr lvl="2"/>
            <a:r>
              <a:rPr lang="en-US" sz="1800" dirty="0">
                <a:latin typeface="+mn-lt"/>
              </a:rPr>
              <a:t>Prohibiting the student from participating in an activity or receiving any other form of reward that the LEP provides to students who participate in the state assessment.</a:t>
            </a:r>
            <a:endParaRPr lang="en-US" sz="1800" dirty="0">
              <a:solidFill>
                <a:srgbClr val="000000"/>
              </a:solidFill>
              <a:latin typeface="+mn-lt"/>
            </a:endParaRPr>
          </a:p>
          <a:p>
            <a:pPr>
              <a:spcAft>
                <a:spcPts val="600"/>
              </a:spcAft>
            </a:pPr>
            <a:r>
              <a:rPr lang="en-US" sz="1800" dirty="0">
                <a:solidFill>
                  <a:srgbClr val="000000"/>
                </a:solidFill>
                <a:latin typeface="+mn-lt"/>
              </a:rPr>
              <a:t>LEP shall not impose an unreasonable burden or requirement on a student that would: </a:t>
            </a:r>
          </a:p>
          <a:p>
            <a:pPr lvl="1">
              <a:buFont typeface="Courier New" panose="02070309020205020404" pitchFamily="49" charset="0"/>
              <a:buChar char="o"/>
            </a:pPr>
            <a:r>
              <a:rPr lang="en-US" sz="1800" dirty="0">
                <a:solidFill>
                  <a:srgbClr val="000000"/>
                </a:solidFill>
                <a:latin typeface="+mn-lt"/>
              </a:rPr>
              <a:t>Discourage the student from taking a state assessment or</a:t>
            </a:r>
          </a:p>
          <a:p>
            <a:pPr lvl="1">
              <a:buFont typeface="Courier New" panose="02070309020205020404" pitchFamily="49" charset="0"/>
              <a:buChar char="o"/>
            </a:pPr>
            <a:r>
              <a:rPr lang="en-US" sz="1800" dirty="0">
                <a:solidFill>
                  <a:srgbClr val="000000"/>
                </a:solidFill>
                <a:latin typeface="+mn-lt"/>
              </a:rPr>
              <a:t>Encourage the student’s parent to excuse the student from taking the state assessment.</a:t>
            </a:r>
          </a:p>
        </p:txBody>
      </p:sp>
      <p:sp>
        <p:nvSpPr>
          <p:cNvPr id="4" name="Slide Number Placeholder 3"/>
          <p:cNvSpPr>
            <a:spLocks noGrp="1"/>
          </p:cNvSpPr>
          <p:nvPr>
            <p:ph type="sldNum" sz="quarter" idx="12"/>
          </p:nvPr>
        </p:nvSpPr>
        <p:spPr>
          <a:xfrm>
            <a:off x="223071" y="6427018"/>
            <a:ext cx="2057400" cy="365125"/>
          </a:xfrm>
          <a:prstGeom prst="rect">
            <a:avLst/>
          </a:prstGeom>
        </p:spPr>
        <p:txBody>
          <a:bodyPr/>
          <a:lstStyle>
            <a:defPPr>
              <a:defRPr lang="en-US"/>
            </a:defPPr>
            <a:lvl1pPr marL="0" algn="l" defTabSz="914400" rtl="0" eaLnBrk="1" latinLnBrk="0" hangingPunct="1">
              <a:defRPr sz="1600" kern="1200">
                <a:solidFill>
                  <a:schemeClr val="bg1">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479D5F6-EDCB-402A-AC08-4943A1820E8F}" type="slidenum">
              <a:rPr lang="en-US" smtClean="0"/>
              <a:pPr/>
              <a:t>95</a:t>
            </a:fld>
            <a:endParaRPr lang="en-US" dirty="0"/>
          </a:p>
        </p:txBody>
      </p:sp>
    </p:spTree>
    <p:extLst>
      <p:ext uri="{BB962C8B-B14F-4D97-AF65-F5344CB8AC3E}">
        <p14:creationId xmlns:p14="http://schemas.microsoft.com/office/powerpoint/2010/main" val="3341687454"/>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E86BB4-F3BA-5CA0-0071-7C6495C06B7D}"/>
              </a:ext>
            </a:extLst>
          </p:cNvPr>
          <p:cNvSpPr>
            <a:spLocks noGrp="1"/>
          </p:cNvSpPr>
          <p:nvPr>
            <p:ph type="title"/>
          </p:nvPr>
        </p:nvSpPr>
        <p:spPr/>
        <p:txBody>
          <a:bodyPr/>
          <a:lstStyle/>
          <a:p>
            <a:r>
              <a:rPr lang="en-US" dirty="0"/>
              <a:t>Knowledge Check</a:t>
            </a:r>
          </a:p>
        </p:txBody>
      </p:sp>
      <p:pic>
        <p:nvPicPr>
          <p:cNvPr id="4" name="Graphic 3" descr="Lightbulb and gear outline">
            <a:extLst>
              <a:ext uri="{FF2B5EF4-FFF2-40B4-BE49-F238E27FC236}">
                <a16:creationId xmlns:a16="http://schemas.microsoft.com/office/drawing/2014/main" id="{786CE71D-FBEA-9023-BE30-92D18ADAF5F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459480" y="2316480"/>
            <a:ext cx="2225040" cy="2225040"/>
          </a:xfrm>
          <a:prstGeom prst="rect">
            <a:avLst/>
          </a:prstGeom>
        </p:spPr>
      </p:pic>
    </p:spTree>
    <p:extLst>
      <p:ext uri="{BB962C8B-B14F-4D97-AF65-F5344CB8AC3E}">
        <p14:creationId xmlns:p14="http://schemas.microsoft.com/office/powerpoint/2010/main" val="2233558704"/>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1851EC-D8CE-E346-7101-D27F682C249A}"/>
              </a:ext>
            </a:extLst>
          </p:cNvPr>
          <p:cNvSpPr>
            <a:spLocks noGrp="1"/>
          </p:cNvSpPr>
          <p:nvPr>
            <p:ph type="ctrTitle"/>
          </p:nvPr>
        </p:nvSpPr>
        <p:spPr/>
        <p:txBody>
          <a:bodyPr/>
          <a:lstStyle/>
          <a:p>
            <a:r>
              <a:rPr lang="en-US" dirty="0"/>
              <a:t>Additional Resources</a:t>
            </a:r>
          </a:p>
        </p:txBody>
      </p:sp>
    </p:spTree>
    <p:extLst>
      <p:ext uri="{BB962C8B-B14F-4D97-AF65-F5344CB8AC3E}">
        <p14:creationId xmlns:p14="http://schemas.microsoft.com/office/powerpoint/2010/main" val="279514057"/>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844016-96CD-D2DD-62D6-10D70BC00D12}"/>
              </a:ext>
            </a:extLst>
          </p:cNvPr>
          <p:cNvSpPr>
            <a:spLocks noGrp="1"/>
          </p:cNvSpPr>
          <p:nvPr>
            <p:ph type="title"/>
          </p:nvPr>
        </p:nvSpPr>
        <p:spPr>
          <a:xfrm>
            <a:off x="212090" y="463231"/>
            <a:ext cx="7886700" cy="730249"/>
          </a:xfrm>
        </p:spPr>
        <p:txBody>
          <a:bodyPr>
            <a:normAutofit/>
          </a:bodyPr>
          <a:lstStyle/>
          <a:p>
            <a:r>
              <a:rPr lang="en-US" sz="3600" dirty="0"/>
              <a:t>CSI Resource Site</a:t>
            </a:r>
          </a:p>
        </p:txBody>
      </p:sp>
      <p:sp>
        <p:nvSpPr>
          <p:cNvPr id="3" name="Rectangle 2">
            <a:extLst>
              <a:ext uri="{FF2B5EF4-FFF2-40B4-BE49-F238E27FC236}">
                <a16:creationId xmlns:a16="http://schemas.microsoft.com/office/drawing/2014/main" id="{6378DC88-6DD7-6A33-EBF7-69F38A3F4C9B}"/>
              </a:ext>
            </a:extLst>
          </p:cNvPr>
          <p:cNvSpPr/>
          <p:nvPr/>
        </p:nvSpPr>
        <p:spPr>
          <a:xfrm>
            <a:off x="2773680" y="5080000"/>
            <a:ext cx="3596640" cy="730249"/>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7EA1815F-CFBB-0873-5B12-22C497E9FFF5}"/>
              </a:ext>
            </a:extLst>
          </p:cNvPr>
          <p:cNvSpPr txBox="1"/>
          <p:nvPr/>
        </p:nvSpPr>
        <p:spPr>
          <a:xfrm>
            <a:off x="2936240" y="5260458"/>
            <a:ext cx="3779520" cy="369332"/>
          </a:xfrm>
          <a:prstGeom prst="rect">
            <a:avLst/>
          </a:prstGeom>
          <a:noFill/>
        </p:spPr>
        <p:txBody>
          <a:bodyPr wrap="square" rtlCol="0">
            <a:spAutoFit/>
          </a:bodyPr>
          <a:lstStyle/>
          <a:p>
            <a:r>
              <a:rPr lang="en-US" dirty="0">
                <a:solidFill>
                  <a:schemeClr val="bg1"/>
                </a:solidFill>
              </a:rPr>
              <a:t>https://resources.csi.state.co.us/</a:t>
            </a:r>
          </a:p>
        </p:txBody>
      </p:sp>
      <p:pic>
        <p:nvPicPr>
          <p:cNvPr id="6" name="Picture 5" descr="A screenshot of a computer&#10;&#10;Description automatically generated">
            <a:extLst>
              <a:ext uri="{FF2B5EF4-FFF2-40B4-BE49-F238E27FC236}">
                <a16:creationId xmlns:a16="http://schemas.microsoft.com/office/drawing/2014/main" id="{3EE51FDA-40A1-3639-D74A-DD4A921AC0E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1346948"/>
            <a:ext cx="9144000" cy="3733051"/>
          </a:xfrm>
          <a:prstGeom prst="rect">
            <a:avLst/>
          </a:prstGeom>
        </p:spPr>
      </p:pic>
    </p:spTree>
    <p:extLst>
      <p:ext uri="{BB962C8B-B14F-4D97-AF65-F5344CB8AC3E}">
        <p14:creationId xmlns:p14="http://schemas.microsoft.com/office/powerpoint/2010/main" val="3127734472"/>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schedule of training schedule&#10;&#10;Description automatically generated">
            <a:extLst>
              <a:ext uri="{FF2B5EF4-FFF2-40B4-BE49-F238E27FC236}">
                <a16:creationId xmlns:a16="http://schemas.microsoft.com/office/drawing/2014/main" id="{6EC052B1-D84A-FB51-0B7A-B6714493273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41354" y="1279746"/>
            <a:ext cx="5861292" cy="4560160"/>
          </a:xfrm>
          <a:prstGeom prst="rect">
            <a:avLst/>
          </a:prstGeom>
        </p:spPr>
      </p:pic>
      <p:sp>
        <p:nvSpPr>
          <p:cNvPr id="4" name="Rectangle 3">
            <a:extLst>
              <a:ext uri="{FF2B5EF4-FFF2-40B4-BE49-F238E27FC236}">
                <a16:creationId xmlns:a16="http://schemas.microsoft.com/office/drawing/2014/main" id="{A78D0B8B-CF27-456E-5041-D2704F5E41EB}"/>
              </a:ext>
            </a:extLst>
          </p:cNvPr>
          <p:cNvSpPr/>
          <p:nvPr/>
        </p:nvSpPr>
        <p:spPr>
          <a:xfrm>
            <a:off x="873125" y="5508526"/>
            <a:ext cx="7397750" cy="967838"/>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4BAF3F2-88AB-8F0D-2866-3CE4E742D684}"/>
              </a:ext>
            </a:extLst>
          </p:cNvPr>
          <p:cNvSpPr>
            <a:spLocks noGrp="1"/>
          </p:cNvSpPr>
          <p:nvPr>
            <p:ph type="title"/>
          </p:nvPr>
        </p:nvSpPr>
        <p:spPr>
          <a:xfrm>
            <a:off x="486410" y="549497"/>
            <a:ext cx="7886700" cy="730249"/>
          </a:xfrm>
        </p:spPr>
        <p:txBody>
          <a:bodyPr>
            <a:normAutofit/>
          </a:bodyPr>
          <a:lstStyle/>
          <a:p>
            <a:r>
              <a:rPr lang="en-US" sz="3600" dirty="0"/>
              <a:t>2023-2024 Trainings</a:t>
            </a:r>
          </a:p>
        </p:txBody>
      </p:sp>
      <p:sp>
        <p:nvSpPr>
          <p:cNvPr id="3" name="TextBox 2">
            <a:extLst>
              <a:ext uri="{FF2B5EF4-FFF2-40B4-BE49-F238E27FC236}">
                <a16:creationId xmlns:a16="http://schemas.microsoft.com/office/drawing/2014/main" id="{9BCF4C98-3F1B-42B2-4D19-1AF97FB88DFF}"/>
              </a:ext>
            </a:extLst>
          </p:cNvPr>
          <p:cNvSpPr txBox="1"/>
          <p:nvPr/>
        </p:nvSpPr>
        <p:spPr>
          <a:xfrm>
            <a:off x="1336040" y="5669279"/>
            <a:ext cx="6471920" cy="646331"/>
          </a:xfrm>
          <a:prstGeom prst="rect">
            <a:avLst/>
          </a:prstGeom>
          <a:noFill/>
        </p:spPr>
        <p:txBody>
          <a:bodyPr wrap="square" rtlCol="0">
            <a:spAutoFit/>
          </a:bodyPr>
          <a:lstStyle/>
          <a:p>
            <a:pPr algn="ctr"/>
            <a:r>
              <a:rPr lang="en-US" dirty="0">
                <a:solidFill>
                  <a:schemeClr val="bg1"/>
                </a:solidFill>
                <a:hlinkClick r:id="rId3">
                  <a:extLst>
                    <a:ext uri="{A12FA001-AC4F-418D-AE19-62706E023703}">
                      <ahyp:hlinkClr xmlns:ahyp="http://schemas.microsoft.com/office/drawing/2018/hyperlinkcolor" val="tx"/>
                    </a:ext>
                  </a:extLst>
                </a:hlinkClick>
              </a:rPr>
              <a:t>https://docs.google.com/document/d/1WkE8OKZHKcCbf76mPpLKqfOOYaKFVG8EnHtJaf39uUs/edit?usp=sharing</a:t>
            </a:r>
            <a:r>
              <a:rPr lang="en-US" dirty="0">
                <a:solidFill>
                  <a:schemeClr val="bg1"/>
                </a:solidFill>
              </a:rPr>
              <a:t> </a:t>
            </a:r>
          </a:p>
        </p:txBody>
      </p:sp>
    </p:spTree>
    <p:extLst>
      <p:ext uri="{BB962C8B-B14F-4D97-AF65-F5344CB8AC3E}">
        <p14:creationId xmlns:p14="http://schemas.microsoft.com/office/powerpoint/2010/main" val="3528720145"/>
      </p:ext>
    </p:extLst>
  </p:cSld>
  <p:clrMapOvr>
    <a:masterClrMapping/>
  </p:clrMapOvr>
</p:sld>
</file>

<file path=ppt/theme/theme1.xml><?xml version="1.0" encoding="utf-8"?>
<a:theme xmlns:a="http://schemas.openxmlformats.org/drawingml/2006/main" name="Office Theme">
  <a:themeElements>
    <a:clrScheme name="Custom 7">
      <a:dk1>
        <a:sysClr val="windowText" lastClr="000000"/>
      </a:dk1>
      <a:lt1>
        <a:sysClr val="window" lastClr="FFFFFF"/>
      </a:lt1>
      <a:dk2>
        <a:srgbClr val="44546A"/>
      </a:dk2>
      <a:lt2>
        <a:srgbClr val="E7E6E6"/>
      </a:lt2>
      <a:accent1>
        <a:srgbClr val="455FA9"/>
      </a:accent1>
      <a:accent2>
        <a:srgbClr val="008CA0"/>
      </a:accent2>
      <a:accent3>
        <a:srgbClr val="7C9B52"/>
      </a:accent3>
      <a:accent4>
        <a:srgbClr val="EFAA1F"/>
      </a:accent4>
      <a:accent5>
        <a:srgbClr val="C63F28"/>
      </a:accent5>
      <a:accent6>
        <a:srgbClr val="A5A5A5"/>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SI PowerPoint Template" id="{C14E304F-5A32-4AF4-80EF-900BF47375BA}" vid="{3303ABBC-D49F-452D-9940-407FDE384BB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Presentation Template</Template>
  <TotalTime>1449</TotalTime>
  <Words>7351</Words>
  <Application>Microsoft Office PowerPoint</Application>
  <PresentationFormat>On-screen Show (4:3)</PresentationFormat>
  <Paragraphs>1058</Paragraphs>
  <Slides>101</Slides>
  <Notes>18</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101</vt:i4>
      </vt:variant>
    </vt:vector>
  </HeadingPairs>
  <TitlesOfParts>
    <vt:vector size="110" baseType="lpstr">
      <vt:lpstr>Arial</vt:lpstr>
      <vt:lpstr>Calibri</vt:lpstr>
      <vt:lpstr>Courier New</vt:lpstr>
      <vt:lpstr>Museo Slab 500</vt:lpstr>
      <vt:lpstr>Open Sans</vt:lpstr>
      <vt:lpstr>SourceSansProRegular</vt:lpstr>
      <vt:lpstr>Times New Roman</vt:lpstr>
      <vt:lpstr>Wingdings</vt:lpstr>
      <vt:lpstr>Office Theme</vt:lpstr>
      <vt:lpstr>2023-2024 SAC Orientation Training </vt:lpstr>
      <vt:lpstr>Poll Activity</vt:lpstr>
      <vt:lpstr>Agenda</vt:lpstr>
      <vt:lpstr>General Information</vt:lpstr>
      <vt:lpstr>State Content Assessments: Purpose and Uses</vt:lpstr>
      <vt:lpstr>Reminder</vt:lpstr>
      <vt:lpstr>Spring 2023 Assessment Results</vt:lpstr>
      <vt:lpstr>Spring 2023 Assessment Reporting Timeline</vt:lpstr>
      <vt:lpstr>SPR QR Code</vt:lpstr>
      <vt:lpstr>Assessment Development</vt:lpstr>
      <vt:lpstr>Spring 2024 Colorado Assessments</vt:lpstr>
      <vt:lpstr>State Assessments: Grades 3-8</vt:lpstr>
      <vt:lpstr>State Assessments: Grades 9-11</vt:lpstr>
      <vt:lpstr>State Assessments: K-12</vt:lpstr>
      <vt:lpstr>Annual Training Requirement</vt:lpstr>
      <vt:lpstr>Requirements &amp; District Responsibilities Parent Excusals §22-7-1013(8)(a-c)</vt:lpstr>
      <vt:lpstr>Parent Excusals</vt:lpstr>
      <vt:lpstr>Knowledge Check</vt:lpstr>
      <vt:lpstr>2023-2024 State Assessment Schedule</vt:lpstr>
      <vt:lpstr>Tentative 2023-24 State Assessment Calendar</vt:lpstr>
      <vt:lpstr>CMAS Assessment Window </vt:lpstr>
      <vt:lpstr>CMAS Early and Extended Window Options</vt:lpstr>
      <vt:lpstr>Scheduling Considerations</vt:lpstr>
      <vt:lpstr>Knowledge Check</vt:lpstr>
      <vt:lpstr>ACCESS for ELLs</vt:lpstr>
      <vt:lpstr>ACCESS for ELLs</vt:lpstr>
      <vt:lpstr>ACCESS for ELLs® Key Dates</vt:lpstr>
      <vt:lpstr>WIDA Screener</vt:lpstr>
      <vt:lpstr>Knowledge Check</vt:lpstr>
      <vt:lpstr>CMAS</vt:lpstr>
      <vt:lpstr>CMAS Grades and Content Areas</vt:lpstr>
      <vt:lpstr>PearsonAccessnext</vt:lpstr>
      <vt:lpstr>Site Readiness Activities </vt:lpstr>
      <vt:lpstr>High Level CMAS Activities for SACs</vt:lpstr>
      <vt:lpstr>CMAS Accommodations</vt:lpstr>
      <vt:lpstr>CMAS Accommodations</vt:lpstr>
      <vt:lpstr>Unique Accommodation Requests (UARs)</vt:lpstr>
      <vt:lpstr>Primary/Home Language Accommodations</vt:lpstr>
      <vt:lpstr>First Year in US – ELA Only</vt:lpstr>
      <vt:lpstr>Knowledge Check</vt:lpstr>
      <vt:lpstr>CoAlt English Language Arts &amp; Mathematics (DLM) and CoAlt Science</vt:lpstr>
      <vt:lpstr>CoAlt Assessment Administration</vt:lpstr>
      <vt:lpstr>CoAlt Assessment Administration – Grades 3-8</vt:lpstr>
      <vt:lpstr>CoAlt Assessment Administration – High School</vt:lpstr>
      <vt:lpstr>CoAlt Training</vt:lpstr>
      <vt:lpstr>Knowledge Check</vt:lpstr>
      <vt:lpstr>Colorado Digital PSAT &amp; SAT</vt:lpstr>
      <vt:lpstr>Digitally-based Colorado PSAT and SAT</vt:lpstr>
      <vt:lpstr>Digitally-based Colorado PSAT and SAT</vt:lpstr>
      <vt:lpstr>Digital Testing Preview</vt:lpstr>
      <vt:lpstr>Digital Testing Advantages</vt:lpstr>
      <vt:lpstr>Digitally-based Colorado PSAT and SAT Dates </vt:lpstr>
      <vt:lpstr>PSAT 9, PSAT 10, SAT Test Times</vt:lpstr>
      <vt:lpstr>Colorado PSAT and SAT</vt:lpstr>
      <vt:lpstr>Colorado PSAT and SAT Accommodations</vt:lpstr>
      <vt:lpstr>Difference Between CMAS and PSAT/SAT in Colorado</vt:lpstr>
      <vt:lpstr>Colorado PSAT and SAT Training</vt:lpstr>
      <vt:lpstr>Colorado PSAT and SAT Reminders for 2023-24</vt:lpstr>
      <vt:lpstr>PSAT/SAT Resources</vt:lpstr>
      <vt:lpstr>Knowledge Check</vt:lpstr>
      <vt:lpstr>National &amp; International Assessments</vt:lpstr>
      <vt:lpstr>National Assessment of Educational Progress (NAEP)</vt:lpstr>
      <vt:lpstr>Data and Reporting</vt:lpstr>
      <vt:lpstr>Assessment Data Collections</vt:lpstr>
      <vt:lpstr>Reporting of Results</vt:lpstr>
      <vt:lpstr>Reporting of Results Continued</vt:lpstr>
      <vt:lpstr>Assessment System Initiatives &amp; Resources</vt:lpstr>
      <vt:lpstr>Colorado Assessment Literacy Program</vt:lpstr>
      <vt:lpstr>Collaboratively-developed, Standards-based Performance Assessments</vt:lpstr>
      <vt:lpstr>Collaboratively-developed, Standards-based Performance Assessments</vt:lpstr>
      <vt:lpstr> Aligned Initiatives</vt:lpstr>
      <vt:lpstr>Universal Technology Tips for State Assessments</vt:lpstr>
      <vt:lpstr>Online Assessment Platforms</vt:lpstr>
      <vt:lpstr>INSIGHT: Disable Background Processes</vt:lpstr>
      <vt:lpstr>INSIGHT : Disable Background Processes</vt:lpstr>
      <vt:lpstr>TestNav Requirements Policy</vt:lpstr>
      <vt:lpstr>Assessment Technology Device Requirements</vt:lpstr>
      <vt:lpstr>Assessment Technology Device Requirements</vt:lpstr>
      <vt:lpstr>Assessment Technology Device Requirements</vt:lpstr>
      <vt:lpstr>Assessment Technology Minimum Hardware Specifications</vt:lpstr>
      <vt:lpstr>Assessment Technology Minimum Hardware Specifications</vt:lpstr>
      <vt:lpstr>Assessment Technology Minimum Hardware Specifications</vt:lpstr>
      <vt:lpstr>Knowledge Check</vt:lpstr>
      <vt:lpstr>Communication</vt:lpstr>
      <vt:lpstr>Role</vt:lpstr>
      <vt:lpstr>PowerPoint Presentation</vt:lpstr>
      <vt:lpstr>PowerPoint Presentation</vt:lpstr>
      <vt:lpstr>PowerPoint Presentation</vt:lpstr>
      <vt:lpstr>Transmitting Secure Information</vt:lpstr>
      <vt:lpstr>Knowledge Check</vt:lpstr>
      <vt:lpstr>Local Education Provider Responsibilities </vt:lpstr>
      <vt:lpstr>SAT Scores on Transcripts</vt:lpstr>
      <vt:lpstr>Requirements &amp; District Responsibilities Paper-based Testing §22-7-1013(6), §22-7-1006.3(1)(d-e)</vt:lpstr>
      <vt:lpstr>Requirements &amp; District Responsibilities Assessment Information §22-7-1013(7)(a)</vt:lpstr>
      <vt:lpstr>Requirements &amp; District Responsibilities Parent Excusals §22-7-1013(8)(a-c)</vt:lpstr>
      <vt:lpstr>Knowledge Check</vt:lpstr>
      <vt:lpstr>Additional Resources</vt:lpstr>
      <vt:lpstr>CSI Resource Site</vt:lpstr>
      <vt:lpstr>2023-2024 Trainings</vt:lpstr>
      <vt:lpstr>Contact</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2023-2024 SAC Orientation Training </dc:title>
  <dc:creator>Winn, Kali</dc:creator>
  <cp:lastModifiedBy>Winn, Kali</cp:lastModifiedBy>
  <cp:revision>1</cp:revision>
  <dcterms:created xsi:type="dcterms:W3CDTF">2023-09-05T18:06:54Z</dcterms:created>
  <dcterms:modified xsi:type="dcterms:W3CDTF">2023-09-06T18:16:37Z</dcterms:modified>
</cp:coreProperties>
</file>