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6" r:id="rId2"/>
    <p:sldMasterId id="2147483689" r:id="rId3"/>
  </p:sldMasterIdLst>
  <p:notesMasterIdLst>
    <p:notesMasterId r:id="rId24"/>
  </p:notesMasterIdLst>
  <p:sldIdLst>
    <p:sldId id="256" r:id="rId4"/>
    <p:sldId id="354" r:id="rId5"/>
    <p:sldId id="355" r:id="rId6"/>
    <p:sldId id="261" r:id="rId7"/>
    <p:sldId id="366" r:id="rId8"/>
    <p:sldId id="369" r:id="rId9"/>
    <p:sldId id="3367" r:id="rId10"/>
    <p:sldId id="288" r:id="rId11"/>
    <p:sldId id="3364" r:id="rId12"/>
    <p:sldId id="277" r:id="rId13"/>
    <p:sldId id="260" r:id="rId14"/>
    <p:sldId id="360" r:id="rId15"/>
    <p:sldId id="3362" r:id="rId16"/>
    <p:sldId id="356" r:id="rId17"/>
    <p:sldId id="361" r:id="rId18"/>
    <p:sldId id="358" r:id="rId19"/>
    <p:sldId id="362" r:id="rId20"/>
    <p:sldId id="309" r:id="rId21"/>
    <p:sldId id="3368" r:id="rId22"/>
    <p:sldId id="28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AA1F"/>
    <a:srgbClr val="C63F28"/>
    <a:srgbClr val="008CA0"/>
    <a:srgbClr val="6774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63" autoAdjust="0"/>
    <p:restoredTop sz="96357" autoAdjust="0"/>
  </p:normalViewPr>
  <p:slideViewPr>
    <p:cSldViewPr snapToGrid="0">
      <p:cViewPr varScale="1">
        <p:scale>
          <a:sx n="114" d="100"/>
          <a:sy n="114" d="100"/>
        </p:scale>
        <p:origin x="300" y="102"/>
      </p:cViewPr>
      <p:guideLst/>
    </p:cSldViewPr>
  </p:slideViewPr>
  <p:outlineViewPr>
    <p:cViewPr>
      <p:scale>
        <a:sx n="33" d="100"/>
        <a:sy n="33" d="100"/>
      </p:scale>
      <p:origin x="0" y="-62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B0A790-FBD9-42A1-B1A3-83ED2097E741}" type="datetimeFigureOut">
              <a:rPr lang="en-US" smtClean="0"/>
              <a:t>9/19/2023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6A76B1-1F0A-4FE6-9145-7D1E4502BE6D}" type="slidenum">
              <a:rPr lang="en-US" smtClean="0"/>
              <a:t>‹#›</a:t>
            </a:fld>
            <a:endParaRPr lang="en-US" dirty="0"/>
          </a:p>
        </p:txBody>
      </p:sp>
    </p:spTree>
    <p:extLst>
      <p:ext uri="{BB962C8B-B14F-4D97-AF65-F5344CB8AC3E}">
        <p14:creationId xmlns:p14="http://schemas.microsoft.com/office/powerpoint/2010/main" val="3586385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All,</a:t>
            </a:r>
          </a:p>
          <a:p>
            <a:r>
              <a:rPr lang="en-US" dirty="0"/>
              <a:t>Thanks so much for reviewing this training for the 23-24 Special Education December Count Collection!  This short recording focuses on any updates for the year, some reminders related to validation of the data, and some warning clearing assistance.  This training is ideal for staff that are returning in the role of data submissions and have a strong knowledge of the submissions process.  It is also important for new staff to review this along with the general overview webinar to better understand any changes to fields or errors and what information should be validated across collections.  Feel free to reach out to CSI if you have questions at any point!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205E4E-AB8E-42C3-BAD2-8E194533BE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07163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407988" y="698500"/>
            <a:ext cx="6207125"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a:t>
            </a:r>
            <a:r>
              <a:rPr lang="en-US" baseline="0" dirty="0"/>
              <a:t> lets talk about the need for Collaboration of school staff and some necessary validation of that data in order to provide accurate and error free data.  The December Count and Human Resource collections are closely tied as it relates to Special Education staff, so being sure that the staff in those roles collaborate and coordinate a plan moving forward is vital to the success of both collections.</a:t>
            </a:r>
            <a:endParaRPr lang="en-US" dirty="0"/>
          </a:p>
        </p:txBody>
      </p:sp>
    </p:spTree>
    <p:extLst>
      <p:ext uri="{BB962C8B-B14F-4D97-AF65-F5344CB8AC3E}">
        <p14:creationId xmlns:p14="http://schemas.microsoft.com/office/powerpoint/2010/main" val="1141982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407988" y="698500"/>
            <a:ext cx="6207125"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Now you may be asking yourselves, how are the two collections related and what can be done to ensure success?  The short answer to this is collaboration across collection staff.</a:t>
            </a:r>
            <a:r>
              <a:rPr lang="en-US" baseline="0" dirty="0"/>
              <a:t>  During this collection, w</a:t>
            </a:r>
            <a:r>
              <a:rPr lang="en-US" dirty="0"/>
              <a:t>e</a:t>
            </a:r>
            <a:r>
              <a:rPr lang="en-US" baseline="0" dirty="0"/>
              <a:t> really want to emphasize the need of you as Special Education Staff to collaborate with your schools Human Resources staff to clear errors.  As Special Education staff are working through their collection, they may encounter errors particularly on the Level 2 Staff error files that will require changes to the HR files, so being proactive and reaching out to them early in this process is especially important. CSI does try to provide both contacts this information throughout the process, particularly when issues are discovered, but collaborating with those staff and developing a plan will be key to the success of both collections.  </a:t>
            </a:r>
            <a:endParaRPr lang="en-US" dirty="0"/>
          </a:p>
        </p:txBody>
      </p:sp>
    </p:spTree>
    <p:extLst>
      <p:ext uri="{BB962C8B-B14F-4D97-AF65-F5344CB8AC3E}">
        <p14:creationId xmlns:p14="http://schemas.microsoft.com/office/powerpoint/2010/main" val="3214375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Taking this cross collaboration details a step further, this slide shows the main fields being impacted and are the EDID, Grade level, and SPED Flag.  Staff working the December Count collection must provide appropriate EDID providers within the participation file along with ensuring all students grade levels are accurately coded.  In turn, the HR staff must include all those special education staff within their files and a Special Education flag of 1.  All staff coded this way will be pulled into the December Count snapshot rather than the HR.  Not only that, the grade levels taught selected in the HR files must match the grade levels of the students with their EDID being used on the Participation file.  If not, then there will be level 2 staff errors in December Count that may need to be cleared by updating the HR files.  This is why the collaboration and validation of this data is so vital.</a:t>
            </a:r>
          </a:p>
        </p:txBody>
      </p:sp>
      <p:sp>
        <p:nvSpPr>
          <p:cNvPr id="4" name="Slide Number Placeholder 3"/>
          <p:cNvSpPr>
            <a:spLocks noGrp="1"/>
          </p:cNvSpPr>
          <p:nvPr>
            <p:ph type="sldNum" sz="quarter" idx="5"/>
          </p:nvPr>
        </p:nvSpPr>
        <p:spPr/>
        <p:txBody>
          <a:bodyPr/>
          <a:lstStyle/>
          <a:p>
            <a:fld id="{8C6A76B1-1F0A-4FE6-9145-7D1E4502BE6D}" type="slidenum">
              <a:rPr lang="en-US" smtClean="0"/>
              <a:t>12</a:t>
            </a:fld>
            <a:endParaRPr lang="en-US" dirty="0"/>
          </a:p>
        </p:txBody>
      </p:sp>
    </p:spTree>
    <p:extLst>
      <p:ext uri="{BB962C8B-B14F-4D97-AF65-F5344CB8AC3E}">
        <p14:creationId xmlns:p14="http://schemas.microsoft.com/office/powerpoint/2010/main" val="4230766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our schools ran into this issue in the past in IC so I thought I should mention it.  We have previously seen the staff persons EDID not showing up on the December Count files as an EDID provider.  This has caused both December Count and HR issues.  To ensure that the EDID populates correctly on the files, please follow all the bulleted steps, which include(READ STEPS).  Adding the correct EDID in this IC setup as mentioned in the last bullet definitely was the primary issue, but if all are followed, the EDID should successfully show up.  I should note that if you are not the one completing updates on the staff records in IC, please mention this to the applicable staff member.</a:t>
            </a:r>
          </a:p>
        </p:txBody>
      </p:sp>
      <p:sp>
        <p:nvSpPr>
          <p:cNvPr id="4" name="Slide Number Placeholder 3"/>
          <p:cNvSpPr>
            <a:spLocks noGrp="1"/>
          </p:cNvSpPr>
          <p:nvPr>
            <p:ph type="sldNum" sz="quarter" idx="5"/>
          </p:nvPr>
        </p:nvSpPr>
        <p:spPr/>
        <p:txBody>
          <a:bodyPr/>
          <a:lstStyle/>
          <a:p>
            <a:fld id="{6953E683-9395-462B-BC72-DF63D010A933}" type="slidenum">
              <a:rPr lang="en-US" smtClean="0"/>
              <a:t>13</a:t>
            </a:fld>
            <a:endParaRPr lang="en-US"/>
          </a:p>
        </p:txBody>
      </p:sp>
    </p:spTree>
    <p:extLst>
      <p:ext uri="{BB962C8B-B14F-4D97-AF65-F5344CB8AC3E}">
        <p14:creationId xmlns:p14="http://schemas.microsoft.com/office/powerpoint/2010/main" val="4236898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407988" y="698500"/>
            <a:ext cx="6207125"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a:t>
            </a:r>
            <a:r>
              <a:rPr lang="en-US" baseline="0" dirty="0"/>
              <a:t> lets talk about the some common warnings and issues that will need to be addressed prior to them potentially becoming errors.</a:t>
            </a:r>
            <a:endParaRPr lang="en-US" dirty="0"/>
          </a:p>
        </p:txBody>
      </p:sp>
    </p:spTree>
    <p:extLst>
      <p:ext uri="{BB962C8B-B14F-4D97-AF65-F5344CB8AC3E}">
        <p14:creationId xmlns:p14="http://schemas.microsoft.com/office/powerpoint/2010/main" val="948079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jumping into the warnings, I wanted to discuss the requirements special education staff must have in order to be reported as a Special Education Teacher or Speech Language Pathologist for the December Count collection.  Staff whose EDID is being used for December Count must have the appropriate licensing and qualifications as of December 1st to serve this sub-set of students.  To be eligible a staff person must be:</a:t>
            </a:r>
            <a:endParaRPr lang="en-US" dirty="0">
              <a:solidFill>
                <a:srgbClr val="C00000"/>
              </a:solidFill>
              <a:latin typeface="Arial" panose="020B0604020202020204" pitchFamily="34" charset="0"/>
              <a:cs typeface="Arial" panose="020B0604020202020204" pitchFamily="34" charset="0"/>
            </a:endParaRPr>
          </a:p>
          <a:p>
            <a:pPr marL="1200150" lvl="2" indent="-285750">
              <a:buFont typeface="Arial" panose="020B0604020202020204" pitchFamily="34" charset="0"/>
              <a:buChar char="•"/>
            </a:pPr>
            <a:r>
              <a:rPr lang="en-US" dirty="0">
                <a:latin typeface="Arial" panose="020B0604020202020204" pitchFamily="34" charset="0"/>
                <a:cs typeface="Arial" panose="020B0604020202020204" pitchFamily="34" charset="0"/>
              </a:rPr>
              <a:t>Holding a valid CDE license for the assignment</a:t>
            </a:r>
          </a:p>
          <a:p>
            <a:pPr marL="1200150" lvl="2" indent="-285750">
              <a:buFont typeface="Arial" panose="020B0604020202020204" pitchFamily="34" charset="0"/>
              <a:buChar char="•"/>
            </a:pPr>
            <a:r>
              <a:rPr lang="en-US" dirty="0">
                <a:latin typeface="Arial" panose="020B0604020202020204" pitchFamily="34" charset="0"/>
                <a:cs typeface="Arial" panose="020B0604020202020204" pitchFamily="34" charset="0"/>
              </a:rPr>
              <a:t>Holding an age level endorsement for the ages of students served</a:t>
            </a:r>
          </a:p>
          <a:p>
            <a:pPr marL="1200150" lvl="2" indent="-285750">
              <a:buFont typeface="Arial" panose="020B0604020202020204" pitchFamily="34" charset="0"/>
              <a:buChar char="•"/>
            </a:pPr>
            <a:r>
              <a:rPr lang="en-US" dirty="0">
                <a:latin typeface="Arial" panose="020B0604020202020204" pitchFamily="34" charset="0"/>
                <a:cs typeface="Arial" panose="020B0604020202020204" pitchFamily="34" charset="0"/>
              </a:rPr>
              <a:t>Serving a majority of special education students with the same identified area of need as the staff’s special education endorsement; this is the 50% caseload match for the two roles I just mentioned.</a:t>
            </a:r>
          </a:p>
          <a:p>
            <a:pPr marL="457200" lvl="1" indent="0">
              <a:buFont typeface="Arial" panose="020B0604020202020204" pitchFamily="34" charset="0"/>
              <a:buNone/>
            </a:pPr>
            <a:endParaRPr lang="en-US" dirty="0">
              <a:latin typeface="Arial" panose="020B0604020202020204" pitchFamily="34" charset="0"/>
              <a:cs typeface="Arial" panose="020B0604020202020204" pitchFamily="34" charset="0"/>
            </a:endParaRPr>
          </a:p>
          <a:p>
            <a:r>
              <a:rPr lang="en-US" dirty="0"/>
              <a:t>If particular staff do not meet these requirements, they will receive a Staff Approval Matrix or SAM warning on December Count level 2 staff report.  CSI does review each of these warnings and will probably be reaching out to you, so just ensure all staff have the appropriate endorsements on their license.</a:t>
            </a:r>
          </a:p>
        </p:txBody>
      </p:sp>
      <p:sp>
        <p:nvSpPr>
          <p:cNvPr id="4" name="Slide Number Placeholder 3"/>
          <p:cNvSpPr>
            <a:spLocks noGrp="1"/>
          </p:cNvSpPr>
          <p:nvPr>
            <p:ph type="sldNum" sz="quarter" idx="5"/>
          </p:nvPr>
        </p:nvSpPr>
        <p:spPr/>
        <p:txBody>
          <a:bodyPr/>
          <a:lstStyle/>
          <a:p>
            <a:fld id="{8C6A76B1-1F0A-4FE6-9145-7D1E4502BE6D}" type="slidenum">
              <a:rPr lang="en-US" smtClean="0"/>
              <a:t>15</a:t>
            </a:fld>
            <a:endParaRPr lang="en-US" dirty="0"/>
          </a:p>
        </p:txBody>
      </p:sp>
    </p:spTree>
    <p:extLst>
      <p:ext uri="{BB962C8B-B14F-4D97-AF65-F5344CB8AC3E}">
        <p14:creationId xmlns:p14="http://schemas.microsoft.com/office/powerpoint/2010/main" val="961138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should you do if you receive a SAM Warning or even prior to that to ensure accurate data?   You want to be sure that (READ Slide)</a:t>
            </a:r>
          </a:p>
          <a:p>
            <a:endParaRPr lang="en-US" dirty="0"/>
          </a:p>
          <a:p>
            <a:r>
              <a:rPr lang="en-US" dirty="0"/>
              <a:t>As mentioned, our SPED Director Matt Hudson will be reaching out to all schools with this type of warning for clarification.  Licensing and qualifications as well as case load are extremely important when working with Special Education students, so flagging anyone without the proper licensure or caseloads is key to correcting the issue and ensuring only applicable staff are in that role.  Sometimes it may be just the case that a license is still being processed and in other situations, it may be discovered that the person is coded  in the wrong role, so taking these warnings seriously and reaching out is extremely important.</a:t>
            </a:r>
          </a:p>
        </p:txBody>
      </p:sp>
      <p:sp>
        <p:nvSpPr>
          <p:cNvPr id="4" name="Slide Number Placeholder 3"/>
          <p:cNvSpPr>
            <a:spLocks noGrp="1"/>
          </p:cNvSpPr>
          <p:nvPr>
            <p:ph type="sldNum" sz="quarter" idx="5"/>
          </p:nvPr>
        </p:nvSpPr>
        <p:spPr/>
        <p:txBody>
          <a:bodyPr/>
          <a:lstStyle/>
          <a:p>
            <a:fld id="{8C6A76B1-1F0A-4FE6-9145-7D1E4502BE6D}" type="slidenum">
              <a:rPr lang="en-US" smtClean="0"/>
              <a:t>16</a:t>
            </a:fld>
            <a:endParaRPr lang="en-US" dirty="0"/>
          </a:p>
        </p:txBody>
      </p:sp>
    </p:spTree>
    <p:extLst>
      <p:ext uri="{BB962C8B-B14F-4D97-AF65-F5344CB8AC3E}">
        <p14:creationId xmlns:p14="http://schemas.microsoft.com/office/powerpoint/2010/main" val="983752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warning I would like to discuss is the DC154 or duplicate warning.  This indicates that another district is reporting the same student in attendance on December 1</a:t>
            </a:r>
            <a:r>
              <a:rPr lang="en-US" baseline="30000" dirty="0"/>
              <a:t>st</a:t>
            </a:r>
            <a:r>
              <a:rPr lang="en-US" dirty="0"/>
              <a:t> and is coded as being fully funded.  This will only flag as a level 2 warning but must be addressed as it will come up during the duplicate phase of the collection.  You should thoroughly review any student receiving this warning and ensure they are receiving services and was in attendance as of December 1</a:t>
            </a:r>
            <a:r>
              <a:rPr lang="en-US" baseline="30000" dirty="0"/>
              <a:t>st</a:t>
            </a:r>
            <a:r>
              <a:rPr lang="en-US" dirty="0"/>
              <a:t>.  If not, then you do not need to report this student or report as exited prior to 12/1.  If the student was in attendance, CSI will reach out to the other district to have them correct the issue on their end.</a:t>
            </a:r>
          </a:p>
        </p:txBody>
      </p:sp>
      <p:sp>
        <p:nvSpPr>
          <p:cNvPr id="4" name="Slide Number Placeholder 3"/>
          <p:cNvSpPr>
            <a:spLocks noGrp="1"/>
          </p:cNvSpPr>
          <p:nvPr>
            <p:ph type="sldNum" sz="quarter" idx="5"/>
          </p:nvPr>
        </p:nvSpPr>
        <p:spPr/>
        <p:txBody>
          <a:bodyPr/>
          <a:lstStyle/>
          <a:p>
            <a:fld id="{8C6A76B1-1F0A-4FE6-9145-7D1E4502BE6D}" type="slidenum">
              <a:rPr lang="en-US" smtClean="0"/>
              <a:t>17</a:t>
            </a:fld>
            <a:endParaRPr lang="en-US" dirty="0"/>
          </a:p>
        </p:txBody>
      </p:sp>
    </p:spTree>
    <p:extLst>
      <p:ext uri="{BB962C8B-B14F-4D97-AF65-F5344CB8AC3E}">
        <p14:creationId xmlns:p14="http://schemas.microsoft.com/office/powerpoint/2010/main" val="885124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Lastly, lets talk about timelines and deadlines for the collection!</a:t>
            </a:r>
            <a:endParaRPr dirty="0"/>
          </a:p>
        </p:txBody>
      </p:sp>
    </p:spTree>
    <p:extLst>
      <p:ext uri="{BB962C8B-B14F-4D97-AF65-F5344CB8AC3E}">
        <p14:creationId xmlns:p14="http://schemas.microsoft.com/office/powerpoint/2010/main" val="21515591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terms of </a:t>
            </a:r>
            <a:r>
              <a:rPr lang="en-US" baseline="0" dirty="0"/>
              <a:t>timelines and deadlines that must be met for the 23-24 December Count collection.  First, we have a date of 11/07 to have all your initial child and participation files submitted with level 1 error clearance for those files being on December 5th.  All school must have both level 1 and 2 errors cleared by January 11</a:t>
            </a:r>
            <a:r>
              <a:rPr lang="en-US" baseline="30000" dirty="0"/>
              <a:t>th</a:t>
            </a:r>
            <a:r>
              <a:rPr lang="en-US" baseline="0" dirty="0"/>
              <a:t>, 2024,  and you will receive your summary report shortly thereafter.  The date to review, sign and return those is January 25th.  If after reviewing, you notice some changes that need to be made to your data, please submit those updated files to CSI by January 22nd to ensure files can be processed and a new summary report delivered to meet the deadline.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7B1147-DB76-49D4-A20F-D9692E6584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779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quick overview of the topics that we will be discussing today.  First, we will discuss the updates and changes that have occurred within the collection, in particular file layout changes.  This includes the removal and additions of fields and coding options available to you, including the removal of all Path 1 fields.  Next, we’ll cover some validation and collaboration reminders related to working with your Human Resource staff to clear errors and  populating EDIDs in IC.  Last, we’ll look at some Warnings that could potentially turn into errors and require updates from the school.  These are related to SPED Staff Coding, SAM Warnings, and Duplicate Warnings.  Hopefully, utilizing the knowledge gained here may help with the error clearance process and overall accuracy of your numbers.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205E4E-AB8E-42C3-BAD2-8E194533BE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6940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a:spLocks noGrp="1" noRot="1" noChangeAspect="1"/>
          </p:cNvSpPr>
          <p:nvPr>
            <p:ph type="sldImg" idx="2"/>
          </p:nvPr>
        </p:nvSpPr>
        <p:spPr>
          <a:xfrm>
            <a:off x="407988" y="698500"/>
            <a:ext cx="6207125"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5" name="Shape 335"/>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Thank you so much for reviewing this</a:t>
            </a:r>
            <a:r>
              <a:rPr lang="en-US" baseline="0" dirty="0"/>
              <a:t> training for the 23-24 December Count Data Collection.  If you have questions, don’t hesitate to reach out to CSI and we are more than happy to assist you!  </a:t>
            </a:r>
            <a:endParaRPr dirty="0"/>
          </a:p>
        </p:txBody>
      </p:sp>
    </p:spTree>
    <p:extLst>
      <p:ext uri="{BB962C8B-B14F-4D97-AF65-F5344CB8AC3E}">
        <p14:creationId xmlns:p14="http://schemas.microsoft.com/office/powerpoint/2010/main" val="2288095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begin, I want</a:t>
            </a:r>
            <a:r>
              <a:rPr lang="en-US" baseline="0" dirty="0"/>
              <a:t> to talk about the purpose of the December Count Collection.  The purpose is to accurately record data </a:t>
            </a:r>
            <a:r>
              <a:rPr lang="en-US" sz="1200" dirty="0">
                <a:sym typeface="Lato"/>
              </a:rPr>
              <a:t>about students with IEPs  as of December 1</a:t>
            </a:r>
            <a:r>
              <a:rPr lang="en-US" sz="1200" baseline="30000" dirty="0">
                <a:sym typeface="Lato"/>
              </a:rPr>
              <a:t>st</a:t>
            </a:r>
            <a:r>
              <a:rPr lang="en-US" sz="1200" dirty="0">
                <a:sym typeface="Lato"/>
              </a:rPr>
              <a:t>, so that schools may receive appropriate funding and resources to best support their education and services.  This information is used for</a:t>
            </a:r>
            <a:r>
              <a:rPr lang="en-US" sz="1200" baseline="0" dirty="0">
                <a:sym typeface="Lato"/>
              </a:rPr>
              <a:t> all the listed options here, but most importantly as you know would be the funding for special education students.  </a:t>
            </a:r>
            <a:endParaRPr dirty="0"/>
          </a:p>
        </p:txBody>
      </p:sp>
    </p:spTree>
    <p:extLst>
      <p:ext uri="{BB962C8B-B14F-4D97-AF65-F5344CB8AC3E}">
        <p14:creationId xmlns:p14="http://schemas.microsoft.com/office/powerpoint/2010/main" val="67636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407988" y="698500"/>
            <a:ext cx="6207125"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Let’s jump right into the some of the updates for the 23-24 school year!</a:t>
            </a:r>
            <a:endParaRPr dirty="0"/>
          </a:p>
        </p:txBody>
      </p:sp>
    </p:spTree>
    <p:extLst>
      <p:ext uri="{BB962C8B-B14F-4D97-AF65-F5344CB8AC3E}">
        <p14:creationId xmlns:p14="http://schemas.microsoft.com/office/powerpoint/2010/main" val="2333828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The first topic I want to discuss today is related to the Gender Field.  CDE has added an additional coding option that can be selected for students and staff in all collections, which is code 03 - Nonbinary.  Ensure this update has been added to your Plan Management System and use as needed moving forward! For more details, see the 23-24 Child File Layout and Definitions document.</a:t>
            </a:r>
            <a:endParaRPr dirty="0"/>
          </a:p>
        </p:txBody>
      </p:sp>
    </p:spTree>
    <p:extLst>
      <p:ext uri="{BB962C8B-B14F-4D97-AF65-F5344CB8AC3E}">
        <p14:creationId xmlns:p14="http://schemas.microsoft.com/office/powerpoint/2010/main" val="1683252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 want to discuss an update to the Primary Disability Coding options.  Coding option 12 – Infant/Toddler with a Disability has been removed as a valid option for 23-24.  This relates to the removal of Path 1 data which we will discuss in the next slide!</a:t>
            </a:r>
          </a:p>
        </p:txBody>
      </p:sp>
      <p:sp>
        <p:nvSpPr>
          <p:cNvPr id="4" name="Slide Number Placeholder 3"/>
          <p:cNvSpPr>
            <a:spLocks noGrp="1"/>
          </p:cNvSpPr>
          <p:nvPr>
            <p:ph type="sldNum" sz="quarter" idx="5"/>
          </p:nvPr>
        </p:nvSpPr>
        <p:spPr/>
        <p:txBody>
          <a:bodyPr/>
          <a:lstStyle/>
          <a:p>
            <a:fld id="{BD49ED0B-FF90-451D-B90D-2EFC6D5D9928}" type="slidenum">
              <a:rPr lang="en-US" smtClean="0"/>
              <a:t>6</a:t>
            </a:fld>
            <a:endParaRPr lang="en-US"/>
          </a:p>
        </p:txBody>
      </p:sp>
    </p:spTree>
    <p:extLst>
      <p:ext uri="{BB962C8B-B14F-4D97-AF65-F5344CB8AC3E}">
        <p14:creationId xmlns:p14="http://schemas.microsoft.com/office/powerpoint/2010/main" val="1585213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The next change I want to discuss also does not impact CSI schools very often but is a big change to the collection.  CDE has officially removed all Path 1 fields from the collection as that responsibility has shifted to the Community Centered Boards as it relates to all Part C evaluations.  Due to this, they have also removed coding options 01, 04, and 05 from the Special Education Referral options.  CSI always uses 03 for newly tested and 06 for returning students anyways, so not a big change to your typical processes.  The benefit to this for CSI schools would be a file with less fields to sort through!  </a:t>
            </a:r>
            <a:endParaRPr dirty="0"/>
          </a:p>
        </p:txBody>
      </p:sp>
    </p:spTree>
    <p:extLst>
      <p:ext uri="{BB962C8B-B14F-4D97-AF65-F5344CB8AC3E}">
        <p14:creationId xmlns:p14="http://schemas.microsoft.com/office/powerpoint/2010/main" val="4036813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In addition to the changes to coding options, CDE has also added clarification to two field names.  Both the Pupils Attendance Information and Basis of Exit fields have been updated to include the term “SPED” in front of them for added clarification when working with multiple collections or completing cross collection reviews.  So now you should see SPED Pupils Attendance Information and SPED Basis of Exit.</a:t>
            </a:r>
            <a:endParaRPr dirty="0"/>
          </a:p>
        </p:txBody>
      </p:sp>
    </p:spTree>
    <p:extLst>
      <p:ext uri="{BB962C8B-B14F-4D97-AF65-F5344CB8AC3E}">
        <p14:creationId xmlns:p14="http://schemas.microsoft.com/office/powerpoint/2010/main" val="1747398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new year starting, I also wanted to inform you of some updates occurring with Enrich this year.  Our SPED Team has most likely already contacted your school regarding this update but wanted to keep everyone in the loop.  Schools using Enrich will be moved from the CSI shared system to their own instance of Enrich.  This is primarily due to the inability of schools to extract their own files directly from Enrich for all state data collections.  Your school will need to work with Enrich on the timing of this and all related details.  This process will not happen quickly as there are a lot of schools to go through, so if your implementation is very close to the December Count initial submission, you will have the opportunity to request starting point files for one more collection.  All schools should be fully implemented and have all students added by SPED EOY.  To help with this, we even have delayed the initial submission, which is a couple of weeks later than typical.  Please reach out to CSI if you have questions on this.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22987E-9702-48E8-B097-148943090E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3035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F6415A9-FA3E-4542-A66B-39D0ED0EF21F}" type="datetimeFigureOut">
              <a:rPr lang="en-US" smtClean="0"/>
              <a:t>9/19/2023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42C50D-6F5E-441C-B5B8-129F9F326C3F}" type="slidenum">
              <a:rPr lang="en-US" smtClean="0"/>
              <a:t>‹#›</a:t>
            </a:fld>
            <a:endParaRPr lang="en-US" dirty="0"/>
          </a:p>
        </p:txBody>
      </p:sp>
    </p:spTree>
    <p:extLst>
      <p:ext uri="{BB962C8B-B14F-4D97-AF65-F5344CB8AC3E}">
        <p14:creationId xmlns:p14="http://schemas.microsoft.com/office/powerpoint/2010/main" val="497601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6415A9-FA3E-4542-A66B-39D0ED0EF21F}" type="datetimeFigureOut">
              <a:rPr lang="en-US" smtClean="0"/>
              <a:t>9/19/2023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42C50D-6F5E-441C-B5B8-129F9F326C3F}" type="slidenum">
              <a:rPr lang="en-US" smtClean="0"/>
              <a:t>‹#›</a:t>
            </a:fld>
            <a:endParaRPr lang="en-US" dirty="0"/>
          </a:p>
        </p:txBody>
      </p:sp>
    </p:spTree>
    <p:extLst>
      <p:ext uri="{BB962C8B-B14F-4D97-AF65-F5344CB8AC3E}">
        <p14:creationId xmlns:p14="http://schemas.microsoft.com/office/powerpoint/2010/main" val="3987077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6415A9-FA3E-4542-A66B-39D0ED0EF21F}" type="datetimeFigureOut">
              <a:rPr lang="en-US" smtClean="0"/>
              <a:t>9/19/2023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42C50D-6F5E-441C-B5B8-129F9F326C3F}" type="slidenum">
              <a:rPr lang="en-US" smtClean="0"/>
              <a:t>‹#›</a:t>
            </a:fld>
            <a:endParaRPr lang="en-US" dirty="0"/>
          </a:p>
        </p:txBody>
      </p:sp>
    </p:spTree>
    <p:extLst>
      <p:ext uri="{BB962C8B-B14F-4D97-AF65-F5344CB8AC3E}">
        <p14:creationId xmlns:p14="http://schemas.microsoft.com/office/powerpoint/2010/main" val="128894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1"/>
        <p:cNvGrpSpPr/>
        <p:nvPr/>
      </p:nvGrpSpPr>
      <p:grpSpPr>
        <a:xfrm>
          <a:off x="0" y="0"/>
          <a:ext cx="0" cy="0"/>
          <a:chOff x="0" y="0"/>
          <a:chExt cx="0" cy="0"/>
        </a:xfrm>
      </p:grpSpPr>
      <p:sp>
        <p:nvSpPr>
          <p:cNvPr id="32" name="Shape 32"/>
          <p:cNvSpPr txBox="1">
            <a:spLocks noGrp="1"/>
          </p:cNvSpPr>
          <p:nvPr>
            <p:ph type="title" hasCustomPrompt="1"/>
          </p:nvPr>
        </p:nvSpPr>
        <p:spPr>
          <a:xfrm>
            <a:off x="1191600" y="274650"/>
            <a:ext cx="8616800" cy="1143000"/>
          </a:xfrm>
          <a:prstGeom prst="rect">
            <a:avLst/>
          </a:prstGeom>
        </p:spPr>
        <p:txBody>
          <a:bodyPr spcFirstLastPara="1" wrap="square" lIns="91425" tIns="91425" rIns="91425" bIns="91425" anchor="b" anchorCtr="0"/>
          <a:lstStyle>
            <a:lvl1pPr lvl="0">
              <a:spcBef>
                <a:spcPts val="0"/>
              </a:spcBef>
              <a:spcAft>
                <a:spcPts val="0"/>
              </a:spcAft>
              <a:buSzPts val="3600"/>
              <a:buNone/>
              <a:defRPr>
                <a:solidFill>
                  <a:srgbClr val="97ABBC"/>
                </a:solidFill>
                <a:latin typeface="+mj-lt"/>
                <a:ea typeface="Arial Unicode MS" panose="020B0604020202020204" pitchFamily="34" charset="-128"/>
                <a:cs typeface="Arial Unicode MS" panose="020B0604020202020204" pitchFamily="34" charset="-128"/>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r>
              <a:rPr lang="en-US" dirty="0"/>
              <a:t>Title</a:t>
            </a:r>
            <a:endParaRPr dirty="0"/>
          </a:p>
        </p:txBody>
      </p:sp>
      <p:sp>
        <p:nvSpPr>
          <p:cNvPr id="33" name="Shape 33"/>
          <p:cNvSpPr txBox="1">
            <a:spLocks noGrp="1"/>
          </p:cNvSpPr>
          <p:nvPr>
            <p:ph type="body" idx="1" hasCustomPrompt="1"/>
          </p:nvPr>
        </p:nvSpPr>
        <p:spPr>
          <a:xfrm>
            <a:off x="1191600" y="1831450"/>
            <a:ext cx="8616800" cy="4736400"/>
          </a:xfrm>
          <a:prstGeom prst="rect">
            <a:avLst/>
          </a:prstGeom>
        </p:spPr>
        <p:txBody>
          <a:bodyPr spcFirstLastPara="1" wrap="square" lIns="91425" tIns="91425" rIns="91425" bIns="91425" anchor="t" anchorCtr="0"/>
          <a:lstStyle>
            <a:lvl1pPr marL="457200" lvl="0" indent="-419100">
              <a:spcBef>
                <a:spcPts val="600"/>
              </a:spcBef>
              <a:spcAft>
                <a:spcPts val="0"/>
              </a:spcAft>
              <a:buSzPts val="3000"/>
              <a:buChar char="▷"/>
              <a:defRPr sz="2400">
                <a:solidFill>
                  <a:srgbClr val="677480"/>
                </a:solidFill>
                <a:latin typeface="+mj-lt"/>
                <a:ea typeface="Arial Unicode MS" panose="020B0604020202020204" pitchFamily="34" charset="-128"/>
                <a:cs typeface="Arial Unicode MS" panose="020B0604020202020204" pitchFamily="34" charset="-128"/>
              </a:defRPr>
            </a:lvl1pPr>
            <a:lvl2pPr marL="914400" lvl="1" indent="-381000">
              <a:spcBef>
                <a:spcPts val="0"/>
              </a:spcBef>
              <a:spcAft>
                <a:spcPts val="0"/>
              </a:spcAft>
              <a:buSzPts val="2400"/>
              <a:buChar char="○"/>
              <a:defRPr sz="1800">
                <a:latin typeface="+mn-lt"/>
              </a:defRPr>
            </a:lvl2pPr>
            <a:lvl3pPr marL="1371600" lvl="2" indent="-381000">
              <a:spcBef>
                <a:spcPts val="0"/>
              </a:spcBef>
              <a:spcAft>
                <a:spcPts val="0"/>
              </a:spcAft>
              <a:buSzPts val="24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r>
              <a:rPr lang="en-US" dirty="0"/>
              <a:t>Text</a:t>
            </a:r>
          </a:p>
          <a:p>
            <a:pPr lvl="1"/>
            <a:r>
              <a:rPr lang="en-US" dirty="0">
                <a:latin typeface="+mn-lt"/>
              </a:rPr>
              <a:t>Text</a:t>
            </a:r>
            <a:endParaRPr dirty="0"/>
          </a:p>
        </p:txBody>
      </p:sp>
      <p:sp>
        <p:nvSpPr>
          <p:cNvPr id="34" name="Shape 34"/>
          <p:cNvSpPr/>
          <p:nvPr/>
        </p:nvSpPr>
        <p:spPr>
          <a:xfrm>
            <a:off x="9808488" y="6755100"/>
            <a:ext cx="1191600" cy="102900"/>
          </a:xfrm>
          <a:prstGeom prst="rect">
            <a:avLst/>
          </a:prstGeom>
          <a:solidFill>
            <a:srgbClr val="EFAA1F"/>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35" name="Shape 35"/>
          <p:cNvSpPr/>
          <p:nvPr/>
        </p:nvSpPr>
        <p:spPr>
          <a:xfrm>
            <a:off x="11000416" y="6755100"/>
            <a:ext cx="1191600" cy="102900"/>
          </a:xfrm>
          <a:prstGeom prst="rect">
            <a:avLst/>
          </a:prstGeom>
          <a:solidFill>
            <a:srgbClr val="C63F28"/>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36" name="Shape 36"/>
          <p:cNvSpPr/>
          <p:nvPr/>
        </p:nvSpPr>
        <p:spPr>
          <a:xfrm>
            <a:off x="0" y="6755100"/>
            <a:ext cx="1191600" cy="102900"/>
          </a:xfrm>
          <a:prstGeom prst="rect">
            <a:avLst/>
          </a:prstGeom>
          <a:solidFill>
            <a:srgbClr val="008CA0"/>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37" name="Shape 37"/>
          <p:cNvSpPr/>
          <p:nvPr/>
        </p:nvSpPr>
        <p:spPr>
          <a:xfrm>
            <a:off x="1191613" y="6755100"/>
            <a:ext cx="8616800" cy="102900"/>
          </a:xfrm>
          <a:prstGeom prst="rect">
            <a:avLst/>
          </a:prstGeom>
          <a:solidFill>
            <a:srgbClr val="455FA9"/>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38" name="Shape 38"/>
          <p:cNvSpPr txBox="1">
            <a:spLocks noGrp="1"/>
          </p:cNvSpPr>
          <p:nvPr>
            <p:ph type="sldNum" idx="12"/>
          </p:nvPr>
        </p:nvSpPr>
        <p:spPr>
          <a:xfrm>
            <a:off x="11307433" y="6364177"/>
            <a:ext cx="731600" cy="417900"/>
          </a:xfrm>
          <a:prstGeom prst="rect">
            <a:avLst/>
          </a:prstGeom>
        </p:spPr>
        <p:txBody>
          <a:bodyPr spcFirstLastPara="1" wrap="square" lIns="91425" tIns="91425" rIns="91425" bIns="91425" anchor="t" anchorCtr="0">
            <a:noAutofit/>
          </a:bodyPr>
          <a:lstStyle>
            <a:lvl1pPr lvl="0">
              <a:buNone/>
              <a:defRPr>
                <a:latin typeface="+mn-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90288" y="154631"/>
            <a:ext cx="1754000" cy="174724"/>
          </a:xfrm>
          <a:prstGeom prst="rect">
            <a:avLst/>
          </a:prstGeom>
        </p:spPr>
      </p:pic>
    </p:spTree>
    <p:extLst>
      <p:ext uri="{BB962C8B-B14F-4D97-AF65-F5344CB8AC3E}">
        <p14:creationId xmlns:p14="http://schemas.microsoft.com/office/powerpoint/2010/main" val="42794872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9"/>
        <p:cNvGrpSpPr/>
        <p:nvPr/>
      </p:nvGrpSpPr>
      <p:grpSpPr>
        <a:xfrm>
          <a:off x="0" y="0"/>
          <a:ext cx="0" cy="0"/>
          <a:chOff x="0" y="0"/>
          <a:chExt cx="0" cy="0"/>
        </a:xfrm>
      </p:grpSpPr>
      <p:sp>
        <p:nvSpPr>
          <p:cNvPr id="40" name="Shape 40"/>
          <p:cNvSpPr txBox="1">
            <a:spLocks noGrp="1"/>
          </p:cNvSpPr>
          <p:nvPr>
            <p:ph type="title" hasCustomPrompt="1"/>
          </p:nvPr>
        </p:nvSpPr>
        <p:spPr>
          <a:xfrm>
            <a:off x="1191600" y="274650"/>
            <a:ext cx="8616800" cy="1143000"/>
          </a:xfrm>
          <a:prstGeom prst="rect">
            <a:avLst/>
          </a:prstGeom>
        </p:spPr>
        <p:txBody>
          <a:bodyPr spcFirstLastPara="1" wrap="square" lIns="91425" tIns="91425" rIns="91425" bIns="91425" anchor="b" anchorCtr="0"/>
          <a:lstStyle>
            <a:lvl1pPr lvl="0">
              <a:spcBef>
                <a:spcPts val="0"/>
              </a:spcBef>
              <a:spcAft>
                <a:spcPts val="0"/>
              </a:spcAft>
              <a:buSzPts val="3600"/>
              <a:buNone/>
              <a:defRPr>
                <a:latin typeface="+mj-lt"/>
                <a:ea typeface="Arial Unicode MS" panose="020B0604020202020204" pitchFamily="34" charset="-128"/>
                <a:cs typeface="Arial Unicode MS" panose="020B0604020202020204" pitchFamily="34" charset="-128"/>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r>
              <a:rPr lang="en-US" dirty="0"/>
              <a:t>Title</a:t>
            </a:r>
            <a:endParaRPr dirty="0"/>
          </a:p>
        </p:txBody>
      </p:sp>
      <p:sp>
        <p:nvSpPr>
          <p:cNvPr id="41" name="Shape 41"/>
          <p:cNvSpPr txBox="1">
            <a:spLocks noGrp="1"/>
          </p:cNvSpPr>
          <p:nvPr>
            <p:ph type="body" idx="1" hasCustomPrompt="1"/>
          </p:nvPr>
        </p:nvSpPr>
        <p:spPr>
          <a:xfrm>
            <a:off x="1191500" y="1600200"/>
            <a:ext cx="4182400" cy="4967700"/>
          </a:xfrm>
          <a:prstGeom prst="rect">
            <a:avLst/>
          </a:prstGeom>
        </p:spPr>
        <p:txBody>
          <a:bodyPr spcFirstLastPara="1" wrap="square" lIns="91425" tIns="91425" rIns="91425" bIns="91425" anchor="t" anchorCtr="0"/>
          <a:lstStyle>
            <a:lvl1pPr marL="457200" lvl="0" indent="-342900">
              <a:spcBef>
                <a:spcPts val="600"/>
              </a:spcBef>
              <a:spcAft>
                <a:spcPts val="0"/>
              </a:spcAft>
              <a:buSzPts val="1800"/>
              <a:buChar char="▷"/>
              <a:defRPr sz="2400">
                <a:solidFill>
                  <a:srgbClr val="677480"/>
                </a:solidFill>
                <a:latin typeface="+mn-lt"/>
                <a:ea typeface="Arial Unicode MS" panose="020B0604020202020204" pitchFamily="34" charset="-128"/>
                <a:cs typeface="Arial Unicode MS" panose="020B0604020202020204" pitchFamily="34" charset="-128"/>
              </a:defRPr>
            </a:lvl1pPr>
            <a:lvl2pPr marL="914400" lvl="1" indent="-342900">
              <a:spcBef>
                <a:spcPts val="0"/>
              </a:spcBef>
              <a:spcAft>
                <a:spcPts val="0"/>
              </a:spcAft>
              <a:buSzPts val="1800"/>
              <a:buChar char="○"/>
              <a:defRPr sz="1800">
                <a:latin typeface="+mn-lt"/>
              </a:defRPr>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r>
              <a:rPr lang="en-US" dirty="0"/>
              <a:t>Text</a:t>
            </a:r>
          </a:p>
          <a:p>
            <a:pPr lvl="1"/>
            <a:r>
              <a:rPr lang="en-US" dirty="0">
                <a:latin typeface="+mn-lt"/>
              </a:rPr>
              <a:t>Text</a:t>
            </a:r>
          </a:p>
          <a:p>
            <a:pPr lvl="1"/>
            <a:endParaRPr dirty="0"/>
          </a:p>
        </p:txBody>
      </p:sp>
      <p:sp>
        <p:nvSpPr>
          <p:cNvPr id="42" name="Shape 42"/>
          <p:cNvSpPr txBox="1">
            <a:spLocks noGrp="1"/>
          </p:cNvSpPr>
          <p:nvPr>
            <p:ph type="body" idx="2" hasCustomPrompt="1"/>
          </p:nvPr>
        </p:nvSpPr>
        <p:spPr>
          <a:xfrm>
            <a:off x="5625941" y="1600200"/>
            <a:ext cx="4182400" cy="4967700"/>
          </a:xfrm>
          <a:prstGeom prst="rect">
            <a:avLst/>
          </a:prstGeom>
        </p:spPr>
        <p:txBody>
          <a:bodyPr spcFirstLastPara="1" wrap="square" lIns="91425" tIns="91425" rIns="91425" bIns="91425" anchor="t" anchorCtr="0"/>
          <a:lstStyle>
            <a:lvl1pPr marL="457200" lvl="0" indent="-342900">
              <a:spcBef>
                <a:spcPts val="600"/>
              </a:spcBef>
              <a:spcAft>
                <a:spcPts val="0"/>
              </a:spcAft>
              <a:buSzPts val="1800"/>
              <a:buChar char="▷"/>
              <a:defRPr sz="2400">
                <a:solidFill>
                  <a:srgbClr val="677480"/>
                </a:solidFill>
                <a:latin typeface="+mn-lt"/>
                <a:ea typeface="Arial Unicode MS" panose="020B0604020202020204" pitchFamily="34" charset="-128"/>
                <a:cs typeface="Arial Unicode MS" panose="020B0604020202020204" pitchFamily="34" charset="-128"/>
              </a:defRPr>
            </a:lvl1pPr>
            <a:lvl2pPr marL="914400" lvl="1" indent="-342900">
              <a:spcBef>
                <a:spcPts val="0"/>
              </a:spcBef>
              <a:spcAft>
                <a:spcPts val="0"/>
              </a:spcAft>
              <a:buSzPts val="1800"/>
              <a:buChar char="○"/>
              <a:defRPr sz="1800">
                <a:solidFill>
                  <a:srgbClr val="677480"/>
                </a:solidFill>
                <a:latin typeface="+mn-lt"/>
              </a:defRPr>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r>
              <a:rPr lang="en-US" dirty="0"/>
              <a:t>Text</a:t>
            </a:r>
          </a:p>
          <a:p>
            <a:pPr lvl="1"/>
            <a:r>
              <a:rPr lang="en-US" dirty="0">
                <a:latin typeface="+mn-lt"/>
              </a:rPr>
              <a:t>Text</a:t>
            </a:r>
            <a:endParaRPr dirty="0"/>
          </a:p>
        </p:txBody>
      </p:sp>
      <p:sp>
        <p:nvSpPr>
          <p:cNvPr id="43" name="Shape 43"/>
          <p:cNvSpPr/>
          <p:nvPr/>
        </p:nvSpPr>
        <p:spPr>
          <a:xfrm>
            <a:off x="9808488" y="6755100"/>
            <a:ext cx="1191600" cy="102900"/>
          </a:xfrm>
          <a:prstGeom prst="rect">
            <a:avLst/>
          </a:prstGeom>
          <a:solidFill>
            <a:srgbClr val="EFAA1F"/>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44" name="Shape 44"/>
          <p:cNvSpPr/>
          <p:nvPr/>
        </p:nvSpPr>
        <p:spPr>
          <a:xfrm>
            <a:off x="11000416" y="6755100"/>
            <a:ext cx="1191600" cy="102900"/>
          </a:xfrm>
          <a:prstGeom prst="rect">
            <a:avLst/>
          </a:prstGeom>
          <a:solidFill>
            <a:srgbClr val="C63F28"/>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45" name="Shape 45"/>
          <p:cNvSpPr/>
          <p:nvPr/>
        </p:nvSpPr>
        <p:spPr>
          <a:xfrm>
            <a:off x="0" y="6755100"/>
            <a:ext cx="1191600" cy="102900"/>
          </a:xfrm>
          <a:prstGeom prst="rect">
            <a:avLst/>
          </a:prstGeom>
          <a:solidFill>
            <a:srgbClr val="008CA0"/>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46" name="Shape 46"/>
          <p:cNvSpPr/>
          <p:nvPr/>
        </p:nvSpPr>
        <p:spPr>
          <a:xfrm>
            <a:off x="1191613" y="6755100"/>
            <a:ext cx="8616800" cy="102900"/>
          </a:xfrm>
          <a:prstGeom prst="rect">
            <a:avLst/>
          </a:prstGeom>
          <a:solidFill>
            <a:srgbClr val="455FA9"/>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47" name="Shape 47"/>
          <p:cNvSpPr txBox="1">
            <a:spLocks noGrp="1"/>
          </p:cNvSpPr>
          <p:nvPr>
            <p:ph type="sldNum" idx="12"/>
          </p:nvPr>
        </p:nvSpPr>
        <p:spPr>
          <a:xfrm>
            <a:off x="11307433" y="6364177"/>
            <a:ext cx="731600" cy="417900"/>
          </a:xfrm>
          <a:prstGeom prst="rect">
            <a:avLst/>
          </a:prstGeom>
        </p:spPr>
        <p:txBody>
          <a:bodyPr spcFirstLastPara="1" wrap="square" lIns="91425" tIns="91425" rIns="91425" bIns="91425" anchor="t" anchorCtr="0">
            <a:noAutofit/>
          </a:bodyPr>
          <a:lstStyle>
            <a:lvl1pPr lvl="0">
              <a:buNone/>
              <a:defRPr>
                <a:solidFill>
                  <a:srgbClr val="97ABBC"/>
                </a:solidFill>
                <a:latin typeface="+mn-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90288" y="154631"/>
            <a:ext cx="1754000" cy="174724"/>
          </a:xfrm>
          <a:prstGeom prst="rect">
            <a:avLst/>
          </a:prstGeom>
        </p:spPr>
      </p:pic>
    </p:spTree>
    <p:extLst>
      <p:ext uri="{BB962C8B-B14F-4D97-AF65-F5344CB8AC3E}">
        <p14:creationId xmlns:p14="http://schemas.microsoft.com/office/powerpoint/2010/main" val="20228724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5"/>
        <p:cNvGrpSpPr/>
        <p:nvPr/>
      </p:nvGrpSpPr>
      <p:grpSpPr>
        <a:xfrm>
          <a:off x="0" y="0"/>
          <a:ext cx="0" cy="0"/>
          <a:chOff x="0" y="0"/>
          <a:chExt cx="0" cy="0"/>
        </a:xfrm>
      </p:grpSpPr>
      <p:sp>
        <p:nvSpPr>
          <p:cNvPr id="16" name="Shape 16"/>
          <p:cNvSpPr/>
          <p:nvPr/>
        </p:nvSpPr>
        <p:spPr>
          <a:xfrm>
            <a:off x="0" y="0"/>
            <a:ext cx="12192000" cy="5323800"/>
          </a:xfrm>
          <a:prstGeom prst="rect">
            <a:avLst/>
          </a:prstGeom>
          <a:solidFill>
            <a:srgbClr val="455FA9"/>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17" name="Shape 17"/>
          <p:cNvSpPr txBox="1">
            <a:spLocks noGrp="1"/>
          </p:cNvSpPr>
          <p:nvPr>
            <p:ph type="ctrTitle" hasCustomPrompt="1"/>
          </p:nvPr>
        </p:nvSpPr>
        <p:spPr>
          <a:xfrm>
            <a:off x="914400" y="2111123"/>
            <a:ext cx="10363200" cy="1546500"/>
          </a:xfrm>
          <a:prstGeom prst="rect">
            <a:avLst/>
          </a:prstGeom>
        </p:spPr>
        <p:txBody>
          <a:bodyPr spcFirstLastPara="1" wrap="square" lIns="91425" tIns="91425" rIns="91425" bIns="91425" anchor="b" anchorCtr="0"/>
          <a:lstStyle>
            <a:lvl1pPr lvl="0" algn="ctr" rtl="0">
              <a:spcBef>
                <a:spcPts val="0"/>
              </a:spcBef>
              <a:spcAft>
                <a:spcPts val="0"/>
              </a:spcAft>
              <a:buClr>
                <a:srgbClr val="FFFFFF"/>
              </a:buClr>
              <a:buSzPts val="4800"/>
              <a:buNone/>
              <a:defRPr sz="48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4800">
                <a:solidFill>
                  <a:srgbClr val="FFFFFF"/>
                </a:solidFill>
              </a:defRPr>
            </a:lvl2pPr>
            <a:lvl3pPr lvl="2" algn="ctr" rtl="0">
              <a:spcBef>
                <a:spcPts val="0"/>
              </a:spcBef>
              <a:spcAft>
                <a:spcPts val="0"/>
              </a:spcAft>
              <a:buClr>
                <a:srgbClr val="FFFFFF"/>
              </a:buClr>
              <a:buSzPts val="4800"/>
              <a:buNone/>
              <a:defRPr sz="4800">
                <a:solidFill>
                  <a:srgbClr val="FFFFFF"/>
                </a:solidFill>
              </a:defRPr>
            </a:lvl3pPr>
            <a:lvl4pPr lvl="3" algn="ctr" rtl="0">
              <a:spcBef>
                <a:spcPts val="0"/>
              </a:spcBef>
              <a:spcAft>
                <a:spcPts val="0"/>
              </a:spcAft>
              <a:buClr>
                <a:srgbClr val="FFFFFF"/>
              </a:buClr>
              <a:buSzPts val="4800"/>
              <a:buNone/>
              <a:defRPr sz="4800">
                <a:solidFill>
                  <a:srgbClr val="FFFFFF"/>
                </a:solidFill>
              </a:defRPr>
            </a:lvl4pPr>
            <a:lvl5pPr lvl="4" algn="ctr" rtl="0">
              <a:spcBef>
                <a:spcPts val="0"/>
              </a:spcBef>
              <a:spcAft>
                <a:spcPts val="0"/>
              </a:spcAft>
              <a:buClr>
                <a:srgbClr val="FFFFFF"/>
              </a:buClr>
              <a:buSzPts val="4800"/>
              <a:buNone/>
              <a:defRPr sz="4800">
                <a:solidFill>
                  <a:srgbClr val="FFFFFF"/>
                </a:solidFill>
              </a:defRPr>
            </a:lvl5pPr>
            <a:lvl6pPr lvl="5" algn="ctr" rtl="0">
              <a:spcBef>
                <a:spcPts val="0"/>
              </a:spcBef>
              <a:spcAft>
                <a:spcPts val="0"/>
              </a:spcAft>
              <a:buClr>
                <a:srgbClr val="FFFFFF"/>
              </a:buClr>
              <a:buSzPts val="4800"/>
              <a:buNone/>
              <a:defRPr sz="4800">
                <a:solidFill>
                  <a:srgbClr val="FFFFFF"/>
                </a:solidFill>
              </a:defRPr>
            </a:lvl6pPr>
            <a:lvl7pPr lvl="6" algn="ctr" rtl="0">
              <a:spcBef>
                <a:spcPts val="0"/>
              </a:spcBef>
              <a:spcAft>
                <a:spcPts val="0"/>
              </a:spcAft>
              <a:buClr>
                <a:srgbClr val="FFFFFF"/>
              </a:buClr>
              <a:buSzPts val="4800"/>
              <a:buNone/>
              <a:defRPr sz="4800">
                <a:solidFill>
                  <a:srgbClr val="FFFFFF"/>
                </a:solidFill>
              </a:defRPr>
            </a:lvl7pPr>
            <a:lvl8pPr lvl="7" algn="ctr" rtl="0">
              <a:spcBef>
                <a:spcPts val="0"/>
              </a:spcBef>
              <a:spcAft>
                <a:spcPts val="0"/>
              </a:spcAft>
              <a:buClr>
                <a:srgbClr val="FFFFFF"/>
              </a:buClr>
              <a:buSzPts val="4800"/>
              <a:buNone/>
              <a:defRPr sz="4800">
                <a:solidFill>
                  <a:srgbClr val="FFFFFF"/>
                </a:solidFill>
              </a:defRPr>
            </a:lvl8pPr>
            <a:lvl9pPr lvl="8" algn="ctr" rtl="0">
              <a:spcBef>
                <a:spcPts val="0"/>
              </a:spcBef>
              <a:spcAft>
                <a:spcPts val="0"/>
              </a:spcAft>
              <a:buClr>
                <a:srgbClr val="FFFFFF"/>
              </a:buClr>
              <a:buSzPts val="4800"/>
              <a:buNone/>
              <a:defRPr sz="4800">
                <a:solidFill>
                  <a:srgbClr val="FFFFFF"/>
                </a:solidFill>
              </a:defRPr>
            </a:lvl9pPr>
          </a:lstStyle>
          <a:p>
            <a:r>
              <a:rPr lang="en-US" dirty="0"/>
              <a:t>Title</a:t>
            </a:r>
            <a:endParaRPr dirty="0"/>
          </a:p>
        </p:txBody>
      </p:sp>
      <p:sp>
        <p:nvSpPr>
          <p:cNvPr id="18" name="Shape 18"/>
          <p:cNvSpPr txBox="1">
            <a:spLocks noGrp="1"/>
          </p:cNvSpPr>
          <p:nvPr>
            <p:ph type="subTitle" idx="1" hasCustomPrompt="1"/>
          </p:nvPr>
        </p:nvSpPr>
        <p:spPr>
          <a:xfrm>
            <a:off x="914400" y="3786738"/>
            <a:ext cx="10363200" cy="1046400"/>
          </a:xfrm>
          <a:prstGeom prst="rect">
            <a:avLst/>
          </a:prstGeom>
        </p:spPr>
        <p:txBody>
          <a:bodyPr spcFirstLastPara="1" wrap="square" lIns="91425" tIns="91425" rIns="91425" bIns="91425" anchor="t" anchorCtr="0"/>
          <a:lstStyle>
            <a:lvl1pPr lvl="0" algn="ctr" rtl="0">
              <a:spcBef>
                <a:spcPts val="0"/>
              </a:spcBef>
              <a:spcAft>
                <a:spcPts val="0"/>
              </a:spcAft>
              <a:buClr>
                <a:srgbClr val="FFFFFF"/>
              </a:buClr>
              <a:buSzPts val="2400"/>
              <a:buNone/>
              <a:defRPr sz="2400" b="1">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2400"/>
              <a:buNone/>
              <a:defRPr b="1">
                <a:solidFill>
                  <a:srgbClr val="FFFFFF"/>
                </a:solidFill>
              </a:defRPr>
            </a:lvl2pPr>
            <a:lvl3pPr lvl="2" algn="ctr" rtl="0">
              <a:spcBef>
                <a:spcPts val="0"/>
              </a:spcBef>
              <a:spcAft>
                <a:spcPts val="0"/>
              </a:spcAft>
              <a:buClr>
                <a:srgbClr val="FFFFFF"/>
              </a:buClr>
              <a:buSzPts val="2400"/>
              <a:buNone/>
              <a:defRPr b="1">
                <a:solidFill>
                  <a:srgbClr val="FFFFFF"/>
                </a:solidFill>
              </a:defRPr>
            </a:lvl3pPr>
            <a:lvl4pPr lvl="3" algn="ctr" rtl="0">
              <a:spcBef>
                <a:spcPts val="0"/>
              </a:spcBef>
              <a:spcAft>
                <a:spcPts val="0"/>
              </a:spcAft>
              <a:buClr>
                <a:srgbClr val="FFFFFF"/>
              </a:buClr>
              <a:buSzPts val="2400"/>
              <a:buNone/>
              <a:defRPr sz="2400" b="1">
                <a:solidFill>
                  <a:srgbClr val="FFFFFF"/>
                </a:solidFill>
              </a:defRPr>
            </a:lvl4pPr>
            <a:lvl5pPr lvl="4" algn="ctr" rtl="0">
              <a:spcBef>
                <a:spcPts val="0"/>
              </a:spcBef>
              <a:spcAft>
                <a:spcPts val="0"/>
              </a:spcAft>
              <a:buClr>
                <a:srgbClr val="FFFFFF"/>
              </a:buClr>
              <a:buSzPts val="2400"/>
              <a:buNone/>
              <a:defRPr sz="2400" b="1">
                <a:solidFill>
                  <a:srgbClr val="FFFFFF"/>
                </a:solidFill>
              </a:defRPr>
            </a:lvl5pPr>
            <a:lvl6pPr lvl="5" algn="ctr" rtl="0">
              <a:spcBef>
                <a:spcPts val="0"/>
              </a:spcBef>
              <a:spcAft>
                <a:spcPts val="0"/>
              </a:spcAft>
              <a:buClr>
                <a:srgbClr val="FFFFFF"/>
              </a:buClr>
              <a:buSzPts val="2400"/>
              <a:buNone/>
              <a:defRPr sz="2400" b="1">
                <a:solidFill>
                  <a:srgbClr val="FFFFFF"/>
                </a:solidFill>
              </a:defRPr>
            </a:lvl6pPr>
            <a:lvl7pPr lvl="6" algn="ctr" rtl="0">
              <a:spcBef>
                <a:spcPts val="0"/>
              </a:spcBef>
              <a:spcAft>
                <a:spcPts val="0"/>
              </a:spcAft>
              <a:buClr>
                <a:srgbClr val="FFFFFF"/>
              </a:buClr>
              <a:buSzPts val="2400"/>
              <a:buNone/>
              <a:defRPr sz="2400" b="1">
                <a:solidFill>
                  <a:srgbClr val="FFFFFF"/>
                </a:solidFill>
              </a:defRPr>
            </a:lvl7pPr>
            <a:lvl8pPr lvl="7" algn="ctr" rtl="0">
              <a:spcBef>
                <a:spcPts val="0"/>
              </a:spcBef>
              <a:spcAft>
                <a:spcPts val="0"/>
              </a:spcAft>
              <a:buClr>
                <a:srgbClr val="FFFFFF"/>
              </a:buClr>
              <a:buSzPts val="2400"/>
              <a:buNone/>
              <a:defRPr sz="2400" b="1">
                <a:solidFill>
                  <a:srgbClr val="FFFFFF"/>
                </a:solidFill>
              </a:defRPr>
            </a:lvl8pPr>
            <a:lvl9pPr lvl="8" algn="ctr" rtl="0">
              <a:spcBef>
                <a:spcPts val="0"/>
              </a:spcBef>
              <a:spcAft>
                <a:spcPts val="0"/>
              </a:spcAft>
              <a:buClr>
                <a:srgbClr val="FFFFFF"/>
              </a:buClr>
              <a:buSzPts val="2400"/>
              <a:buNone/>
              <a:defRPr sz="2400" b="1">
                <a:solidFill>
                  <a:srgbClr val="FFFFFF"/>
                </a:solidFill>
              </a:defRPr>
            </a:lvl9pPr>
          </a:lstStyle>
          <a:p>
            <a:r>
              <a:rPr lang="en-US" dirty="0"/>
              <a:t>Subtitle</a:t>
            </a:r>
            <a:endParaRPr dirty="0"/>
          </a:p>
        </p:txBody>
      </p:sp>
      <p:sp>
        <p:nvSpPr>
          <p:cNvPr id="19" name="Shape 19"/>
          <p:cNvSpPr/>
          <p:nvPr/>
        </p:nvSpPr>
        <p:spPr>
          <a:xfrm>
            <a:off x="4063605" y="5323800"/>
            <a:ext cx="4063600" cy="102900"/>
          </a:xfrm>
          <a:prstGeom prst="rect">
            <a:avLst/>
          </a:prstGeom>
          <a:solidFill>
            <a:srgbClr val="EFAA1F"/>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20" name="Shape 20"/>
          <p:cNvSpPr/>
          <p:nvPr/>
        </p:nvSpPr>
        <p:spPr>
          <a:xfrm>
            <a:off x="8128361" y="5323800"/>
            <a:ext cx="4063600" cy="102900"/>
          </a:xfrm>
          <a:prstGeom prst="rect">
            <a:avLst/>
          </a:prstGeom>
          <a:solidFill>
            <a:srgbClr val="C63F28"/>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21" name="Shape 21"/>
          <p:cNvSpPr/>
          <p:nvPr/>
        </p:nvSpPr>
        <p:spPr>
          <a:xfrm>
            <a:off x="1" y="5323800"/>
            <a:ext cx="4063600" cy="102900"/>
          </a:xfrm>
          <a:prstGeom prst="rect">
            <a:avLst/>
          </a:prstGeom>
          <a:solidFill>
            <a:srgbClr val="008CA0"/>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22" name="Shape 22"/>
          <p:cNvSpPr txBox="1">
            <a:spLocks noGrp="1"/>
          </p:cNvSpPr>
          <p:nvPr>
            <p:ph type="sldNum" idx="12"/>
          </p:nvPr>
        </p:nvSpPr>
        <p:spPr>
          <a:xfrm>
            <a:off x="-167" y="6440375"/>
            <a:ext cx="12192000" cy="417900"/>
          </a:xfrm>
          <a:prstGeom prst="rect">
            <a:avLst/>
          </a:prstGeom>
        </p:spPr>
        <p:txBody>
          <a:bodyPr spcFirstLastPara="1" wrap="square" lIns="91425" tIns="91425" rIns="91425" bIns="91425" anchor="t" anchorCtr="0">
            <a:noAutofit/>
          </a:bodyPr>
          <a:lstStyle>
            <a:lvl1pPr lvl="0" algn="ctr">
              <a:buNone/>
              <a:defRPr>
                <a:latin typeface="+mn-lt"/>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n" smtClean="0"/>
              <a:pPr/>
              <a:t>‹#›</a:t>
            </a:fld>
            <a:endParaRPr lang="en"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1444" y="595524"/>
            <a:ext cx="3407923" cy="798047"/>
          </a:xfrm>
          <a:prstGeom prst="rect">
            <a:avLst/>
          </a:prstGeom>
        </p:spPr>
      </p:pic>
    </p:spTree>
    <p:extLst>
      <p:ext uri="{BB962C8B-B14F-4D97-AF65-F5344CB8AC3E}">
        <p14:creationId xmlns:p14="http://schemas.microsoft.com/office/powerpoint/2010/main" val="23610136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color background">
  <p:cSld name="Blank color background">
    <p:bg>
      <p:bgPr>
        <a:solidFill>
          <a:srgbClr val="455FA9"/>
        </a:solidFill>
        <a:effectLst/>
      </p:bgPr>
    </p:bg>
    <p:spTree>
      <p:nvGrpSpPr>
        <p:cNvPr id="1" name="Shape 78"/>
        <p:cNvGrpSpPr/>
        <p:nvPr/>
      </p:nvGrpSpPr>
      <p:grpSpPr>
        <a:xfrm>
          <a:off x="0" y="0"/>
          <a:ext cx="0" cy="0"/>
          <a:chOff x="0" y="0"/>
          <a:chExt cx="0" cy="0"/>
        </a:xfrm>
      </p:grpSpPr>
      <p:sp>
        <p:nvSpPr>
          <p:cNvPr id="79" name="Shape 79"/>
          <p:cNvSpPr/>
          <p:nvPr/>
        </p:nvSpPr>
        <p:spPr>
          <a:xfrm>
            <a:off x="9808488" y="6755100"/>
            <a:ext cx="1191600" cy="102900"/>
          </a:xfrm>
          <a:prstGeom prst="rect">
            <a:avLst/>
          </a:prstGeom>
          <a:solidFill>
            <a:srgbClr val="EFAA1F"/>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80" name="Shape 80"/>
          <p:cNvSpPr/>
          <p:nvPr/>
        </p:nvSpPr>
        <p:spPr>
          <a:xfrm>
            <a:off x="11000416" y="6755100"/>
            <a:ext cx="1191600" cy="102900"/>
          </a:xfrm>
          <a:prstGeom prst="rect">
            <a:avLst/>
          </a:prstGeom>
          <a:solidFill>
            <a:srgbClr val="C63F28"/>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81" name="Shape 81"/>
          <p:cNvSpPr/>
          <p:nvPr/>
        </p:nvSpPr>
        <p:spPr>
          <a:xfrm>
            <a:off x="0" y="6755100"/>
            <a:ext cx="1191600" cy="102900"/>
          </a:xfrm>
          <a:prstGeom prst="rect">
            <a:avLst/>
          </a:prstGeom>
          <a:solidFill>
            <a:srgbClr val="7C9B52"/>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82" name="Shape 82"/>
          <p:cNvSpPr/>
          <p:nvPr/>
        </p:nvSpPr>
        <p:spPr>
          <a:xfrm>
            <a:off x="1191613" y="6755100"/>
            <a:ext cx="8616800" cy="102900"/>
          </a:xfrm>
          <a:prstGeom prst="rect">
            <a:avLst/>
          </a:prstGeom>
          <a:solidFill>
            <a:srgbClr val="008CA0"/>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83" name="Shape 83"/>
          <p:cNvSpPr txBox="1">
            <a:spLocks noGrp="1"/>
          </p:cNvSpPr>
          <p:nvPr>
            <p:ph type="sldNum" idx="12"/>
          </p:nvPr>
        </p:nvSpPr>
        <p:spPr>
          <a:xfrm>
            <a:off x="11307433" y="6364177"/>
            <a:ext cx="731600" cy="417900"/>
          </a:xfrm>
          <a:prstGeom prst="rect">
            <a:avLst/>
          </a:prstGeom>
        </p:spPr>
        <p:txBody>
          <a:bodyPr spcFirstLastPara="1" wrap="square" lIns="91425" tIns="91425" rIns="91425" bIns="91425" anchor="t" anchorCtr="0">
            <a:noAutofit/>
          </a:bodyPr>
          <a:lstStyle>
            <a:lvl1pPr lvl="0">
              <a:buNone/>
              <a:defRPr>
                <a:solidFill>
                  <a:srgbClr val="97ABBC"/>
                </a:solidFill>
                <a:latin typeface="+mj-lt"/>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fld id="{00000000-1234-1234-1234-123412341234}" type="slidenum">
              <a:rPr lang="en" smtClean="0"/>
              <a:pPr/>
              <a:t>‹#›</a:t>
            </a:fld>
            <a:endParaRPr lang="en" dirty="0"/>
          </a:p>
        </p:txBody>
      </p:sp>
      <p:pic>
        <p:nvPicPr>
          <p:cNvPr id="7" name="Picture 6"/>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10190288" y="154631"/>
            <a:ext cx="1754000" cy="174724"/>
          </a:xfrm>
          <a:prstGeom prst="rect">
            <a:avLst/>
          </a:prstGeom>
        </p:spPr>
      </p:pic>
    </p:spTree>
    <p:extLst>
      <p:ext uri="{BB962C8B-B14F-4D97-AF65-F5344CB8AC3E}">
        <p14:creationId xmlns:p14="http://schemas.microsoft.com/office/powerpoint/2010/main" val="2239576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755207"/>
            <a:ext cx="10363200"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914400" y="3885824"/>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Shape 11"/>
          <p:cNvSpPr/>
          <p:nvPr userDrawn="1"/>
        </p:nvSpPr>
        <p:spPr>
          <a:xfrm>
            <a:off x="5938247" y="3469353"/>
            <a:ext cx="72180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12"/>
          <p:cNvSpPr/>
          <p:nvPr userDrawn="1"/>
        </p:nvSpPr>
        <p:spPr>
          <a:xfrm>
            <a:off x="6659863" y="3469353"/>
            <a:ext cx="72180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13"/>
          <p:cNvSpPr/>
          <p:nvPr userDrawn="1"/>
        </p:nvSpPr>
        <p:spPr>
          <a:xfrm>
            <a:off x="0" y="3469353"/>
            <a:ext cx="72180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14"/>
          <p:cNvSpPr/>
          <p:nvPr userDrawn="1"/>
        </p:nvSpPr>
        <p:spPr>
          <a:xfrm>
            <a:off x="721427" y="3469353"/>
            <a:ext cx="5216700"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08000" y="6040774"/>
            <a:ext cx="2259168" cy="529038"/>
          </a:xfrm>
          <a:prstGeom prst="rect">
            <a:avLst/>
          </a:prstGeom>
        </p:spPr>
      </p:pic>
    </p:spTree>
    <p:extLst>
      <p:ext uri="{BB962C8B-B14F-4D97-AF65-F5344CB8AC3E}">
        <p14:creationId xmlns:p14="http://schemas.microsoft.com/office/powerpoint/2010/main" val="600882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hape 34"/>
          <p:cNvSpPr/>
          <p:nvPr userDrawn="1"/>
        </p:nvSpPr>
        <p:spPr>
          <a:xfrm>
            <a:off x="7595938" y="6755102"/>
            <a:ext cx="1868905"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35"/>
          <p:cNvSpPr/>
          <p:nvPr userDrawn="1"/>
        </p:nvSpPr>
        <p:spPr>
          <a:xfrm>
            <a:off x="9464842" y="6755100"/>
            <a:ext cx="272715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6"/>
          <p:cNvSpPr/>
          <p:nvPr userDrawn="1"/>
        </p:nvSpPr>
        <p:spPr>
          <a:xfrm>
            <a:off x="1" y="6755100"/>
            <a:ext cx="1965156"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7"/>
          <p:cNvSpPr/>
          <p:nvPr userDrawn="1"/>
        </p:nvSpPr>
        <p:spPr>
          <a:xfrm>
            <a:off x="1965157" y="6755100"/>
            <a:ext cx="5630779"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38317" y="122933"/>
            <a:ext cx="1315500" cy="174724"/>
          </a:xfrm>
          <a:prstGeom prst="rect">
            <a:avLst/>
          </a:prstGeom>
        </p:spPr>
      </p:pic>
    </p:spTree>
    <p:extLst>
      <p:ext uri="{BB962C8B-B14F-4D97-AF65-F5344CB8AC3E}">
        <p14:creationId xmlns:p14="http://schemas.microsoft.com/office/powerpoint/2010/main" val="39866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hape 34"/>
          <p:cNvSpPr/>
          <p:nvPr userDrawn="1"/>
        </p:nvSpPr>
        <p:spPr>
          <a:xfrm>
            <a:off x="7595938" y="6755102"/>
            <a:ext cx="1868905"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5"/>
          <p:cNvSpPr/>
          <p:nvPr userDrawn="1"/>
        </p:nvSpPr>
        <p:spPr>
          <a:xfrm>
            <a:off x="9464842" y="6755100"/>
            <a:ext cx="272715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6"/>
          <p:cNvSpPr/>
          <p:nvPr userDrawn="1"/>
        </p:nvSpPr>
        <p:spPr>
          <a:xfrm>
            <a:off x="1" y="6755100"/>
            <a:ext cx="1965156"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1" name="Shape 37"/>
          <p:cNvSpPr/>
          <p:nvPr userDrawn="1"/>
        </p:nvSpPr>
        <p:spPr>
          <a:xfrm>
            <a:off x="1965157" y="6755100"/>
            <a:ext cx="5630779"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38317" y="122933"/>
            <a:ext cx="1315500" cy="174724"/>
          </a:xfrm>
          <a:prstGeom prst="rect">
            <a:avLst/>
          </a:prstGeom>
        </p:spPr>
      </p:pic>
    </p:spTree>
    <p:extLst>
      <p:ext uri="{BB962C8B-B14F-4D97-AF65-F5344CB8AC3E}">
        <p14:creationId xmlns:p14="http://schemas.microsoft.com/office/powerpoint/2010/main" val="19523185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Shape 26"/>
          <p:cNvSpPr/>
          <p:nvPr userDrawn="1"/>
        </p:nvSpPr>
        <p:spPr>
          <a:xfrm>
            <a:off x="6623575" y="2071864"/>
            <a:ext cx="1957200" cy="102035"/>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 name="Shape 27"/>
          <p:cNvSpPr/>
          <p:nvPr userDrawn="1"/>
        </p:nvSpPr>
        <p:spPr>
          <a:xfrm>
            <a:off x="8580775" y="2071865"/>
            <a:ext cx="3627268" cy="102035"/>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5" name="Shape 28"/>
          <p:cNvSpPr/>
          <p:nvPr userDrawn="1"/>
        </p:nvSpPr>
        <p:spPr>
          <a:xfrm>
            <a:off x="0" y="2071862"/>
            <a:ext cx="3152275" cy="102035"/>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6" name="Shape 29"/>
          <p:cNvSpPr/>
          <p:nvPr userDrawn="1"/>
        </p:nvSpPr>
        <p:spPr>
          <a:xfrm>
            <a:off x="3152273" y="2071863"/>
            <a:ext cx="2337883" cy="102035"/>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7" name="Shape 25"/>
          <p:cNvSpPr txBox="1"/>
          <p:nvPr userDrawn="1"/>
        </p:nvSpPr>
        <p:spPr>
          <a:xfrm>
            <a:off x="5022149" y="1552771"/>
            <a:ext cx="1957200" cy="871500"/>
          </a:xfrm>
          <a:prstGeom prst="rect">
            <a:avLst/>
          </a:prstGeom>
          <a:noFill/>
          <a:ln>
            <a:noFill/>
          </a:ln>
        </p:spPr>
        <p:txBody>
          <a:bodyPr spcFirstLastPara="1" wrap="square" lIns="68569" tIns="68569" rIns="68569" bIns="68569" anchor="t" anchorCtr="0">
            <a:noAutofit/>
          </a:bodyPr>
          <a:lstStyle/>
          <a:p>
            <a:pPr marL="0" lvl="0" indent="0" algn="ctr">
              <a:spcBef>
                <a:spcPts val="0"/>
              </a:spcBef>
              <a:spcAft>
                <a:spcPts val="0"/>
              </a:spcAft>
              <a:buNone/>
            </a:pPr>
            <a:r>
              <a:rPr lang="en" sz="7200" b="1" dirty="0">
                <a:solidFill>
                  <a:srgbClr val="97ABBC"/>
                </a:solidFill>
                <a:latin typeface="Arial" panose="020B0604020202020204" pitchFamily="34" charset="0"/>
                <a:cs typeface="Arial" panose="020B0604020202020204" pitchFamily="34" charset="0"/>
              </a:rPr>
              <a:t>“</a:t>
            </a:r>
            <a:endParaRPr sz="7200" b="1" dirty="0">
              <a:solidFill>
                <a:srgbClr val="97ABBC"/>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26549" y="146610"/>
            <a:ext cx="1315500" cy="174724"/>
          </a:xfrm>
          <a:prstGeom prst="rect">
            <a:avLst/>
          </a:prstGeom>
        </p:spPr>
      </p:pic>
      <p:sp>
        <p:nvSpPr>
          <p:cNvPr id="10" name="Text Placeholder 9"/>
          <p:cNvSpPr>
            <a:spLocks noGrp="1"/>
          </p:cNvSpPr>
          <p:nvPr>
            <p:ph type="body" sz="quarter" idx="10"/>
          </p:nvPr>
        </p:nvSpPr>
        <p:spPr>
          <a:xfrm>
            <a:off x="1800049" y="2584134"/>
            <a:ext cx="8826500" cy="738187"/>
          </a:xfrm>
        </p:spPr>
        <p:txBody>
          <a:bodyPr>
            <a:normAutofit/>
          </a:bodyPr>
          <a:lstStyle>
            <a:lvl1pPr marL="0" indent="0" algn="ctr">
              <a:buNone/>
              <a:defRPr sz="2400"/>
            </a:lvl1pPr>
          </a:lstStyle>
          <a:p>
            <a:pPr lvl="0"/>
            <a:r>
              <a:rPr lang="en-US"/>
              <a:t>Click to edit Master text styles</a:t>
            </a:r>
          </a:p>
        </p:txBody>
      </p:sp>
    </p:spTree>
    <p:extLst>
      <p:ext uri="{BB962C8B-B14F-4D97-AF65-F5344CB8AC3E}">
        <p14:creationId xmlns:p14="http://schemas.microsoft.com/office/powerpoint/2010/main" val="247263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6415A9-FA3E-4542-A66B-39D0ED0EF21F}" type="datetimeFigureOut">
              <a:rPr lang="en-US" smtClean="0"/>
              <a:t>9/19/2023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42C50D-6F5E-441C-B5B8-129F9F326C3F}" type="slidenum">
              <a:rPr lang="en-US" smtClean="0"/>
              <a:t>‹#›</a:t>
            </a:fld>
            <a:endParaRPr lang="en-US" dirty="0"/>
          </a:p>
        </p:txBody>
      </p:sp>
    </p:spTree>
    <p:extLst>
      <p:ext uri="{BB962C8B-B14F-4D97-AF65-F5344CB8AC3E}">
        <p14:creationId xmlns:p14="http://schemas.microsoft.com/office/powerpoint/2010/main" val="19317734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90288" y="154631"/>
            <a:ext cx="1754000" cy="174724"/>
          </a:xfrm>
          <a:prstGeom prst="rect">
            <a:avLst/>
          </a:prstGeom>
        </p:spPr>
      </p:pic>
      <p:sp>
        <p:nvSpPr>
          <p:cNvPr id="7" name="Shape 60"/>
          <p:cNvSpPr/>
          <p:nvPr userDrawn="1"/>
        </p:nvSpPr>
        <p:spPr>
          <a:xfrm>
            <a:off x="9808488" y="6755100"/>
            <a:ext cx="11916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8" name="Shape 61"/>
          <p:cNvSpPr/>
          <p:nvPr userDrawn="1"/>
        </p:nvSpPr>
        <p:spPr>
          <a:xfrm>
            <a:off x="11000416" y="6755100"/>
            <a:ext cx="11916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9" name="Shape 62"/>
          <p:cNvSpPr/>
          <p:nvPr userDrawn="1"/>
        </p:nvSpPr>
        <p:spPr>
          <a:xfrm>
            <a:off x="0" y="6755100"/>
            <a:ext cx="11916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10" name="Shape 63"/>
          <p:cNvSpPr/>
          <p:nvPr userDrawn="1"/>
        </p:nvSpPr>
        <p:spPr>
          <a:xfrm>
            <a:off x="1191613" y="6755100"/>
            <a:ext cx="86168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Tree>
    <p:extLst>
      <p:ext uri="{BB962C8B-B14F-4D97-AF65-F5344CB8AC3E}">
        <p14:creationId xmlns:p14="http://schemas.microsoft.com/office/powerpoint/2010/main" val="5082690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Blurple">
    <p:bg>
      <p:bgPr>
        <a:solidFill>
          <a:srgbClr val="455FA9"/>
        </a:solidFill>
        <a:effectLst/>
      </p:bgPr>
    </p:bg>
    <p:spTree>
      <p:nvGrpSpPr>
        <p:cNvPr id="1" name=""/>
        <p:cNvGrpSpPr/>
        <p:nvPr/>
      </p:nvGrpSpPr>
      <p:grpSpPr>
        <a:xfrm>
          <a:off x="0" y="0"/>
          <a:ext cx="0" cy="0"/>
          <a:chOff x="0" y="0"/>
          <a:chExt cx="0" cy="0"/>
        </a:xfrm>
      </p:grpSpPr>
      <p:sp>
        <p:nvSpPr>
          <p:cNvPr id="5" name="Shape 79"/>
          <p:cNvSpPr/>
          <p:nvPr userDrawn="1"/>
        </p:nvSpPr>
        <p:spPr>
          <a:xfrm>
            <a:off x="9808488" y="6755100"/>
            <a:ext cx="11916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6" name="Shape 80"/>
          <p:cNvSpPr/>
          <p:nvPr userDrawn="1"/>
        </p:nvSpPr>
        <p:spPr>
          <a:xfrm>
            <a:off x="11000416" y="6755100"/>
            <a:ext cx="11916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7" name="Shape 81"/>
          <p:cNvSpPr/>
          <p:nvPr userDrawn="1"/>
        </p:nvSpPr>
        <p:spPr>
          <a:xfrm>
            <a:off x="0" y="6755100"/>
            <a:ext cx="1191600" cy="102900"/>
          </a:xfrm>
          <a:prstGeom prst="rect">
            <a:avLst/>
          </a:prstGeom>
          <a:solidFill>
            <a:srgbClr val="7C9B5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8" name="Shape 82"/>
          <p:cNvSpPr/>
          <p:nvPr userDrawn="1"/>
        </p:nvSpPr>
        <p:spPr>
          <a:xfrm>
            <a:off x="1191613" y="6755100"/>
            <a:ext cx="86168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pic>
        <p:nvPicPr>
          <p:cNvPr id="9" name="Picture 8"/>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10190288" y="154631"/>
            <a:ext cx="1754000" cy="174724"/>
          </a:xfrm>
          <a:prstGeom prst="rect">
            <a:avLst/>
          </a:prstGeom>
        </p:spPr>
      </p:pic>
      <p:sp>
        <p:nvSpPr>
          <p:cNvPr id="10" name="Title 1"/>
          <p:cNvSpPr>
            <a:spLocks noGrp="1"/>
          </p:cNvSpPr>
          <p:nvPr>
            <p:ph type="title"/>
          </p:nvPr>
        </p:nvSpPr>
        <p:spPr>
          <a:xfrm>
            <a:off x="838200" y="365127"/>
            <a:ext cx="10515600" cy="1325563"/>
          </a:xfrm>
        </p:spPr>
        <p:txBody>
          <a:bodyPr/>
          <a:lstStyle>
            <a:lvl1pPr>
              <a:defRPr>
                <a:solidFill>
                  <a:schemeClr val="bg1"/>
                </a:solidFill>
              </a:defRPr>
            </a:lvl1pPr>
          </a:lstStyle>
          <a:p>
            <a:r>
              <a:rPr lang="en-US"/>
              <a:t>Click to edit Master title style</a:t>
            </a:r>
            <a:endParaRPr lang="en-US" dirty="0"/>
          </a:p>
        </p:txBody>
      </p:sp>
      <p:sp>
        <p:nvSpPr>
          <p:cNvPr id="11" name="Content Placeholder 2"/>
          <p:cNvSpPr>
            <a:spLocks noGrp="1"/>
          </p:cNvSpPr>
          <p:nvPr>
            <p:ph idx="1"/>
          </p:nvPr>
        </p:nvSpPr>
        <p:spPr>
          <a:xfrm>
            <a:off x="838200" y="1825625"/>
            <a:ext cx="10515600" cy="4351338"/>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047939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rocess Layout">
    <p:spTree>
      <p:nvGrpSpPr>
        <p:cNvPr id="1" name=""/>
        <p:cNvGrpSpPr/>
        <p:nvPr/>
      </p:nvGrpSpPr>
      <p:grpSpPr>
        <a:xfrm>
          <a:off x="0" y="0"/>
          <a:ext cx="0" cy="0"/>
          <a:chOff x="0" y="0"/>
          <a:chExt cx="0" cy="0"/>
        </a:xfrm>
      </p:grpSpPr>
      <p:sp>
        <p:nvSpPr>
          <p:cNvPr id="2" name="Title 1"/>
          <p:cNvSpPr>
            <a:spLocks noGrp="1"/>
          </p:cNvSpPr>
          <p:nvPr>
            <p:ph type="title"/>
          </p:nvPr>
        </p:nvSpPr>
        <p:spPr>
          <a:xfrm>
            <a:off x="736600" y="420342"/>
            <a:ext cx="10515600" cy="1325563"/>
          </a:xfrm>
        </p:spPr>
        <p:txBody>
          <a:bodyPr/>
          <a:lstStyle/>
          <a:p>
            <a:r>
              <a:rPr lang="en-US"/>
              <a:t>Click to edit Master title style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90288" y="154631"/>
            <a:ext cx="1754000" cy="174724"/>
          </a:xfrm>
          <a:prstGeom prst="rect">
            <a:avLst/>
          </a:prstGeom>
        </p:spPr>
      </p:pic>
      <p:sp>
        <p:nvSpPr>
          <p:cNvPr id="5" name="Shape 246"/>
          <p:cNvSpPr/>
          <p:nvPr/>
        </p:nvSpPr>
        <p:spPr>
          <a:xfrm>
            <a:off x="7509756" y="2669418"/>
            <a:ext cx="4407600" cy="669000"/>
          </a:xfrm>
          <a:prstGeom prst="chevron">
            <a:avLst>
              <a:gd name="adj" fmla="val 50000"/>
            </a:avLst>
          </a:prstGeom>
          <a:solidFill>
            <a:srgbClr val="C63F28"/>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sz="180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8" name="Shape 249"/>
          <p:cNvSpPr/>
          <p:nvPr/>
        </p:nvSpPr>
        <p:spPr>
          <a:xfrm>
            <a:off x="0" y="2669632"/>
            <a:ext cx="4729200" cy="669000"/>
          </a:xfrm>
          <a:prstGeom prst="homePlate">
            <a:avLst>
              <a:gd name="adj" fmla="val 50000"/>
            </a:avLst>
          </a:prstGeom>
          <a:solidFill>
            <a:srgbClr val="008CA0"/>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sz="240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Raleway"/>
            </a:endParaRPr>
          </a:p>
        </p:txBody>
      </p:sp>
      <p:sp>
        <p:nvSpPr>
          <p:cNvPr id="11" name="Shape 252"/>
          <p:cNvSpPr/>
          <p:nvPr/>
        </p:nvSpPr>
        <p:spPr>
          <a:xfrm>
            <a:off x="3925605" y="2669418"/>
            <a:ext cx="4407600" cy="669000"/>
          </a:xfrm>
          <a:prstGeom prst="chevron">
            <a:avLst>
              <a:gd name="adj" fmla="val 50000"/>
            </a:avLst>
          </a:prstGeom>
          <a:solidFill>
            <a:srgbClr val="455FA9"/>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sz="180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14" name="Shape 60"/>
          <p:cNvSpPr/>
          <p:nvPr userDrawn="1"/>
        </p:nvSpPr>
        <p:spPr>
          <a:xfrm>
            <a:off x="9808488" y="6755100"/>
            <a:ext cx="11916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15" name="Shape 61"/>
          <p:cNvSpPr/>
          <p:nvPr userDrawn="1"/>
        </p:nvSpPr>
        <p:spPr>
          <a:xfrm>
            <a:off x="11000416" y="6755100"/>
            <a:ext cx="11916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16" name="Shape 62"/>
          <p:cNvSpPr/>
          <p:nvPr userDrawn="1"/>
        </p:nvSpPr>
        <p:spPr>
          <a:xfrm>
            <a:off x="0" y="6755100"/>
            <a:ext cx="11916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17" name="Shape 63"/>
          <p:cNvSpPr/>
          <p:nvPr userDrawn="1"/>
        </p:nvSpPr>
        <p:spPr>
          <a:xfrm>
            <a:off x="1191613" y="6755100"/>
            <a:ext cx="86168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6" name="Text Placeholder 5"/>
          <p:cNvSpPr>
            <a:spLocks noGrp="1"/>
          </p:cNvSpPr>
          <p:nvPr>
            <p:ph type="body" sz="quarter" idx="10"/>
          </p:nvPr>
        </p:nvSpPr>
        <p:spPr>
          <a:xfrm>
            <a:off x="406400" y="2797176"/>
            <a:ext cx="3109384"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1" name="Text Placeholder 5"/>
          <p:cNvSpPr>
            <a:spLocks noGrp="1"/>
          </p:cNvSpPr>
          <p:nvPr>
            <p:ph type="body" sz="quarter" idx="11"/>
          </p:nvPr>
        </p:nvSpPr>
        <p:spPr>
          <a:xfrm>
            <a:off x="4564787" y="2797176"/>
            <a:ext cx="3109384"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2" name="Text Placeholder 5"/>
          <p:cNvSpPr>
            <a:spLocks noGrp="1"/>
          </p:cNvSpPr>
          <p:nvPr>
            <p:ph type="body" sz="quarter" idx="12"/>
          </p:nvPr>
        </p:nvSpPr>
        <p:spPr>
          <a:xfrm>
            <a:off x="8359201" y="2797176"/>
            <a:ext cx="3109384"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9" name="Text Placeholder 8"/>
          <p:cNvSpPr>
            <a:spLocks noGrp="1"/>
          </p:cNvSpPr>
          <p:nvPr>
            <p:ph type="body" sz="quarter" idx="13"/>
          </p:nvPr>
        </p:nvSpPr>
        <p:spPr>
          <a:xfrm>
            <a:off x="406401" y="3527425"/>
            <a:ext cx="3240617" cy="2279650"/>
          </a:xfrm>
        </p:spPr>
        <p:txBody>
          <a:bodyPr>
            <a:normAutofit/>
          </a:bodyPr>
          <a:lstStyle>
            <a:lvl1pPr marL="0" indent="0">
              <a:buNone/>
              <a:defRPr sz="2000"/>
            </a:lvl1pPr>
          </a:lstStyle>
          <a:p>
            <a:pPr lvl="0"/>
            <a:r>
              <a:rPr lang="en-US"/>
              <a:t>Click to edit Master text styles</a:t>
            </a:r>
          </a:p>
        </p:txBody>
      </p:sp>
      <p:sp>
        <p:nvSpPr>
          <p:cNvPr id="23" name="Text Placeholder 8"/>
          <p:cNvSpPr>
            <a:spLocks noGrp="1"/>
          </p:cNvSpPr>
          <p:nvPr>
            <p:ph type="body" sz="quarter" idx="14"/>
          </p:nvPr>
        </p:nvSpPr>
        <p:spPr>
          <a:xfrm>
            <a:off x="4349993" y="3527425"/>
            <a:ext cx="3240617" cy="2279650"/>
          </a:xfrm>
        </p:spPr>
        <p:txBody>
          <a:bodyPr>
            <a:normAutofit/>
          </a:bodyPr>
          <a:lstStyle>
            <a:lvl1pPr marL="0" indent="0">
              <a:buNone/>
              <a:defRPr sz="2000"/>
            </a:lvl1pPr>
          </a:lstStyle>
          <a:p>
            <a:pPr lvl="0"/>
            <a:r>
              <a:rPr lang="en-US"/>
              <a:t>Click to edit Master text styles</a:t>
            </a:r>
          </a:p>
        </p:txBody>
      </p:sp>
      <p:sp>
        <p:nvSpPr>
          <p:cNvPr id="24" name="Text Placeholder 8"/>
          <p:cNvSpPr>
            <a:spLocks noGrp="1"/>
          </p:cNvSpPr>
          <p:nvPr>
            <p:ph type="body" sz="quarter" idx="15"/>
          </p:nvPr>
        </p:nvSpPr>
        <p:spPr>
          <a:xfrm>
            <a:off x="8293585" y="3527425"/>
            <a:ext cx="3240617" cy="2279650"/>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17676075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arrows Layout">
    <p:spTree>
      <p:nvGrpSpPr>
        <p:cNvPr id="1" name=""/>
        <p:cNvGrpSpPr/>
        <p:nvPr/>
      </p:nvGrpSpPr>
      <p:grpSpPr>
        <a:xfrm>
          <a:off x="0" y="0"/>
          <a:ext cx="0" cy="0"/>
          <a:chOff x="0" y="0"/>
          <a:chExt cx="0" cy="0"/>
        </a:xfrm>
      </p:grpSpPr>
      <p:sp>
        <p:nvSpPr>
          <p:cNvPr id="3" name="Shape 236"/>
          <p:cNvSpPr/>
          <p:nvPr userDrawn="1"/>
        </p:nvSpPr>
        <p:spPr>
          <a:xfrm>
            <a:off x="0" y="862500"/>
            <a:ext cx="1254000" cy="891600"/>
          </a:xfrm>
          <a:prstGeom prst="rightArrow">
            <a:avLst>
              <a:gd name="adj1" fmla="val 61815"/>
              <a:gd name="adj2" fmla="val 50000"/>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4" name="Shape 237"/>
          <p:cNvSpPr/>
          <p:nvPr userDrawn="1"/>
        </p:nvSpPr>
        <p:spPr>
          <a:xfrm>
            <a:off x="0" y="2767500"/>
            <a:ext cx="1254000" cy="891600"/>
          </a:xfrm>
          <a:prstGeom prst="rightArrow">
            <a:avLst>
              <a:gd name="adj1" fmla="val 61815"/>
              <a:gd name="adj2" fmla="val 50000"/>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6" name="Shape 238"/>
          <p:cNvSpPr/>
          <p:nvPr userDrawn="1"/>
        </p:nvSpPr>
        <p:spPr>
          <a:xfrm>
            <a:off x="0" y="4672500"/>
            <a:ext cx="1254000" cy="891600"/>
          </a:xfrm>
          <a:prstGeom prst="rightArrow">
            <a:avLst>
              <a:gd name="adj1" fmla="val 61815"/>
              <a:gd name="adj2" fmla="val 50000"/>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7" name="Shape 73"/>
          <p:cNvSpPr/>
          <p:nvPr userDrawn="1"/>
        </p:nvSpPr>
        <p:spPr>
          <a:xfrm>
            <a:off x="9808488" y="6755100"/>
            <a:ext cx="11916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8" name="Shape 74"/>
          <p:cNvSpPr/>
          <p:nvPr userDrawn="1"/>
        </p:nvSpPr>
        <p:spPr>
          <a:xfrm>
            <a:off x="11000416" y="6755100"/>
            <a:ext cx="11916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9" name="Shape 75"/>
          <p:cNvSpPr/>
          <p:nvPr userDrawn="1"/>
        </p:nvSpPr>
        <p:spPr>
          <a:xfrm>
            <a:off x="0" y="6755100"/>
            <a:ext cx="11916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10" name="Shape 76"/>
          <p:cNvSpPr/>
          <p:nvPr userDrawn="1"/>
        </p:nvSpPr>
        <p:spPr>
          <a:xfrm>
            <a:off x="1191613" y="6755100"/>
            <a:ext cx="86168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90288" y="154631"/>
            <a:ext cx="1754000" cy="174724"/>
          </a:xfrm>
          <a:prstGeom prst="rect">
            <a:avLst/>
          </a:prstGeom>
        </p:spPr>
      </p:pic>
      <p:sp>
        <p:nvSpPr>
          <p:cNvPr id="19" name="Text Placeholder 18"/>
          <p:cNvSpPr>
            <a:spLocks noGrp="1"/>
          </p:cNvSpPr>
          <p:nvPr>
            <p:ph type="body" sz="quarter" idx="10"/>
          </p:nvPr>
        </p:nvSpPr>
        <p:spPr>
          <a:xfrm>
            <a:off x="1580085" y="912529"/>
            <a:ext cx="8147049" cy="647302"/>
          </a:xfrm>
        </p:spPr>
        <p:txBody>
          <a:bodyPr/>
          <a:lstStyle>
            <a:lvl1pPr marL="0" indent="0">
              <a:buNone/>
              <a:defRPr>
                <a:solidFill>
                  <a:srgbClr val="EFAA1F"/>
                </a:solidFill>
              </a:defRPr>
            </a:lvl1pPr>
          </a:lstStyle>
          <a:p>
            <a:pPr lvl="0"/>
            <a:r>
              <a:rPr lang="en-US"/>
              <a:t>Click to edit Master text styles</a:t>
            </a:r>
          </a:p>
        </p:txBody>
      </p:sp>
      <p:sp>
        <p:nvSpPr>
          <p:cNvPr id="20" name="Text Placeholder 18"/>
          <p:cNvSpPr>
            <a:spLocks noGrp="1"/>
          </p:cNvSpPr>
          <p:nvPr>
            <p:ph type="body" sz="quarter" idx="11"/>
          </p:nvPr>
        </p:nvSpPr>
        <p:spPr>
          <a:xfrm>
            <a:off x="1580085" y="2802315"/>
            <a:ext cx="8147049" cy="647302"/>
          </a:xfrm>
        </p:spPr>
        <p:txBody>
          <a:bodyPr/>
          <a:lstStyle>
            <a:lvl1pPr marL="0" indent="0">
              <a:buNone/>
              <a:defRPr>
                <a:solidFill>
                  <a:srgbClr val="C63F28"/>
                </a:solidFill>
              </a:defRPr>
            </a:lvl1pPr>
          </a:lstStyle>
          <a:p>
            <a:pPr lvl="0"/>
            <a:r>
              <a:rPr lang="en-US"/>
              <a:t>Click to edit Master text styles</a:t>
            </a:r>
          </a:p>
        </p:txBody>
      </p:sp>
      <p:sp>
        <p:nvSpPr>
          <p:cNvPr id="21" name="Text Placeholder 18"/>
          <p:cNvSpPr>
            <a:spLocks noGrp="1"/>
          </p:cNvSpPr>
          <p:nvPr>
            <p:ph type="body" sz="quarter" idx="12"/>
          </p:nvPr>
        </p:nvSpPr>
        <p:spPr>
          <a:xfrm>
            <a:off x="1580085" y="4725064"/>
            <a:ext cx="8147049" cy="647302"/>
          </a:xfrm>
        </p:spPr>
        <p:txBody>
          <a:bodyPr/>
          <a:lstStyle>
            <a:lvl1pPr marL="0" indent="0">
              <a:buNone/>
              <a:defRPr>
                <a:solidFill>
                  <a:srgbClr val="008CA0"/>
                </a:solidFill>
              </a:defRPr>
            </a:lvl1pPr>
          </a:lstStyle>
          <a:p>
            <a:pPr lvl="0"/>
            <a:r>
              <a:rPr lang="en-US"/>
              <a:t>Click to edit Master text styles</a:t>
            </a:r>
          </a:p>
        </p:txBody>
      </p:sp>
      <p:sp>
        <p:nvSpPr>
          <p:cNvPr id="23" name="Text Placeholder 22"/>
          <p:cNvSpPr>
            <a:spLocks noGrp="1"/>
          </p:cNvSpPr>
          <p:nvPr>
            <p:ph type="body" sz="quarter" idx="13"/>
          </p:nvPr>
        </p:nvSpPr>
        <p:spPr>
          <a:xfrm>
            <a:off x="1579034" y="1654176"/>
            <a:ext cx="5452533" cy="563563"/>
          </a:xfrm>
        </p:spPr>
        <p:txBody>
          <a:bodyPr>
            <a:noAutofit/>
          </a:bodyPr>
          <a:lstStyle>
            <a:lvl1pPr marL="0" indent="0">
              <a:buNone/>
              <a:defRPr sz="2000"/>
            </a:lvl1pPr>
          </a:lstStyle>
          <a:p>
            <a:pPr lvl="0"/>
            <a:r>
              <a:rPr lang="en-US"/>
              <a:t>Click to edit Master text styles</a:t>
            </a:r>
          </a:p>
        </p:txBody>
      </p:sp>
      <p:sp>
        <p:nvSpPr>
          <p:cNvPr id="24" name="Text Placeholder 22"/>
          <p:cNvSpPr>
            <a:spLocks noGrp="1"/>
          </p:cNvSpPr>
          <p:nvPr>
            <p:ph type="body" sz="quarter" idx="14"/>
          </p:nvPr>
        </p:nvSpPr>
        <p:spPr>
          <a:xfrm>
            <a:off x="1579034" y="3691037"/>
            <a:ext cx="5452533" cy="563563"/>
          </a:xfrm>
        </p:spPr>
        <p:txBody>
          <a:bodyPr>
            <a:noAutofit/>
          </a:bodyPr>
          <a:lstStyle>
            <a:lvl1pPr marL="0" indent="0">
              <a:buNone/>
              <a:defRPr sz="2000"/>
            </a:lvl1pPr>
          </a:lstStyle>
          <a:p>
            <a:pPr lvl="0"/>
            <a:r>
              <a:rPr lang="en-US"/>
              <a:t>Click to edit Master text styles</a:t>
            </a:r>
          </a:p>
        </p:txBody>
      </p:sp>
      <p:sp>
        <p:nvSpPr>
          <p:cNvPr id="25" name="Text Placeholder 22"/>
          <p:cNvSpPr>
            <a:spLocks noGrp="1"/>
          </p:cNvSpPr>
          <p:nvPr>
            <p:ph type="body" sz="quarter" idx="15"/>
          </p:nvPr>
        </p:nvSpPr>
        <p:spPr>
          <a:xfrm>
            <a:off x="1579034" y="5536562"/>
            <a:ext cx="5452533" cy="563563"/>
          </a:xfrm>
        </p:spPr>
        <p:txBody>
          <a:bodyPr>
            <a:no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27999181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7" y="0"/>
            <a:ext cx="7008828" cy="67551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hape 73"/>
          <p:cNvSpPr/>
          <p:nvPr userDrawn="1"/>
        </p:nvSpPr>
        <p:spPr>
          <a:xfrm>
            <a:off x="9808488" y="6755100"/>
            <a:ext cx="11916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9" name="Shape 74"/>
          <p:cNvSpPr/>
          <p:nvPr userDrawn="1"/>
        </p:nvSpPr>
        <p:spPr>
          <a:xfrm>
            <a:off x="11000416" y="6755100"/>
            <a:ext cx="11916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10" name="Shape 75"/>
          <p:cNvSpPr/>
          <p:nvPr userDrawn="1"/>
        </p:nvSpPr>
        <p:spPr>
          <a:xfrm>
            <a:off x="0" y="6755100"/>
            <a:ext cx="11916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11" name="Shape 76"/>
          <p:cNvSpPr/>
          <p:nvPr userDrawn="1"/>
        </p:nvSpPr>
        <p:spPr>
          <a:xfrm>
            <a:off x="1191613" y="6755100"/>
            <a:ext cx="86168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Tree>
    <p:extLst>
      <p:ext uri="{BB962C8B-B14F-4D97-AF65-F5344CB8AC3E}">
        <p14:creationId xmlns:p14="http://schemas.microsoft.com/office/powerpoint/2010/main" val="25471625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5"/>
        <p:cNvGrpSpPr/>
        <p:nvPr/>
      </p:nvGrpSpPr>
      <p:grpSpPr>
        <a:xfrm>
          <a:off x="0" y="0"/>
          <a:ext cx="0" cy="0"/>
          <a:chOff x="0" y="0"/>
          <a:chExt cx="0" cy="0"/>
        </a:xfrm>
      </p:grpSpPr>
      <p:sp>
        <p:nvSpPr>
          <p:cNvPr id="16" name="Shape 16"/>
          <p:cNvSpPr/>
          <p:nvPr/>
        </p:nvSpPr>
        <p:spPr>
          <a:xfrm>
            <a:off x="0" y="0"/>
            <a:ext cx="12192000" cy="5323800"/>
          </a:xfrm>
          <a:prstGeom prst="rect">
            <a:avLst/>
          </a:prstGeom>
          <a:solidFill>
            <a:srgbClr val="455FA9"/>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17" name="Shape 17"/>
          <p:cNvSpPr txBox="1">
            <a:spLocks noGrp="1"/>
          </p:cNvSpPr>
          <p:nvPr>
            <p:ph type="ctrTitle" hasCustomPrompt="1"/>
          </p:nvPr>
        </p:nvSpPr>
        <p:spPr>
          <a:xfrm>
            <a:off x="914400" y="2111123"/>
            <a:ext cx="10363200" cy="1546500"/>
          </a:xfrm>
          <a:prstGeom prst="rect">
            <a:avLst/>
          </a:prstGeom>
        </p:spPr>
        <p:txBody>
          <a:bodyPr spcFirstLastPara="1" wrap="square" lIns="91425" tIns="91425" rIns="91425" bIns="91425" anchor="b" anchorCtr="0"/>
          <a:lstStyle>
            <a:lvl1pPr lvl="0" algn="ctr" rtl="0">
              <a:spcBef>
                <a:spcPts val="0"/>
              </a:spcBef>
              <a:spcAft>
                <a:spcPts val="0"/>
              </a:spcAft>
              <a:buClr>
                <a:srgbClr val="FFFFFF"/>
              </a:buClr>
              <a:buSzPts val="4800"/>
              <a:buNone/>
              <a:defRPr sz="36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r>
              <a:rPr lang="en-US" dirty="0"/>
              <a:t>Title</a:t>
            </a:r>
            <a:endParaRPr dirty="0"/>
          </a:p>
        </p:txBody>
      </p:sp>
      <p:sp>
        <p:nvSpPr>
          <p:cNvPr id="18" name="Shape 18"/>
          <p:cNvSpPr txBox="1">
            <a:spLocks noGrp="1"/>
          </p:cNvSpPr>
          <p:nvPr>
            <p:ph type="subTitle" idx="1" hasCustomPrompt="1"/>
          </p:nvPr>
        </p:nvSpPr>
        <p:spPr>
          <a:xfrm>
            <a:off x="914400" y="3786738"/>
            <a:ext cx="10363200" cy="1046400"/>
          </a:xfrm>
          <a:prstGeom prst="rect">
            <a:avLst/>
          </a:prstGeom>
        </p:spPr>
        <p:txBody>
          <a:bodyPr spcFirstLastPara="1" wrap="square" lIns="91425" tIns="91425" rIns="91425" bIns="91425" anchor="t" anchorCtr="0"/>
          <a:lstStyle>
            <a:lvl1pPr lvl="0" algn="ctr" rtl="0">
              <a:spcBef>
                <a:spcPts val="0"/>
              </a:spcBef>
              <a:spcAft>
                <a:spcPts val="0"/>
              </a:spcAft>
              <a:buClr>
                <a:srgbClr val="FFFFFF"/>
              </a:buClr>
              <a:buSzPts val="2400"/>
              <a:buNone/>
              <a:defRPr sz="1800" b="1">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2400"/>
              <a:buNone/>
              <a:defRPr b="1">
                <a:solidFill>
                  <a:srgbClr val="FFFFFF"/>
                </a:solidFill>
              </a:defRPr>
            </a:lvl2pPr>
            <a:lvl3pPr lvl="2" algn="ctr" rtl="0">
              <a:spcBef>
                <a:spcPts val="0"/>
              </a:spcBef>
              <a:spcAft>
                <a:spcPts val="0"/>
              </a:spcAft>
              <a:buClr>
                <a:srgbClr val="FFFFFF"/>
              </a:buClr>
              <a:buSzPts val="2400"/>
              <a:buNone/>
              <a:defRPr b="1">
                <a:solidFill>
                  <a:srgbClr val="FFFFFF"/>
                </a:solidFill>
              </a:defRPr>
            </a:lvl3pPr>
            <a:lvl4pPr lvl="3" algn="ctr" rtl="0">
              <a:spcBef>
                <a:spcPts val="0"/>
              </a:spcBef>
              <a:spcAft>
                <a:spcPts val="0"/>
              </a:spcAft>
              <a:buClr>
                <a:srgbClr val="FFFFFF"/>
              </a:buClr>
              <a:buSzPts val="2400"/>
              <a:buNone/>
              <a:defRPr sz="1800" b="1">
                <a:solidFill>
                  <a:srgbClr val="FFFFFF"/>
                </a:solidFill>
              </a:defRPr>
            </a:lvl4pPr>
            <a:lvl5pPr lvl="4" algn="ctr" rtl="0">
              <a:spcBef>
                <a:spcPts val="0"/>
              </a:spcBef>
              <a:spcAft>
                <a:spcPts val="0"/>
              </a:spcAft>
              <a:buClr>
                <a:srgbClr val="FFFFFF"/>
              </a:buClr>
              <a:buSzPts val="2400"/>
              <a:buNone/>
              <a:defRPr sz="1800" b="1">
                <a:solidFill>
                  <a:srgbClr val="FFFFFF"/>
                </a:solidFill>
              </a:defRPr>
            </a:lvl5pPr>
            <a:lvl6pPr lvl="5" algn="ctr" rtl="0">
              <a:spcBef>
                <a:spcPts val="0"/>
              </a:spcBef>
              <a:spcAft>
                <a:spcPts val="0"/>
              </a:spcAft>
              <a:buClr>
                <a:srgbClr val="FFFFFF"/>
              </a:buClr>
              <a:buSzPts val="2400"/>
              <a:buNone/>
              <a:defRPr sz="1800" b="1">
                <a:solidFill>
                  <a:srgbClr val="FFFFFF"/>
                </a:solidFill>
              </a:defRPr>
            </a:lvl6pPr>
            <a:lvl7pPr lvl="6" algn="ctr" rtl="0">
              <a:spcBef>
                <a:spcPts val="0"/>
              </a:spcBef>
              <a:spcAft>
                <a:spcPts val="0"/>
              </a:spcAft>
              <a:buClr>
                <a:srgbClr val="FFFFFF"/>
              </a:buClr>
              <a:buSzPts val="2400"/>
              <a:buNone/>
              <a:defRPr sz="1800" b="1">
                <a:solidFill>
                  <a:srgbClr val="FFFFFF"/>
                </a:solidFill>
              </a:defRPr>
            </a:lvl7pPr>
            <a:lvl8pPr lvl="7" algn="ctr" rtl="0">
              <a:spcBef>
                <a:spcPts val="0"/>
              </a:spcBef>
              <a:spcAft>
                <a:spcPts val="0"/>
              </a:spcAft>
              <a:buClr>
                <a:srgbClr val="FFFFFF"/>
              </a:buClr>
              <a:buSzPts val="2400"/>
              <a:buNone/>
              <a:defRPr sz="1800" b="1">
                <a:solidFill>
                  <a:srgbClr val="FFFFFF"/>
                </a:solidFill>
              </a:defRPr>
            </a:lvl8pPr>
            <a:lvl9pPr lvl="8" algn="ctr" rtl="0">
              <a:spcBef>
                <a:spcPts val="0"/>
              </a:spcBef>
              <a:spcAft>
                <a:spcPts val="0"/>
              </a:spcAft>
              <a:buClr>
                <a:srgbClr val="FFFFFF"/>
              </a:buClr>
              <a:buSzPts val="2400"/>
              <a:buNone/>
              <a:defRPr sz="1800" b="1">
                <a:solidFill>
                  <a:srgbClr val="FFFFFF"/>
                </a:solidFill>
              </a:defRPr>
            </a:lvl9pPr>
          </a:lstStyle>
          <a:p>
            <a:r>
              <a:rPr lang="en-US" dirty="0"/>
              <a:t>Subtitle</a:t>
            </a:r>
            <a:endParaRPr dirty="0"/>
          </a:p>
        </p:txBody>
      </p:sp>
      <p:sp>
        <p:nvSpPr>
          <p:cNvPr id="19" name="Shape 19"/>
          <p:cNvSpPr/>
          <p:nvPr/>
        </p:nvSpPr>
        <p:spPr>
          <a:xfrm>
            <a:off x="4063605" y="5323800"/>
            <a:ext cx="4063600" cy="102900"/>
          </a:xfrm>
          <a:prstGeom prst="rect">
            <a:avLst/>
          </a:prstGeom>
          <a:solidFill>
            <a:srgbClr val="EFAA1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20" name="Shape 20"/>
          <p:cNvSpPr/>
          <p:nvPr/>
        </p:nvSpPr>
        <p:spPr>
          <a:xfrm>
            <a:off x="8128361" y="5323800"/>
            <a:ext cx="4063600" cy="102900"/>
          </a:xfrm>
          <a:prstGeom prst="rect">
            <a:avLst/>
          </a:prstGeom>
          <a:solidFill>
            <a:srgbClr val="C63F28"/>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21" name="Shape 21"/>
          <p:cNvSpPr/>
          <p:nvPr/>
        </p:nvSpPr>
        <p:spPr>
          <a:xfrm>
            <a:off x="1" y="5323800"/>
            <a:ext cx="4063600" cy="102900"/>
          </a:xfrm>
          <a:prstGeom prst="rect">
            <a:avLst/>
          </a:prstGeom>
          <a:solidFill>
            <a:srgbClr val="008CA0"/>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22" name="Shape 22"/>
          <p:cNvSpPr txBox="1">
            <a:spLocks noGrp="1"/>
          </p:cNvSpPr>
          <p:nvPr>
            <p:ph type="sldNum" idx="12"/>
          </p:nvPr>
        </p:nvSpPr>
        <p:spPr>
          <a:xfrm>
            <a:off x="-167" y="6440375"/>
            <a:ext cx="12192000" cy="417900"/>
          </a:xfrm>
          <a:prstGeom prst="rect">
            <a:avLst/>
          </a:prstGeom>
        </p:spPr>
        <p:txBody>
          <a:bodyPr spcFirstLastPara="1" wrap="square" lIns="91425" tIns="91425" rIns="91425" bIns="91425" anchor="t" anchorCtr="0">
            <a:noAutofit/>
          </a:bodyPr>
          <a:lstStyle>
            <a:lvl1pPr lvl="0" algn="ctr">
              <a:buNone/>
              <a:defRPr>
                <a:latin typeface="+mn-lt"/>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n" smtClean="0"/>
              <a:pPr/>
              <a:t>‹#›</a:t>
            </a:fld>
            <a:endParaRPr lang="en"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1445" y="595524"/>
            <a:ext cx="3407923" cy="798047"/>
          </a:xfrm>
          <a:prstGeom prst="rect">
            <a:avLst/>
          </a:prstGeom>
        </p:spPr>
      </p:pic>
    </p:spTree>
    <p:extLst>
      <p:ext uri="{BB962C8B-B14F-4D97-AF65-F5344CB8AC3E}">
        <p14:creationId xmlns:p14="http://schemas.microsoft.com/office/powerpoint/2010/main" val="25336362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1"/>
        <p:cNvGrpSpPr/>
        <p:nvPr/>
      </p:nvGrpSpPr>
      <p:grpSpPr>
        <a:xfrm>
          <a:off x="0" y="0"/>
          <a:ext cx="0" cy="0"/>
          <a:chOff x="0" y="0"/>
          <a:chExt cx="0" cy="0"/>
        </a:xfrm>
      </p:grpSpPr>
      <p:sp>
        <p:nvSpPr>
          <p:cNvPr id="32" name="Shape 32"/>
          <p:cNvSpPr txBox="1">
            <a:spLocks noGrp="1"/>
          </p:cNvSpPr>
          <p:nvPr>
            <p:ph type="title" hasCustomPrompt="1"/>
          </p:nvPr>
        </p:nvSpPr>
        <p:spPr>
          <a:xfrm>
            <a:off x="1191600" y="274650"/>
            <a:ext cx="8616800" cy="1143000"/>
          </a:xfrm>
          <a:prstGeom prst="rect">
            <a:avLst/>
          </a:prstGeom>
        </p:spPr>
        <p:txBody>
          <a:bodyPr spcFirstLastPara="1" wrap="square" lIns="91425" tIns="91425" rIns="91425" bIns="91425" anchor="b" anchorCtr="0"/>
          <a:lstStyle>
            <a:lvl1pPr lvl="0">
              <a:spcBef>
                <a:spcPts val="0"/>
              </a:spcBef>
              <a:spcAft>
                <a:spcPts val="0"/>
              </a:spcAft>
              <a:buSzPts val="3600"/>
              <a:buNone/>
              <a:defRPr>
                <a:solidFill>
                  <a:srgbClr val="97ABBC"/>
                </a:solidFill>
                <a:latin typeface="+mj-lt"/>
                <a:ea typeface="Arial Unicode MS" panose="020B0604020202020204" pitchFamily="34" charset="-128"/>
                <a:cs typeface="Arial Unicode MS" panose="020B0604020202020204" pitchFamily="34" charset="-128"/>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r>
              <a:rPr lang="en-US" dirty="0"/>
              <a:t>Title</a:t>
            </a:r>
            <a:endParaRPr dirty="0"/>
          </a:p>
        </p:txBody>
      </p:sp>
      <p:sp>
        <p:nvSpPr>
          <p:cNvPr id="33" name="Shape 33"/>
          <p:cNvSpPr txBox="1">
            <a:spLocks noGrp="1"/>
          </p:cNvSpPr>
          <p:nvPr>
            <p:ph type="body" idx="1" hasCustomPrompt="1"/>
          </p:nvPr>
        </p:nvSpPr>
        <p:spPr>
          <a:xfrm>
            <a:off x="1191600" y="1831450"/>
            <a:ext cx="8616800" cy="4736400"/>
          </a:xfrm>
          <a:prstGeom prst="rect">
            <a:avLst/>
          </a:prstGeom>
        </p:spPr>
        <p:txBody>
          <a:bodyPr spcFirstLastPara="1" wrap="square" lIns="91425" tIns="91425" rIns="91425" bIns="91425" anchor="t" anchorCtr="0"/>
          <a:lstStyle>
            <a:lvl1pPr marL="342900" lvl="0" indent="-314325">
              <a:spcBef>
                <a:spcPts val="450"/>
              </a:spcBef>
              <a:spcAft>
                <a:spcPts val="0"/>
              </a:spcAft>
              <a:buSzPts val="3000"/>
              <a:buChar char="▷"/>
              <a:defRPr sz="1800">
                <a:solidFill>
                  <a:srgbClr val="677480"/>
                </a:solidFill>
                <a:latin typeface="+mj-lt"/>
                <a:ea typeface="Arial Unicode MS" panose="020B0604020202020204" pitchFamily="34" charset="-128"/>
                <a:cs typeface="Arial Unicode MS" panose="020B0604020202020204" pitchFamily="34" charset="-128"/>
              </a:defRPr>
            </a:lvl1pPr>
            <a:lvl2pPr marL="685800" lvl="1" indent="-285750">
              <a:spcBef>
                <a:spcPts val="0"/>
              </a:spcBef>
              <a:spcAft>
                <a:spcPts val="0"/>
              </a:spcAft>
              <a:buSzPts val="2400"/>
              <a:buChar char="○"/>
              <a:defRPr sz="1350">
                <a:latin typeface="+mn-lt"/>
              </a:defRPr>
            </a:lvl2pPr>
            <a:lvl3pPr marL="1028700" lvl="2" indent="-285750">
              <a:spcBef>
                <a:spcPts val="0"/>
              </a:spcBef>
              <a:spcAft>
                <a:spcPts val="0"/>
              </a:spcAft>
              <a:buSzPts val="2400"/>
              <a:buChar char="■"/>
              <a:defRPr/>
            </a:lvl3pPr>
            <a:lvl4pPr marL="1371600" lvl="3" indent="-257175">
              <a:spcBef>
                <a:spcPts val="0"/>
              </a:spcBef>
              <a:spcAft>
                <a:spcPts val="0"/>
              </a:spcAft>
              <a:buSzPts val="1800"/>
              <a:buChar char="●"/>
              <a:defRPr/>
            </a:lvl4pPr>
            <a:lvl5pPr marL="1714500" lvl="4" indent="-257175">
              <a:spcBef>
                <a:spcPts val="0"/>
              </a:spcBef>
              <a:spcAft>
                <a:spcPts val="0"/>
              </a:spcAft>
              <a:buSzPts val="1800"/>
              <a:buChar char="○"/>
              <a:defRPr/>
            </a:lvl5pPr>
            <a:lvl6pPr marL="2057400" lvl="5" indent="-257175">
              <a:spcBef>
                <a:spcPts val="0"/>
              </a:spcBef>
              <a:spcAft>
                <a:spcPts val="0"/>
              </a:spcAft>
              <a:buSzPts val="1800"/>
              <a:buChar char="■"/>
              <a:defRPr/>
            </a:lvl6pPr>
            <a:lvl7pPr marL="2400300" lvl="6" indent="-257175">
              <a:spcBef>
                <a:spcPts val="0"/>
              </a:spcBef>
              <a:spcAft>
                <a:spcPts val="0"/>
              </a:spcAft>
              <a:buSzPts val="1800"/>
              <a:buChar char="●"/>
              <a:defRPr/>
            </a:lvl7pPr>
            <a:lvl8pPr marL="2743200" lvl="7" indent="-257175">
              <a:spcBef>
                <a:spcPts val="0"/>
              </a:spcBef>
              <a:spcAft>
                <a:spcPts val="0"/>
              </a:spcAft>
              <a:buSzPts val="1800"/>
              <a:buChar char="○"/>
              <a:defRPr/>
            </a:lvl8pPr>
            <a:lvl9pPr marL="3086100" lvl="8" indent="-257175">
              <a:spcBef>
                <a:spcPts val="0"/>
              </a:spcBef>
              <a:spcAft>
                <a:spcPts val="0"/>
              </a:spcAft>
              <a:buSzPts val="1800"/>
              <a:buChar char="■"/>
              <a:defRPr/>
            </a:lvl9pPr>
          </a:lstStyle>
          <a:p>
            <a:r>
              <a:rPr lang="en-US" dirty="0"/>
              <a:t>Text</a:t>
            </a:r>
          </a:p>
          <a:p>
            <a:pPr lvl="1"/>
            <a:r>
              <a:rPr lang="en-US" dirty="0">
                <a:latin typeface="+mn-lt"/>
              </a:rPr>
              <a:t>Text</a:t>
            </a:r>
            <a:endParaRPr dirty="0"/>
          </a:p>
        </p:txBody>
      </p:sp>
      <p:sp>
        <p:nvSpPr>
          <p:cNvPr id="34" name="Shape 34"/>
          <p:cNvSpPr/>
          <p:nvPr/>
        </p:nvSpPr>
        <p:spPr>
          <a:xfrm>
            <a:off x="9808488" y="6755100"/>
            <a:ext cx="1191600" cy="102900"/>
          </a:xfrm>
          <a:prstGeom prst="rect">
            <a:avLst/>
          </a:prstGeom>
          <a:solidFill>
            <a:srgbClr val="EFAA1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35" name="Shape 35"/>
          <p:cNvSpPr/>
          <p:nvPr/>
        </p:nvSpPr>
        <p:spPr>
          <a:xfrm>
            <a:off x="11000416" y="6755100"/>
            <a:ext cx="1191600" cy="102900"/>
          </a:xfrm>
          <a:prstGeom prst="rect">
            <a:avLst/>
          </a:prstGeom>
          <a:solidFill>
            <a:srgbClr val="C63F28"/>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36" name="Shape 36"/>
          <p:cNvSpPr/>
          <p:nvPr/>
        </p:nvSpPr>
        <p:spPr>
          <a:xfrm>
            <a:off x="0" y="6755100"/>
            <a:ext cx="1191600" cy="102900"/>
          </a:xfrm>
          <a:prstGeom prst="rect">
            <a:avLst/>
          </a:prstGeom>
          <a:solidFill>
            <a:srgbClr val="008CA0"/>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37" name="Shape 37"/>
          <p:cNvSpPr/>
          <p:nvPr/>
        </p:nvSpPr>
        <p:spPr>
          <a:xfrm>
            <a:off x="1191613" y="6755100"/>
            <a:ext cx="8616800" cy="102900"/>
          </a:xfrm>
          <a:prstGeom prst="rect">
            <a:avLst/>
          </a:prstGeom>
          <a:solidFill>
            <a:srgbClr val="455FA9"/>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38" name="Shape 38"/>
          <p:cNvSpPr txBox="1">
            <a:spLocks noGrp="1"/>
          </p:cNvSpPr>
          <p:nvPr>
            <p:ph type="sldNum" idx="12"/>
          </p:nvPr>
        </p:nvSpPr>
        <p:spPr>
          <a:xfrm>
            <a:off x="11307433" y="6364177"/>
            <a:ext cx="731600" cy="417900"/>
          </a:xfrm>
          <a:prstGeom prst="rect">
            <a:avLst/>
          </a:prstGeom>
        </p:spPr>
        <p:txBody>
          <a:bodyPr spcFirstLastPara="1" wrap="square" lIns="91425" tIns="91425" rIns="91425" bIns="91425" anchor="t" anchorCtr="0">
            <a:noAutofit/>
          </a:bodyPr>
          <a:lstStyle>
            <a:lvl1pPr lvl="0">
              <a:buNone/>
              <a:defRPr>
                <a:latin typeface="+mn-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90288" y="154631"/>
            <a:ext cx="1754000" cy="174724"/>
          </a:xfrm>
          <a:prstGeom prst="rect">
            <a:avLst/>
          </a:prstGeom>
        </p:spPr>
      </p:pic>
    </p:spTree>
    <p:extLst>
      <p:ext uri="{BB962C8B-B14F-4D97-AF65-F5344CB8AC3E}">
        <p14:creationId xmlns:p14="http://schemas.microsoft.com/office/powerpoint/2010/main" val="4421545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color background">
  <p:cSld name="Blank color background">
    <p:bg>
      <p:bgPr>
        <a:solidFill>
          <a:srgbClr val="455FA9"/>
        </a:solidFill>
        <a:effectLst/>
      </p:bgPr>
    </p:bg>
    <p:spTree>
      <p:nvGrpSpPr>
        <p:cNvPr id="1" name="Shape 78"/>
        <p:cNvGrpSpPr/>
        <p:nvPr/>
      </p:nvGrpSpPr>
      <p:grpSpPr>
        <a:xfrm>
          <a:off x="0" y="0"/>
          <a:ext cx="0" cy="0"/>
          <a:chOff x="0" y="0"/>
          <a:chExt cx="0" cy="0"/>
        </a:xfrm>
      </p:grpSpPr>
      <p:sp>
        <p:nvSpPr>
          <p:cNvPr id="79" name="Shape 79"/>
          <p:cNvSpPr/>
          <p:nvPr/>
        </p:nvSpPr>
        <p:spPr>
          <a:xfrm>
            <a:off x="9808488" y="6755100"/>
            <a:ext cx="1191600" cy="102900"/>
          </a:xfrm>
          <a:prstGeom prst="rect">
            <a:avLst/>
          </a:prstGeom>
          <a:solidFill>
            <a:srgbClr val="EFAA1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80" name="Shape 80"/>
          <p:cNvSpPr/>
          <p:nvPr/>
        </p:nvSpPr>
        <p:spPr>
          <a:xfrm>
            <a:off x="11000416" y="6755100"/>
            <a:ext cx="1191600" cy="102900"/>
          </a:xfrm>
          <a:prstGeom prst="rect">
            <a:avLst/>
          </a:prstGeom>
          <a:solidFill>
            <a:srgbClr val="C63F28"/>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81" name="Shape 81"/>
          <p:cNvSpPr/>
          <p:nvPr/>
        </p:nvSpPr>
        <p:spPr>
          <a:xfrm>
            <a:off x="0" y="6755100"/>
            <a:ext cx="1191600" cy="102900"/>
          </a:xfrm>
          <a:prstGeom prst="rect">
            <a:avLst/>
          </a:prstGeom>
          <a:solidFill>
            <a:srgbClr val="7C9B52"/>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82" name="Shape 82"/>
          <p:cNvSpPr/>
          <p:nvPr/>
        </p:nvSpPr>
        <p:spPr>
          <a:xfrm>
            <a:off x="1191613" y="6755100"/>
            <a:ext cx="8616800" cy="102900"/>
          </a:xfrm>
          <a:prstGeom prst="rect">
            <a:avLst/>
          </a:prstGeom>
          <a:solidFill>
            <a:srgbClr val="008CA0"/>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83" name="Shape 83"/>
          <p:cNvSpPr txBox="1">
            <a:spLocks noGrp="1"/>
          </p:cNvSpPr>
          <p:nvPr>
            <p:ph type="sldNum" idx="12"/>
          </p:nvPr>
        </p:nvSpPr>
        <p:spPr>
          <a:xfrm>
            <a:off x="11307433" y="6364177"/>
            <a:ext cx="731600" cy="417900"/>
          </a:xfrm>
          <a:prstGeom prst="rect">
            <a:avLst/>
          </a:prstGeom>
        </p:spPr>
        <p:txBody>
          <a:bodyPr spcFirstLastPara="1" wrap="square" lIns="91425" tIns="91425" rIns="91425" bIns="91425" anchor="t" anchorCtr="0">
            <a:noAutofit/>
          </a:bodyPr>
          <a:lstStyle>
            <a:lvl1pPr lvl="0">
              <a:buNone/>
              <a:defRPr>
                <a:solidFill>
                  <a:srgbClr val="97ABBC"/>
                </a:solidFill>
                <a:latin typeface="+mj-lt"/>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fld id="{00000000-1234-1234-1234-123412341234}" type="slidenum">
              <a:rPr lang="en" smtClean="0"/>
              <a:pPr/>
              <a:t>‹#›</a:t>
            </a:fld>
            <a:endParaRPr lang="en" dirty="0"/>
          </a:p>
        </p:txBody>
      </p:sp>
      <p:pic>
        <p:nvPicPr>
          <p:cNvPr id="7" name="Picture 6"/>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10190288" y="154631"/>
            <a:ext cx="1754000" cy="174724"/>
          </a:xfrm>
          <a:prstGeom prst="rect">
            <a:avLst/>
          </a:prstGeom>
        </p:spPr>
      </p:pic>
    </p:spTree>
    <p:extLst>
      <p:ext uri="{BB962C8B-B14F-4D97-AF65-F5344CB8AC3E}">
        <p14:creationId xmlns:p14="http://schemas.microsoft.com/office/powerpoint/2010/main" val="16982480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755207"/>
            <a:ext cx="10363200"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914400" y="3885824"/>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Shape 11"/>
          <p:cNvSpPr/>
          <p:nvPr userDrawn="1"/>
        </p:nvSpPr>
        <p:spPr>
          <a:xfrm>
            <a:off x="5938247" y="3469353"/>
            <a:ext cx="72180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12"/>
          <p:cNvSpPr/>
          <p:nvPr userDrawn="1"/>
        </p:nvSpPr>
        <p:spPr>
          <a:xfrm>
            <a:off x="6659863" y="3469353"/>
            <a:ext cx="72180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13"/>
          <p:cNvSpPr/>
          <p:nvPr userDrawn="1"/>
        </p:nvSpPr>
        <p:spPr>
          <a:xfrm>
            <a:off x="0" y="3469353"/>
            <a:ext cx="72180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14"/>
          <p:cNvSpPr/>
          <p:nvPr userDrawn="1"/>
        </p:nvSpPr>
        <p:spPr>
          <a:xfrm>
            <a:off x="721427" y="3469353"/>
            <a:ext cx="5216700"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08000" y="6040774"/>
            <a:ext cx="2259168" cy="529038"/>
          </a:xfrm>
          <a:prstGeom prst="rect">
            <a:avLst/>
          </a:prstGeom>
        </p:spPr>
      </p:pic>
    </p:spTree>
    <p:extLst>
      <p:ext uri="{BB962C8B-B14F-4D97-AF65-F5344CB8AC3E}">
        <p14:creationId xmlns:p14="http://schemas.microsoft.com/office/powerpoint/2010/main" val="6297693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hape 34"/>
          <p:cNvSpPr/>
          <p:nvPr userDrawn="1"/>
        </p:nvSpPr>
        <p:spPr>
          <a:xfrm>
            <a:off x="7595938" y="6755102"/>
            <a:ext cx="1868905"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35"/>
          <p:cNvSpPr/>
          <p:nvPr userDrawn="1"/>
        </p:nvSpPr>
        <p:spPr>
          <a:xfrm>
            <a:off x="9464842" y="6755100"/>
            <a:ext cx="272715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6"/>
          <p:cNvSpPr/>
          <p:nvPr userDrawn="1"/>
        </p:nvSpPr>
        <p:spPr>
          <a:xfrm>
            <a:off x="1" y="6755100"/>
            <a:ext cx="1965156"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7"/>
          <p:cNvSpPr/>
          <p:nvPr userDrawn="1"/>
        </p:nvSpPr>
        <p:spPr>
          <a:xfrm>
            <a:off x="1965157" y="6755100"/>
            <a:ext cx="5630779"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38317" y="122933"/>
            <a:ext cx="1315500" cy="174724"/>
          </a:xfrm>
          <a:prstGeom prst="rect">
            <a:avLst/>
          </a:prstGeom>
        </p:spPr>
      </p:pic>
    </p:spTree>
    <p:extLst>
      <p:ext uri="{BB962C8B-B14F-4D97-AF65-F5344CB8AC3E}">
        <p14:creationId xmlns:p14="http://schemas.microsoft.com/office/powerpoint/2010/main" val="3745733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6415A9-FA3E-4542-A66B-39D0ED0EF21F}" type="datetimeFigureOut">
              <a:rPr lang="en-US" smtClean="0"/>
              <a:t>9/19/2023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42C50D-6F5E-441C-B5B8-129F9F326C3F}" type="slidenum">
              <a:rPr lang="en-US" smtClean="0"/>
              <a:t>‹#›</a:t>
            </a:fld>
            <a:endParaRPr lang="en-US" dirty="0"/>
          </a:p>
        </p:txBody>
      </p:sp>
    </p:spTree>
    <p:extLst>
      <p:ext uri="{BB962C8B-B14F-4D97-AF65-F5344CB8AC3E}">
        <p14:creationId xmlns:p14="http://schemas.microsoft.com/office/powerpoint/2010/main" val="31750172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hape 34"/>
          <p:cNvSpPr/>
          <p:nvPr userDrawn="1"/>
        </p:nvSpPr>
        <p:spPr>
          <a:xfrm>
            <a:off x="7595938" y="6755102"/>
            <a:ext cx="1868905"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5"/>
          <p:cNvSpPr/>
          <p:nvPr userDrawn="1"/>
        </p:nvSpPr>
        <p:spPr>
          <a:xfrm>
            <a:off x="9464842" y="6755100"/>
            <a:ext cx="272715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6"/>
          <p:cNvSpPr/>
          <p:nvPr userDrawn="1"/>
        </p:nvSpPr>
        <p:spPr>
          <a:xfrm>
            <a:off x="1" y="6755100"/>
            <a:ext cx="1965156"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1" name="Shape 37"/>
          <p:cNvSpPr/>
          <p:nvPr userDrawn="1"/>
        </p:nvSpPr>
        <p:spPr>
          <a:xfrm>
            <a:off x="1965157" y="6755100"/>
            <a:ext cx="5630779"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38317" y="122933"/>
            <a:ext cx="1315500" cy="174724"/>
          </a:xfrm>
          <a:prstGeom prst="rect">
            <a:avLst/>
          </a:prstGeom>
        </p:spPr>
      </p:pic>
    </p:spTree>
    <p:extLst>
      <p:ext uri="{BB962C8B-B14F-4D97-AF65-F5344CB8AC3E}">
        <p14:creationId xmlns:p14="http://schemas.microsoft.com/office/powerpoint/2010/main" val="4445448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Shape 26"/>
          <p:cNvSpPr/>
          <p:nvPr userDrawn="1"/>
        </p:nvSpPr>
        <p:spPr>
          <a:xfrm>
            <a:off x="6623575" y="2071864"/>
            <a:ext cx="1957200" cy="102035"/>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 name="Shape 27"/>
          <p:cNvSpPr/>
          <p:nvPr userDrawn="1"/>
        </p:nvSpPr>
        <p:spPr>
          <a:xfrm>
            <a:off x="8580775" y="2071865"/>
            <a:ext cx="3627268" cy="102035"/>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5" name="Shape 28"/>
          <p:cNvSpPr/>
          <p:nvPr userDrawn="1"/>
        </p:nvSpPr>
        <p:spPr>
          <a:xfrm>
            <a:off x="0" y="2071862"/>
            <a:ext cx="3152275" cy="102035"/>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6" name="Shape 29"/>
          <p:cNvSpPr/>
          <p:nvPr userDrawn="1"/>
        </p:nvSpPr>
        <p:spPr>
          <a:xfrm>
            <a:off x="3152273" y="2071863"/>
            <a:ext cx="2337883" cy="102035"/>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7" name="Shape 25"/>
          <p:cNvSpPr txBox="1"/>
          <p:nvPr userDrawn="1"/>
        </p:nvSpPr>
        <p:spPr>
          <a:xfrm>
            <a:off x="5022149" y="1552771"/>
            <a:ext cx="1957200" cy="871500"/>
          </a:xfrm>
          <a:prstGeom prst="rect">
            <a:avLst/>
          </a:prstGeom>
          <a:noFill/>
          <a:ln>
            <a:noFill/>
          </a:ln>
        </p:spPr>
        <p:txBody>
          <a:bodyPr spcFirstLastPara="1" wrap="square" lIns="68569" tIns="68569" rIns="68569" bIns="68569" anchor="t" anchorCtr="0">
            <a:noAutofit/>
          </a:bodyPr>
          <a:lstStyle/>
          <a:p>
            <a:pPr marL="0" lvl="0" indent="0" algn="ctr">
              <a:spcBef>
                <a:spcPts val="0"/>
              </a:spcBef>
              <a:spcAft>
                <a:spcPts val="0"/>
              </a:spcAft>
              <a:buNone/>
            </a:pPr>
            <a:r>
              <a:rPr lang="en" sz="7200" b="1" dirty="0">
                <a:solidFill>
                  <a:srgbClr val="97ABBC"/>
                </a:solidFill>
                <a:latin typeface="Arial" panose="020B0604020202020204" pitchFamily="34" charset="0"/>
                <a:cs typeface="Arial" panose="020B0604020202020204" pitchFamily="34" charset="0"/>
              </a:rPr>
              <a:t>“</a:t>
            </a:r>
            <a:endParaRPr sz="7200" b="1" dirty="0">
              <a:solidFill>
                <a:srgbClr val="97ABBC"/>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26549" y="146610"/>
            <a:ext cx="1315500" cy="174724"/>
          </a:xfrm>
          <a:prstGeom prst="rect">
            <a:avLst/>
          </a:prstGeom>
        </p:spPr>
      </p:pic>
      <p:sp>
        <p:nvSpPr>
          <p:cNvPr id="10" name="Text Placeholder 9"/>
          <p:cNvSpPr>
            <a:spLocks noGrp="1"/>
          </p:cNvSpPr>
          <p:nvPr>
            <p:ph type="body" sz="quarter" idx="10"/>
          </p:nvPr>
        </p:nvSpPr>
        <p:spPr>
          <a:xfrm>
            <a:off x="1800049" y="2584134"/>
            <a:ext cx="8826500" cy="738187"/>
          </a:xfrm>
        </p:spPr>
        <p:txBody>
          <a:bodyPr>
            <a:normAutofit/>
          </a:bodyPr>
          <a:lstStyle>
            <a:lvl1pPr marL="0" indent="0" algn="ctr">
              <a:buNone/>
              <a:defRPr sz="2400"/>
            </a:lvl1pPr>
          </a:lstStyle>
          <a:p>
            <a:pPr lvl="0"/>
            <a:r>
              <a:rPr lang="en-US"/>
              <a:t>Click to edit Master text styles</a:t>
            </a:r>
          </a:p>
        </p:txBody>
      </p:sp>
    </p:spTree>
    <p:extLst>
      <p:ext uri="{BB962C8B-B14F-4D97-AF65-F5344CB8AC3E}">
        <p14:creationId xmlns:p14="http://schemas.microsoft.com/office/powerpoint/2010/main" val="18980045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90288" y="154631"/>
            <a:ext cx="1754000" cy="174724"/>
          </a:xfrm>
          <a:prstGeom prst="rect">
            <a:avLst/>
          </a:prstGeom>
        </p:spPr>
      </p:pic>
      <p:sp>
        <p:nvSpPr>
          <p:cNvPr id="7" name="Shape 60"/>
          <p:cNvSpPr/>
          <p:nvPr userDrawn="1"/>
        </p:nvSpPr>
        <p:spPr>
          <a:xfrm>
            <a:off x="9808488" y="6755100"/>
            <a:ext cx="11916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8" name="Shape 61"/>
          <p:cNvSpPr/>
          <p:nvPr userDrawn="1"/>
        </p:nvSpPr>
        <p:spPr>
          <a:xfrm>
            <a:off x="11000416" y="6755100"/>
            <a:ext cx="11916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9" name="Shape 62"/>
          <p:cNvSpPr/>
          <p:nvPr userDrawn="1"/>
        </p:nvSpPr>
        <p:spPr>
          <a:xfrm>
            <a:off x="0" y="6755100"/>
            <a:ext cx="11916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10" name="Shape 63"/>
          <p:cNvSpPr/>
          <p:nvPr userDrawn="1"/>
        </p:nvSpPr>
        <p:spPr>
          <a:xfrm>
            <a:off x="1191613" y="6755100"/>
            <a:ext cx="86168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Tree>
    <p:extLst>
      <p:ext uri="{BB962C8B-B14F-4D97-AF65-F5344CB8AC3E}">
        <p14:creationId xmlns:p14="http://schemas.microsoft.com/office/powerpoint/2010/main" val="3937428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Blurple">
    <p:bg>
      <p:bgPr>
        <a:solidFill>
          <a:srgbClr val="455FA9"/>
        </a:solidFill>
        <a:effectLst/>
      </p:bgPr>
    </p:bg>
    <p:spTree>
      <p:nvGrpSpPr>
        <p:cNvPr id="1" name=""/>
        <p:cNvGrpSpPr/>
        <p:nvPr/>
      </p:nvGrpSpPr>
      <p:grpSpPr>
        <a:xfrm>
          <a:off x="0" y="0"/>
          <a:ext cx="0" cy="0"/>
          <a:chOff x="0" y="0"/>
          <a:chExt cx="0" cy="0"/>
        </a:xfrm>
      </p:grpSpPr>
      <p:sp>
        <p:nvSpPr>
          <p:cNvPr id="5" name="Shape 79"/>
          <p:cNvSpPr/>
          <p:nvPr userDrawn="1"/>
        </p:nvSpPr>
        <p:spPr>
          <a:xfrm>
            <a:off x="9808488" y="6755100"/>
            <a:ext cx="11916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6" name="Shape 80"/>
          <p:cNvSpPr/>
          <p:nvPr userDrawn="1"/>
        </p:nvSpPr>
        <p:spPr>
          <a:xfrm>
            <a:off x="11000416" y="6755100"/>
            <a:ext cx="11916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7" name="Shape 81"/>
          <p:cNvSpPr/>
          <p:nvPr userDrawn="1"/>
        </p:nvSpPr>
        <p:spPr>
          <a:xfrm>
            <a:off x="0" y="6755100"/>
            <a:ext cx="1191600" cy="102900"/>
          </a:xfrm>
          <a:prstGeom prst="rect">
            <a:avLst/>
          </a:prstGeom>
          <a:solidFill>
            <a:srgbClr val="7C9B5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8" name="Shape 82"/>
          <p:cNvSpPr/>
          <p:nvPr userDrawn="1"/>
        </p:nvSpPr>
        <p:spPr>
          <a:xfrm>
            <a:off x="1191613" y="6755100"/>
            <a:ext cx="86168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pic>
        <p:nvPicPr>
          <p:cNvPr id="9" name="Picture 8"/>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10190288" y="154631"/>
            <a:ext cx="1754000" cy="174724"/>
          </a:xfrm>
          <a:prstGeom prst="rect">
            <a:avLst/>
          </a:prstGeom>
        </p:spPr>
      </p:pic>
      <p:sp>
        <p:nvSpPr>
          <p:cNvPr id="10" name="Title 1"/>
          <p:cNvSpPr>
            <a:spLocks noGrp="1"/>
          </p:cNvSpPr>
          <p:nvPr>
            <p:ph type="title"/>
          </p:nvPr>
        </p:nvSpPr>
        <p:spPr>
          <a:xfrm>
            <a:off x="838200" y="365127"/>
            <a:ext cx="10515600" cy="1325563"/>
          </a:xfrm>
        </p:spPr>
        <p:txBody>
          <a:bodyPr/>
          <a:lstStyle>
            <a:lvl1pPr>
              <a:defRPr>
                <a:solidFill>
                  <a:schemeClr val="bg1"/>
                </a:solidFill>
              </a:defRPr>
            </a:lvl1pPr>
          </a:lstStyle>
          <a:p>
            <a:r>
              <a:rPr lang="en-US"/>
              <a:t>Click to edit Master title style</a:t>
            </a:r>
            <a:endParaRPr lang="en-US" dirty="0"/>
          </a:p>
        </p:txBody>
      </p:sp>
      <p:sp>
        <p:nvSpPr>
          <p:cNvPr id="11" name="Content Placeholder 2"/>
          <p:cNvSpPr>
            <a:spLocks noGrp="1"/>
          </p:cNvSpPr>
          <p:nvPr>
            <p:ph idx="1"/>
          </p:nvPr>
        </p:nvSpPr>
        <p:spPr>
          <a:xfrm>
            <a:off x="838200" y="1825625"/>
            <a:ext cx="10515600" cy="4351338"/>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983217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rocess Layout">
    <p:spTree>
      <p:nvGrpSpPr>
        <p:cNvPr id="1" name=""/>
        <p:cNvGrpSpPr/>
        <p:nvPr/>
      </p:nvGrpSpPr>
      <p:grpSpPr>
        <a:xfrm>
          <a:off x="0" y="0"/>
          <a:ext cx="0" cy="0"/>
          <a:chOff x="0" y="0"/>
          <a:chExt cx="0" cy="0"/>
        </a:xfrm>
      </p:grpSpPr>
      <p:sp>
        <p:nvSpPr>
          <p:cNvPr id="2" name="Title 1"/>
          <p:cNvSpPr>
            <a:spLocks noGrp="1"/>
          </p:cNvSpPr>
          <p:nvPr>
            <p:ph type="title"/>
          </p:nvPr>
        </p:nvSpPr>
        <p:spPr>
          <a:xfrm>
            <a:off x="736600" y="420342"/>
            <a:ext cx="10515600" cy="1325563"/>
          </a:xfrm>
        </p:spPr>
        <p:txBody>
          <a:bodyPr/>
          <a:lstStyle/>
          <a:p>
            <a:r>
              <a:rPr lang="en-US"/>
              <a:t>Click to edit Master title style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90288" y="154631"/>
            <a:ext cx="1754000" cy="174724"/>
          </a:xfrm>
          <a:prstGeom prst="rect">
            <a:avLst/>
          </a:prstGeom>
        </p:spPr>
      </p:pic>
      <p:sp>
        <p:nvSpPr>
          <p:cNvPr id="5" name="Shape 246"/>
          <p:cNvSpPr/>
          <p:nvPr/>
        </p:nvSpPr>
        <p:spPr>
          <a:xfrm>
            <a:off x="7509756" y="2669418"/>
            <a:ext cx="4407600" cy="669000"/>
          </a:xfrm>
          <a:prstGeom prst="chevron">
            <a:avLst>
              <a:gd name="adj" fmla="val 50000"/>
            </a:avLst>
          </a:prstGeom>
          <a:solidFill>
            <a:srgbClr val="C63F28"/>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sz="180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8" name="Shape 249"/>
          <p:cNvSpPr/>
          <p:nvPr/>
        </p:nvSpPr>
        <p:spPr>
          <a:xfrm>
            <a:off x="0" y="2669632"/>
            <a:ext cx="4729200" cy="669000"/>
          </a:xfrm>
          <a:prstGeom prst="homePlate">
            <a:avLst>
              <a:gd name="adj" fmla="val 50000"/>
            </a:avLst>
          </a:prstGeom>
          <a:solidFill>
            <a:srgbClr val="008CA0"/>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sz="240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Raleway"/>
            </a:endParaRPr>
          </a:p>
        </p:txBody>
      </p:sp>
      <p:sp>
        <p:nvSpPr>
          <p:cNvPr id="11" name="Shape 252"/>
          <p:cNvSpPr/>
          <p:nvPr/>
        </p:nvSpPr>
        <p:spPr>
          <a:xfrm>
            <a:off x="3925605" y="2669418"/>
            <a:ext cx="4407600" cy="669000"/>
          </a:xfrm>
          <a:prstGeom prst="chevron">
            <a:avLst>
              <a:gd name="adj" fmla="val 50000"/>
            </a:avLst>
          </a:prstGeom>
          <a:solidFill>
            <a:srgbClr val="455FA9"/>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sz="180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14" name="Shape 60"/>
          <p:cNvSpPr/>
          <p:nvPr userDrawn="1"/>
        </p:nvSpPr>
        <p:spPr>
          <a:xfrm>
            <a:off x="9808488" y="6755100"/>
            <a:ext cx="11916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15" name="Shape 61"/>
          <p:cNvSpPr/>
          <p:nvPr userDrawn="1"/>
        </p:nvSpPr>
        <p:spPr>
          <a:xfrm>
            <a:off x="11000416" y="6755100"/>
            <a:ext cx="11916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16" name="Shape 62"/>
          <p:cNvSpPr/>
          <p:nvPr userDrawn="1"/>
        </p:nvSpPr>
        <p:spPr>
          <a:xfrm>
            <a:off x="0" y="6755100"/>
            <a:ext cx="11916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17" name="Shape 63"/>
          <p:cNvSpPr/>
          <p:nvPr userDrawn="1"/>
        </p:nvSpPr>
        <p:spPr>
          <a:xfrm>
            <a:off x="1191613" y="6755100"/>
            <a:ext cx="86168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6" name="Text Placeholder 5"/>
          <p:cNvSpPr>
            <a:spLocks noGrp="1"/>
          </p:cNvSpPr>
          <p:nvPr>
            <p:ph type="body" sz="quarter" idx="10"/>
          </p:nvPr>
        </p:nvSpPr>
        <p:spPr>
          <a:xfrm>
            <a:off x="406400" y="2797176"/>
            <a:ext cx="3109384"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1" name="Text Placeholder 5"/>
          <p:cNvSpPr>
            <a:spLocks noGrp="1"/>
          </p:cNvSpPr>
          <p:nvPr>
            <p:ph type="body" sz="quarter" idx="11"/>
          </p:nvPr>
        </p:nvSpPr>
        <p:spPr>
          <a:xfrm>
            <a:off x="4564787" y="2797176"/>
            <a:ext cx="3109384"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2" name="Text Placeholder 5"/>
          <p:cNvSpPr>
            <a:spLocks noGrp="1"/>
          </p:cNvSpPr>
          <p:nvPr>
            <p:ph type="body" sz="quarter" idx="12"/>
          </p:nvPr>
        </p:nvSpPr>
        <p:spPr>
          <a:xfrm>
            <a:off x="8359201" y="2797176"/>
            <a:ext cx="3109384"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9" name="Text Placeholder 8"/>
          <p:cNvSpPr>
            <a:spLocks noGrp="1"/>
          </p:cNvSpPr>
          <p:nvPr>
            <p:ph type="body" sz="quarter" idx="13"/>
          </p:nvPr>
        </p:nvSpPr>
        <p:spPr>
          <a:xfrm>
            <a:off x="406401" y="3527425"/>
            <a:ext cx="3240617" cy="2279650"/>
          </a:xfrm>
        </p:spPr>
        <p:txBody>
          <a:bodyPr>
            <a:normAutofit/>
          </a:bodyPr>
          <a:lstStyle>
            <a:lvl1pPr marL="0" indent="0">
              <a:buNone/>
              <a:defRPr sz="2000"/>
            </a:lvl1pPr>
          </a:lstStyle>
          <a:p>
            <a:pPr lvl="0"/>
            <a:r>
              <a:rPr lang="en-US"/>
              <a:t>Click to edit Master text styles</a:t>
            </a:r>
          </a:p>
        </p:txBody>
      </p:sp>
      <p:sp>
        <p:nvSpPr>
          <p:cNvPr id="23" name="Text Placeholder 8"/>
          <p:cNvSpPr>
            <a:spLocks noGrp="1"/>
          </p:cNvSpPr>
          <p:nvPr>
            <p:ph type="body" sz="quarter" idx="14"/>
          </p:nvPr>
        </p:nvSpPr>
        <p:spPr>
          <a:xfrm>
            <a:off x="4349993" y="3527425"/>
            <a:ext cx="3240617" cy="2279650"/>
          </a:xfrm>
        </p:spPr>
        <p:txBody>
          <a:bodyPr>
            <a:normAutofit/>
          </a:bodyPr>
          <a:lstStyle>
            <a:lvl1pPr marL="0" indent="0">
              <a:buNone/>
              <a:defRPr sz="2000"/>
            </a:lvl1pPr>
          </a:lstStyle>
          <a:p>
            <a:pPr lvl="0"/>
            <a:r>
              <a:rPr lang="en-US"/>
              <a:t>Click to edit Master text styles</a:t>
            </a:r>
          </a:p>
        </p:txBody>
      </p:sp>
      <p:sp>
        <p:nvSpPr>
          <p:cNvPr id="24" name="Text Placeholder 8"/>
          <p:cNvSpPr>
            <a:spLocks noGrp="1"/>
          </p:cNvSpPr>
          <p:nvPr>
            <p:ph type="body" sz="quarter" idx="15"/>
          </p:nvPr>
        </p:nvSpPr>
        <p:spPr>
          <a:xfrm>
            <a:off x="8293585" y="3527425"/>
            <a:ext cx="3240617" cy="2279650"/>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5576419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ree arrows Layout">
    <p:spTree>
      <p:nvGrpSpPr>
        <p:cNvPr id="1" name=""/>
        <p:cNvGrpSpPr/>
        <p:nvPr/>
      </p:nvGrpSpPr>
      <p:grpSpPr>
        <a:xfrm>
          <a:off x="0" y="0"/>
          <a:ext cx="0" cy="0"/>
          <a:chOff x="0" y="0"/>
          <a:chExt cx="0" cy="0"/>
        </a:xfrm>
      </p:grpSpPr>
      <p:sp>
        <p:nvSpPr>
          <p:cNvPr id="3" name="Shape 236"/>
          <p:cNvSpPr/>
          <p:nvPr userDrawn="1"/>
        </p:nvSpPr>
        <p:spPr>
          <a:xfrm>
            <a:off x="0" y="862500"/>
            <a:ext cx="1254000" cy="891600"/>
          </a:xfrm>
          <a:prstGeom prst="rightArrow">
            <a:avLst>
              <a:gd name="adj1" fmla="val 61815"/>
              <a:gd name="adj2" fmla="val 50000"/>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4" name="Shape 237"/>
          <p:cNvSpPr/>
          <p:nvPr userDrawn="1"/>
        </p:nvSpPr>
        <p:spPr>
          <a:xfrm>
            <a:off x="0" y="2767500"/>
            <a:ext cx="1254000" cy="891600"/>
          </a:xfrm>
          <a:prstGeom prst="rightArrow">
            <a:avLst>
              <a:gd name="adj1" fmla="val 61815"/>
              <a:gd name="adj2" fmla="val 50000"/>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6" name="Shape 238"/>
          <p:cNvSpPr/>
          <p:nvPr userDrawn="1"/>
        </p:nvSpPr>
        <p:spPr>
          <a:xfrm>
            <a:off x="0" y="4672500"/>
            <a:ext cx="1254000" cy="891600"/>
          </a:xfrm>
          <a:prstGeom prst="rightArrow">
            <a:avLst>
              <a:gd name="adj1" fmla="val 61815"/>
              <a:gd name="adj2" fmla="val 50000"/>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7" name="Shape 73"/>
          <p:cNvSpPr/>
          <p:nvPr userDrawn="1"/>
        </p:nvSpPr>
        <p:spPr>
          <a:xfrm>
            <a:off x="9808488" y="6755100"/>
            <a:ext cx="11916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8" name="Shape 74"/>
          <p:cNvSpPr/>
          <p:nvPr userDrawn="1"/>
        </p:nvSpPr>
        <p:spPr>
          <a:xfrm>
            <a:off x="11000416" y="6755100"/>
            <a:ext cx="11916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9" name="Shape 75"/>
          <p:cNvSpPr/>
          <p:nvPr userDrawn="1"/>
        </p:nvSpPr>
        <p:spPr>
          <a:xfrm>
            <a:off x="0" y="6755100"/>
            <a:ext cx="11916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10" name="Shape 76"/>
          <p:cNvSpPr/>
          <p:nvPr userDrawn="1"/>
        </p:nvSpPr>
        <p:spPr>
          <a:xfrm>
            <a:off x="1191613" y="6755100"/>
            <a:ext cx="86168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90288" y="154631"/>
            <a:ext cx="1754000" cy="174724"/>
          </a:xfrm>
          <a:prstGeom prst="rect">
            <a:avLst/>
          </a:prstGeom>
        </p:spPr>
      </p:pic>
      <p:sp>
        <p:nvSpPr>
          <p:cNvPr id="19" name="Text Placeholder 18"/>
          <p:cNvSpPr>
            <a:spLocks noGrp="1"/>
          </p:cNvSpPr>
          <p:nvPr>
            <p:ph type="body" sz="quarter" idx="10"/>
          </p:nvPr>
        </p:nvSpPr>
        <p:spPr>
          <a:xfrm>
            <a:off x="1580085" y="912529"/>
            <a:ext cx="8147049" cy="647302"/>
          </a:xfrm>
        </p:spPr>
        <p:txBody>
          <a:bodyPr/>
          <a:lstStyle>
            <a:lvl1pPr marL="0" indent="0">
              <a:buNone/>
              <a:defRPr>
                <a:solidFill>
                  <a:srgbClr val="EFAA1F"/>
                </a:solidFill>
              </a:defRPr>
            </a:lvl1pPr>
          </a:lstStyle>
          <a:p>
            <a:pPr lvl="0"/>
            <a:r>
              <a:rPr lang="en-US"/>
              <a:t>Click to edit Master text styles</a:t>
            </a:r>
          </a:p>
        </p:txBody>
      </p:sp>
      <p:sp>
        <p:nvSpPr>
          <p:cNvPr id="20" name="Text Placeholder 18"/>
          <p:cNvSpPr>
            <a:spLocks noGrp="1"/>
          </p:cNvSpPr>
          <p:nvPr>
            <p:ph type="body" sz="quarter" idx="11"/>
          </p:nvPr>
        </p:nvSpPr>
        <p:spPr>
          <a:xfrm>
            <a:off x="1580085" y="2802315"/>
            <a:ext cx="8147049" cy="647302"/>
          </a:xfrm>
        </p:spPr>
        <p:txBody>
          <a:bodyPr/>
          <a:lstStyle>
            <a:lvl1pPr marL="0" indent="0">
              <a:buNone/>
              <a:defRPr>
                <a:solidFill>
                  <a:srgbClr val="C63F28"/>
                </a:solidFill>
              </a:defRPr>
            </a:lvl1pPr>
          </a:lstStyle>
          <a:p>
            <a:pPr lvl="0"/>
            <a:r>
              <a:rPr lang="en-US"/>
              <a:t>Click to edit Master text styles</a:t>
            </a:r>
          </a:p>
        </p:txBody>
      </p:sp>
      <p:sp>
        <p:nvSpPr>
          <p:cNvPr id="21" name="Text Placeholder 18"/>
          <p:cNvSpPr>
            <a:spLocks noGrp="1"/>
          </p:cNvSpPr>
          <p:nvPr>
            <p:ph type="body" sz="quarter" idx="12"/>
          </p:nvPr>
        </p:nvSpPr>
        <p:spPr>
          <a:xfrm>
            <a:off x="1580085" y="4725064"/>
            <a:ext cx="8147049" cy="647302"/>
          </a:xfrm>
        </p:spPr>
        <p:txBody>
          <a:bodyPr/>
          <a:lstStyle>
            <a:lvl1pPr marL="0" indent="0">
              <a:buNone/>
              <a:defRPr>
                <a:solidFill>
                  <a:srgbClr val="008CA0"/>
                </a:solidFill>
              </a:defRPr>
            </a:lvl1pPr>
          </a:lstStyle>
          <a:p>
            <a:pPr lvl="0"/>
            <a:r>
              <a:rPr lang="en-US"/>
              <a:t>Click to edit Master text styles</a:t>
            </a:r>
          </a:p>
        </p:txBody>
      </p:sp>
      <p:sp>
        <p:nvSpPr>
          <p:cNvPr id="23" name="Text Placeholder 22"/>
          <p:cNvSpPr>
            <a:spLocks noGrp="1"/>
          </p:cNvSpPr>
          <p:nvPr>
            <p:ph type="body" sz="quarter" idx="13"/>
          </p:nvPr>
        </p:nvSpPr>
        <p:spPr>
          <a:xfrm>
            <a:off x="1579034" y="1654176"/>
            <a:ext cx="5452533" cy="563563"/>
          </a:xfrm>
        </p:spPr>
        <p:txBody>
          <a:bodyPr>
            <a:noAutofit/>
          </a:bodyPr>
          <a:lstStyle>
            <a:lvl1pPr marL="0" indent="0">
              <a:buNone/>
              <a:defRPr sz="2000"/>
            </a:lvl1pPr>
          </a:lstStyle>
          <a:p>
            <a:pPr lvl="0"/>
            <a:r>
              <a:rPr lang="en-US"/>
              <a:t>Click to edit Master text styles</a:t>
            </a:r>
          </a:p>
        </p:txBody>
      </p:sp>
      <p:sp>
        <p:nvSpPr>
          <p:cNvPr id="24" name="Text Placeholder 22"/>
          <p:cNvSpPr>
            <a:spLocks noGrp="1"/>
          </p:cNvSpPr>
          <p:nvPr>
            <p:ph type="body" sz="quarter" idx="14"/>
          </p:nvPr>
        </p:nvSpPr>
        <p:spPr>
          <a:xfrm>
            <a:off x="1579034" y="3691037"/>
            <a:ext cx="5452533" cy="563563"/>
          </a:xfrm>
        </p:spPr>
        <p:txBody>
          <a:bodyPr>
            <a:noAutofit/>
          </a:bodyPr>
          <a:lstStyle>
            <a:lvl1pPr marL="0" indent="0">
              <a:buNone/>
              <a:defRPr sz="2000"/>
            </a:lvl1pPr>
          </a:lstStyle>
          <a:p>
            <a:pPr lvl="0"/>
            <a:r>
              <a:rPr lang="en-US"/>
              <a:t>Click to edit Master text styles</a:t>
            </a:r>
          </a:p>
        </p:txBody>
      </p:sp>
      <p:sp>
        <p:nvSpPr>
          <p:cNvPr id="25" name="Text Placeholder 22"/>
          <p:cNvSpPr>
            <a:spLocks noGrp="1"/>
          </p:cNvSpPr>
          <p:nvPr>
            <p:ph type="body" sz="quarter" idx="15"/>
          </p:nvPr>
        </p:nvSpPr>
        <p:spPr>
          <a:xfrm>
            <a:off x="1579034" y="5536562"/>
            <a:ext cx="5452533" cy="563563"/>
          </a:xfrm>
        </p:spPr>
        <p:txBody>
          <a:bodyPr>
            <a:no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8270223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7" y="0"/>
            <a:ext cx="7008828" cy="67551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hape 73"/>
          <p:cNvSpPr/>
          <p:nvPr userDrawn="1"/>
        </p:nvSpPr>
        <p:spPr>
          <a:xfrm>
            <a:off x="9808488" y="6755100"/>
            <a:ext cx="11916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9" name="Shape 74"/>
          <p:cNvSpPr/>
          <p:nvPr userDrawn="1"/>
        </p:nvSpPr>
        <p:spPr>
          <a:xfrm>
            <a:off x="11000416" y="6755100"/>
            <a:ext cx="11916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10" name="Shape 75"/>
          <p:cNvSpPr/>
          <p:nvPr userDrawn="1"/>
        </p:nvSpPr>
        <p:spPr>
          <a:xfrm>
            <a:off x="0" y="6755100"/>
            <a:ext cx="11916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11" name="Shape 76"/>
          <p:cNvSpPr/>
          <p:nvPr userDrawn="1"/>
        </p:nvSpPr>
        <p:spPr>
          <a:xfrm>
            <a:off x="1191613" y="6755100"/>
            <a:ext cx="86168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Tree>
    <p:extLst>
      <p:ext uri="{BB962C8B-B14F-4D97-AF65-F5344CB8AC3E}">
        <p14:creationId xmlns:p14="http://schemas.microsoft.com/office/powerpoint/2010/main" val="30275966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1"/>
        <p:cNvGrpSpPr/>
        <p:nvPr/>
      </p:nvGrpSpPr>
      <p:grpSpPr>
        <a:xfrm>
          <a:off x="0" y="0"/>
          <a:ext cx="0" cy="0"/>
          <a:chOff x="0" y="0"/>
          <a:chExt cx="0" cy="0"/>
        </a:xfrm>
      </p:grpSpPr>
      <p:sp>
        <p:nvSpPr>
          <p:cNvPr id="32" name="Shape 32"/>
          <p:cNvSpPr txBox="1">
            <a:spLocks noGrp="1"/>
          </p:cNvSpPr>
          <p:nvPr>
            <p:ph type="title" hasCustomPrompt="1"/>
          </p:nvPr>
        </p:nvSpPr>
        <p:spPr>
          <a:xfrm>
            <a:off x="1191600" y="274650"/>
            <a:ext cx="8616800" cy="1143000"/>
          </a:xfrm>
          <a:prstGeom prst="rect">
            <a:avLst/>
          </a:prstGeom>
        </p:spPr>
        <p:txBody>
          <a:bodyPr spcFirstLastPara="1" wrap="square" lIns="91425" tIns="91425" rIns="91425" bIns="91425" anchor="b" anchorCtr="0"/>
          <a:lstStyle>
            <a:lvl1pPr lvl="0">
              <a:spcBef>
                <a:spcPts val="0"/>
              </a:spcBef>
              <a:spcAft>
                <a:spcPts val="0"/>
              </a:spcAft>
              <a:buSzPts val="3600"/>
              <a:buNone/>
              <a:defRPr>
                <a:solidFill>
                  <a:srgbClr val="97ABBC"/>
                </a:solidFill>
                <a:latin typeface="+mj-lt"/>
                <a:ea typeface="Arial Unicode MS" panose="020B0604020202020204" pitchFamily="34" charset="-128"/>
                <a:cs typeface="Arial Unicode MS" panose="020B0604020202020204" pitchFamily="34" charset="-128"/>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r>
              <a:rPr lang="en-US" dirty="0"/>
              <a:t>Title</a:t>
            </a:r>
            <a:endParaRPr dirty="0"/>
          </a:p>
        </p:txBody>
      </p:sp>
      <p:sp>
        <p:nvSpPr>
          <p:cNvPr id="33" name="Shape 33"/>
          <p:cNvSpPr txBox="1">
            <a:spLocks noGrp="1"/>
          </p:cNvSpPr>
          <p:nvPr>
            <p:ph type="body" idx="1" hasCustomPrompt="1"/>
          </p:nvPr>
        </p:nvSpPr>
        <p:spPr>
          <a:xfrm>
            <a:off x="1191600" y="1831450"/>
            <a:ext cx="8616800" cy="4736400"/>
          </a:xfrm>
          <a:prstGeom prst="rect">
            <a:avLst/>
          </a:prstGeom>
        </p:spPr>
        <p:txBody>
          <a:bodyPr spcFirstLastPara="1" wrap="square" lIns="91425" tIns="91425" rIns="91425" bIns="91425" anchor="t" anchorCtr="0"/>
          <a:lstStyle>
            <a:lvl1pPr marL="342900" lvl="0" indent="-314325">
              <a:spcBef>
                <a:spcPts val="450"/>
              </a:spcBef>
              <a:spcAft>
                <a:spcPts val="0"/>
              </a:spcAft>
              <a:buSzPts val="3000"/>
              <a:buChar char="▷"/>
              <a:defRPr sz="1800">
                <a:solidFill>
                  <a:srgbClr val="677480"/>
                </a:solidFill>
                <a:latin typeface="+mj-lt"/>
                <a:ea typeface="Arial Unicode MS" panose="020B0604020202020204" pitchFamily="34" charset="-128"/>
                <a:cs typeface="Arial Unicode MS" panose="020B0604020202020204" pitchFamily="34" charset="-128"/>
              </a:defRPr>
            </a:lvl1pPr>
            <a:lvl2pPr marL="685800" lvl="1" indent="-285750">
              <a:spcBef>
                <a:spcPts val="0"/>
              </a:spcBef>
              <a:spcAft>
                <a:spcPts val="0"/>
              </a:spcAft>
              <a:buSzPts val="2400"/>
              <a:buChar char="○"/>
              <a:defRPr sz="1350">
                <a:latin typeface="+mn-lt"/>
              </a:defRPr>
            </a:lvl2pPr>
            <a:lvl3pPr marL="1028700" lvl="2" indent="-285750">
              <a:spcBef>
                <a:spcPts val="0"/>
              </a:spcBef>
              <a:spcAft>
                <a:spcPts val="0"/>
              </a:spcAft>
              <a:buSzPts val="2400"/>
              <a:buChar char="■"/>
              <a:defRPr/>
            </a:lvl3pPr>
            <a:lvl4pPr marL="1371600" lvl="3" indent="-257175">
              <a:spcBef>
                <a:spcPts val="0"/>
              </a:spcBef>
              <a:spcAft>
                <a:spcPts val="0"/>
              </a:spcAft>
              <a:buSzPts val="1800"/>
              <a:buChar char="●"/>
              <a:defRPr/>
            </a:lvl4pPr>
            <a:lvl5pPr marL="1714500" lvl="4" indent="-257175">
              <a:spcBef>
                <a:spcPts val="0"/>
              </a:spcBef>
              <a:spcAft>
                <a:spcPts val="0"/>
              </a:spcAft>
              <a:buSzPts val="1800"/>
              <a:buChar char="○"/>
              <a:defRPr/>
            </a:lvl5pPr>
            <a:lvl6pPr marL="2057400" lvl="5" indent="-257175">
              <a:spcBef>
                <a:spcPts val="0"/>
              </a:spcBef>
              <a:spcAft>
                <a:spcPts val="0"/>
              </a:spcAft>
              <a:buSzPts val="1800"/>
              <a:buChar char="■"/>
              <a:defRPr/>
            </a:lvl6pPr>
            <a:lvl7pPr marL="2400300" lvl="6" indent="-257175">
              <a:spcBef>
                <a:spcPts val="0"/>
              </a:spcBef>
              <a:spcAft>
                <a:spcPts val="0"/>
              </a:spcAft>
              <a:buSzPts val="1800"/>
              <a:buChar char="●"/>
              <a:defRPr/>
            </a:lvl7pPr>
            <a:lvl8pPr marL="2743200" lvl="7" indent="-257175">
              <a:spcBef>
                <a:spcPts val="0"/>
              </a:spcBef>
              <a:spcAft>
                <a:spcPts val="0"/>
              </a:spcAft>
              <a:buSzPts val="1800"/>
              <a:buChar char="○"/>
              <a:defRPr/>
            </a:lvl8pPr>
            <a:lvl9pPr marL="3086100" lvl="8" indent="-257175">
              <a:spcBef>
                <a:spcPts val="0"/>
              </a:spcBef>
              <a:spcAft>
                <a:spcPts val="0"/>
              </a:spcAft>
              <a:buSzPts val="1800"/>
              <a:buChar char="■"/>
              <a:defRPr/>
            </a:lvl9pPr>
          </a:lstStyle>
          <a:p>
            <a:r>
              <a:rPr lang="en-US" dirty="0"/>
              <a:t>Text</a:t>
            </a:r>
          </a:p>
          <a:p>
            <a:pPr lvl="1"/>
            <a:r>
              <a:rPr lang="en-US" dirty="0">
                <a:latin typeface="+mn-lt"/>
              </a:rPr>
              <a:t>Text</a:t>
            </a:r>
            <a:endParaRPr dirty="0"/>
          </a:p>
        </p:txBody>
      </p:sp>
      <p:sp>
        <p:nvSpPr>
          <p:cNvPr id="34" name="Shape 34"/>
          <p:cNvSpPr/>
          <p:nvPr/>
        </p:nvSpPr>
        <p:spPr>
          <a:xfrm>
            <a:off x="9808488" y="6755100"/>
            <a:ext cx="1191600" cy="102900"/>
          </a:xfrm>
          <a:prstGeom prst="rect">
            <a:avLst/>
          </a:prstGeom>
          <a:solidFill>
            <a:srgbClr val="EFAA1F"/>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35" name="Shape 35"/>
          <p:cNvSpPr/>
          <p:nvPr/>
        </p:nvSpPr>
        <p:spPr>
          <a:xfrm>
            <a:off x="11000416" y="6755100"/>
            <a:ext cx="1191600" cy="102900"/>
          </a:xfrm>
          <a:prstGeom prst="rect">
            <a:avLst/>
          </a:prstGeom>
          <a:solidFill>
            <a:srgbClr val="C63F28"/>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36" name="Shape 36"/>
          <p:cNvSpPr/>
          <p:nvPr/>
        </p:nvSpPr>
        <p:spPr>
          <a:xfrm>
            <a:off x="0" y="6755100"/>
            <a:ext cx="1191600" cy="102900"/>
          </a:xfrm>
          <a:prstGeom prst="rect">
            <a:avLst/>
          </a:prstGeom>
          <a:solidFill>
            <a:srgbClr val="008CA0"/>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37" name="Shape 37"/>
          <p:cNvSpPr/>
          <p:nvPr/>
        </p:nvSpPr>
        <p:spPr>
          <a:xfrm>
            <a:off x="1191613" y="6755100"/>
            <a:ext cx="8616800" cy="102900"/>
          </a:xfrm>
          <a:prstGeom prst="rect">
            <a:avLst/>
          </a:prstGeom>
          <a:solidFill>
            <a:srgbClr val="455FA9"/>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38" name="Shape 38"/>
          <p:cNvSpPr txBox="1">
            <a:spLocks noGrp="1"/>
          </p:cNvSpPr>
          <p:nvPr>
            <p:ph type="sldNum" idx="12"/>
          </p:nvPr>
        </p:nvSpPr>
        <p:spPr>
          <a:xfrm>
            <a:off x="11307433" y="6364177"/>
            <a:ext cx="731600" cy="417900"/>
          </a:xfrm>
          <a:prstGeom prst="rect">
            <a:avLst/>
          </a:prstGeom>
        </p:spPr>
        <p:txBody>
          <a:bodyPr spcFirstLastPara="1" wrap="square" lIns="91425" tIns="91425" rIns="91425" bIns="91425" anchor="t" anchorCtr="0">
            <a:noAutofit/>
          </a:bodyPr>
          <a:lstStyle>
            <a:lvl1pPr lvl="0">
              <a:buNone/>
              <a:defRPr>
                <a:latin typeface="+mn-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90288" y="154631"/>
            <a:ext cx="1754000" cy="174724"/>
          </a:xfrm>
          <a:prstGeom prst="rect">
            <a:avLst/>
          </a:prstGeom>
        </p:spPr>
      </p:pic>
    </p:spTree>
    <p:extLst>
      <p:ext uri="{BB962C8B-B14F-4D97-AF65-F5344CB8AC3E}">
        <p14:creationId xmlns:p14="http://schemas.microsoft.com/office/powerpoint/2010/main" val="24347068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9"/>
        <p:cNvGrpSpPr/>
        <p:nvPr/>
      </p:nvGrpSpPr>
      <p:grpSpPr>
        <a:xfrm>
          <a:off x="0" y="0"/>
          <a:ext cx="0" cy="0"/>
          <a:chOff x="0" y="0"/>
          <a:chExt cx="0" cy="0"/>
        </a:xfrm>
      </p:grpSpPr>
      <p:sp>
        <p:nvSpPr>
          <p:cNvPr id="40" name="Shape 40"/>
          <p:cNvSpPr txBox="1">
            <a:spLocks noGrp="1"/>
          </p:cNvSpPr>
          <p:nvPr>
            <p:ph type="title" hasCustomPrompt="1"/>
          </p:nvPr>
        </p:nvSpPr>
        <p:spPr>
          <a:xfrm>
            <a:off x="1191600" y="274650"/>
            <a:ext cx="8616800" cy="1143000"/>
          </a:xfrm>
          <a:prstGeom prst="rect">
            <a:avLst/>
          </a:prstGeom>
        </p:spPr>
        <p:txBody>
          <a:bodyPr spcFirstLastPara="1" wrap="square" lIns="91425" tIns="91425" rIns="91425" bIns="91425" anchor="b" anchorCtr="0"/>
          <a:lstStyle>
            <a:lvl1pPr lvl="0">
              <a:spcBef>
                <a:spcPts val="0"/>
              </a:spcBef>
              <a:spcAft>
                <a:spcPts val="0"/>
              </a:spcAft>
              <a:buSzPts val="3600"/>
              <a:buNone/>
              <a:defRPr>
                <a:latin typeface="+mj-lt"/>
                <a:ea typeface="Arial Unicode MS" panose="020B0604020202020204" pitchFamily="34" charset="-128"/>
                <a:cs typeface="Arial Unicode MS" panose="020B0604020202020204" pitchFamily="34" charset="-128"/>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r>
              <a:rPr lang="en-US" dirty="0"/>
              <a:t>Title</a:t>
            </a:r>
            <a:endParaRPr dirty="0"/>
          </a:p>
        </p:txBody>
      </p:sp>
      <p:sp>
        <p:nvSpPr>
          <p:cNvPr id="41" name="Shape 41"/>
          <p:cNvSpPr txBox="1">
            <a:spLocks noGrp="1"/>
          </p:cNvSpPr>
          <p:nvPr>
            <p:ph type="body" idx="1" hasCustomPrompt="1"/>
          </p:nvPr>
        </p:nvSpPr>
        <p:spPr>
          <a:xfrm>
            <a:off x="1191500" y="1600200"/>
            <a:ext cx="4182400" cy="4967700"/>
          </a:xfrm>
          <a:prstGeom prst="rect">
            <a:avLst/>
          </a:prstGeom>
        </p:spPr>
        <p:txBody>
          <a:bodyPr spcFirstLastPara="1" wrap="square" lIns="91425" tIns="91425" rIns="91425" bIns="91425" anchor="t" anchorCtr="0"/>
          <a:lstStyle>
            <a:lvl1pPr marL="342900" lvl="0" indent="-257175">
              <a:spcBef>
                <a:spcPts val="450"/>
              </a:spcBef>
              <a:spcAft>
                <a:spcPts val="0"/>
              </a:spcAft>
              <a:buSzPts val="1800"/>
              <a:buChar char="▷"/>
              <a:defRPr sz="1800">
                <a:solidFill>
                  <a:srgbClr val="677480"/>
                </a:solidFill>
                <a:latin typeface="+mn-lt"/>
                <a:ea typeface="Arial Unicode MS" panose="020B0604020202020204" pitchFamily="34" charset="-128"/>
                <a:cs typeface="Arial Unicode MS" panose="020B0604020202020204" pitchFamily="34" charset="-128"/>
              </a:defRPr>
            </a:lvl1pPr>
            <a:lvl2pPr marL="685800" lvl="1" indent="-257175">
              <a:spcBef>
                <a:spcPts val="0"/>
              </a:spcBef>
              <a:spcAft>
                <a:spcPts val="0"/>
              </a:spcAft>
              <a:buSzPts val="1800"/>
              <a:buChar char="○"/>
              <a:defRPr sz="1350">
                <a:latin typeface="+mn-lt"/>
              </a:defRPr>
            </a:lvl2pPr>
            <a:lvl3pPr marL="1028700" lvl="2" indent="-257175">
              <a:spcBef>
                <a:spcPts val="0"/>
              </a:spcBef>
              <a:spcAft>
                <a:spcPts val="0"/>
              </a:spcAft>
              <a:buSzPts val="1800"/>
              <a:buChar char="■"/>
              <a:defRPr sz="1350"/>
            </a:lvl3pPr>
            <a:lvl4pPr marL="1371600" lvl="3" indent="-257175">
              <a:spcBef>
                <a:spcPts val="0"/>
              </a:spcBef>
              <a:spcAft>
                <a:spcPts val="0"/>
              </a:spcAft>
              <a:buSzPts val="1800"/>
              <a:buChar char="●"/>
              <a:defRPr/>
            </a:lvl4pPr>
            <a:lvl5pPr marL="1714500" lvl="4" indent="-257175">
              <a:spcBef>
                <a:spcPts val="0"/>
              </a:spcBef>
              <a:spcAft>
                <a:spcPts val="0"/>
              </a:spcAft>
              <a:buSzPts val="1800"/>
              <a:buChar char="○"/>
              <a:defRPr/>
            </a:lvl5pPr>
            <a:lvl6pPr marL="2057400" lvl="5" indent="-257175">
              <a:spcBef>
                <a:spcPts val="0"/>
              </a:spcBef>
              <a:spcAft>
                <a:spcPts val="0"/>
              </a:spcAft>
              <a:buSzPts val="1800"/>
              <a:buChar char="■"/>
              <a:defRPr/>
            </a:lvl6pPr>
            <a:lvl7pPr marL="2400300" lvl="6" indent="-257175">
              <a:spcBef>
                <a:spcPts val="0"/>
              </a:spcBef>
              <a:spcAft>
                <a:spcPts val="0"/>
              </a:spcAft>
              <a:buSzPts val="1800"/>
              <a:buChar char="●"/>
              <a:defRPr/>
            </a:lvl7pPr>
            <a:lvl8pPr marL="2743200" lvl="7" indent="-257175">
              <a:spcBef>
                <a:spcPts val="0"/>
              </a:spcBef>
              <a:spcAft>
                <a:spcPts val="0"/>
              </a:spcAft>
              <a:buSzPts val="1800"/>
              <a:buChar char="○"/>
              <a:defRPr/>
            </a:lvl8pPr>
            <a:lvl9pPr marL="3086100" lvl="8" indent="-257175">
              <a:spcBef>
                <a:spcPts val="0"/>
              </a:spcBef>
              <a:spcAft>
                <a:spcPts val="0"/>
              </a:spcAft>
              <a:buSzPts val="1800"/>
              <a:buChar char="■"/>
              <a:defRPr/>
            </a:lvl9pPr>
          </a:lstStyle>
          <a:p>
            <a:r>
              <a:rPr lang="en-US" dirty="0"/>
              <a:t>Text</a:t>
            </a:r>
          </a:p>
          <a:p>
            <a:pPr lvl="1"/>
            <a:r>
              <a:rPr lang="en-US" dirty="0">
                <a:latin typeface="+mn-lt"/>
              </a:rPr>
              <a:t>Text</a:t>
            </a:r>
          </a:p>
          <a:p>
            <a:pPr lvl="1"/>
            <a:endParaRPr dirty="0"/>
          </a:p>
        </p:txBody>
      </p:sp>
      <p:sp>
        <p:nvSpPr>
          <p:cNvPr id="42" name="Shape 42"/>
          <p:cNvSpPr txBox="1">
            <a:spLocks noGrp="1"/>
          </p:cNvSpPr>
          <p:nvPr>
            <p:ph type="body" idx="2" hasCustomPrompt="1"/>
          </p:nvPr>
        </p:nvSpPr>
        <p:spPr>
          <a:xfrm>
            <a:off x="5625941" y="1600200"/>
            <a:ext cx="4182400" cy="4967700"/>
          </a:xfrm>
          <a:prstGeom prst="rect">
            <a:avLst/>
          </a:prstGeom>
        </p:spPr>
        <p:txBody>
          <a:bodyPr spcFirstLastPara="1" wrap="square" lIns="91425" tIns="91425" rIns="91425" bIns="91425" anchor="t" anchorCtr="0"/>
          <a:lstStyle>
            <a:lvl1pPr marL="342900" lvl="0" indent="-257175">
              <a:spcBef>
                <a:spcPts val="450"/>
              </a:spcBef>
              <a:spcAft>
                <a:spcPts val="0"/>
              </a:spcAft>
              <a:buSzPts val="1800"/>
              <a:buChar char="▷"/>
              <a:defRPr sz="1800">
                <a:solidFill>
                  <a:srgbClr val="677480"/>
                </a:solidFill>
                <a:latin typeface="+mn-lt"/>
                <a:ea typeface="Arial Unicode MS" panose="020B0604020202020204" pitchFamily="34" charset="-128"/>
                <a:cs typeface="Arial Unicode MS" panose="020B0604020202020204" pitchFamily="34" charset="-128"/>
              </a:defRPr>
            </a:lvl1pPr>
            <a:lvl2pPr marL="685800" lvl="1" indent="-257175">
              <a:spcBef>
                <a:spcPts val="0"/>
              </a:spcBef>
              <a:spcAft>
                <a:spcPts val="0"/>
              </a:spcAft>
              <a:buSzPts val="1800"/>
              <a:buChar char="○"/>
              <a:defRPr sz="1350">
                <a:solidFill>
                  <a:srgbClr val="677480"/>
                </a:solidFill>
                <a:latin typeface="+mn-lt"/>
              </a:defRPr>
            </a:lvl2pPr>
            <a:lvl3pPr marL="1028700" lvl="2" indent="-257175">
              <a:spcBef>
                <a:spcPts val="0"/>
              </a:spcBef>
              <a:spcAft>
                <a:spcPts val="0"/>
              </a:spcAft>
              <a:buSzPts val="1800"/>
              <a:buChar char="■"/>
              <a:defRPr sz="1350"/>
            </a:lvl3pPr>
            <a:lvl4pPr marL="1371600" lvl="3" indent="-257175">
              <a:spcBef>
                <a:spcPts val="0"/>
              </a:spcBef>
              <a:spcAft>
                <a:spcPts val="0"/>
              </a:spcAft>
              <a:buSzPts val="1800"/>
              <a:buChar char="●"/>
              <a:defRPr/>
            </a:lvl4pPr>
            <a:lvl5pPr marL="1714500" lvl="4" indent="-257175">
              <a:spcBef>
                <a:spcPts val="0"/>
              </a:spcBef>
              <a:spcAft>
                <a:spcPts val="0"/>
              </a:spcAft>
              <a:buSzPts val="1800"/>
              <a:buChar char="○"/>
              <a:defRPr/>
            </a:lvl5pPr>
            <a:lvl6pPr marL="2057400" lvl="5" indent="-257175">
              <a:spcBef>
                <a:spcPts val="0"/>
              </a:spcBef>
              <a:spcAft>
                <a:spcPts val="0"/>
              </a:spcAft>
              <a:buSzPts val="1800"/>
              <a:buChar char="■"/>
              <a:defRPr/>
            </a:lvl6pPr>
            <a:lvl7pPr marL="2400300" lvl="6" indent="-257175">
              <a:spcBef>
                <a:spcPts val="0"/>
              </a:spcBef>
              <a:spcAft>
                <a:spcPts val="0"/>
              </a:spcAft>
              <a:buSzPts val="1800"/>
              <a:buChar char="●"/>
              <a:defRPr/>
            </a:lvl7pPr>
            <a:lvl8pPr marL="2743200" lvl="7" indent="-257175">
              <a:spcBef>
                <a:spcPts val="0"/>
              </a:spcBef>
              <a:spcAft>
                <a:spcPts val="0"/>
              </a:spcAft>
              <a:buSzPts val="1800"/>
              <a:buChar char="○"/>
              <a:defRPr/>
            </a:lvl8pPr>
            <a:lvl9pPr marL="3086100" lvl="8" indent="-257175">
              <a:spcBef>
                <a:spcPts val="0"/>
              </a:spcBef>
              <a:spcAft>
                <a:spcPts val="0"/>
              </a:spcAft>
              <a:buSzPts val="1800"/>
              <a:buChar char="■"/>
              <a:defRPr/>
            </a:lvl9pPr>
          </a:lstStyle>
          <a:p>
            <a:r>
              <a:rPr lang="en-US" dirty="0"/>
              <a:t>Text</a:t>
            </a:r>
          </a:p>
          <a:p>
            <a:pPr lvl="1"/>
            <a:r>
              <a:rPr lang="en-US" dirty="0">
                <a:latin typeface="+mn-lt"/>
              </a:rPr>
              <a:t>Text</a:t>
            </a:r>
            <a:endParaRPr dirty="0"/>
          </a:p>
        </p:txBody>
      </p:sp>
      <p:sp>
        <p:nvSpPr>
          <p:cNvPr id="43" name="Shape 43"/>
          <p:cNvSpPr/>
          <p:nvPr/>
        </p:nvSpPr>
        <p:spPr>
          <a:xfrm>
            <a:off x="9808488" y="6755100"/>
            <a:ext cx="1191600" cy="102900"/>
          </a:xfrm>
          <a:prstGeom prst="rect">
            <a:avLst/>
          </a:prstGeom>
          <a:solidFill>
            <a:srgbClr val="EFAA1F"/>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44" name="Shape 44"/>
          <p:cNvSpPr/>
          <p:nvPr/>
        </p:nvSpPr>
        <p:spPr>
          <a:xfrm>
            <a:off x="11000416" y="6755100"/>
            <a:ext cx="1191600" cy="102900"/>
          </a:xfrm>
          <a:prstGeom prst="rect">
            <a:avLst/>
          </a:prstGeom>
          <a:solidFill>
            <a:srgbClr val="C63F28"/>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45" name="Shape 45"/>
          <p:cNvSpPr/>
          <p:nvPr/>
        </p:nvSpPr>
        <p:spPr>
          <a:xfrm>
            <a:off x="0" y="6755100"/>
            <a:ext cx="1191600" cy="102900"/>
          </a:xfrm>
          <a:prstGeom prst="rect">
            <a:avLst/>
          </a:prstGeom>
          <a:solidFill>
            <a:srgbClr val="008CA0"/>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46" name="Shape 46"/>
          <p:cNvSpPr/>
          <p:nvPr/>
        </p:nvSpPr>
        <p:spPr>
          <a:xfrm>
            <a:off x="1191613" y="6755100"/>
            <a:ext cx="8616800" cy="102900"/>
          </a:xfrm>
          <a:prstGeom prst="rect">
            <a:avLst/>
          </a:prstGeom>
          <a:solidFill>
            <a:srgbClr val="455FA9"/>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47" name="Shape 47"/>
          <p:cNvSpPr txBox="1">
            <a:spLocks noGrp="1"/>
          </p:cNvSpPr>
          <p:nvPr>
            <p:ph type="sldNum" idx="12"/>
          </p:nvPr>
        </p:nvSpPr>
        <p:spPr>
          <a:xfrm>
            <a:off x="11307433" y="6364177"/>
            <a:ext cx="731600" cy="417900"/>
          </a:xfrm>
          <a:prstGeom prst="rect">
            <a:avLst/>
          </a:prstGeom>
        </p:spPr>
        <p:txBody>
          <a:bodyPr spcFirstLastPara="1" wrap="square" lIns="91425" tIns="91425" rIns="91425" bIns="91425" anchor="t" anchorCtr="0">
            <a:noAutofit/>
          </a:bodyPr>
          <a:lstStyle>
            <a:lvl1pPr lvl="0">
              <a:buNone/>
              <a:defRPr>
                <a:solidFill>
                  <a:srgbClr val="97ABBC"/>
                </a:solidFill>
                <a:latin typeface="+mn-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90288" y="154631"/>
            <a:ext cx="1754000" cy="174724"/>
          </a:xfrm>
          <a:prstGeom prst="rect">
            <a:avLst/>
          </a:prstGeom>
        </p:spPr>
      </p:pic>
    </p:spTree>
    <p:extLst>
      <p:ext uri="{BB962C8B-B14F-4D97-AF65-F5344CB8AC3E}">
        <p14:creationId xmlns:p14="http://schemas.microsoft.com/office/powerpoint/2010/main" val="14244726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5"/>
        <p:cNvGrpSpPr/>
        <p:nvPr/>
      </p:nvGrpSpPr>
      <p:grpSpPr>
        <a:xfrm>
          <a:off x="0" y="0"/>
          <a:ext cx="0" cy="0"/>
          <a:chOff x="0" y="0"/>
          <a:chExt cx="0" cy="0"/>
        </a:xfrm>
      </p:grpSpPr>
      <p:sp>
        <p:nvSpPr>
          <p:cNvPr id="16" name="Shape 16"/>
          <p:cNvSpPr/>
          <p:nvPr/>
        </p:nvSpPr>
        <p:spPr>
          <a:xfrm>
            <a:off x="0" y="0"/>
            <a:ext cx="12192000" cy="5323800"/>
          </a:xfrm>
          <a:prstGeom prst="rect">
            <a:avLst/>
          </a:prstGeom>
          <a:solidFill>
            <a:srgbClr val="455FA9"/>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17" name="Shape 17"/>
          <p:cNvSpPr txBox="1">
            <a:spLocks noGrp="1"/>
          </p:cNvSpPr>
          <p:nvPr>
            <p:ph type="ctrTitle" hasCustomPrompt="1"/>
          </p:nvPr>
        </p:nvSpPr>
        <p:spPr>
          <a:xfrm>
            <a:off x="914400" y="2111123"/>
            <a:ext cx="10363200" cy="1546500"/>
          </a:xfrm>
          <a:prstGeom prst="rect">
            <a:avLst/>
          </a:prstGeom>
        </p:spPr>
        <p:txBody>
          <a:bodyPr spcFirstLastPara="1" wrap="square" lIns="91425" tIns="91425" rIns="91425" bIns="91425" anchor="b" anchorCtr="0"/>
          <a:lstStyle>
            <a:lvl1pPr lvl="0" algn="ctr" rtl="0">
              <a:spcBef>
                <a:spcPts val="0"/>
              </a:spcBef>
              <a:spcAft>
                <a:spcPts val="0"/>
              </a:spcAft>
              <a:buClr>
                <a:srgbClr val="FFFFFF"/>
              </a:buClr>
              <a:buSzPts val="4800"/>
              <a:buNone/>
              <a:defRPr sz="36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r>
              <a:rPr lang="en-US" dirty="0"/>
              <a:t>Title</a:t>
            </a:r>
            <a:endParaRPr dirty="0"/>
          </a:p>
        </p:txBody>
      </p:sp>
      <p:sp>
        <p:nvSpPr>
          <p:cNvPr id="18" name="Shape 18"/>
          <p:cNvSpPr txBox="1">
            <a:spLocks noGrp="1"/>
          </p:cNvSpPr>
          <p:nvPr>
            <p:ph type="subTitle" idx="1" hasCustomPrompt="1"/>
          </p:nvPr>
        </p:nvSpPr>
        <p:spPr>
          <a:xfrm>
            <a:off x="914400" y="3786738"/>
            <a:ext cx="10363200" cy="1046400"/>
          </a:xfrm>
          <a:prstGeom prst="rect">
            <a:avLst/>
          </a:prstGeom>
        </p:spPr>
        <p:txBody>
          <a:bodyPr spcFirstLastPara="1" wrap="square" lIns="91425" tIns="91425" rIns="91425" bIns="91425" anchor="t" anchorCtr="0"/>
          <a:lstStyle>
            <a:lvl1pPr lvl="0" algn="ctr" rtl="0">
              <a:spcBef>
                <a:spcPts val="0"/>
              </a:spcBef>
              <a:spcAft>
                <a:spcPts val="0"/>
              </a:spcAft>
              <a:buClr>
                <a:srgbClr val="FFFFFF"/>
              </a:buClr>
              <a:buSzPts val="2400"/>
              <a:buNone/>
              <a:defRPr sz="1800" b="1">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2400"/>
              <a:buNone/>
              <a:defRPr b="1">
                <a:solidFill>
                  <a:srgbClr val="FFFFFF"/>
                </a:solidFill>
              </a:defRPr>
            </a:lvl2pPr>
            <a:lvl3pPr lvl="2" algn="ctr" rtl="0">
              <a:spcBef>
                <a:spcPts val="0"/>
              </a:spcBef>
              <a:spcAft>
                <a:spcPts val="0"/>
              </a:spcAft>
              <a:buClr>
                <a:srgbClr val="FFFFFF"/>
              </a:buClr>
              <a:buSzPts val="2400"/>
              <a:buNone/>
              <a:defRPr b="1">
                <a:solidFill>
                  <a:srgbClr val="FFFFFF"/>
                </a:solidFill>
              </a:defRPr>
            </a:lvl3pPr>
            <a:lvl4pPr lvl="3" algn="ctr" rtl="0">
              <a:spcBef>
                <a:spcPts val="0"/>
              </a:spcBef>
              <a:spcAft>
                <a:spcPts val="0"/>
              </a:spcAft>
              <a:buClr>
                <a:srgbClr val="FFFFFF"/>
              </a:buClr>
              <a:buSzPts val="2400"/>
              <a:buNone/>
              <a:defRPr sz="1800" b="1">
                <a:solidFill>
                  <a:srgbClr val="FFFFFF"/>
                </a:solidFill>
              </a:defRPr>
            </a:lvl4pPr>
            <a:lvl5pPr lvl="4" algn="ctr" rtl="0">
              <a:spcBef>
                <a:spcPts val="0"/>
              </a:spcBef>
              <a:spcAft>
                <a:spcPts val="0"/>
              </a:spcAft>
              <a:buClr>
                <a:srgbClr val="FFFFFF"/>
              </a:buClr>
              <a:buSzPts val="2400"/>
              <a:buNone/>
              <a:defRPr sz="1800" b="1">
                <a:solidFill>
                  <a:srgbClr val="FFFFFF"/>
                </a:solidFill>
              </a:defRPr>
            </a:lvl5pPr>
            <a:lvl6pPr lvl="5" algn="ctr" rtl="0">
              <a:spcBef>
                <a:spcPts val="0"/>
              </a:spcBef>
              <a:spcAft>
                <a:spcPts val="0"/>
              </a:spcAft>
              <a:buClr>
                <a:srgbClr val="FFFFFF"/>
              </a:buClr>
              <a:buSzPts val="2400"/>
              <a:buNone/>
              <a:defRPr sz="1800" b="1">
                <a:solidFill>
                  <a:srgbClr val="FFFFFF"/>
                </a:solidFill>
              </a:defRPr>
            </a:lvl6pPr>
            <a:lvl7pPr lvl="6" algn="ctr" rtl="0">
              <a:spcBef>
                <a:spcPts val="0"/>
              </a:spcBef>
              <a:spcAft>
                <a:spcPts val="0"/>
              </a:spcAft>
              <a:buClr>
                <a:srgbClr val="FFFFFF"/>
              </a:buClr>
              <a:buSzPts val="2400"/>
              <a:buNone/>
              <a:defRPr sz="1800" b="1">
                <a:solidFill>
                  <a:srgbClr val="FFFFFF"/>
                </a:solidFill>
              </a:defRPr>
            </a:lvl7pPr>
            <a:lvl8pPr lvl="7" algn="ctr" rtl="0">
              <a:spcBef>
                <a:spcPts val="0"/>
              </a:spcBef>
              <a:spcAft>
                <a:spcPts val="0"/>
              </a:spcAft>
              <a:buClr>
                <a:srgbClr val="FFFFFF"/>
              </a:buClr>
              <a:buSzPts val="2400"/>
              <a:buNone/>
              <a:defRPr sz="1800" b="1">
                <a:solidFill>
                  <a:srgbClr val="FFFFFF"/>
                </a:solidFill>
              </a:defRPr>
            </a:lvl8pPr>
            <a:lvl9pPr lvl="8" algn="ctr" rtl="0">
              <a:spcBef>
                <a:spcPts val="0"/>
              </a:spcBef>
              <a:spcAft>
                <a:spcPts val="0"/>
              </a:spcAft>
              <a:buClr>
                <a:srgbClr val="FFFFFF"/>
              </a:buClr>
              <a:buSzPts val="2400"/>
              <a:buNone/>
              <a:defRPr sz="1800" b="1">
                <a:solidFill>
                  <a:srgbClr val="FFFFFF"/>
                </a:solidFill>
              </a:defRPr>
            </a:lvl9pPr>
          </a:lstStyle>
          <a:p>
            <a:r>
              <a:rPr lang="en-US" dirty="0"/>
              <a:t>Subtitle</a:t>
            </a:r>
            <a:endParaRPr dirty="0"/>
          </a:p>
        </p:txBody>
      </p:sp>
      <p:sp>
        <p:nvSpPr>
          <p:cNvPr id="19" name="Shape 19"/>
          <p:cNvSpPr/>
          <p:nvPr/>
        </p:nvSpPr>
        <p:spPr>
          <a:xfrm>
            <a:off x="4063605" y="5323800"/>
            <a:ext cx="4063600" cy="102900"/>
          </a:xfrm>
          <a:prstGeom prst="rect">
            <a:avLst/>
          </a:prstGeom>
          <a:solidFill>
            <a:srgbClr val="EFAA1F"/>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20" name="Shape 20"/>
          <p:cNvSpPr/>
          <p:nvPr/>
        </p:nvSpPr>
        <p:spPr>
          <a:xfrm>
            <a:off x="8128361" y="5323800"/>
            <a:ext cx="4063600" cy="102900"/>
          </a:xfrm>
          <a:prstGeom prst="rect">
            <a:avLst/>
          </a:prstGeom>
          <a:solidFill>
            <a:srgbClr val="C63F28"/>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21" name="Shape 21"/>
          <p:cNvSpPr/>
          <p:nvPr/>
        </p:nvSpPr>
        <p:spPr>
          <a:xfrm>
            <a:off x="1" y="5323800"/>
            <a:ext cx="4063600" cy="102900"/>
          </a:xfrm>
          <a:prstGeom prst="rect">
            <a:avLst/>
          </a:prstGeom>
          <a:solidFill>
            <a:srgbClr val="008CA0"/>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22" name="Shape 22"/>
          <p:cNvSpPr txBox="1">
            <a:spLocks noGrp="1"/>
          </p:cNvSpPr>
          <p:nvPr>
            <p:ph type="sldNum" idx="12"/>
          </p:nvPr>
        </p:nvSpPr>
        <p:spPr>
          <a:xfrm>
            <a:off x="-167" y="6440375"/>
            <a:ext cx="12192000" cy="417900"/>
          </a:xfrm>
          <a:prstGeom prst="rect">
            <a:avLst/>
          </a:prstGeom>
        </p:spPr>
        <p:txBody>
          <a:bodyPr spcFirstLastPara="1" wrap="square" lIns="91425" tIns="91425" rIns="91425" bIns="91425" anchor="t" anchorCtr="0">
            <a:noAutofit/>
          </a:bodyPr>
          <a:lstStyle>
            <a:lvl1pPr lvl="0" algn="ctr">
              <a:buNone/>
              <a:defRPr>
                <a:latin typeface="+mn-lt"/>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n" smtClean="0"/>
              <a:pPr/>
              <a:t>‹#›</a:t>
            </a:fld>
            <a:endParaRPr lang="en"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1445" y="595524"/>
            <a:ext cx="3407923" cy="798047"/>
          </a:xfrm>
          <a:prstGeom prst="rect">
            <a:avLst/>
          </a:prstGeom>
        </p:spPr>
      </p:pic>
    </p:spTree>
    <p:extLst>
      <p:ext uri="{BB962C8B-B14F-4D97-AF65-F5344CB8AC3E}">
        <p14:creationId xmlns:p14="http://schemas.microsoft.com/office/powerpoint/2010/main" val="868955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6415A9-FA3E-4542-A66B-39D0ED0EF21F}" type="datetimeFigureOut">
              <a:rPr lang="en-US" smtClean="0"/>
              <a:t>9/19/2023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142C50D-6F5E-441C-B5B8-129F9F326C3F}" type="slidenum">
              <a:rPr lang="en-US" smtClean="0"/>
              <a:t>‹#›</a:t>
            </a:fld>
            <a:endParaRPr lang="en-US" dirty="0"/>
          </a:p>
        </p:txBody>
      </p:sp>
    </p:spTree>
    <p:extLst>
      <p:ext uri="{BB962C8B-B14F-4D97-AF65-F5344CB8AC3E}">
        <p14:creationId xmlns:p14="http://schemas.microsoft.com/office/powerpoint/2010/main" val="745672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color background">
  <p:cSld name="Blank color background">
    <p:bg>
      <p:bgPr>
        <a:solidFill>
          <a:srgbClr val="455FA9"/>
        </a:solidFill>
        <a:effectLst/>
      </p:bgPr>
    </p:bg>
    <p:spTree>
      <p:nvGrpSpPr>
        <p:cNvPr id="1" name="Shape 78"/>
        <p:cNvGrpSpPr/>
        <p:nvPr/>
      </p:nvGrpSpPr>
      <p:grpSpPr>
        <a:xfrm>
          <a:off x="0" y="0"/>
          <a:ext cx="0" cy="0"/>
          <a:chOff x="0" y="0"/>
          <a:chExt cx="0" cy="0"/>
        </a:xfrm>
      </p:grpSpPr>
      <p:sp>
        <p:nvSpPr>
          <p:cNvPr id="79" name="Shape 79"/>
          <p:cNvSpPr/>
          <p:nvPr/>
        </p:nvSpPr>
        <p:spPr>
          <a:xfrm>
            <a:off x="9808488" y="6755100"/>
            <a:ext cx="1191600" cy="102900"/>
          </a:xfrm>
          <a:prstGeom prst="rect">
            <a:avLst/>
          </a:prstGeom>
          <a:solidFill>
            <a:srgbClr val="EFAA1F"/>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80" name="Shape 80"/>
          <p:cNvSpPr/>
          <p:nvPr/>
        </p:nvSpPr>
        <p:spPr>
          <a:xfrm>
            <a:off x="11000416" y="6755100"/>
            <a:ext cx="1191600" cy="102900"/>
          </a:xfrm>
          <a:prstGeom prst="rect">
            <a:avLst/>
          </a:prstGeom>
          <a:solidFill>
            <a:srgbClr val="C63F28"/>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81" name="Shape 81"/>
          <p:cNvSpPr/>
          <p:nvPr/>
        </p:nvSpPr>
        <p:spPr>
          <a:xfrm>
            <a:off x="0" y="6755100"/>
            <a:ext cx="1191600" cy="102900"/>
          </a:xfrm>
          <a:prstGeom prst="rect">
            <a:avLst/>
          </a:prstGeom>
          <a:solidFill>
            <a:srgbClr val="7C9B52"/>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82" name="Shape 82"/>
          <p:cNvSpPr/>
          <p:nvPr/>
        </p:nvSpPr>
        <p:spPr>
          <a:xfrm>
            <a:off x="1191613" y="6755100"/>
            <a:ext cx="8616800" cy="102900"/>
          </a:xfrm>
          <a:prstGeom prst="rect">
            <a:avLst/>
          </a:prstGeom>
          <a:solidFill>
            <a:srgbClr val="008CA0"/>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83" name="Shape 83"/>
          <p:cNvSpPr txBox="1">
            <a:spLocks noGrp="1"/>
          </p:cNvSpPr>
          <p:nvPr>
            <p:ph type="sldNum" idx="12"/>
          </p:nvPr>
        </p:nvSpPr>
        <p:spPr>
          <a:xfrm>
            <a:off x="11307433" y="6364177"/>
            <a:ext cx="731600" cy="417900"/>
          </a:xfrm>
          <a:prstGeom prst="rect">
            <a:avLst/>
          </a:prstGeom>
        </p:spPr>
        <p:txBody>
          <a:bodyPr spcFirstLastPara="1" wrap="square" lIns="91425" tIns="91425" rIns="91425" bIns="91425" anchor="t" anchorCtr="0">
            <a:noAutofit/>
          </a:bodyPr>
          <a:lstStyle>
            <a:lvl1pPr lvl="0">
              <a:buNone/>
              <a:defRPr>
                <a:solidFill>
                  <a:srgbClr val="97ABBC"/>
                </a:solidFill>
                <a:latin typeface="+mj-lt"/>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fld id="{00000000-1234-1234-1234-123412341234}" type="slidenum">
              <a:rPr lang="en" smtClean="0"/>
              <a:pPr/>
              <a:t>‹#›</a:t>
            </a:fld>
            <a:endParaRPr lang="en" dirty="0"/>
          </a:p>
        </p:txBody>
      </p:sp>
      <p:pic>
        <p:nvPicPr>
          <p:cNvPr id="7" name="Picture 6"/>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10190288" y="154631"/>
            <a:ext cx="1754000" cy="174724"/>
          </a:xfrm>
          <a:prstGeom prst="rect">
            <a:avLst/>
          </a:prstGeom>
        </p:spPr>
      </p:pic>
    </p:spTree>
    <p:extLst>
      <p:ext uri="{BB962C8B-B14F-4D97-AF65-F5344CB8AC3E}">
        <p14:creationId xmlns:p14="http://schemas.microsoft.com/office/powerpoint/2010/main" val="1294424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6415A9-FA3E-4542-A66B-39D0ED0EF21F}" type="datetimeFigureOut">
              <a:rPr lang="en-US" smtClean="0"/>
              <a:t>9/19/2023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142C50D-6F5E-441C-B5B8-129F9F326C3F}" type="slidenum">
              <a:rPr lang="en-US" smtClean="0"/>
              <a:t>‹#›</a:t>
            </a:fld>
            <a:endParaRPr lang="en-US" dirty="0"/>
          </a:p>
        </p:txBody>
      </p:sp>
    </p:spTree>
    <p:extLst>
      <p:ext uri="{BB962C8B-B14F-4D97-AF65-F5344CB8AC3E}">
        <p14:creationId xmlns:p14="http://schemas.microsoft.com/office/powerpoint/2010/main" val="1148550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6415A9-FA3E-4542-A66B-39D0ED0EF21F}" type="datetimeFigureOut">
              <a:rPr lang="en-US" smtClean="0"/>
              <a:t>9/19/2023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142C50D-6F5E-441C-B5B8-129F9F326C3F}" type="slidenum">
              <a:rPr lang="en-US" smtClean="0"/>
              <a:t>‹#›</a:t>
            </a:fld>
            <a:endParaRPr lang="en-US" dirty="0"/>
          </a:p>
        </p:txBody>
      </p:sp>
    </p:spTree>
    <p:extLst>
      <p:ext uri="{BB962C8B-B14F-4D97-AF65-F5344CB8AC3E}">
        <p14:creationId xmlns:p14="http://schemas.microsoft.com/office/powerpoint/2010/main" val="664536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6415A9-FA3E-4542-A66B-39D0ED0EF21F}" type="datetimeFigureOut">
              <a:rPr lang="en-US" smtClean="0"/>
              <a:t>9/19/2023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142C50D-6F5E-441C-B5B8-129F9F326C3F}" type="slidenum">
              <a:rPr lang="en-US" smtClean="0"/>
              <a:t>‹#›</a:t>
            </a:fld>
            <a:endParaRPr lang="en-US" dirty="0"/>
          </a:p>
        </p:txBody>
      </p:sp>
    </p:spTree>
    <p:extLst>
      <p:ext uri="{BB962C8B-B14F-4D97-AF65-F5344CB8AC3E}">
        <p14:creationId xmlns:p14="http://schemas.microsoft.com/office/powerpoint/2010/main" val="141957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6415A9-FA3E-4542-A66B-39D0ED0EF21F}" type="datetimeFigureOut">
              <a:rPr lang="en-US" smtClean="0"/>
              <a:t>9/19/2023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142C50D-6F5E-441C-B5B8-129F9F326C3F}" type="slidenum">
              <a:rPr lang="en-US" smtClean="0"/>
              <a:t>‹#›</a:t>
            </a:fld>
            <a:endParaRPr lang="en-US" dirty="0"/>
          </a:p>
        </p:txBody>
      </p:sp>
    </p:spTree>
    <p:extLst>
      <p:ext uri="{BB962C8B-B14F-4D97-AF65-F5344CB8AC3E}">
        <p14:creationId xmlns:p14="http://schemas.microsoft.com/office/powerpoint/2010/main" val="1700332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6415A9-FA3E-4542-A66B-39D0ED0EF21F}" type="datetimeFigureOut">
              <a:rPr lang="en-US" smtClean="0"/>
              <a:t>9/19/2023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142C50D-6F5E-441C-B5B8-129F9F326C3F}" type="slidenum">
              <a:rPr lang="en-US" smtClean="0"/>
              <a:t>‹#›</a:t>
            </a:fld>
            <a:endParaRPr lang="en-US" dirty="0"/>
          </a:p>
        </p:txBody>
      </p:sp>
    </p:spTree>
    <p:extLst>
      <p:ext uri="{BB962C8B-B14F-4D97-AF65-F5344CB8AC3E}">
        <p14:creationId xmlns:p14="http://schemas.microsoft.com/office/powerpoint/2010/main" val="1949309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6415A9-FA3E-4542-A66B-39D0ED0EF21F}" type="datetimeFigureOut">
              <a:rPr lang="en-US" smtClean="0"/>
              <a:t>9/19/2023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42C50D-6F5E-441C-B5B8-129F9F326C3F}" type="slidenum">
              <a:rPr lang="en-US" smtClean="0"/>
              <a:t>‹#›</a:t>
            </a:fld>
            <a:endParaRPr lang="en-US" dirty="0"/>
          </a:p>
        </p:txBody>
      </p:sp>
    </p:spTree>
    <p:extLst>
      <p:ext uri="{BB962C8B-B14F-4D97-AF65-F5344CB8AC3E}">
        <p14:creationId xmlns:p14="http://schemas.microsoft.com/office/powerpoint/2010/main" val="950719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9522947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746905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3.xml"/><Relationship Id="rId7" Type="http://schemas.openxmlformats.org/officeDocument/2006/relationships/image" Target="../media/image15.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resources.csi.state.co.us/data-submissions-handbook/" TargetMode="External"/><Relationship Id="rId5" Type="http://schemas.openxmlformats.org/officeDocument/2006/relationships/image" Target="../media/image14.tmp"/><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2.xml"/><Relationship Id="rId7" Type="http://schemas.openxmlformats.org/officeDocument/2006/relationships/image" Target="../media/image18.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5.png"/><Relationship Id="rId4" Type="http://schemas.openxmlformats.org/officeDocument/2006/relationships/notesSlide" Target="../notesSlides/notesSlide12.xml"/><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21.tmp"/><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2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png"/><Relationship Id="rId5" Type="http://schemas.openxmlformats.org/officeDocument/2006/relationships/image" Target="../media/image2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png"/><Relationship Id="rId5" Type="http://schemas.openxmlformats.org/officeDocument/2006/relationships/image" Target="../media/image25.pn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resources.csi.state.co.us/wp-content/uploads/2023/08/2023-2024-SPED-Child-File-Layout-and-Definitions_CSIAdditions.pdf" TargetMode="External"/><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resources.csi.state.co.us/wp-content/uploads/2023/08/2023-2024_SPED-Participation-File-Layout-and-Definitions_CSIAdditions.pdf" TargetMode="External"/><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400" dirty="0"/>
              <a:t>2023-24 December Count Collection</a:t>
            </a:r>
          </a:p>
        </p:txBody>
      </p:sp>
      <p:sp>
        <p:nvSpPr>
          <p:cNvPr id="3" name="Subtitle 2"/>
          <p:cNvSpPr>
            <a:spLocks noGrp="1"/>
          </p:cNvSpPr>
          <p:nvPr>
            <p:ph type="subTitle" idx="1"/>
          </p:nvPr>
        </p:nvSpPr>
        <p:spPr/>
        <p:txBody>
          <a:bodyPr/>
          <a:lstStyle/>
          <a:p>
            <a:r>
              <a:rPr lang="en-US" dirty="0"/>
              <a:t>What’s New and Reminders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Recorded: </a:t>
            </a:r>
            <a:r>
              <a:rPr lang="en-US" sz="1200" dirty="0">
                <a:solidFill>
                  <a:prstClr val="black"/>
                </a:solidFill>
              </a:rPr>
              <a:t>September 2023</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endParaRPr lang="en-US" dirty="0"/>
          </a:p>
        </p:txBody>
      </p:sp>
      <p:pic>
        <p:nvPicPr>
          <p:cNvPr id="8" name="Audio 7" descr="Audio recording of the slide.">
            <a:hlinkClick r:id="" action="ppaction://media"/>
            <a:extLst>
              <a:ext uri="{FF2B5EF4-FFF2-40B4-BE49-F238E27FC236}">
                <a16:creationId xmlns:a16="http://schemas.microsoft.com/office/drawing/2014/main" id="{E0848B65-6DDF-368A-C0B8-5C2441EF67C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28666781"/>
      </p:ext>
    </p:extLst>
  </p:cSld>
  <p:clrMapOvr>
    <a:masterClrMapping/>
  </p:clrMapOvr>
  <mc:AlternateContent xmlns:mc="http://schemas.openxmlformats.org/markup-compatibility/2006" xmlns:p14="http://schemas.microsoft.com/office/powerpoint/2010/main">
    <mc:Choice Requires="p14">
      <p:transition spd="slow" p14:dur="2000" advTm="37608"/>
    </mc:Choice>
    <mc:Fallback xmlns="">
      <p:transition spd="slow" advTm="37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p:nvPr>
        </p:nvSpPr>
        <p:spPr>
          <a:xfrm>
            <a:off x="1390402" y="2075497"/>
            <a:ext cx="8715499" cy="1546500"/>
          </a:xfrm>
          <a:prstGeom prst="rect">
            <a:avLst/>
          </a:prstGeom>
        </p:spPr>
        <p:txBody>
          <a:bodyPr spcFirstLastPara="1" vert="horz" wrap="square" lIns="91425" tIns="91425" rIns="91425" bIns="91425" rtlCol="0" anchor="b" anchorCtr="0">
            <a:noAutofit/>
          </a:bodyPr>
          <a:lstStyle/>
          <a:p>
            <a:r>
              <a:rPr lang="en" dirty="0">
                <a:latin typeface="Arial" panose="020B0604020202020204" pitchFamily="34" charset="0"/>
                <a:cs typeface="Arial" panose="020B0604020202020204" pitchFamily="34" charset="0"/>
              </a:rPr>
              <a:t>Data Validation/Collaboration</a:t>
            </a:r>
            <a:endParaRPr dirty="0">
              <a:latin typeface="Arial" panose="020B0604020202020204" pitchFamily="34" charset="0"/>
              <a:cs typeface="Arial" panose="020B0604020202020204" pitchFamily="34" charset="0"/>
            </a:endParaRPr>
          </a:p>
        </p:txBody>
      </p:sp>
      <p:sp>
        <p:nvSpPr>
          <p:cNvPr id="113" name="Shape 113"/>
          <p:cNvSpPr txBox="1">
            <a:spLocks noGrp="1"/>
          </p:cNvSpPr>
          <p:nvPr>
            <p:ph type="sldNum" idx="12"/>
          </p:nvPr>
        </p:nvSpPr>
        <p:spPr>
          <a:xfrm>
            <a:off x="1523875" y="6440375"/>
            <a:ext cx="9144000" cy="417900"/>
          </a:xfrm>
          <a:prstGeom prst="rect">
            <a:avLst/>
          </a:prstGeom>
        </p:spPr>
        <p:txBody>
          <a:bodyPr spcFirstLastPara="1" vert="horz" wrap="square" lIns="91425" tIns="91425" rIns="91425" bIns="91425" rtlCol="0" anchor="t" anchorCtr="0">
            <a:noAutofit/>
          </a:bodyPr>
          <a:lstStyle/>
          <a:p>
            <a:fld id="{00000000-1234-1234-1234-123412341234}" type="slidenum">
              <a:rPr lang="en"/>
              <a:pPr/>
              <a:t>10</a:t>
            </a:fld>
            <a:endParaRPr dirty="0"/>
          </a:p>
        </p:txBody>
      </p:sp>
      <p:pic>
        <p:nvPicPr>
          <p:cNvPr id="4" name="Audio 3" descr="Audio recording of the slide.">
            <a:hlinkClick r:id="" action="ppaction://media"/>
            <a:extLst>
              <a:ext uri="{FF2B5EF4-FFF2-40B4-BE49-F238E27FC236}">
                <a16:creationId xmlns:a16="http://schemas.microsoft.com/office/drawing/2014/main" id="{0DDB7314-9A21-4B82-A529-07785A54F7C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17127991"/>
      </p:ext>
    </p:extLst>
  </p:cSld>
  <p:clrMapOvr>
    <a:masterClrMapping/>
  </p:clrMapOvr>
  <mc:AlternateContent xmlns:mc="http://schemas.openxmlformats.org/markup-compatibility/2006" xmlns:p14="http://schemas.microsoft.com/office/powerpoint/2010/main">
    <mc:Choice Requires="p14">
      <p:transition spd="slow" p14:dur="2000" advTm="26204"/>
    </mc:Choice>
    <mc:Fallback xmlns="">
      <p:transition spd="slow" advTm="26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2417700" y="579450"/>
            <a:ext cx="7628100" cy="1143000"/>
          </a:xfrm>
          <a:prstGeom prst="rect">
            <a:avLst/>
          </a:prstGeom>
        </p:spPr>
        <p:txBody>
          <a:bodyPr spcFirstLastPara="1" vert="horz" wrap="square" lIns="91425" tIns="91425" rIns="91425" bIns="91425" rtlCol="0" anchor="b" anchorCtr="0">
            <a:noAutofit/>
          </a:bodyPr>
          <a:lstStyle/>
          <a:p>
            <a:r>
              <a:rPr lang="en-US" sz="4000" dirty="0">
                <a:latin typeface="Arial" panose="020B0604020202020204" pitchFamily="34" charset="0"/>
                <a:cs typeface="Arial" panose="020B0604020202020204" pitchFamily="34" charset="0"/>
              </a:rPr>
              <a:t>Across Collection Collaboration</a:t>
            </a:r>
            <a:endParaRPr sz="4000" dirty="0">
              <a:latin typeface="Arial" panose="020B0604020202020204" pitchFamily="34" charset="0"/>
              <a:cs typeface="Arial" panose="020B0604020202020204" pitchFamily="34" charset="0"/>
            </a:endParaRPr>
          </a:p>
        </p:txBody>
      </p:sp>
      <p:sp>
        <p:nvSpPr>
          <p:cNvPr id="94" name="Shape 94"/>
          <p:cNvSpPr txBox="1"/>
          <p:nvPr/>
        </p:nvSpPr>
        <p:spPr>
          <a:xfrm>
            <a:off x="408346" y="1560526"/>
            <a:ext cx="6144854" cy="4479942"/>
          </a:xfrm>
          <a:prstGeom prst="rect">
            <a:avLst/>
          </a:prstGeom>
          <a:noFill/>
          <a:ln>
            <a:noFill/>
          </a:ln>
        </p:spPr>
        <p:txBody>
          <a:bodyPr spcFirstLastPara="1" wrap="square" lIns="91425" tIns="91425" rIns="91425" bIns="91425" anchor="t" anchorCtr="0">
            <a:noAutofit/>
          </a:bodyPr>
          <a:lstStyle/>
          <a:p>
            <a:pPr marL="912813" indent="-688975" defTabSz="635000">
              <a:buFont typeface="Wingdings" panose="05000000000000000000" pitchFamily="2" charset="2"/>
              <a:buChar char="§"/>
              <a:defRPr/>
            </a:pPr>
            <a:r>
              <a:rPr lang="en-US" altLang="en-US" b="1" dirty="0">
                <a:latin typeface="Arial" panose="020B0604020202020204" pitchFamily="34" charset="0"/>
                <a:cs typeface="Arial" panose="020B0604020202020204" pitchFamily="34" charset="0"/>
              </a:rPr>
              <a:t>School SPED Staff must collaborate with the Human Resources Staff at your school completing December Count.  This is due to:</a:t>
            </a:r>
          </a:p>
          <a:p>
            <a:pPr marL="1370013" lvl="1" indent="-688975" defTabSz="635000">
              <a:lnSpc>
                <a:spcPct val="110000"/>
              </a:lnSpc>
              <a:buFont typeface="Wingdings" panose="05000000000000000000" pitchFamily="2" charset="2"/>
              <a:buChar char="§"/>
              <a:defRPr/>
            </a:pPr>
            <a:r>
              <a:rPr lang="en-US" altLang="en-US" dirty="0">
                <a:latin typeface="Arial" panose="020B0604020202020204" pitchFamily="34" charset="0"/>
                <a:cs typeface="Arial" panose="020B0604020202020204" pitchFamily="34" charset="0"/>
              </a:rPr>
              <a:t>December Count errors may require changes to either the SP or SA files to resolve</a:t>
            </a:r>
          </a:p>
          <a:p>
            <a:pPr marL="1370013" lvl="1" indent="-688975" defTabSz="635000">
              <a:lnSpc>
                <a:spcPct val="110000"/>
              </a:lnSpc>
              <a:buFont typeface="Wingdings" panose="05000000000000000000" pitchFamily="2" charset="2"/>
              <a:buChar char="§"/>
              <a:defRPr/>
            </a:pPr>
            <a:r>
              <a:rPr lang="en-US" altLang="en-US" dirty="0">
                <a:latin typeface="Arial" panose="020B0604020202020204" pitchFamily="34" charset="0"/>
                <a:cs typeface="Arial" panose="020B0604020202020204" pitchFamily="34" charset="0"/>
              </a:rPr>
              <a:t>Involves inconsistencies with data entered by HR Staff, including: </a:t>
            </a:r>
          </a:p>
          <a:p>
            <a:pPr marL="2284413" lvl="3" indent="-688975" defTabSz="635000">
              <a:lnSpc>
                <a:spcPct val="110000"/>
              </a:lnSpc>
              <a:buFont typeface="Wingdings" panose="05000000000000000000" pitchFamily="2" charset="2"/>
              <a:buChar char="§"/>
              <a:defRPr/>
            </a:pPr>
            <a:r>
              <a:rPr lang="en-US" altLang="en-US" dirty="0">
                <a:latin typeface="Arial" panose="020B0604020202020204" pitchFamily="34" charset="0"/>
                <a:cs typeface="Arial" panose="020B0604020202020204" pitchFamily="34" charset="0"/>
              </a:rPr>
              <a:t>SPED Flag</a:t>
            </a:r>
          </a:p>
          <a:p>
            <a:pPr marL="2284413" lvl="3" indent="-688975" defTabSz="635000">
              <a:lnSpc>
                <a:spcPct val="110000"/>
              </a:lnSpc>
              <a:buFont typeface="Wingdings" panose="05000000000000000000" pitchFamily="2" charset="2"/>
              <a:buChar char="§"/>
              <a:defRPr/>
            </a:pPr>
            <a:r>
              <a:rPr lang="en-US" altLang="en-US" dirty="0">
                <a:latin typeface="Arial" panose="020B0604020202020204" pitchFamily="34" charset="0"/>
                <a:cs typeface="Arial" panose="020B0604020202020204" pitchFamily="34" charset="0"/>
              </a:rPr>
              <a:t>Grade Levels Taught</a:t>
            </a:r>
          </a:p>
          <a:p>
            <a:pPr marL="2284413" lvl="3" indent="-688975" defTabSz="635000">
              <a:lnSpc>
                <a:spcPct val="110000"/>
              </a:lnSpc>
              <a:buFont typeface="Wingdings" panose="05000000000000000000" pitchFamily="2" charset="2"/>
              <a:buChar char="§"/>
              <a:defRPr/>
            </a:pPr>
            <a:r>
              <a:rPr lang="en-US" altLang="en-US" dirty="0">
                <a:latin typeface="Arial" panose="020B0604020202020204" pitchFamily="34" charset="0"/>
                <a:cs typeface="Arial" panose="020B0604020202020204" pitchFamily="34" charset="0"/>
              </a:rPr>
              <a:t>FTE and Funding Source issues</a:t>
            </a:r>
          </a:p>
          <a:p>
            <a:pPr marL="2284413" lvl="3" indent="-688975" defTabSz="635000">
              <a:lnSpc>
                <a:spcPct val="110000"/>
              </a:lnSpc>
              <a:buFont typeface="Wingdings" panose="05000000000000000000" pitchFamily="2" charset="2"/>
              <a:buChar char="§"/>
              <a:defRPr/>
            </a:pPr>
            <a:endParaRPr lang="en-US" altLang="en-US" dirty="0">
              <a:latin typeface="Arial" panose="020B0604020202020204" pitchFamily="34" charset="0"/>
              <a:cs typeface="Arial" panose="020B0604020202020204" pitchFamily="34" charset="0"/>
            </a:endParaRPr>
          </a:p>
          <a:p>
            <a:pPr marL="912813" indent="-688975" defTabSz="635000">
              <a:lnSpc>
                <a:spcPct val="110000"/>
              </a:lnSpc>
              <a:buFont typeface="Wingdings" panose="05000000000000000000" pitchFamily="2" charset="2"/>
              <a:buChar char="§"/>
              <a:defRPr/>
            </a:pPr>
            <a:r>
              <a:rPr lang="en-US" altLang="en-US" b="1" dirty="0">
                <a:latin typeface="Arial" panose="020B0604020202020204" pitchFamily="34" charset="0"/>
                <a:cs typeface="Arial" panose="020B0604020202020204" pitchFamily="34" charset="0"/>
              </a:rPr>
              <a:t>Be sure you are reaching out to your </a:t>
            </a:r>
            <a:r>
              <a:rPr lang="en-US" altLang="en-US" sz="2000" b="1" dirty="0">
                <a:latin typeface="Arial" panose="020B0604020202020204" pitchFamily="34" charset="0"/>
                <a:cs typeface="Arial" panose="020B0604020202020204" pitchFamily="34" charset="0"/>
              </a:rPr>
              <a:t>schools HR Staff to inquire about any cross-collection errors that may have occurred</a:t>
            </a:r>
          </a:p>
          <a:p>
            <a:pPr marL="411480" lvl="1" indent="0">
              <a:buNone/>
              <a:defRPr/>
            </a:pPr>
            <a:endParaRPr lang="en-US" sz="800" dirty="0"/>
          </a:p>
          <a:p>
            <a:pPr>
              <a:spcBef>
                <a:spcPts val="600"/>
              </a:spcBef>
            </a:pPr>
            <a:endParaRPr dirty="0">
              <a:solidFill>
                <a:srgbClr val="677480"/>
              </a:solidFill>
              <a:latin typeface="+mj-lt"/>
              <a:ea typeface="Arial Unicode MS" panose="020B0604020202020204" pitchFamily="34" charset="-128"/>
              <a:cs typeface="Arial Unicode MS" panose="020B0604020202020204" pitchFamily="34" charset="-128"/>
              <a:sym typeface="Lato"/>
            </a:endParaRPr>
          </a:p>
        </p:txBody>
      </p:sp>
      <p:pic>
        <p:nvPicPr>
          <p:cNvPr id="8" name="Picture 7"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3200" y="1712979"/>
            <a:ext cx="4937189" cy="4048690"/>
          </a:xfrm>
          <a:prstGeom prst="rect">
            <a:avLst/>
          </a:prstGeom>
          <a:ln>
            <a:solidFill>
              <a:schemeClr val="tx1"/>
            </a:solidFill>
          </a:ln>
        </p:spPr>
      </p:pic>
      <p:sp>
        <p:nvSpPr>
          <p:cNvPr id="4" name="Rectangle 3"/>
          <p:cNvSpPr/>
          <p:nvPr/>
        </p:nvSpPr>
        <p:spPr>
          <a:xfrm>
            <a:off x="6803953" y="6040468"/>
            <a:ext cx="4394344" cy="369332"/>
          </a:xfrm>
          <a:prstGeom prst="rect">
            <a:avLst/>
          </a:prstGeom>
        </p:spPr>
        <p:txBody>
          <a:bodyPr wrap="none">
            <a:spAutoFit/>
          </a:bodyPr>
          <a:lstStyle/>
          <a:p>
            <a:r>
              <a:rPr lang="en-US" dirty="0">
                <a:solidFill>
                  <a:srgbClr val="000000"/>
                </a:solidFill>
                <a:latin typeface="Calibri" panose="020F0502020204030204" pitchFamily="34" charset="0"/>
              </a:rPr>
              <a:t>Available in the </a:t>
            </a:r>
            <a:r>
              <a:rPr lang="en-US" dirty="0">
                <a:solidFill>
                  <a:srgbClr val="000000"/>
                </a:solidFill>
                <a:latin typeface="Calibri" panose="020F0502020204030204" pitchFamily="34" charset="0"/>
                <a:hlinkClick r:id="rId6"/>
              </a:rPr>
              <a:t>Data Submissions Handbook </a:t>
            </a:r>
            <a:endParaRPr lang="en-US" dirty="0"/>
          </a:p>
        </p:txBody>
      </p:sp>
      <p:pic>
        <p:nvPicPr>
          <p:cNvPr id="7" name="Picture 2">
            <a:extLs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743" y="234867"/>
            <a:ext cx="1769478" cy="1199314"/>
          </a:xfrm>
          <a:prstGeom prst="rect">
            <a:avLst/>
          </a:prstGeom>
          <a:noFill/>
          <a:extLst>
            <a:ext uri="{909E8E84-426E-40DD-AFC4-6F175D3DCCD1}">
              <a14:hiddenFill xmlns:a14="http://schemas.microsoft.com/office/drawing/2010/main">
                <a:solidFill>
                  <a:srgbClr val="FFFFFF"/>
                </a:solidFill>
              </a14:hiddenFill>
            </a:ext>
          </a:extLst>
        </p:spPr>
      </p:pic>
      <p:sp>
        <p:nvSpPr>
          <p:cNvPr id="97" name="Shape 97">
            <a:extLst>
              <a:ext uri="{C183D7F6-B498-43B3-948B-1728B52AA6E4}">
                <adec:decorative xmlns:adec="http://schemas.microsoft.com/office/drawing/2017/decorative" val="1"/>
              </a:ext>
            </a:extLst>
          </p:cNvPr>
          <p:cNvSpPr txBox="1">
            <a:spLocks noGrp="1"/>
          </p:cNvSpPr>
          <p:nvPr>
            <p:ph type="sldNum" idx="12"/>
          </p:nvPr>
        </p:nvSpPr>
        <p:spPr>
          <a:xfrm>
            <a:off x="10004575" y="6364177"/>
            <a:ext cx="548700" cy="417900"/>
          </a:xfrm>
          <a:prstGeom prst="rect">
            <a:avLst/>
          </a:prstGeom>
        </p:spPr>
        <p:txBody>
          <a:bodyPr spcFirstLastPara="1" vert="horz" wrap="square" lIns="91425" tIns="91425" rIns="91425" bIns="91425" rtlCol="0" anchor="t" anchorCtr="0">
            <a:noAutofit/>
          </a:bodyPr>
          <a:lstStyle/>
          <a:p>
            <a:fld id="{00000000-1234-1234-1234-123412341234}" type="slidenum">
              <a:rPr lang="en"/>
              <a:pPr/>
              <a:t>11</a:t>
            </a:fld>
            <a:endParaRPr dirty="0"/>
          </a:p>
        </p:txBody>
      </p:sp>
      <p:pic>
        <p:nvPicPr>
          <p:cNvPr id="5" name="Audio 4" descr="Audio recording of the slide.">
            <a:hlinkClick r:id="" action="ppaction://media"/>
            <a:extLst>
              <a:ext uri="{FF2B5EF4-FFF2-40B4-BE49-F238E27FC236}">
                <a16:creationId xmlns:a16="http://schemas.microsoft.com/office/drawing/2014/main" id="{143EEDCC-9E34-B1AB-27E4-D1D9A8BC69B2}"/>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30453805"/>
      </p:ext>
    </p:extLst>
  </p:cSld>
  <p:clrMapOvr>
    <a:masterClrMapping/>
  </p:clrMapOvr>
  <mc:AlternateContent xmlns:mc="http://schemas.openxmlformats.org/markup-compatibility/2006" xmlns:p14="http://schemas.microsoft.com/office/powerpoint/2010/main">
    <mc:Choice Requires="p14">
      <p:transition spd="slow" p14:dur="2000" advTm="45981"/>
    </mc:Choice>
    <mc:Fallback xmlns="">
      <p:transition spd="slow" advTm="45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CA3AF67-E334-4A9B-83D5-DCA134044180}"/>
              </a:ext>
              <a:ext uri="{C183D7F6-B498-43B3-948B-1728B52AA6E4}">
                <adec:decorative xmlns:adec="http://schemas.microsoft.com/office/drawing/2017/decorative" val="1"/>
              </a:ext>
            </a:extLst>
          </p:cNvPr>
          <p:cNvSpPr/>
          <p:nvPr/>
        </p:nvSpPr>
        <p:spPr>
          <a:xfrm>
            <a:off x="6852743" y="1278554"/>
            <a:ext cx="4950373" cy="153202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9E314A5D-872A-421E-8A68-62FDF335B5FA}"/>
              </a:ext>
            </a:extLst>
          </p:cNvPr>
          <p:cNvSpPr>
            <a:spLocks noGrp="1"/>
          </p:cNvSpPr>
          <p:nvPr>
            <p:ph type="title"/>
          </p:nvPr>
        </p:nvSpPr>
        <p:spPr>
          <a:xfrm>
            <a:off x="1191600" y="274650"/>
            <a:ext cx="8616800" cy="877875"/>
          </a:xfrm>
        </p:spPr>
        <p:txBody>
          <a:bodyPr>
            <a:normAutofit fontScale="90000"/>
          </a:bodyPr>
          <a:lstStyle/>
          <a:p>
            <a:r>
              <a:rPr lang="en-US" dirty="0">
                <a:solidFill>
                  <a:schemeClr val="tx1"/>
                </a:solidFill>
                <a:latin typeface="Arial" panose="020B0604020202020204" pitchFamily="34" charset="0"/>
                <a:cs typeface="Arial" panose="020B0604020202020204" pitchFamily="34" charset="0"/>
              </a:rPr>
              <a:t>EDID Fields and the HR Collection</a:t>
            </a:r>
          </a:p>
        </p:txBody>
      </p:sp>
      <p:sp>
        <p:nvSpPr>
          <p:cNvPr id="8" name="TextBox 7">
            <a:extLst>
              <a:ext uri="{FF2B5EF4-FFF2-40B4-BE49-F238E27FC236}">
                <a16:creationId xmlns:a16="http://schemas.microsoft.com/office/drawing/2014/main" id="{41AB2D6D-4ADD-42AF-971C-3BD13273F2D2}"/>
              </a:ext>
            </a:extLst>
          </p:cNvPr>
          <p:cNvSpPr txBox="1"/>
          <p:nvPr/>
        </p:nvSpPr>
        <p:spPr>
          <a:xfrm>
            <a:off x="104775" y="1259086"/>
            <a:ext cx="2806591" cy="307777"/>
          </a:xfrm>
          <a:prstGeom prst="rect">
            <a:avLst/>
          </a:prstGeom>
          <a:noFill/>
        </p:spPr>
        <p:txBody>
          <a:bodyPr wrap="square" rtlCol="0">
            <a:spAutoFit/>
          </a:bodyPr>
          <a:lstStyle/>
          <a:p>
            <a:r>
              <a:rPr lang="en-US" sz="1400" b="1" dirty="0">
                <a:solidFill>
                  <a:srgbClr val="C00000"/>
                </a:solidFill>
                <a:latin typeface="Arial" panose="020B0604020202020204" pitchFamily="34" charset="0"/>
                <a:cs typeface="Arial" panose="020B0604020202020204" pitchFamily="34" charset="0"/>
              </a:rPr>
              <a:t>December Count Fields</a:t>
            </a:r>
          </a:p>
        </p:txBody>
      </p:sp>
      <p:pic>
        <p:nvPicPr>
          <p:cNvPr id="1026" name="Picture 2" descr="Primary Service Providers field screenshot">
            <a:extLst>
              <a:ext uri="{FF2B5EF4-FFF2-40B4-BE49-F238E27FC236}">
                <a16:creationId xmlns:a16="http://schemas.microsoft.com/office/drawing/2014/main" id="{F865F23C-037C-47A4-8280-E5634E6DC6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75" y="1566863"/>
            <a:ext cx="5991225" cy="13620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Picture 2" descr="Image of secondary provider fields in the File Layout.">
            <a:extLst>
              <a:ext uri="{FF2B5EF4-FFF2-40B4-BE49-F238E27FC236}">
                <a16:creationId xmlns:a16="http://schemas.microsoft.com/office/drawing/2014/main" id="{2E394507-2AAB-4E8A-9E3F-A8CDAFE633A7}"/>
              </a:ext>
            </a:extLst>
          </p:cNvPr>
          <p:cNvPicPr>
            <a:picLocks noChangeAspect="1"/>
          </p:cNvPicPr>
          <p:nvPr/>
        </p:nvPicPr>
        <p:blipFill>
          <a:blip r:embed="rId6"/>
          <a:stretch>
            <a:fillRect/>
          </a:stretch>
        </p:blipFill>
        <p:spPr>
          <a:xfrm>
            <a:off x="104775" y="2928938"/>
            <a:ext cx="5991225" cy="1358970"/>
          </a:xfrm>
          <a:prstGeom prst="rect">
            <a:avLst/>
          </a:prstGeom>
          <a:ln>
            <a:solidFill>
              <a:schemeClr val="tx1"/>
            </a:solidFill>
          </a:ln>
        </p:spPr>
      </p:pic>
      <p:pic>
        <p:nvPicPr>
          <p:cNvPr id="1028" name="Picture 4" descr="Image of SPED Assignment Flag field.">
            <a:extLst>
              <a:ext uri="{FF2B5EF4-FFF2-40B4-BE49-F238E27FC236}">
                <a16:creationId xmlns:a16="http://schemas.microsoft.com/office/drawing/2014/main" id="{C01157DB-C4FB-4F22-BBF1-FA354EF2EEF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9946" y="4550667"/>
            <a:ext cx="4614041" cy="14809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 name="Equals 12" descr="Equals symbol.">
            <a:extLst>
              <a:ext uri="{FF2B5EF4-FFF2-40B4-BE49-F238E27FC236}">
                <a16:creationId xmlns:a16="http://schemas.microsoft.com/office/drawing/2014/main" id="{5B008AFC-9500-4EA0-86E7-40BEAE636349}"/>
              </a:ext>
            </a:extLst>
          </p:cNvPr>
          <p:cNvSpPr/>
          <p:nvPr/>
        </p:nvSpPr>
        <p:spPr>
          <a:xfrm>
            <a:off x="6180083" y="3608423"/>
            <a:ext cx="672659" cy="763880"/>
          </a:xfrm>
          <a:prstGeom prst="mathEqual">
            <a:avLst/>
          </a:prstGeom>
          <a:solidFill>
            <a:srgbClr val="C63F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63F28"/>
              </a:solidFill>
            </a:endParaRPr>
          </a:p>
        </p:txBody>
      </p:sp>
      <p:sp>
        <p:nvSpPr>
          <p:cNvPr id="10" name="TextBox 9">
            <a:extLst>
              <a:ext uri="{FF2B5EF4-FFF2-40B4-BE49-F238E27FC236}">
                <a16:creationId xmlns:a16="http://schemas.microsoft.com/office/drawing/2014/main" id="{C3C94922-C348-43F4-8CB5-F3D6DC0D3EB4}"/>
              </a:ext>
            </a:extLst>
          </p:cNvPr>
          <p:cNvSpPr txBox="1"/>
          <p:nvPr/>
        </p:nvSpPr>
        <p:spPr>
          <a:xfrm>
            <a:off x="6852742" y="1302067"/>
            <a:ext cx="4950373" cy="147732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The EDIDs and grade levels used for students in December Count must match the corresponding staff grade levels assigned on the HR files for that EDID with the SPED Flag always being “1”</a:t>
            </a:r>
          </a:p>
        </p:txBody>
      </p:sp>
      <p:sp>
        <p:nvSpPr>
          <p:cNvPr id="9" name="TextBox 8">
            <a:extLst>
              <a:ext uri="{FF2B5EF4-FFF2-40B4-BE49-F238E27FC236}">
                <a16:creationId xmlns:a16="http://schemas.microsoft.com/office/drawing/2014/main" id="{3666AF44-792D-4883-89CC-1A24658FADF8}"/>
              </a:ext>
            </a:extLst>
          </p:cNvPr>
          <p:cNvSpPr txBox="1"/>
          <p:nvPr/>
        </p:nvSpPr>
        <p:spPr>
          <a:xfrm>
            <a:off x="7001809" y="2865649"/>
            <a:ext cx="2806591" cy="307777"/>
          </a:xfrm>
          <a:prstGeom prst="rect">
            <a:avLst/>
          </a:prstGeom>
          <a:noFill/>
        </p:spPr>
        <p:txBody>
          <a:bodyPr wrap="square" rtlCol="0">
            <a:spAutoFit/>
          </a:bodyPr>
          <a:lstStyle/>
          <a:p>
            <a:r>
              <a:rPr lang="en-US" sz="1400" b="1" dirty="0">
                <a:solidFill>
                  <a:srgbClr val="C00000"/>
                </a:solidFill>
                <a:latin typeface="Arial" panose="020B0604020202020204" pitchFamily="34" charset="0"/>
                <a:cs typeface="Arial" panose="020B0604020202020204" pitchFamily="34" charset="0"/>
              </a:rPr>
              <a:t>HR Collection Fields</a:t>
            </a:r>
          </a:p>
        </p:txBody>
      </p:sp>
      <p:pic>
        <p:nvPicPr>
          <p:cNvPr id="6" name="Picture 5" descr="Image of SPED Assignment flag in the File Layout.">
            <a:extLst>
              <a:ext uri="{FF2B5EF4-FFF2-40B4-BE49-F238E27FC236}">
                <a16:creationId xmlns:a16="http://schemas.microsoft.com/office/drawing/2014/main" id="{8C095A69-21C8-45B2-A66B-AD5F74F8E5BE}"/>
              </a:ext>
            </a:extLst>
          </p:cNvPr>
          <p:cNvPicPr>
            <a:picLocks noChangeAspect="1"/>
          </p:cNvPicPr>
          <p:nvPr/>
        </p:nvPicPr>
        <p:blipFill>
          <a:blip r:embed="rId8"/>
          <a:stretch>
            <a:fillRect/>
          </a:stretch>
        </p:blipFill>
        <p:spPr>
          <a:xfrm>
            <a:off x="7020909" y="3173426"/>
            <a:ext cx="4782207" cy="869995"/>
          </a:xfrm>
          <a:prstGeom prst="rect">
            <a:avLst/>
          </a:prstGeom>
          <a:ln>
            <a:solidFill>
              <a:schemeClr val="tx1"/>
            </a:solidFill>
          </a:ln>
        </p:spPr>
      </p:pic>
      <p:pic>
        <p:nvPicPr>
          <p:cNvPr id="7" name="Picture 6" descr="Grade level fields in the File Layout.">
            <a:extLst>
              <a:ext uri="{FF2B5EF4-FFF2-40B4-BE49-F238E27FC236}">
                <a16:creationId xmlns:a16="http://schemas.microsoft.com/office/drawing/2014/main" id="{48CE74FF-5103-4BF5-84E8-DFA992F8DA4B}"/>
              </a:ext>
            </a:extLst>
          </p:cNvPr>
          <p:cNvPicPr>
            <a:picLocks noChangeAspect="1"/>
          </p:cNvPicPr>
          <p:nvPr/>
        </p:nvPicPr>
        <p:blipFill>
          <a:blip r:embed="rId9"/>
          <a:stretch>
            <a:fillRect/>
          </a:stretch>
        </p:blipFill>
        <p:spPr>
          <a:xfrm>
            <a:off x="8463766" y="4169450"/>
            <a:ext cx="1896491" cy="2294317"/>
          </a:xfrm>
          <a:prstGeom prst="rect">
            <a:avLst/>
          </a:prstGeom>
          <a:ln>
            <a:solidFill>
              <a:schemeClr val="tx1"/>
            </a:solidFill>
          </a:ln>
        </p:spPr>
      </p:pic>
      <p:pic>
        <p:nvPicPr>
          <p:cNvPr id="11" name="Audio 10" descr="Audio recording of the slide.">
            <a:hlinkClick r:id="" action="ppaction://media"/>
            <a:extLst>
              <a:ext uri="{FF2B5EF4-FFF2-40B4-BE49-F238E27FC236}">
                <a16:creationId xmlns:a16="http://schemas.microsoft.com/office/drawing/2014/main" id="{6A9F94F8-1C7E-0A4E-7F50-0EA6F674B9DE}"/>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45771228"/>
      </p:ext>
    </p:extLst>
  </p:cSld>
  <p:clrMapOvr>
    <a:masterClrMapping/>
  </p:clrMapOvr>
  <mc:AlternateContent xmlns:mc="http://schemas.openxmlformats.org/markup-compatibility/2006" xmlns:p14="http://schemas.microsoft.com/office/powerpoint/2010/main">
    <mc:Choice Requires="p14">
      <p:transition spd="slow" p14:dur="2000" advTm="53539"/>
    </mc:Choice>
    <mc:Fallback xmlns="">
      <p:transition spd="slow" advTm="53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CF423-3F13-4CFE-A573-13BB356DA2CF}"/>
              </a:ext>
            </a:extLst>
          </p:cNvPr>
          <p:cNvSpPr>
            <a:spLocks noGrp="1"/>
          </p:cNvSpPr>
          <p:nvPr>
            <p:ph type="title"/>
          </p:nvPr>
        </p:nvSpPr>
        <p:spPr/>
        <p:txBody>
          <a:bodyPr>
            <a:normAutofit/>
          </a:bodyPr>
          <a:lstStyle/>
          <a:p>
            <a:r>
              <a:rPr lang="en-US" sz="3200" dirty="0">
                <a:latin typeface="Arial" panose="020B0604020202020204" pitchFamily="34" charset="0"/>
                <a:cs typeface="Arial" panose="020B0604020202020204" pitchFamily="34" charset="0"/>
              </a:rPr>
              <a:t>EDIDs not Showing up in the Participation File – Infinite Campus</a:t>
            </a:r>
          </a:p>
        </p:txBody>
      </p:sp>
      <p:sp>
        <p:nvSpPr>
          <p:cNvPr id="3" name="Text Placeholder 2">
            <a:extLst>
              <a:ext uri="{FF2B5EF4-FFF2-40B4-BE49-F238E27FC236}">
                <a16:creationId xmlns:a16="http://schemas.microsoft.com/office/drawing/2014/main" id="{29F4B765-F69C-47D6-B103-56CA3E3D0270}"/>
              </a:ext>
            </a:extLst>
          </p:cNvPr>
          <p:cNvSpPr>
            <a:spLocks noGrp="1"/>
          </p:cNvSpPr>
          <p:nvPr>
            <p:ph idx="1"/>
          </p:nvPr>
        </p:nvSpPr>
        <p:spPr/>
        <p:txBody>
          <a:bodyPr/>
          <a:lstStyle/>
          <a:p>
            <a:pPr marL="28575" indent="0">
              <a:buNone/>
            </a:pPr>
            <a:r>
              <a:rPr lang="en-US" sz="1600" dirty="0">
                <a:latin typeface="Arial" panose="020B0604020202020204" pitchFamily="34" charset="0"/>
                <a:cs typeface="Arial" panose="020B0604020202020204" pitchFamily="34" charset="0"/>
              </a:rPr>
              <a:t>Adding Special Education staff correctly to HR and IC is important to ensure they show up on the Participation file and avoids errors for both collections.  </a:t>
            </a:r>
          </a:p>
          <a:p>
            <a:pPr marL="28575" indent="0">
              <a:buNone/>
            </a:pPr>
            <a:r>
              <a:rPr lang="en-US" sz="1600" dirty="0">
                <a:latin typeface="Arial" panose="020B0604020202020204" pitchFamily="34" charset="0"/>
                <a:cs typeface="Arial" panose="020B0604020202020204" pitchFamily="34" charset="0"/>
              </a:rPr>
              <a:t>Follow these Steps:</a:t>
            </a:r>
          </a:p>
          <a:p>
            <a:pPr lvl="2">
              <a:buFont typeface="Arial" panose="020B0604020202020204" pitchFamily="34" charset="0"/>
              <a:buChar char="•"/>
            </a:pPr>
            <a:r>
              <a:rPr lang="en-US" sz="1400" dirty="0">
                <a:latin typeface="Arial" panose="020B0604020202020204" pitchFamily="34" charset="0"/>
                <a:cs typeface="Arial" panose="020B0604020202020204" pitchFamily="34" charset="0"/>
              </a:rPr>
              <a:t>Verify all Special Education staff are included on both files with the correct EDID </a:t>
            </a:r>
          </a:p>
          <a:p>
            <a:pPr lvl="2">
              <a:buFont typeface="Arial" panose="020B0604020202020204" pitchFamily="34" charset="0"/>
              <a:buChar char="•"/>
            </a:pPr>
            <a:r>
              <a:rPr lang="en-US" sz="1400" dirty="0">
                <a:latin typeface="Arial" panose="020B0604020202020204" pitchFamily="34" charset="0"/>
                <a:cs typeface="Arial" panose="020B0604020202020204" pitchFamily="34" charset="0"/>
              </a:rPr>
              <a:t>Verify their Special Education Assignment =1</a:t>
            </a:r>
          </a:p>
          <a:p>
            <a:pPr lvl="2">
              <a:buFont typeface="Arial" panose="020B0604020202020204" pitchFamily="34" charset="0"/>
              <a:buChar char="•"/>
            </a:pPr>
            <a:r>
              <a:rPr lang="en-US" sz="1400" dirty="0">
                <a:latin typeface="Arial" panose="020B0604020202020204" pitchFamily="34" charset="0"/>
                <a:cs typeface="Arial" panose="020B0604020202020204" pitchFamily="34" charset="0"/>
              </a:rPr>
              <a:t>Provide a Job Classification, Teaching Subject Area (1700) and Admin/Instructional Area (0002) that is applicable for SPED Staff</a:t>
            </a:r>
          </a:p>
          <a:p>
            <a:pPr lvl="2">
              <a:buFont typeface="Arial" panose="020B0604020202020204" pitchFamily="34" charset="0"/>
              <a:buChar char="•"/>
            </a:pPr>
            <a:r>
              <a:rPr lang="en-US" sz="1400" dirty="0">
                <a:latin typeface="Arial" panose="020B0604020202020204" pitchFamily="34" charset="0"/>
                <a:cs typeface="Arial" panose="020B0604020202020204" pitchFamily="34" charset="0"/>
              </a:rPr>
              <a:t>Ensure the EDID is added to the Staff State ID section in IC by going to:</a:t>
            </a:r>
          </a:p>
          <a:p>
            <a:pPr marL="742950" lvl="2" indent="0">
              <a:buNone/>
            </a:pPr>
            <a:r>
              <a:rPr lang="en-US" sz="1400" dirty="0"/>
              <a:t>		</a:t>
            </a:r>
            <a:r>
              <a:rPr lang="en-US" sz="1400" dirty="0">
                <a:latin typeface="Arial" panose="020B0604020202020204" pitchFamily="34" charset="0"/>
                <a:cs typeface="Arial" panose="020B0604020202020204" pitchFamily="34" charset="0"/>
              </a:rPr>
              <a:t> </a:t>
            </a:r>
            <a:r>
              <a:rPr lang="en-US" sz="1600" dirty="0" err="1">
                <a:solidFill>
                  <a:srgbClr val="C63F28"/>
                </a:solidFill>
                <a:latin typeface="Arial" panose="020B0604020202020204" pitchFamily="34" charset="0"/>
                <a:ea typeface="Calibri" panose="020F0502020204030204" pitchFamily="34" charset="0"/>
                <a:cs typeface="Arial" panose="020B0604020202020204" pitchFamily="34" charset="0"/>
              </a:rPr>
              <a:t>Census</a:t>
            </a:r>
            <a:r>
              <a:rPr lang="en-US" sz="1600" dirty="0" err="1">
                <a:solidFill>
                  <a:srgbClr val="C63F28"/>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r>
              <a:rPr lang="en-US" sz="1600" dirty="0" err="1">
                <a:solidFill>
                  <a:srgbClr val="C63F28"/>
                </a:solidFill>
                <a:latin typeface="Arial" panose="020B0604020202020204" pitchFamily="34" charset="0"/>
                <a:ea typeface="Calibri" panose="020F0502020204030204" pitchFamily="34" charset="0"/>
                <a:cs typeface="Arial" panose="020B0604020202020204" pitchFamily="34" charset="0"/>
              </a:rPr>
              <a:t>People</a:t>
            </a:r>
            <a:r>
              <a:rPr lang="en-US" sz="1600" dirty="0" err="1">
                <a:solidFill>
                  <a:srgbClr val="C63F28"/>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r>
              <a:rPr lang="en-US" sz="1600" dirty="0" err="1">
                <a:solidFill>
                  <a:srgbClr val="C63F28"/>
                </a:solidFill>
                <a:latin typeface="Arial" panose="020B0604020202020204" pitchFamily="34" charset="0"/>
                <a:ea typeface="Calibri" panose="020F0502020204030204" pitchFamily="34" charset="0"/>
                <a:cs typeface="Arial" panose="020B0604020202020204" pitchFamily="34" charset="0"/>
              </a:rPr>
              <a:t>District</a:t>
            </a:r>
            <a:r>
              <a:rPr lang="en-US" sz="1600" dirty="0">
                <a:solidFill>
                  <a:srgbClr val="C63F28"/>
                </a:solidFill>
                <a:latin typeface="Arial" panose="020B0604020202020204" pitchFamily="34" charset="0"/>
                <a:ea typeface="Calibri" panose="020F0502020204030204" pitchFamily="34" charset="0"/>
                <a:cs typeface="Arial" panose="020B0604020202020204" pitchFamily="34" charset="0"/>
              </a:rPr>
              <a:t> Assignment</a:t>
            </a:r>
            <a:endParaRPr lang="en-US" sz="1400" dirty="0">
              <a:solidFill>
                <a:srgbClr val="C63F28"/>
              </a:solidFill>
              <a:latin typeface="Arial" panose="020B0604020202020204" pitchFamily="34" charset="0"/>
              <a:cs typeface="Arial" panose="020B0604020202020204" pitchFamily="34" charset="0"/>
            </a:endParaRPr>
          </a:p>
          <a:p>
            <a:pPr lvl="2">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742950" lvl="2" indent="0">
              <a:buNone/>
            </a:pPr>
            <a:endParaRPr lang="en-US" sz="1600" dirty="0">
              <a:latin typeface="Arial" panose="020B0604020202020204" pitchFamily="34" charset="0"/>
              <a:cs typeface="Arial" panose="020B0604020202020204" pitchFamily="34" charset="0"/>
            </a:endParaRPr>
          </a:p>
        </p:txBody>
      </p:sp>
      <p:pic>
        <p:nvPicPr>
          <p:cNvPr id="6" name="Picture 5" descr="Image of Infinite Campus showing where the EDID goes.">
            <a:extLst>
              <a:ext uri="{FF2B5EF4-FFF2-40B4-BE49-F238E27FC236}">
                <a16:creationId xmlns:a16="http://schemas.microsoft.com/office/drawing/2014/main" id="{24B30D51-47EA-49F9-8302-312A958FBD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9693" y="4227168"/>
            <a:ext cx="4408515" cy="1986851"/>
          </a:xfrm>
          <a:prstGeom prst="rect">
            <a:avLst/>
          </a:prstGeom>
          <a:ln>
            <a:solidFill>
              <a:schemeClr val="tx1"/>
            </a:solidFill>
          </a:ln>
        </p:spPr>
      </p:pic>
      <p:sp>
        <p:nvSpPr>
          <p:cNvPr id="7" name="TextBox 6">
            <a:extLst>
              <a:ext uri="{FF2B5EF4-FFF2-40B4-BE49-F238E27FC236}">
                <a16:creationId xmlns:a16="http://schemas.microsoft.com/office/drawing/2014/main" id="{3BDD39AD-FC2C-4084-AD5D-04917F16904E}"/>
              </a:ext>
            </a:extLst>
          </p:cNvPr>
          <p:cNvSpPr txBox="1"/>
          <p:nvPr/>
        </p:nvSpPr>
        <p:spPr>
          <a:xfrm>
            <a:off x="1910862" y="6214018"/>
            <a:ext cx="8370276"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***Share this with applicable HR Staff if IC updates are completed by them***</a:t>
            </a:r>
          </a:p>
        </p:txBody>
      </p:sp>
      <p:sp>
        <p:nvSpPr>
          <p:cNvPr id="8" name="Rectangle 7">
            <a:extLst>
              <a:ext uri="{FF2B5EF4-FFF2-40B4-BE49-F238E27FC236}">
                <a16:creationId xmlns:a16="http://schemas.microsoft.com/office/drawing/2014/main" id="{5136AC90-06EC-4D30-91A8-883C8940FFE9}"/>
              </a:ext>
              <a:ext uri="{C183D7F6-B498-43B3-948B-1728B52AA6E4}">
                <adec:decorative xmlns:adec="http://schemas.microsoft.com/office/drawing/2017/decorative" val="1"/>
              </a:ext>
            </a:extLst>
          </p:cNvPr>
          <p:cNvSpPr/>
          <p:nvPr/>
        </p:nvSpPr>
        <p:spPr>
          <a:xfrm>
            <a:off x="3769693" y="5407024"/>
            <a:ext cx="2749949" cy="22525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hape 126">
            <a:extLst>
              <a:ext uri="{FF2B5EF4-FFF2-40B4-BE49-F238E27FC236}">
                <a16:creationId xmlns:a16="http://schemas.microsoft.com/office/drawing/2014/main" id="{C939A641-CB70-40A5-B145-A5895073215C}"/>
              </a:ext>
            </a:extLst>
          </p:cNvPr>
          <p:cNvSpPr txBox="1">
            <a:spLocks/>
          </p:cNvSpPr>
          <p:nvPr/>
        </p:nvSpPr>
        <p:spPr>
          <a:xfrm>
            <a:off x="10256838" y="5630864"/>
            <a:ext cx="411162" cy="312737"/>
          </a:xfrm>
          <a:prstGeom prst="rect">
            <a:avLst/>
          </a:prstGeom>
        </p:spPr>
        <p:txBody>
          <a:bodyPr spcFirstLastPara="1" wrap="square" lIns="68569" tIns="68569" rIns="68569" bIns="68569"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a:pPr/>
              <a:t>13</a:t>
            </a:fld>
            <a:endParaRPr lang="en" dirty="0"/>
          </a:p>
        </p:txBody>
      </p:sp>
      <p:pic>
        <p:nvPicPr>
          <p:cNvPr id="10" name="Audio 9" descr="Audio recording of the slide.">
            <a:hlinkClick r:id="" action="ppaction://media"/>
            <a:extLst>
              <a:ext uri="{FF2B5EF4-FFF2-40B4-BE49-F238E27FC236}">
                <a16:creationId xmlns:a16="http://schemas.microsoft.com/office/drawing/2014/main" id="{998807E6-1D48-4FD8-D1EF-7D2F89DF70F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0643000"/>
      </p:ext>
    </p:extLst>
  </p:cSld>
  <p:clrMapOvr>
    <a:masterClrMapping/>
  </p:clrMapOvr>
  <mc:AlternateContent xmlns:mc="http://schemas.openxmlformats.org/markup-compatibility/2006" xmlns:p14="http://schemas.microsoft.com/office/powerpoint/2010/main">
    <mc:Choice Requires="p14">
      <p:transition spd="slow" p14:dur="2000" advTm="65954"/>
    </mc:Choice>
    <mc:Fallback xmlns="">
      <p:transition spd="slow" advTm="65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p:nvPr>
        </p:nvSpPr>
        <p:spPr>
          <a:xfrm>
            <a:off x="2209800" y="2111123"/>
            <a:ext cx="7772400" cy="1546500"/>
          </a:xfrm>
          <a:prstGeom prst="rect">
            <a:avLst/>
          </a:prstGeom>
        </p:spPr>
        <p:txBody>
          <a:bodyPr spcFirstLastPara="1" vert="horz" wrap="square" lIns="91425" tIns="91425" rIns="91425" bIns="91425" rtlCol="0" anchor="b" anchorCtr="0">
            <a:noAutofit/>
          </a:bodyPr>
          <a:lstStyle/>
          <a:p>
            <a:r>
              <a:rPr lang="en" dirty="0">
                <a:latin typeface="Arial" panose="020B0604020202020204" pitchFamily="34" charset="0"/>
                <a:cs typeface="Arial" panose="020B0604020202020204" pitchFamily="34" charset="0"/>
              </a:rPr>
              <a:t>Warning/Error Reminders</a:t>
            </a:r>
            <a:endParaRPr dirty="0">
              <a:latin typeface="Arial" panose="020B0604020202020204" pitchFamily="34" charset="0"/>
              <a:cs typeface="Arial" panose="020B0604020202020204" pitchFamily="34" charset="0"/>
            </a:endParaRPr>
          </a:p>
        </p:txBody>
      </p:sp>
      <p:sp>
        <p:nvSpPr>
          <p:cNvPr id="113" name="Shape 113"/>
          <p:cNvSpPr txBox="1">
            <a:spLocks noGrp="1"/>
          </p:cNvSpPr>
          <p:nvPr>
            <p:ph type="sldNum" idx="12"/>
          </p:nvPr>
        </p:nvSpPr>
        <p:spPr>
          <a:xfrm>
            <a:off x="1523875" y="6440375"/>
            <a:ext cx="9144000" cy="417900"/>
          </a:xfrm>
          <a:prstGeom prst="rect">
            <a:avLst/>
          </a:prstGeom>
        </p:spPr>
        <p:txBody>
          <a:bodyPr spcFirstLastPara="1" vert="horz" wrap="square" lIns="91425" tIns="91425" rIns="91425" bIns="91425" rtlCol="0" anchor="t" anchorCtr="0">
            <a:noAutofit/>
          </a:bodyPr>
          <a:lstStyle/>
          <a:p>
            <a:fld id="{00000000-1234-1234-1234-123412341234}" type="slidenum">
              <a:rPr lang="en"/>
              <a:pPr/>
              <a:t>14</a:t>
            </a:fld>
            <a:endParaRPr dirty="0"/>
          </a:p>
        </p:txBody>
      </p:sp>
      <p:pic>
        <p:nvPicPr>
          <p:cNvPr id="4" name="Audio 3" descr="Audio recording of the slide.">
            <a:hlinkClick r:id="" action="ppaction://media"/>
            <a:extLst>
              <a:ext uri="{FF2B5EF4-FFF2-40B4-BE49-F238E27FC236}">
                <a16:creationId xmlns:a16="http://schemas.microsoft.com/office/drawing/2014/main" id="{9FBDFA1A-4CC9-B20D-DB31-7B41C57F3C4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66135579"/>
      </p:ext>
    </p:extLst>
  </p:cSld>
  <p:clrMapOvr>
    <a:masterClrMapping/>
  </p:clrMapOvr>
  <mc:AlternateContent xmlns:mc="http://schemas.openxmlformats.org/markup-compatibility/2006" xmlns:p14="http://schemas.microsoft.com/office/powerpoint/2010/main">
    <mc:Choice Requires="p14">
      <p:transition spd="slow" p14:dur="2000" advTm="9578"/>
    </mc:Choice>
    <mc:Fallback xmlns="">
      <p:transition spd="slow" advTm="9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14A5D-872A-421E-8A68-62FDF335B5FA}"/>
              </a:ext>
            </a:extLst>
          </p:cNvPr>
          <p:cNvSpPr>
            <a:spLocks noGrp="1"/>
          </p:cNvSpPr>
          <p:nvPr>
            <p:ph type="title"/>
          </p:nvPr>
        </p:nvSpPr>
        <p:spPr>
          <a:xfrm>
            <a:off x="1191600" y="274650"/>
            <a:ext cx="8982414" cy="1143000"/>
          </a:xfrm>
        </p:spPr>
        <p:txBody>
          <a:bodyPr>
            <a:normAutofit fontScale="90000"/>
          </a:bodyPr>
          <a:lstStyle/>
          <a:p>
            <a:r>
              <a:rPr lang="en-US" dirty="0">
                <a:solidFill>
                  <a:schemeClr val="tx1"/>
                </a:solidFill>
                <a:latin typeface="Arial" panose="020B0604020202020204" pitchFamily="34" charset="0"/>
                <a:cs typeface="Arial" panose="020B0604020202020204" pitchFamily="34" charset="0"/>
              </a:rPr>
              <a:t>Special Education Staff Requirements</a:t>
            </a:r>
          </a:p>
        </p:txBody>
      </p:sp>
      <p:sp>
        <p:nvSpPr>
          <p:cNvPr id="7" name="TextBox 6">
            <a:extLst>
              <a:ext uri="{FF2B5EF4-FFF2-40B4-BE49-F238E27FC236}">
                <a16:creationId xmlns:a16="http://schemas.microsoft.com/office/drawing/2014/main" id="{14AD2CCD-9EDA-44E6-92E9-F5F4E33D4A90}"/>
              </a:ext>
            </a:extLst>
          </p:cNvPr>
          <p:cNvSpPr txBox="1"/>
          <p:nvPr/>
        </p:nvSpPr>
        <p:spPr>
          <a:xfrm>
            <a:off x="388882" y="1713186"/>
            <a:ext cx="11414235" cy="4524315"/>
          </a:xfrm>
          <a:prstGeom prst="rect">
            <a:avLst/>
          </a:prstGeom>
          <a:noFill/>
        </p:spPr>
        <p:txBody>
          <a:bodyPr wrap="square" rtlCol="0">
            <a:spAutoFit/>
          </a:bodyPr>
          <a:lstStyle/>
          <a:p>
            <a:r>
              <a:rPr lang="en-US" dirty="0">
                <a:solidFill>
                  <a:srgbClr val="C00000"/>
                </a:solidFill>
                <a:latin typeface="Arial" panose="020B0604020202020204" pitchFamily="34" charset="0"/>
                <a:cs typeface="Arial" panose="020B0604020202020204" pitchFamily="34" charset="0"/>
              </a:rPr>
              <a:t>Staff whose EDID is used within the December Count Collection must have the appropriate licensing qualifications to serve Special Education students.  The requirement is at both a Federal (IDEA) and State (ECEA) level.  Staff are determined qualified by:</a:t>
            </a:r>
          </a:p>
          <a:p>
            <a:endParaRPr lang="en-US" dirty="0">
              <a:solidFill>
                <a:srgbClr val="C00000"/>
              </a:solidFill>
              <a:latin typeface="Arial" panose="020B0604020202020204" pitchFamily="34" charset="0"/>
              <a:cs typeface="Arial" panose="020B0604020202020204" pitchFamily="34" charset="0"/>
            </a:endParaRPr>
          </a:p>
          <a:p>
            <a:pPr marL="1200150" lvl="2" indent="-285750">
              <a:buFont typeface="Arial" panose="020B0604020202020204" pitchFamily="34" charset="0"/>
              <a:buChar char="•"/>
            </a:pPr>
            <a:r>
              <a:rPr lang="en-US" dirty="0">
                <a:latin typeface="Arial" panose="020B0604020202020204" pitchFamily="34" charset="0"/>
                <a:cs typeface="Arial" panose="020B0604020202020204" pitchFamily="34" charset="0"/>
              </a:rPr>
              <a:t>Holding a valid CDE license for the assignment</a:t>
            </a:r>
          </a:p>
          <a:p>
            <a:pPr marL="1200150" lvl="2" indent="-285750">
              <a:buFont typeface="Arial" panose="020B0604020202020204" pitchFamily="34" charset="0"/>
              <a:buChar char="•"/>
            </a:pPr>
            <a:r>
              <a:rPr lang="en-US" dirty="0">
                <a:latin typeface="Arial" panose="020B0604020202020204" pitchFamily="34" charset="0"/>
                <a:cs typeface="Arial" panose="020B0604020202020204" pitchFamily="34" charset="0"/>
              </a:rPr>
              <a:t>Holding an age level endorsement for the ages of students served</a:t>
            </a:r>
          </a:p>
          <a:p>
            <a:pPr marL="1200150" lvl="2" indent="-285750">
              <a:buFont typeface="Arial" panose="020B0604020202020204" pitchFamily="34" charset="0"/>
              <a:buChar char="•"/>
            </a:pPr>
            <a:r>
              <a:rPr lang="en-US" dirty="0">
                <a:latin typeface="Arial" panose="020B0604020202020204" pitchFamily="34" charset="0"/>
                <a:cs typeface="Arial" panose="020B0604020202020204" pitchFamily="34" charset="0"/>
              </a:rPr>
              <a:t>Serving a majority of special education students with the same identified area of need as the staff’s special education endorsement; this is the 50% caseload match for:</a:t>
            </a:r>
          </a:p>
          <a:p>
            <a:pPr marL="45720" indent="0">
              <a:spcBef>
                <a:spcPts val="0"/>
              </a:spcBef>
              <a:buNone/>
            </a:pPr>
            <a:endParaRPr lang="en-US" dirty="0">
              <a:latin typeface="Arial" panose="020B0604020202020204" pitchFamily="34" charset="0"/>
              <a:cs typeface="Arial" panose="020B0604020202020204" pitchFamily="34" charset="0"/>
            </a:endParaRPr>
          </a:p>
          <a:p>
            <a:pPr lvl="6">
              <a:buFont typeface="Arial" panose="020B0604020202020204" pitchFamily="34" charset="0"/>
              <a:buChar char="•"/>
            </a:pPr>
            <a:r>
              <a:rPr lang="en-US" dirty="0">
                <a:latin typeface="Arial" panose="020B0604020202020204" pitchFamily="34" charset="0"/>
                <a:cs typeface="Arial" panose="020B0604020202020204" pitchFamily="34" charset="0"/>
              </a:rPr>
              <a:t>JCC 202 Teacher, Special Education </a:t>
            </a:r>
          </a:p>
          <a:p>
            <a:pPr lvl="6">
              <a:buFont typeface="Arial" panose="020B0604020202020204" pitchFamily="34" charset="0"/>
              <a:buChar char="•"/>
            </a:pPr>
            <a:r>
              <a:rPr lang="en-US" dirty="0">
                <a:latin typeface="Arial" panose="020B0604020202020204" pitchFamily="34" charset="0"/>
                <a:cs typeface="Arial" panose="020B0604020202020204" pitchFamily="34" charset="0"/>
              </a:rPr>
              <a:t>JCC 238 Speech-Language Pathologist </a:t>
            </a:r>
          </a:p>
          <a:p>
            <a:pPr lvl="6"/>
            <a:endParaRPr lang="en-US" dirty="0">
              <a:latin typeface="Arial" panose="020B0604020202020204" pitchFamily="34" charset="0"/>
              <a:cs typeface="Arial" panose="020B0604020202020204" pitchFamily="34" charset="0"/>
            </a:endParaRPr>
          </a:p>
          <a:p>
            <a:pPr lvl="6">
              <a:buFont typeface="Arial" panose="020B0604020202020204" pitchFamily="34" charset="0"/>
              <a:buChar char="•"/>
            </a:pPr>
            <a:endParaRPr lang="en-US" dirty="0">
              <a:latin typeface="Arial" panose="020B0604020202020204" pitchFamily="34" charset="0"/>
              <a:cs typeface="Arial" panose="020B0604020202020204" pitchFamily="34" charset="0"/>
            </a:endParaRPr>
          </a:p>
          <a:p>
            <a:r>
              <a:rPr lang="en-US" dirty="0">
                <a:solidFill>
                  <a:srgbClr val="C00000"/>
                </a:solidFill>
                <a:latin typeface="Arial" panose="020B0604020202020204" pitchFamily="34" charset="0"/>
                <a:cs typeface="Arial" panose="020B0604020202020204" pitchFamily="34" charset="0"/>
              </a:rPr>
              <a:t>Staff with licensing or endorsement issues will receive SAM Warning on the December Count Level 2 Staff Error report!</a:t>
            </a:r>
          </a:p>
          <a:p>
            <a:pPr marL="1200150" lvl="2"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pic>
        <p:nvPicPr>
          <p:cNvPr id="5" name="Audio 4" descr="Audio recording of the slide.">
            <a:hlinkClick r:id="" action="ppaction://media"/>
            <a:extLst>
              <a:ext uri="{FF2B5EF4-FFF2-40B4-BE49-F238E27FC236}">
                <a16:creationId xmlns:a16="http://schemas.microsoft.com/office/drawing/2014/main" id="{7CD0B90F-AB02-5D7E-DCD7-4FD9848F063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77382158"/>
      </p:ext>
    </p:extLst>
  </p:cSld>
  <p:clrMapOvr>
    <a:masterClrMapping/>
  </p:clrMapOvr>
  <mc:AlternateContent xmlns:mc="http://schemas.openxmlformats.org/markup-compatibility/2006" xmlns:p14="http://schemas.microsoft.com/office/powerpoint/2010/main">
    <mc:Choice Requires="p14">
      <p:transition spd="slow" p14:dur="2000" advTm="65663"/>
    </mc:Choice>
    <mc:Fallback xmlns="">
      <p:transition spd="slow" advTm="65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14A5D-872A-421E-8A68-62FDF335B5FA}"/>
              </a:ext>
            </a:extLst>
          </p:cNvPr>
          <p:cNvSpPr>
            <a:spLocks noGrp="1"/>
          </p:cNvSpPr>
          <p:nvPr>
            <p:ph type="title"/>
          </p:nvPr>
        </p:nvSpPr>
        <p:spPr>
          <a:xfrm>
            <a:off x="1191600" y="274650"/>
            <a:ext cx="8982414" cy="1143000"/>
          </a:xfrm>
        </p:spPr>
        <p:txBody>
          <a:bodyPr>
            <a:normAutofit fontScale="90000"/>
          </a:bodyPr>
          <a:lstStyle/>
          <a:p>
            <a:r>
              <a:rPr lang="en-US">
                <a:solidFill>
                  <a:schemeClr val="tx1"/>
                </a:solidFill>
                <a:latin typeface="Arial" panose="020B0604020202020204" pitchFamily="34" charset="0"/>
                <a:cs typeface="Arial" panose="020B0604020202020204" pitchFamily="34" charset="0"/>
              </a:rPr>
              <a:t>Staff Approval Matrix (SAM) Warnings</a:t>
            </a:r>
            <a:endParaRPr lang="en-US" dirty="0">
              <a:solidFill>
                <a:schemeClr val="tx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4AD2CCD-9EDA-44E6-92E9-F5F4E33D4A90}"/>
              </a:ext>
            </a:extLst>
          </p:cNvPr>
          <p:cNvSpPr txBox="1"/>
          <p:nvPr/>
        </p:nvSpPr>
        <p:spPr>
          <a:xfrm>
            <a:off x="462455" y="1324303"/>
            <a:ext cx="4681045" cy="535531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Staff Approval Matrix or SAM warnings must be addressed in all cases they occur.  This involves:</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December Count submissions staff working with the HR team at the school to determine if the staff person was appropriately licensed prior to December 1</a:t>
            </a:r>
            <a:r>
              <a:rPr lang="en-US" baseline="30000" dirty="0">
                <a:latin typeface="Arial" panose="020B0604020202020204" pitchFamily="34" charset="0"/>
                <a:cs typeface="Arial" panose="020B0604020202020204" pitchFamily="34" charset="0"/>
              </a:rPr>
              <a:t>st</a:t>
            </a:r>
            <a:r>
              <a:rPr lang="en-US" dirty="0">
                <a:latin typeface="Arial" panose="020B0604020202020204" pitchFamily="34" charset="0"/>
                <a:cs typeface="Arial" panose="020B0604020202020204" pitchFamily="34" charset="0"/>
              </a:rPr>
              <a:t>.</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Notify the Human Resources department as soon as possible to allow time to make any adjustments</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The CSI SPED Director/Coordinators will be reviewing all SAM warnings and reaching out to schools for corrections</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Collaboration between the SPED Staff, the HR Staff and CSI is necessary to correct these issues!</a:t>
            </a:r>
          </a:p>
        </p:txBody>
      </p:sp>
      <p:pic>
        <p:nvPicPr>
          <p:cNvPr id="3" name="Picture 2" descr="Image of Troubleshooting Errors Document showing SAM Warnings.">
            <a:extLst>
              <a:ext uri="{FF2B5EF4-FFF2-40B4-BE49-F238E27FC236}">
                <a16:creationId xmlns:a16="http://schemas.microsoft.com/office/drawing/2014/main" id="{AD2944B4-A827-461D-8938-B630E094FAF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372101" y="2848831"/>
            <a:ext cx="6357444" cy="2831049"/>
          </a:xfrm>
          <a:prstGeom prst="rect">
            <a:avLst/>
          </a:prstGeom>
        </p:spPr>
      </p:pic>
      <p:pic>
        <p:nvPicPr>
          <p:cNvPr id="6" name="Audio 5" descr="Audio recording of the slide.">
            <a:hlinkClick r:id="" action="ppaction://media"/>
            <a:extLst>
              <a:ext uri="{FF2B5EF4-FFF2-40B4-BE49-F238E27FC236}">
                <a16:creationId xmlns:a16="http://schemas.microsoft.com/office/drawing/2014/main" id="{DEDBA278-95C6-25B5-7EFF-585DA0A841D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39046838"/>
      </p:ext>
    </p:extLst>
  </p:cSld>
  <p:clrMapOvr>
    <a:masterClrMapping/>
  </p:clrMapOvr>
  <mc:AlternateContent xmlns:mc="http://schemas.openxmlformats.org/markup-compatibility/2006" xmlns:p14="http://schemas.microsoft.com/office/powerpoint/2010/main">
    <mc:Choice Requires="p14">
      <p:transition spd="slow" p14:dur="2000" advTm="73348"/>
    </mc:Choice>
    <mc:Fallback xmlns="">
      <p:transition spd="slow" advTm="73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14A5D-872A-421E-8A68-62FDF335B5FA}"/>
              </a:ext>
            </a:extLst>
          </p:cNvPr>
          <p:cNvSpPr>
            <a:spLocks noGrp="1"/>
          </p:cNvSpPr>
          <p:nvPr>
            <p:ph type="title"/>
          </p:nvPr>
        </p:nvSpPr>
        <p:spPr>
          <a:xfrm>
            <a:off x="1191600" y="274650"/>
            <a:ext cx="8982414" cy="1143000"/>
          </a:xfrm>
        </p:spPr>
        <p:txBody>
          <a:bodyPr>
            <a:normAutofit/>
          </a:bodyPr>
          <a:lstStyle/>
          <a:p>
            <a:r>
              <a:rPr lang="en-US" dirty="0">
                <a:solidFill>
                  <a:schemeClr val="tx1"/>
                </a:solidFill>
                <a:latin typeface="Arial" panose="020B0604020202020204" pitchFamily="34" charset="0"/>
                <a:cs typeface="Arial" panose="020B0604020202020204" pitchFamily="34" charset="0"/>
              </a:rPr>
              <a:t>DC154 Duplicate</a:t>
            </a:r>
          </a:p>
        </p:txBody>
      </p:sp>
      <p:sp>
        <p:nvSpPr>
          <p:cNvPr id="7" name="TextBox 6">
            <a:extLst>
              <a:ext uri="{FF2B5EF4-FFF2-40B4-BE49-F238E27FC236}">
                <a16:creationId xmlns:a16="http://schemas.microsoft.com/office/drawing/2014/main" id="{14AD2CCD-9EDA-44E6-92E9-F5F4E33D4A90}"/>
              </a:ext>
            </a:extLst>
          </p:cNvPr>
          <p:cNvSpPr txBox="1"/>
          <p:nvPr/>
        </p:nvSpPr>
        <p:spPr>
          <a:xfrm>
            <a:off x="100505" y="1629103"/>
            <a:ext cx="11414235" cy="2308324"/>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The DC 154 indicates another district is also reporting the student as being funded on 12/1.  This warning will need to be addressed or it will become an error during the duplicate phase.  Schools should:</a:t>
            </a:r>
          </a:p>
          <a:p>
            <a:endParaRPr lang="en-US" dirty="0">
              <a:latin typeface="Arial" panose="020B0604020202020204" pitchFamily="34" charset="0"/>
              <a:cs typeface="Arial" panose="020B0604020202020204" pitchFamily="34" charset="0"/>
            </a:endParaRPr>
          </a:p>
          <a:p>
            <a:pPr marL="1200150" lvl="2" indent="-285750">
              <a:buFont typeface="Arial" panose="020B0604020202020204" pitchFamily="34" charset="0"/>
              <a:buChar char="•"/>
            </a:pPr>
            <a:r>
              <a:rPr lang="en-US" dirty="0">
                <a:latin typeface="Arial" panose="020B0604020202020204" pitchFamily="34" charset="0"/>
                <a:cs typeface="Arial" panose="020B0604020202020204" pitchFamily="34" charset="0"/>
              </a:rPr>
              <a:t>Review the Entry and Exit Dates for the impacted student to ensure the student was in attendance as of December 1</a:t>
            </a:r>
            <a:r>
              <a:rPr lang="en-US" baseline="30000" dirty="0">
                <a:latin typeface="Arial" panose="020B0604020202020204" pitchFamily="34" charset="0"/>
                <a:cs typeface="Arial" panose="020B0604020202020204" pitchFamily="34" charset="0"/>
              </a:rPr>
              <a:t>st</a:t>
            </a:r>
            <a:r>
              <a:rPr lang="en-US" dirty="0">
                <a:latin typeface="Arial" panose="020B0604020202020204" pitchFamily="34" charset="0"/>
                <a:cs typeface="Arial" panose="020B0604020202020204" pitchFamily="34" charset="0"/>
              </a:rPr>
              <a:t>.</a:t>
            </a:r>
          </a:p>
          <a:p>
            <a:pPr marL="1200150" lvl="2" indent="-285750">
              <a:buFont typeface="Arial" panose="020B0604020202020204" pitchFamily="34" charset="0"/>
              <a:buChar char="•"/>
            </a:pPr>
            <a:r>
              <a:rPr lang="en-US" dirty="0">
                <a:latin typeface="Arial" panose="020B0604020202020204" pitchFamily="34" charset="0"/>
                <a:cs typeface="Arial" panose="020B0604020202020204" pitchFamily="34" charset="0"/>
              </a:rPr>
              <a:t>If not, the student does not need to be reported for December Count.</a:t>
            </a:r>
          </a:p>
          <a:p>
            <a:pPr marL="1200150" lvl="2" indent="-285750">
              <a:buFont typeface="Arial" panose="020B0604020202020204" pitchFamily="34" charset="0"/>
              <a:buChar char="•"/>
            </a:pPr>
            <a:r>
              <a:rPr lang="en-US" dirty="0">
                <a:latin typeface="Arial" panose="020B0604020202020204" pitchFamily="34" charset="0"/>
                <a:cs typeface="Arial" panose="020B0604020202020204" pitchFamily="34" charset="0"/>
              </a:rPr>
              <a:t>If the student was in attendance, reach out to CSI with details and we will contact the other district for adjustments.</a:t>
            </a:r>
          </a:p>
        </p:txBody>
      </p:sp>
      <p:pic>
        <p:nvPicPr>
          <p:cNvPr id="3" name="Picture 2" descr="image of Troubleshooting Errors document.">
            <a:extLst>
              <a:ext uri="{FF2B5EF4-FFF2-40B4-BE49-F238E27FC236}">
                <a16:creationId xmlns:a16="http://schemas.microsoft.com/office/drawing/2014/main" id="{9554B029-B46A-47A8-9A37-91C72E65E1DE}"/>
              </a:ext>
            </a:extLst>
          </p:cNvPr>
          <p:cNvPicPr>
            <a:picLocks noChangeAspect="1"/>
          </p:cNvPicPr>
          <p:nvPr/>
        </p:nvPicPr>
        <p:blipFill>
          <a:blip r:embed="rId5"/>
          <a:stretch>
            <a:fillRect/>
          </a:stretch>
        </p:blipFill>
        <p:spPr>
          <a:xfrm>
            <a:off x="945930" y="4333844"/>
            <a:ext cx="9817319" cy="1476406"/>
          </a:xfrm>
          <a:prstGeom prst="rect">
            <a:avLst/>
          </a:prstGeom>
          <a:ln>
            <a:solidFill>
              <a:schemeClr val="tx1"/>
            </a:solidFill>
          </a:ln>
        </p:spPr>
      </p:pic>
      <p:pic>
        <p:nvPicPr>
          <p:cNvPr id="6" name="Audio 5" descr="Audio recording of the slide.">
            <a:hlinkClick r:id="" action="ppaction://media"/>
            <a:extLst>
              <a:ext uri="{FF2B5EF4-FFF2-40B4-BE49-F238E27FC236}">
                <a16:creationId xmlns:a16="http://schemas.microsoft.com/office/drawing/2014/main" id="{61C1E6C2-91CC-794D-D961-3F4721165E1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45152732"/>
      </p:ext>
    </p:extLst>
  </p:cSld>
  <p:clrMapOvr>
    <a:masterClrMapping/>
  </p:clrMapOvr>
  <mc:AlternateContent xmlns:mc="http://schemas.openxmlformats.org/markup-compatibility/2006" xmlns:p14="http://schemas.microsoft.com/office/powerpoint/2010/main">
    <mc:Choice Requires="p14">
      <p:transition spd="slow" p14:dur="2000" advTm="41633"/>
    </mc:Choice>
    <mc:Fallback xmlns="">
      <p:transition spd="slow" advTm="41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p:nvPr>
        </p:nvSpPr>
        <p:spPr>
          <a:xfrm>
            <a:off x="3181350" y="2440593"/>
            <a:ext cx="5829300" cy="1159875"/>
          </a:xfrm>
          <a:prstGeom prst="rect">
            <a:avLst/>
          </a:prstGeom>
        </p:spPr>
        <p:txBody>
          <a:bodyPr spcFirstLastPara="1" vert="horz" wrap="square" lIns="68569" tIns="68569" rIns="68569" bIns="68569" rtlCol="0" anchor="b" anchorCtr="0">
            <a:noAutofit/>
          </a:bodyPr>
          <a:lstStyle/>
          <a:p>
            <a:r>
              <a:rPr lang="en" dirty="0">
                <a:latin typeface="Arial" panose="020B0604020202020204" pitchFamily="34" charset="0"/>
                <a:cs typeface="Arial" panose="020B0604020202020204" pitchFamily="34" charset="0"/>
              </a:rPr>
              <a:t>Timelines and Deadlines</a:t>
            </a:r>
            <a:endParaRPr dirty="0">
              <a:latin typeface="Arial" panose="020B0604020202020204" pitchFamily="34" charset="0"/>
              <a:cs typeface="Arial" panose="020B0604020202020204" pitchFamily="34" charset="0"/>
            </a:endParaRPr>
          </a:p>
        </p:txBody>
      </p:sp>
      <p:sp>
        <p:nvSpPr>
          <p:cNvPr id="113" name="Shape 113"/>
          <p:cNvSpPr txBox="1">
            <a:spLocks noGrp="1"/>
          </p:cNvSpPr>
          <p:nvPr>
            <p:ph type="sldNum" idx="12"/>
          </p:nvPr>
        </p:nvSpPr>
        <p:spPr>
          <a:xfrm>
            <a:off x="2666906" y="5687532"/>
            <a:ext cx="6858000" cy="313425"/>
          </a:xfrm>
          <a:prstGeom prst="rect">
            <a:avLst/>
          </a:prstGeom>
        </p:spPr>
        <p:txBody>
          <a:bodyPr spcFirstLastPara="1" vert="horz" wrap="square" lIns="68569" tIns="68569" rIns="68569" bIns="68569" rtlCol="0" anchor="t" anchorCtr="0">
            <a:noAutofit/>
          </a:bodyPr>
          <a:lstStyle/>
          <a:p>
            <a:pPr defTabSz="685800"/>
            <a:fld id="{00000000-1234-1234-1234-123412341234}" type="slidenum">
              <a:rPr lang="en">
                <a:solidFill>
                  <a:prstClr val="black">
                    <a:tint val="75000"/>
                  </a:prstClr>
                </a:solidFill>
                <a:latin typeface="Calibri" panose="020F0502020204030204"/>
              </a:rPr>
              <a:pPr defTabSz="685800"/>
              <a:t>18</a:t>
            </a:fld>
            <a:endParaRPr dirty="0">
              <a:solidFill>
                <a:prstClr val="black">
                  <a:tint val="75000"/>
                </a:prstClr>
              </a:solidFill>
              <a:latin typeface="Calibri" panose="020F0502020204030204"/>
            </a:endParaRPr>
          </a:p>
        </p:txBody>
      </p:sp>
      <p:pic>
        <p:nvPicPr>
          <p:cNvPr id="4" name="Audio 3" descr="Audio recording of the slide.">
            <a:hlinkClick r:id="" action="ppaction://media"/>
            <a:extLst>
              <a:ext uri="{FF2B5EF4-FFF2-40B4-BE49-F238E27FC236}">
                <a16:creationId xmlns:a16="http://schemas.microsoft.com/office/drawing/2014/main" id="{B35BE512-F1A1-8EFA-000C-9C71EAAEF89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65194033"/>
      </p:ext>
    </p:extLst>
  </p:cSld>
  <p:clrMapOvr>
    <a:masterClrMapping/>
  </p:clrMapOvr>
  <mc:AlternateContent xmlns:mc="http://schemas.openxmlformats.org/markup-compatibility/2006" xmlns:p14="http://schemas.microsoft.com/office/powerpoint/2010/main">
    <mc:Choice Requires="p14">
      <p:transition spd="slow" p14:dur="2000" advTm="5552"/>
    </mc:Choice>
    <mc:Fallback xmlns="">
      <p:transition spd="slow" advTm="5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7700" y="612475"/>
            <a:ext cx="6462600" cy="805175"/>
          </a:xfrm>
        </p:spPr>
        <p:txBody>
          <a:bodyPr>
            <a:normAutofit fontScale="90000"/>
          </a:bodyPr>
          <a:lstStyle/>
          <a:p>
            <a:r>
              <a:rPr lang="en-US" altLang="en-US" dirty="0">
                <a:solidFill>
                  <a:schemeClr val="tx1"/>
                </a:solidFill>
                <a:latin typeface="Arial" panose="020B0604020202020204" pitchFamily="34" charset="0"/>
                <a:cs typeface="Arial" panose="020B0604020202020204" pitchFamily="34" charset="0"/>
              </a:rPr>
              <a:t>SPED EOY Timelines and Deadlines</a:t>
            </a:r>
            <a:endParaRPr lang="en-US" dirty="0">
              <a:solidFill>
                <a:schemeClr val="tx1"/>
              </a:solidFill>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039149092"/>
              </p:ext>
            </p:extLst>
          </p:nvPr>
        </p:nvGraphicFramePr>
        <p:xfrm>
          <a:off x="2417700" y="2091691"/>
          <a:ext cx="6000750" cy="2417445"/>
        </p:xfrm>
        <a:graphic>
          <a:graphicData uri="http://schemas.openxmlformats.org/drawingml/2006/table">
            <a:tbl>
              <a:tblPr firstRow="1" bandRow="1">
                <a:tableStyleId>{073A0DAA-6AF3-43AB-8588-CEC1D06C72B9}</a:tableStyleId>
              </a:tblPr>
              <a:tblGrid>
                <a:gridCol w="1693090">
                  <a:extLst>
                    <a:ext uri="{9D8B030D-6E8A-4147-A177-3AD203B41FA5}">
                      <a16:colId xmlns:a16="http://schemas.microsoft.com/office/drawing/2014/main" val="20000"/>
                    </a:ext>
                  </a:extLst>
                </a:gridCol>
                <a:gridCol w="4307660">
                  <a:extLst>
                    <a:ext uri="{9D8B030D-6E8A-4147-A177-3AD203B41FA5}">
                      <a16:colId xmlns:a16="http://schemas.microsoft.com/office/drawing/2014/main" val="20001"/>
                    </a:ext>
                  </a:extLst>
                </a:gridCol>
              </a:tblGrid>
              <a:tr h="278130">
                <a:tc>
                  <a:txBody>
                    <a:bodyPr/>
                    <a:lstStyle/>
                    <a:p>
                      <a:r>
                        <a:rPr lang="en-US" sz="1200" dirty="0">
                          <a:solidFill>
                            <a:schemeClr val="bg1"/>
                          </a:solidFill>
                        </a:rPr>
                        <a:t>Deadline</a:t>
                      </a:r>
                      <a:endParaRPr lang="en-US" sz="1200" dirty="0">
                        <a:solidFill>
                          <a:schemeClr val="bg1"/>
                        </a:solidFill>
                        <a:latin typeface="Arial" panose="020B0604020202020204" pitchFamily="34" charset="0"/>
                        <a:cs typeface="Arial" panose="020B0604020202020204" pitchFamily="34" charset="0"/>
                      </a:endParaRPr>
                    </a:p>
                  </a:txBody>
                  <a:tcPr marL="68580" marR="68580" marT="34290" marB="34290"/>
                </a:tc>
                <a:tc>
                  <a:txBody>
                    <a:bodyPr/>
                    <a:lstStyle/>
                    <a:p>
                      <a:r>
                        <a:rPr lang="en-US" sz="1200" dirty="0">
                          <a:solidFill>
                            <a:schemeClr val="bg1"/>
                          </a:solidFill>
                        </a:rPr>
                        <a:t>Task</a:t>
                      </a:r>
                      <a:endParaRPr lang="en-US" sz="1200" dirty="0">
                        <a:solidFill>
                          <a:schemeClr val="bg1"/>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0"/>
                  </a:ext>
                </a:extLst>
              </a:tr>
              <a:tr h="278130">
                <a:tc>
                  <a:txBody>
                    <a:bodyPr/>
                    <a:lstStyle/>
                    <a:p>
                      <a:r>
                        <a:rPr lang="en-US" sz="1200" dirty="0">
                          <a:solidFill>
                            <a:schemeClr val="tx1">
                              <a:lumMod val="75000"/>
                            </a:schemeClr>
                          </a:solidFill>
                        </a:rPr>
                        <a:t>11/07/2023</a:t>
                      </a:r>
                      <a:endParaRPr lang="en-US" sz="1200" dirty="0">
                        <a:solidFill>
                          <a:schemeClr val="tx1">
                            <a:lumMod val="75000"/>
                          </a:schemeClr>
                        </a:solidFill>
                        <a:latin typeface="Arial" panose="020B0604020202020204" pitchFamily="34" charset="0"/>
                        <a:cs typeface="Arial" panose="020B0604020202020204" pitchFamily="34" charset="0"/>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schemeClr>
                          </a:solidFill>
                        </a:rPr>
                        <a:t>Submit initial files (Child, Participation</a:t>
                      </a:r>
                      <a:r>
                        <a:rPr lang="en-US" sz="1200" baseline="0" dirty="0">
                          <a:solidFill>
                            <a:schemeClr val="tx1">
                              <a:lumMod val="75000"/>
                            </a:schemeClr>
                          </a:solidFill>
                        </a:rPr>
                        <a:t>)</a:t>
                      </a:r>
                      <a:endParaRPr lang="en-US" sz="1200" dirty="0">
                        <a:solidFill>
                          <a:schemeClr val="tx1">
                            <a:lumMod val="75000"/>
                          </a:schemeClr>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1"/>
                  </a:ext>
                </a:extLst>
              </a:tr>
              <a:tr h="617220">
                <a:tc>
                  <a:txBody>
                    <a:bodyPr/>
                    <a:lstStyle/>
                    <a:p>
                      <a:r>
                        <a:rPr lang="en-US" sz="1200" dirty="0">
                          <a:solidFill>
                            <a:schemeClr val="tx1">
                              <a:lumMod val="75000"/>
                            </a:schemeClr>
                          </a:solidFill>
                        </a:rPr>
                        <a:t>12/05/2023</a:t>
                      </a:r>
                      <a:endParaRPr lang="en-US" sz="1200" dirty="0">
                        <a:solidFill>
                          <a:schemeClr val="tx1">
                            <a:lumMod val="75000"/>
                          </a:schemeClr>
                        </a:solidFill>
                        <a:latin typeface="Arial" panose="020B0604020202020204" pitchFamily="34" charset="0"/>
                        <a:cs typeface="Arial" panose="020B0604020202020204" pitchFamily="34" charset="0"/>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schemeClr>
                          </a:solidFill>
                        </a:rPr>
                        <a:t>Schools must have</a:t>
                      </a:r>
                      <a:r>
                        <a:rPr lang="en-US" sz="1200" baseline="0" dirty="0">
                          <a:solidFill>
                            <a:schemeClr val="tx1">
                              <a:lumMod val="75000"/>
                            </a:schemeClr>
                          </a:solidFill>
                        </a:rPr>
                        <a:t> all  </a:t>
                      </a:r>
                      <a:r>
                        <a:rPr lang="en-US" sz="1200" dirty="0">
                          <a:solidFill>
                            <a:schemeClr val="tx1">
                              <a:lumMod val="75000"/>
                            </a:schemeClr>
                          </a:solidFill>
                        </a:rPr>
                        <a:t>Level 1 (Child/Participation) errors  </a:t>
                      </a:r>
                      <a:r>
                        <a:rPr lang="en-US" sz="1200" b="1" u="sng" dirty="0">
                          <a:solidFill>
                            <a:schemeClr val="tx1">
                              <a:lumMod val="75000"/>
                            </a:schemeClr>
                          </a:solidFill>
                        </a:rPr>
                        <a:t>cleared</a:t>
                      </a:r>
                    </a:p>
                    <a:p>
                      <a:endParaRPr lang="en-US" sz="1200" b="0" u="none" dirty="0">
                        <a:solidFill>
                          <a:schemeClr val="tx1">
                            <a:lumMod val="75000"/>
                          </a:schemeClr>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3"/>
                  </a:ext>
                </a:extLst>
              </a:tr>
              <a:tr h="687705">
                <a:tc>
                  <a:txBody>
                    <a:bodyPr/>
                    <a:lstStyle/>
                    <a:p>
                      <a:r>
                        <a:rPr lang="en-US" sz="1200" dirty="0">
                          <a:solidFill>
                            <a:schemeClr val="tx1">
                              <a:lumMod val="75000"/>
                            </a:schemeClr>
                          </a:solidFill>
                        </a:rPr>
                        <a:t>01/11/2024</a:t>
                      </a:r>
                      <a:endParaRPr lang="en-US" sz="1200" dirty="0">
                        <a:solidFill>
                          <a:schemeClr val="tx1">
                            <a:lumMod val="75000"/>
                          </a:schemeClr>
                        </a:solidFill>
                        <a:latin typeface="Arial" panose="020B0604020202020204" pitchFamily="34" charset="0"/>
                        <a:cs typeface="Arial" panose="020B0604020202020204" pitchFamily="34" charset="0"/>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schemeClr>
                          </a:solidFill>
                        </a:rPr>
                        <a:t>Schools must have</a:t>
                      </a:r>
                      <a:r>
                        <a:rPr lang="en-US" sz="1200" baseline="0" dirty="0">
                          <a:solidFill>
                            <a:schemeClr val="tx1">
                              <a:lumMod val="75000"/>
                            </a:schemeClr>
                          </a:solidFill>
                        </a:rPr>
                        <a:t> all  </a:t>
                      </a:r>
                      <a:r>
                        <a:rPr lang="en-US" sz="1200" dirty="0">
                          <a:solidFill>
                            <a:schemeClr val="tx1">
                              <a:lumMod val="75000"/>
                            </a:schemeClr>
                          </a:solidFill>
                        </a:rPr>
                        <a:t>Level 2 (HR and December Count-Staff) errors </a:t>
                      </a:r>
                      <a:r>
                        <a:rPr lang="en-US" sz="1200" b="1" u="sng" dirty="0">
                          <a:solidFill>
                            <a:schemeClr val="tx1">
                              <a:lumMod val="75000"/>
                            </a:schemeClr>
                          </a:solidFill>
                        </a:rPr>
                        <a:t>cleared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u="sng" dirty="0">
                        <a:solidFill>
                          <a:schemeClr val="tx1">
                            <a:lumMod val="75000"/>
                          </a:schemeClr>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5"/>
                  </a:ext>
                </a:extLst>
              </a:tr>
              <a:tr h="278130">
                <a:tc>
                  <a:txBody>
                    <a:bodyPr/>
                    <a:lstStyle/>
                    <a:p>
                      <a:r>
                        <a:rPr lang="en-US" sz="1200" dirty="0">
                          <a:solidFill>
                            <a:schemeClr val="tx1">
                              <a:lumMod val="75000"/>
                            </a:schemeClr>
                          </a:solidFill>
                        </a:rPr>
                        <a:t>Second week of Jan*</a:t>
                      </a:r>
                      <a:endParaRPr lang="en-US" sz="1200" dirty="0">
                        <a:solidFill>
                          <a:schemeClr val="tx1">
                            <a:lumMod val="75000"/>
                          </a:schemeClr>
                        </a:solidFill>
                        <a:latin typeface="Arial" panose="020B0604020202020204" pitchFamily="34" charset="0"/>
                        <a:cs typeface="Arial" panose="020B0604020202020204" pitchFamily="34" charset="0"/>
                      </a:endParaRPr>
                    </a:p>
                  </a:txBody>
                  <a:tcPr marL="68580" marR="68580" marT="34290" marB="34290"/>
                </a:tc>
                <a:tc>
                  <a:txBody>
                    <a:bodyPr/>
                    <a:lstStyle/>
                    <a:p>
                      <a:r>
                        <a:rPr lang="en-US" sz="1200" dirty="0">
                          <a:solidFill>
                            <a:schemeClr val="tx1">
                              <a:lumMod val="75000"/>
                            </a:schemeClr>
                          </a:solidFill>
                        </a:rPr>
                        <a:t>CSI will provide Data Summary Reports to schools</a:t>
                      </a:r>
                      <a:endParaRPr lang="en-US" sz="1200" dirty="0">
                        <a:solidFill>
                          <a:schemeClr val="tx1">
                            <a:lumMod val="75000"/>
                          </a:schemeClr>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6"/>
                  </a:ext>
                </a:extLst>
              </a:tr>
              <a:tr h="278130">
                <a:tc>
                  <a:txBody>
                    <a:bodyPr/>
                    <a:lstStyle/>
                    <a:p>
                      <a:r>
                        <a:rPr lang="en-US" sz="1200" dirty="0">
                          <a:solidFill>
                            <a:schemeClr val="tx1">
                              <a:lumMod val="75000"/>
                            </a:schemeClr>
                          </a:solidFill>
                        </a:rPr>
                        <a:t>1/25/2024**</a:t>
                      </a:r>
                      <a:endParaRPr lang="en-US" sz="1200" dirty="0">
                        <a:solidFill>
                          <a:schemeClr val="tx1">
                            <a:lumMod val="75000"/>
                          </a:schemeClr>
                        </a:solidFill>
                        <a:latin typeface="Arial" panose="020B0604020202020204" pitchFamily="34" charset="0"/>
                        <a:cs typeface="Arial" panose="020B0604020202020204" pitchFamily="34" charset="0"/>
                      </a:endParaRPr>
                    </a:p>
                  </a:txBody>
                  <a:tcPr marL="68580" marR="68580" marT="34290" marB="34290"/>
                </a:tc>
                <a:tc>
                  <a:txBody>
                    <a:bodyPr/>
                    <a:lstStyle/>
                    <a:p>
                      <a:r>
                        <a:rPr lang="en-US" sz="1200" dirty="0">
                          <a:solidFill>
                            <a:schemeClr val="tx1">
                              <a:lumMod val="75000"/>
                            </a:schemeClr>
                          </a:solidFill>
                        </a:rPr>
                        <a:t>Submit Signed Certification Agreements </a:t>
                      </a:r>
                      <a:r>
                        <a:rPr lang="en-US" sz="1200" baseline="0" dirty="0">
                          <a:solidFill>
                            <a:schemeClr val="tx1">
                              <a:lumMod val="75000"/>
                            </a:schemeClr>
                          </a:solidFill>
                        </a:rPr>
                        <a:t>to CSI</a:t>
                      </a:r>
                      <a:endParaRPr lang="en-US" sz="1200" dirty="0">
                        <a:solidFill>
                          <a:schemeClr val="tx1">
                            <a:lumMod val="75000"/>
                          </a:schemeClr>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7"/>
                  </a:ext>
                </a:extLst>
              </a:tr>
            </a:tbl>
          </a:graphicData>
        </a:graphic>
      </p:graphicFrame>
      <p:sp>
        <p:nvSpPr>
          <p:cNvPr id="3" name="Rectangle 2"/>
          <p:cNvSpPr/>
          <p:nvPr/>
        </p:nvSpPr>
        <p:spPr>
          <a:xfrm>
            <a:off x="2417701" y="4738400"/>
            <a:ext cx="6080359" cy="507831"/>
          </a:xfrm>
          <a:prstGeom prst="rect">
            <a:avLst/>
          </a:prstGeom>
        </p:spPr>
        <p:txBody>
          <a:bodyPr wrap="square">
            <a:spAutoFit/>
          </a:bodyPr>
          <a:lstStyle/>
          <a:p>
            <a:pPr defTabSz="685800"/>
            <a:r>
              <a:rPr lang="en-US" sz="1350" dirty="0">
                <a:solidFill>
                  <a:prstClr val="black"/>
                </a:solidFill>
                <a:latin typeface="Arial" panose="020B0604020202020204" pitchFamily="34" charset="0"/>
                <a:cs typeface="Arial" panose="020B0604020202020204" pitchFamily="34" charset="0"/>
              </a:rPr>
              <a:t>*Dependent upon </a:t>
            </a:r>
            <a:r>
              <a:rPr lang="en-US" sz="1350" u="sng" dirty="0">
                <a:solidFill>
                  <a:prstClr val="black"/>
                </a:solidFill>
                <a:latin typeface="Arial" panose="020B0604020202020204" pitchFamily="34" charset="0"/>
                <a:cs typeface="Arial" panose="020B0604020202020204" pitchFamily="34" charset="0"/>
              </a:rPr>
              <a:t>all</a:t>
            </a:r>
            <a:r>
              <a:rPr lang="en-US" sz="1350" dirty="0">
                <a:solidFill>
                  <a:prstClr val="black"/>
                </a:solidFill>
                <a:latin typeface="Arial" panose="020B0604020202020204" pitchFamily="34" charset="0"/>
                <a:cs typeface="Arial" panose="020B0604020202020204" pitchFamily="34" charset="0"/>
              </a:rPr>
              <a:t> schools clearing errors by specified deadlines</a:t>
            </a:r>
          </a:p>
          <a:p>
            <a:pPr defTabSz="685800"/>
            <a:r>
              <a:rPr lang="en-US" sz="1350" dirty="0">
                <a:solidFill>
                  <a:prstClr val="black"/>
                </a:solidFill>
                <a:latin typeface="Arial" panose="020B0604020202020204" pitchFamily="34" charset="0"/>
                <a:cs typeface="Arial" panose="020B0604020202020204" pitchFamily="34" charset="0"/>
              </a:rPr>
              <a:t>**Any requests for changes must be received by CSI on or before </a:t>
            </a:r>
            <a:r>
              <a:rPr lang="en-US" sz="1350" b="1" dirty="0">
                <a:solidFill>
                  <a:prstClr val="black"/>
                </a:solidFill>
                <a:latin typeface="Arial" panose="020B0604020202020204" pitchFamily="34" charset="0"/>
                <a:cs typeface="Arial" panose="020B0604020202020204" pitchFamily="34" charset="0"/>
              </a:rPr>
              <a:t>1/22/2024</a:t>
            </a:r>
          </a:p>
        </p:txBody>
      </p:sp>
      <p:pic>
        <p:nvPicPr>
          <p:cNvPr id="2050" name="Picture 2">
            <a:extLs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7788" y="1348988"/>
            <a:ext cx="1055513" cy="105551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C183D7F6-B498-43B3-948B-1728B52AA6E4}">
                <adec:decorative xmlns:adec="http://schemas.microsoft.com/office/drawing/2017/decorative" val="1"/>
              </a:ext>
            </a:extLst>
          </p:cNvPr>
          <p:cNvSpPr>
            <a:spLocks noGrp="1"/>
          </p:cNvSpPr>
          <p:nvPr>
            <p:ph type="sldNum" idx="12"/>
          </p:nvPr>
        </p:nvSpPr>
        <p:spPr/>
        <p:txBody>
          <a:bodyPr/>
          <a:lstStyle/>
          <a:p>
            <a:pPr defTabSz="685800"/>
            <a:fld id="{00000000-1234-1234-1234-123412341234}" type="slidenum">
              <a:rPr lang="en">
                <a:solidFill>
                  <a:prstClr val="black">
                    <a:tint val="75000"/>
                  </a:prstClr>
                </a:solidFill>
                <a:latin typeface="Calibri" panose="020F0502020204030204"/>
              </a:rPr>
              <a:pPr defTabSz="685800"/>
              <a:t>19</a:t>
            </a:fld>
            <a:endParaRPr lang="en" dirty="0">
              <a:solidFill>
                <a:prstClr val="black">
                  <a:tint val="75000"/>
                </a:prstClr>
              </a:solidFill>
              <a:latin typeface="Calibri" panose="020F0502020204030204"/>
            </a:endParaRPr>
          </a:p>
        </p:txBody>
      </p:sp>
      <p:pic>
        <p:nvPicPr>
          <p:cNvPr id="8" name="Audio 7" descr="Audio recording of the slide.">
            <a:hlinkClick r:id="" action="ppaction://media"/>
            <a:extLst>
              <a:ext uri="{FF2B5EF4-FFF2-40B4-BE49-F238E27FC236}">
                <a16:creationId xmlns:a16="http://schemas.microsoft.com/office/drawing/2014/main" id="{25565A86-5267-F622-F847-F16F3DD8A6B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0077589"/>
      </p:ext>
    </p:extLst>
  </p:cSld>
  <p:clrMapOvr>
    <a:masterClrMapping/>
  </p:clrMapOvr>
  <mc:AlternateContent xmlns:mc="http://schemas.openxmlformats.org/markup-compatibility/2006" xmlns:p14="http://schemas.microsoft.com/office/powerpoint/2010/main">
    <mc:Choice Requires="p14">
      <p:transition spd="slow" p14:dur="2000" advTm="40686"/>
    </mc:Choice>
    <mc:Fallback xmlns="">
      <p:transition spd="slow" advTm="40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AAF844-431E-AC48-E6D6-9763E883C9B7}"/>
              </a:ext>
            </a:extLst>
          </p:cNvPr>
          <p:cNvSpPr>
            <a:spLocks noGrp="1"/>
          </p:cNvSpPr>
          <p:nvPr>
            <p:ph type="title" idx="4294967295"/>
          </p:nvPr>
        </p:nvSpPr>
        <p:spPr>
          <a:xfrm>
            <a:off x="838200" y="-1325563"/>
            <a:ext cx="3883090" cy="741975"/>
          </a:xfrm>
        </p:spPr>
        <p:txBody>
          <a:bodyPr vert="horz" lIns="91440" tIns="45720" rIns="91440" bIns="45720" rtlCol="0" anchor="b">
            <a:normAutofit/>
          </a:bodyPr>
          <a:lstStyle/>
          <a:p>
            <a:r>
              <a:rPr lang="en-US" dirty="0"/>
              <a:t>Agenda</a:t>
            </a:r>
          </a:p>
        </p:txBody>
      </p:sp>
      <p:sp>
        <p:nvSpPr>
          <p:cNvPr id="2" name="Text Placeholder 1">
            <a:extLst>
              <a:ext uri="{FF2B5EF4-FFF2-40B4-BE49-F238E27FC236}">
                <a16:creationId xmlns:a16="http://schemas.microsoft.com/office/drawing/2014/main" id="{866073C3-DF81-4B41-A950-0238B767E396}"/>
              </a:ext>
            </a:extLst>
          </p:cNvPr>
          <p:cNvSpPr>
            <a:spLocks noGrp="1"/>
          </p:cNvSpPr>
          <p:nvPr>
            <p:ph type="body" sz="quarter" idx="10"/>
          </p:nvPr>
        </p:nvSpPr>
        <p:spPr/>
        <p:txBody>
          <a:bodyPr/>
          <a:lstStyle/>
          <a:p>
            <a:r>
              <a:rPr lang="en-US" dirty="0"/>
              <a:t>New for December Count</a:t>
            </a:r>
          </a:p>
        </p:txBody>
      </p:sp>
      <p:graphicFrame>
        <p:nvGraphicFramePr>
          <p:cNvPr id="9" name="Table 9">
            <a:extLst>
              <a:ext uri="{FF2B5EF4-FFF2-40B4-BE49-F238E27FC236}">
                <a16:creationId xmlns:a16="http://schemas.microsoft.com/office/drawing/2014/main" id="{B4AC2FB1-1E15-C042-47C4-A63D95061AE9}"/>
              </a:ext>
            </a:extLst>
          </p:cNvPr>
          <p:cNvGraphicFramePr>
            <a:graphicFrameLocks noGrp="1"/>
          </p:cNvGraphicFramePr>
          <p:nvPr>
            <p:extLst>
              <p:ext uri="{D42A27DB-BD31-4B8C-83A1-F6EECF244321}">
                <p14:modId xmlns:p14="http://schemas.microsoft.com/office/powerpoint/2010/main" val="1473651204"/>
              </p:ext>
            </p:extLst>
          </p:nvPr>
        </p:nvGraphicFramePr>
        <p:xfrm>
          <a:off x="1575955" y="1306198"/>
          <a:ext cx="9874827" cy="1529080"/>
        </p:xfrm>
        <a:graphic>
          <a:graphicData uri="http://schemas.openxmlformats.org/drawingml/2006/table">
            <a:tbl>
              <a:tblPr firstRow="1" bandRow="1">
                <a:tableStyleId>{5C22544A-7EE6-4342-B048-85BDC9FD1C3A}</a:tableStyleId>
              </a:tblPr>
              <a:tblGrid>
                <a:gridCol w="5022272">
                  <a:extLst>
                    <a:ext uri="{9D8B030D-6E8A-4147-A177-3AD203B41FA5}">
                      <a16:colId xmlns:a16="http://schemas.microsoft.com/office/drawing/2014/main" val="3219896041"/>
                    </a:ext>
                  </a:extLst>
                </a:gridCol>
                <a:gridCol w="4852555">
                  <a:extLst>
                    <a:ext uri="{9D8B030D-6E8A-4147-A177-3AD203B41FA5}">
                      <a16:colId xmlns:a16="http://schemas.microsoft.com/office/drawing/2014/main" val="161718181"/>
                    </a:ext>
                  </a:extLst>
                </a:gridCol>
              </a:tblGrid>
              <a:tr h="370840">
                <a:tc>
                  <a:txBody>
                    <a:bodyPr/>
                    <a:lstStyle/>
                    <a:p>
                      <a:pPr marL="285750" indent="-285750">
                        <a:buFont typeface="Arial" panose="020B0604020202020204" pitchFamily="34" charset="0"/>
                        <a:buChar char="•"/>
                      </a:pPr>
                      <a:r>
                        <a:rPr lang="en-US" sz="1600" b="0" dirty="0">
                          <a:solidFill>
                            <a:schemeClr val="tx1"/>
                          </a:solidFill>
                          <a:latin typeface="Arial" panose="020B0604020202020204" pitchFamily="34" charset="0"/>
                          <a:cs typeface="Arial" panose="020B0604020202020204" pitchFamily="34" charset="0"/>
                        </a:rPr>
                        <a:t>03 – Nonbinary added as Gender option</a:t>
                      </a:r>
                    </a:p>
                  </a:txBody>
                  <a:tcPr>
                    <a:noFill/>
                  </a:tcPr>
                </a:tc>
                <a:tc>
                  <a:txBody>
                    <a:bodyPr/>
                    <a:lstStyle/>
                    <a:p>
                      <a:pPr marL="285750" indent="-285750">
                        <a:buFont typeface="Arial" panose="020B0604020202020204" pitchFamily="34" charset="0"/>
                        <a:buChar char="•"/>
                      </a:pPr>
                      <a:r>
                        <a:rPr lang="en-US" sz="1600" b="0" dirty="0">
                          <a:solidFill>
                            <a:schemeClr val="tx1"/>
                          </a:solidFill>
                          <a:latin typeface="Arial" panose="020B0604020202020204" pitchFamily="34" charset="0"/>
                          <a:cs typeface="Arial" panose="020B0604020202020204" pitchFamily="34" charset="0"/>
                        </a:rPr>
                        <a:t>“SPED” added to the beginning of both the Pupils Attendance and Basis of Exit fields</a:t>
                      </a:r>
                    </a:p>
                  </a:txBody>
                  <a:tcPr>
                    <a:noFill/>
                  </a:tcPr>
                </a:tc>
                <a:extLst>
                  <a:ext uri="{0D108BD9-81ED-4DB2-BD59-A6C34878D82A}">
                    <a16:rowId xmlns:a16="http://schemas.microsoft.com/office/drawing/2014/main" val="4076038252"/>
                  </a:ext>
                </a:extLst>
              </a:tr>
              <a:tr h="370840">
                <a:tc>
                  <a:txBody>
                    <a:bodyPr/>
                    <a:lstStyle/>
                    <a:p>
                      <a:pPr marL="285750" indent="-285750">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Removal of Disability Code 12 – Infant/Toddler with Disability</a:t>
                      </a:r>
                    </a:p>
                  </a:txBody>
                  <a:tcPr>
                    <a:noFill/>
                  </a:tcPr>
                </a:tc>
                <a:tc>
                  <a:txBody>
                    <a:bodyPr/>
                    <a:lstStyle/>
                    <a:p>
                      <a:pPr marL="285750" indent="-285750">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Special Ed or Part C Referral Type changed to Special Ed Referral Type</a:t>
                      </a:r>
                    </a:p>
                  </a:txBody>
                  <a:tcPr>
                    <a:noFill/>
                  </a:tcPr>
                </a:tc>
                <a:extLst>
                  <a:ext uri="{0D108BD9-81ED-4DB2-BD59-A6C34878D82A}">
                    <a16:rowId xmlns:a16="http://schemas.microsoft.com/office/drawing/2014/main" val="1575152034"/>
                  </a:ext>
                </a:extLst>
              </a:tr>
              <a:tr h="370840">
                <a:tc>
                  <a:txBody>
                    <a:bodyPr/>
                    <a:lstStyle/>
                    <a:p>
                      <a:pPr marL="285750" indent="-285750">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All Path 1 fields officially removed/SPED Referral</a:t>
                      </a:r>
                    </a:p>
                  </a:txBody>
                  <a:tcPr>
                    <a:noFill/>
                  </a:tcPr>
                </a:tc>
                <a:tc>
                  <a:txBody>
                    <a:bodyPr/>
                    <a:lstStyle/>
                    <a:p>
                      <a:pPr marL="285750" indent="-285750">
                        <a:buFont typeface="Arial" panose="020B0604020202020204" pitchFamily="34" charset="0"/>
                        <a:buChar char="•"/>
                      </a:pPr>
                      <a:endParaRPr lang="en-US" sz="1600" dirty="0">
                        <a:solidFill>
                          <a:schemeClr val="tx1"/>
                        </a:solidFill>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1282501436"/>
                  </a:ext>
                </a:extLst>
              </a:tr>
            </a:tbl>
          </a:graphicData>
        </a:graphic>
      </p:graphicFrame>
      <p:sp>
        <p:nvSpPr>
          <p:cNvPr id="3" name="Text Placeholder 2">
            <a:extLst>
              <a:ext uri="{FF2B5EF4-FFF2-40B4-BE49-F238E27FC236}">
                <a16:creationId xmlns:a16="http://schemas.microsoft.com/office/drawing/2014/main" id="{7EBA8105-6417-4D44-A149-FFDCC38562D0}"/>
              </a:ext>
            </a:extLst>
          </p:cNvPr>
          <p:cNvSpPr>
            <a:spLocks noGrp="1"/>
          </p:cNvSpPr>
          <p:nvPr>
            <p:ph type="body" sz="quarter" idx="11"/>
          </p:nvPr>
        </p:nvSpPr>
        <p:spPr/>
        <p:txBody>
          <a:bodyPr/>
          <a:lstStyle/>
          <a:p>
            <a:r>
              <a:rPr lang="en-US" dirty="0"/>
              <a:t>Data Validation/Collaboration Reminders</a:t>
            </a:r>
          </a:p>
        </p:txBody>
      </p:sp>
      <p:sp>
        <p:nvSpPr>
          <p:cNvPr id="6" name="Text Placeholder 5">
            <a:extLst>
              <a:ext uri="{FF2B5EF4-FFF2-40B4-BE49-F238E27FC236}">
                <a16:creationId xmlns:a16="http://schemas.microsoft.com/office/drawing/2014/main" id="{EFD5FC2C-241E-4980-B54D-FFE6328DD061}"/>
              </a:ext>
            </a:extLst>
          </p:cNvPr>
          <p:cNvSpPr>
            <a:spLocks noGrp="1"/>
          </p:cNvSpPr>
          <p:nvPr>
            <p:ph type="body" sz="quarter" idx="14"/>
          </p:nvPr>
        </p:nvSpPr>
        <p:spPr>
          <a:xfrm>
            <a:off x="1575955" y="3393390"/>
            <a:ext cx="5452533" cy="563563"/>
          </a:xfrm>
        </p:spPr>
        <p:txBody>
          <a:bodyPr/>
          <a:lstStyle/>
          <a:p>
            <a:r>
              <a:rPr lang="en-US" dirty="0"/>
              <a:t>Cross Collection issues with HR</a:t>
            </a:r>
          </a:p>
          <a:p>
            <a:r>
              <a:rPr lang="en-US" dirty="0"/>
              <a:t>Populating EDIDs on the Participation File – IC</a:t>
            </a:r>
          </a:p>
        </p:txBody>
      </p:sp>
      <p:sp>
        <p:nvSpPr>
          <p:cNvPr id="4" name="Text Placeholder 3">
            <a:extLst>
              <a:ext uri="{FF2B5EF4-FFF2-40B4-BE49-F238E27FC236}">
                <a16:creationId xmlns:a16="http://schemas.microsoft.com/office/drawing/2014/main" id="{5E1D5984-7310-4B06-8BFB-AFB3755A2F2A}"/>
              </a:ext>
            </a:extLst>
          </p:cNvPr>
          <p:cNvSpPr>
            <a:spLocks noGrp="1"/>
          </p:cNvSpPr>
          <p:nvPr>
            <p:ph type="body" sz="quarter" idx="12"/>
          </p:nvPr>
        </p:nvSpPr>
        <p:spPr/>
        <p:txBody>
          <a:bodyPr/>
          <a:lstStyle/>
          <a:p>
            <a:r>
              <a:rPr lang="en-US" dirty="0"/>
              <a:t>Warnings/Errors</a:t>
            </a:r>
          </a:p>
        </p:txBody>
      </p:sp>
      <p:sp>
        <p:nvSpPr>
          <p:cNvPr id="7" name="Text Placeholder 6">
            <a:extLst>
              <a:ext uri="{FF2B5EF4-FFF2-40B4-BE49-F238E27FC236}">
                <a16:creationId xmlns:a16="http://schemas.microsoft.com/office/drawing/2014/main" id="{56A39563-5547-48C4-B6F3-45AEA12E9BE4}"/>
              </a:ext>
            </a:extLst>
          </p:cNvPr>
          <p:cNvSpPr>
            <a:spLocks noGrp="1"/>
          </p:cNvSpPr>
          <p:nvPr>
            <p:ph type="body" sz="quarter" idx="15"/>
          </p:nvPr>
        </p:nvSpPr>
        <p:spPr>
          <a:xfrm>
            <a:off x="1579034" y="5232400"/>
            <a:ext cx="6098116" cy="877250"/>
          </a:xfrm>
        </p:spPr>
        <p:txBody>
          <a:bodyPr/>
          <a:lstStyle/>
          <a:p>
            <a:pPr marL="342900" indent="-342900">
              <a:buFont typeface="Arial" panose="020B0604020202020204" pitchFamily="34" charset="0"/>
              <a:buChar char="•"/>
            </a:pPr>
            <a:r>
              <a:rPr lang="en-US" dirty="0"/>
              <a:t>SPED Staff in December Count</a:t>
            </a:r>
          </a:p>
          <a:p>
            <a:pPr marL="342900" indent="-342900">
              <a:buFont typeface="Arial" panose="020B0604020202020204" pitchFamily="34" charset="0"/>
              <a:buChar char="•"/>
            </a:pPr>
            <a:r>
              <a:rPr lang="en-US" dirty="0"/>
              <a:t>SAM Warnings</a:t>
            </a:r>
          </a:p>
          <a:p>
            <a:pPr marL="342900" indent="-342900">
              <a:buFont typeface="Arial" panose="020B0604020202020204" pitchFamily="34" charset="0"/>
              <a:buChar char="•"/>
            </a:pPr>
            <a:r>
              <a:rPr lang="en-US" dirty="0"/>
              <a:t>Duplicate Warnings</a:t>
            </a:r>
          </a:p>
          <a:p>
            <a:pPr marL="342900" indent="-342900">
              <a:buFont typeface="Arial" panose="020B0604020202020204" pitchFamily="34" charset="0"/>
              <a:buChar char="•"/>
            </a:pPr>
            <a:endParaRPr lang="en-US" dirty="0"/>
          </a:p>
        </p:txBody>
      </p:sp>
      <p:sp>
        <p:nvSpPr>
          <p:cNvPr id="8" name="Shape 126">
            <a:extLst>
              <a:ext uri="{FF2B5EF4-FFF2-40B4-BE49-F238E27FC236}">
                <a16:creationId xmlns:a16="http://schemas.microsoft.com/office/drawing/2014/main" id="{F95586AA-DCC6-41F3-9C7D-91D85B44CBD2}"/>
              </a:ext>
              <a:ext uri="{C183D7F6-B498-43B3-948B-1728B52AA6E4}">
                <adec:decorative xmlns:adec="http://schemas.microsoft.com/office/drawing/2017/decorative" val="1"/>
              </a:ext>
            </a:extLst>
          </p:cNvPr>
          <p:cNvSpPr txBox="1">
            <a:spLocks/>
          </p:cNvSpPr>
          <p:nvPr/>
        </p:nvSpPr>
        <p:spPr>
          <a:xfrm>
            <a:off x="10134601" y="6356351"/>
            <a:ext cx="225829" cy="365125"/>
          </a:xfrm>
          <a:prstGeom prst="rect">
            <a:avLst/>
          </a:prstGeom>
        </p:spPr>
        <p:txBody>
          <a:bodyPr spcFirstLastPara="1" vert="horz" wrap="square" lIns="91440" tIns="45720" rIns="91440" bIns="45720" rtlCol="0" anchor="ctr" anchorCtr="0">
            <a:noAutofit/>
          </a:bodyPr>
          <a:lstStyle>
            <a:defPPr>
              <a:defRPr lang="en-US"/>
            </a:defPPr>
            <a:lvl1pPr marL="0" indent="0" algn="r" defTabSz="914400" rtl="0" eaLnBrk="1" latinLnBrk="0" hangingPunct="1">
              <a:lnSpc>
                <a:spcPct val="90000"/>
              </a:lnSpc>
              <a:spcBef>
                <a:spcPts val="1000"/>
              </a:spcBef>
              <a:buFont typeface="Arial" panose="020B0604020202020204" pitchFamily="34" charset="0"/>
              <a:buNone/>
              <a:defRPr sz="1200" kern="1200">
                <a:solidFill>
                  <a:schemeClr val="tx1">
                    <a:tint val="75000"/>
                  </a:schemeClr>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200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B142C50D-6F5E-441C-B5B8-129F9F326C3F}" type="slidenum">
              <a:rPr lang="en-US">
                <a:solidFill>
                  <a:prstClr val="black">
                    <a:tint val="75000"/>
                  </a:prstClr>
                </a:solidFill>
                <a:latin typeface="Calibri" panose="020F0502020204030204"/>
              </a:rPr>
              <a:pPr/>
              <a:t>2</a:t>
            </a:fld>
            <a:endParaRPr lang="en-US" dirty="0">
              <a:solidFill>
                <a:prstClr val="black">
                  <a:tint val="75000"/>
                </a:prstClr>
              </a:solidFill>
              <a:latin typeface="Calibri" panose="020F0502020204030204"/>
            </a:endParaRPr>
          </a:p>
        </p:txBody>
      </p:sp>
      <p:pic>
        <p:nvPicPr>
          <p:cNvPr id="13" name="Audio 12" descr="Audio recording of the slide.">
            <a:hlinkClick r:id="" action="ppaction://media"/>
            <a:extLst>
              <a:ext uri="{FF2B5EF4-FFF2-40B4-BE49-F238E27FC236}">
                <a16:creationId xmlns:a16="http://schemas.microsoft.com/office/drawing/2014/main" id="{FB1D4F99-3524-47BB-81DC-82E91B9F724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72210834"/>
      </p:ext>
    </p:extLst>
  </p:cSld>
  <p:clrMapOvr>
    <a:masterClrMapping/>
  </p:clrMapOvr>
  <mc:AlternateContent xmlns:mc="http://schemas.openxmlformats.org/markup-compatibility/2006" xmlns:p14="http://schemas.microsoft.com/office/powerpoint/2010/main">
    <mc:Choice Requires="p14">
      <p:transition spd="slow" p14:dur="2000" advTm="46014"/>
    </mc:Choice>
    <mc:Fallback xmlns="">
      <p:transition spd="slow" advTm="46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Shape 337"/>
          <p:cNvSpPr txBox="1">
            <a:spLocks noGrp="1"/>
          </p:cNvSpPr>
          <p:nvPr>
            <p:ph type="ctrTitle" idx="4294967295"/>
          </p:nvPr>
        </p:nvSpPr>
        <p:spPr>
          <a:xfrm>
            <a:off x="1660358" y="796675"/>
            <a:ext cx="9007641" cy="746375"/>
          </a:xfrm>
          <a:prstGeom prst="rect">
            <a:avLst/>
          </a:prstGeom>
        </p:spPr>
        <p:txBody>
          <a:bodyPr spcFirstLastPara="1" vert="horz" wrap="square" lIns="91425" tIns="91425" rIns="91425" bIns="91425" rtlCol="0" anchor="b" anchorCtr="0">
            <a:noAutofit/>
          </a:bodyPr>
          <a:lstStyle/>
          <a:p>
            <a:r>
              <a:rPr lang="en-US" sz="3600" dirty="0">
                <a:solidFill>
                  <a:schemeClr val="bg1"/>
                </a:solidFill>
                <a:latin typeface="Arial" panose="020B0604020202020204" pitchFamily="34" charset="0"/>
                <a:cs typeface="Arial" panose="020B0604020202020204" pitchFamily="34" charset="0"/>
              </a:rPr>
              <a:t>Thank you for Reviewing this Training</a:t>
            </a:r>
          </a:p>
        </p:txBody>
      </p:sp>
      <p:sp>
        <p:nvSpPr>
          <p:cNvPr id="339" name="Shape 339"/>
          <p:cNvSpPr txBox="1">
            <a:spLocks noGrp="1"/>
          </p:cNvSpPr>
          <p:nvPr>
            <p:ph type="body" idx="4294967295"/>
          </p:nvPr>
        </p:nvSpPr>
        <p:spPr>
          <a:xfrm>
            <a:off x="2440025" y="3703477"/>
            <a:ext cx="7083803" cy="2660700"/>
          </a:xfrm>
          <a:prstGeom prst="rect">
            <a:avLst/>
          </a:prstGeom>
        </p:spPr>
        <p:txBody>
          <a:bodyPr spcFirstLastPara="1" vert="horz" wrap="square" lIns="91425" tIns="91425" rIns="91425" bIns="91425" rtlCol="0" anchor="t" anchorCtr="0">
            <a:noAutofit/>
          </a:bodyPr>
          <a:lstStyle/>
          <a:p>
            <a:pPr marL="0" indent="0">
              <a:spcBef>
                <a:spcPts val="600"/>
              </a:spcBef>
              <a:buNone/>
            </a:pPr>
            <a:r>
              <a:rPr lang="en" sz="2400" dirty="0">
                <a:solidFill>
                  <a:srgbClr val="FFFFFF"/>
                </a:solidFill>
                <a:latin typeface="Arial" panose="020B0604020202020204" pitchFamily="34" charset="0"/>
                <a:ea typeface="Arial Unicode MS" panose="020B0604020202020204" pitchFamily="34" charset="-128"/>
                <a:cs typeface="Arial" panose="020B0604020202020204" pitchFamily="34" charset="0"/>
              </a:rPr>
              <a:t>Contact the Submissions Inbox with Questions:</a:t>
            </a:r>
            <a:endParaRPr sz="2400" dirty="0">
              <a:solidFill>
                <a:srgbClr val="FFFFFF"/>
              </a:solidFill>
              <a:latin typeface="Arial" panose="020B0604020202020204" pitchFamily="34" charset="0"/>
              <a:ea typeface="Arial Unicode MS" panose="020B0604020202020204" pitchFamily="34" charset="-128"/>
              <a:cs typeface="Arial" panose="020B0604020202020204" pitchFamily="34" charset="0"/>
            </a:endParaRPr>
          </a:p>
          <a:p>
            <a:pPr marL="777240" lvl="2" indent="0">
              <a:buNone/>
            </a:pPr>
            <a:r>
              <a:rPr lang="en-US" dirty="0">
                <a:solidFill>
                  <a:schemeClr val="bg1"/>
                </a:solidFill>
                <a:latin typeface="Arial" panose="020B0604020202020204" pitchFamily="34" charset="0"/>
                <a:cs typeface="Arial" panose="020B0604020202020204" pitchFamily="34" charset="0"/>
              </a:rPr>
              <a:t>Submissions_CSI@csi.state.co.us</a:t>
            </a:r>
          </a:p>
          <a:p>
            <a:pPr marL="777240" lvl="2" indent="0">
              <a:buNone/>
            </a:pPr>
            <a:endParaRPr lang="en-US" dirty="0"/>
          </a:p>
        </p:txBody>
      </p:sp>
      <p:sp>
        <p:nvSpPr>
          <p:cNvPr id="340" name="Shape 340"/>
          <p:cNvSpPr txBox="1">
            <a:spLocks noGrp="1"/>
          </p:cNvSpPr>
          <p:nvPr>
            <p:ph type="sldNum" idx="12"/>
          </p:nvPr>
        </p:nvSpPr>
        <p:spPr>
          <a:xfrm>
            <a:off x="10004575" y="6364177"/>
            <a:ext cx="548700" cy="417900"/>
          </a:xfrm>
          <a:prstGeom prst="rect">
            <a:avLst/>
          </a:prstGeom>
        </p:spPr>
        <p:txBody>
          <a:bodyPr spcFirstLastPara="1" vert="horz" wrap="square" lIns="91425" tIns="91425" rIns="91425" bIns="91425" rtlCol="0" anchor="t" anchorCtr="0">
            <a:noAutofit/>
          </a:bodyPr>
          <a:lstStyle/>
          <a:p>
            <a:fld id="{00000000-1234-1234-1234-123412341234}" type="slidenum">
              <a:rPr lang="en"/>
              <a:pPr/>
              <a:t>20</a:t>
            </a:fld>
            <a:endParaRPr dirty="0"/>
          </a:p>
        </p:txBody>
      </p:sp>
      <p:grpSp>
        <p:nvGrpSpPr>
          <p:cNvPr id="3" name="Group 4">
            <a:extLst>
              <a:ext uri="{C183D7F6-B498-43B3-948B-1728B52AA6E4}">
                <adec:decorative xmlns:adec="http://schemas.microsoft.com/office/drawing/2017/decorative" val="1"/>
              </a:ext>
            </a:extLst>
          </p:cNvPr>
          <p:cNvGrpSpPr>
            <a:grpSpLocks noChangeAspect="1"/>
          </p:cNvGrpSpPr>
          <p:nvPr/>
        </p:nvGrpSpPr>
        <p:grpSpPr bwMode="auto">
          <a:xfrm>
            <a:off x="4438067" y="4868752"/>
            <a:ext cx="1638300" cy="1495425"/>
            <a:chOff x="3066" y="3067"/>
            <a:chExt cx="1032" cy="942"/>
          </a:xfrm>
          <a:solidFill>
            <a:srgbClr val="7030A0"/>
          </a:solidFill>
        </p:grpSpPr>
        <p:sp>
          <p:nvSpPr>
            <p:cNvPr id="4" name="AutoShape 3"/>
            <p:cNvSpPr>
              <a:spLocks noChangeAspect="1" noChangeArrowheads="1" noTextEdit="1"/>
            </p:cNvSpPr>
            <p:nvPr/>
          </p:nvSpPr>
          <p:spPr bwMode="auto">
            <a:xfrm>
              <a:off x="3066" y="3067"/>
              <a:ext cx="1032" cy="94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6" y="3067"/>
              <a:ext cx="1036" cy="94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pic>
        <p:nvPicPr>
          <p:cNvPr id="6" name="Audio 5" descr="Audio recording of the slide.">
            <a:hlinkClick r:id="" action="ppaction://media"/>
            <a:extLst>
              <a:ext uri="{FF2B5EF4-FFF2-40B4-BE49-F238E27FC236}">
                <a16:creationId xmlns:a16="http://schemas.microsoft.com/office/drawing/2014/main" id="{ABE1B169-2134-A021-E117-4DDB80DD51E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0772082"/>
      </p:ext>
    </p:extLst>
  </p:cSld>
  <p:clrMapOvr>
    <a:masterClrMapping/>
  </p:clrMapOvr>
  <mc:AlternateContent xmlns:mc="http://schemas.openxmlformats.org/markup-compatibility/2006" xmlns:p14="http://schemas.microsoft.com/office/powerpoint/2010/main">
    <mc:Choice Requires="p14">
      <p:transition spd="slow" p14:dur="2000" advTm="12416"/>
    </mc:Choice>
    <mc:Fallback xmlns="">
      <p:transition spd="slow" advTm="12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5524734" y="628594"/>
            <a:ext cx="8470995" cy="760349"/>
          </a:xfrm>
          <a:prstGeom prst="rect">
            <a:avLst/>
          </a:prstGeom>
        </p:spPr>
        <p:txBody>
          <a:bodyPr spcFirstLastPara="1" wrap="square" lIns="91425" tIns="91425" rIns="91425" bIns="91425" anchor="b" anchorCtr="0">
            <a:noAutofit/>
          </a:bodyPr>
          <a:lstStyle/>
          <a:p>
            <a:r>
              <a:rPr lang="en-US" sz="3600" dirty="0">
                <a:solidFill>
                  <a:schemeClr val="tx1"/>
                </a:solidFill>
                <a:latin typeface="Arial" panose="020B0604020202020204" pitchFamily="34" charset="0"/>
                <a:cs typeface="Arial" panose="020B0604020202020204" pitchFamily="34" charset="0"/>
              </a:rPr>
              <a:t>December Count Reminder</a:t>
            </a:r>
          </a:p>
        </p:txBody>
      </p:sp>
      <p:sp>
        <p:nvSpPr>
          <p:cNvPr id="125" name="Shape 125"/>
          <p:cNvSpPr txBox="1">
            <a:spLocks noGrp="1"/>
          </p:cNvSpPr>
          <p:nvPr>
            <p:ph type="body" idx="1"/>
          </p:nvPr>
        </p:nvSpPr>
        <p:spPr>
          <a:xfrm>
            <a:off x="6096000" y="1603169"/>
            <a:ext cx="5478378" cy="4964682"/>
          </a:xfrm>
          <a:prstGeom prst="rect">
            <a:avLst/>
          </a:prstGeom>
        </p:spPr>
        <p:txBody>
          <a:bodyPr spcFirstLastPara="1" wrap="square" lIns="91425" tIns="91425" rIns="91425" bIns="91425" anchor="t" anchorCtr="0">
            <a:noAutofit/>
          </a:bodyPr>
          <a:lstStyle/>
          <a:p>
            <a:pPr marL="38100" indent="0">
              <a:buNone/>
            </a:pPr>
            <a:r>
              <a:rPr lang="en-US" sz="2000" b="1" dirty="0">
                <a:solidFill>
                  <a:srgbClr val="C63F28"/>
                </a:solidFill>
                <a:latin typeface="Arial" panose="020B0604020202020204" pitchFamily="34" charset="0"/>
                <a:cs typeface="Arial" panose="020B0604020202020204" pitchFamily="34" charset="0"/>
              </a:rPr>
              <a:t>Reminder!!!</a:t>
            </a:r>
          </a:p>
          <a:p>
            <a:pPr marL="38100" indent="0">
              <a:buNone/>
            </a:pPr>
            <a:r>
              <a:rPr lang="en-US" sz="2000" dirty="0">
                <a:solidFill>
                  <a:schemeClr val="tx1"/>
                </a:solidFill>
                <a:latin typeface="Arial" panose="020B0604020202020204" pitchFamily="34" charset="0"/>
                <a:cs typeface="Arial" panose="020B0604020202020204" pitchFamily="34" charset="0"/>
              </a:rPr>
              <a:t>The purpose of December Count is to accurately report all students with IEPs and actively receiving services as of </a:t>
            </a:r>
            <a:r>
              <a:rPr lang="en-US" sz="2000" b="1" dirty="0">
                <a:solidFill>
                  <a:srgbClr val="C63F28"/>
                </a:solidFill>
                <a:latin typeface="Arial" panose="020B0604020202020204" pitchFamily="34" charset="0"/>
                <a:cs typeface="Arial" panose="020B0604020202020204" pitchFamily="34" charset="0"/>
              </a:rPr>
              <a:t>December 1</a:t>
            </a:r>
            <a:r>
              <a:rPr lang="en-US" sz="2000" b="1" baseline="30000" dirty="0">
                <a:solidFill>
                  <a:srgbClr val="C63F28"/>
                </a:solidFill>
                <a:latin typeface="Arial" panose="020B0604020202020204" pitchFamily="34" charset="0"/>
                <a:cs typeface="Arial" panose="020B0604020202020204" pitchFamily="34" charset="0"/>
              </a:rPr>
              <a:t>st</a:t>
            </a:r>
            <a:r>
              <a:rPr lang="en-US" sz="2000" b="1" dirty="0">
                <a:solidFill>
                  <a:schemeClr val="tx1"/>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so that schools will receive funding and resources to best support their education and Services.  </a:t>
            </a:r>
          </a:p>
          <a:p>
            <a:pPr lvl="3">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You do not need to report students who exited prior or entered after this date</a:t>
            </a:r>
          </a:p>
          <a:p>
            <a:pPr lvl="3">
              <a:buFont typeface="Arial" panose="020B0604020202020204" pitchFamily="34" charset="0"/>
              <a:buChar char="•"/>
            </a:pPr>
            <a:r>
              <a:rPr lang="en-US" sz="2000" dirty="0">
                <a:latin typeface="Arial" panose="020B0604020202020204" pitchFamily="34" charset="0"/>
                <a:cs typeface="Arial" panose="020B0604020202020204" pitchFamily="34" charset="0"/>
              </a:rPr>
              <a:t>Student can also be exited with a valid Exit Date and Basis of Exit</a:t>
            </a:r>
            <a:r>
              <a:rPr lang="en-US" dirty="0">
                <a:latin typeface="Arial" panose="020B0604020202020204" pitchFamily="34" charset="0"/>
                <a:cs typeface="Arial" panose="020B0604020202020204" pitchFamily="34" charset="0"/>
              </a:rPr>
              <a:t>.</a:t>
            </a:r>
            <a:endParaRPr lang="en-US" dirty="0">
              <a:solidFill>
                <a:schemeClr val="tx1"/>
              </a:solidFill>
              <a:latin typeface="Arial" panose="020B0604020202020204" pitchFamily="34" charset="0"/>
              <a:cs typeface="Arial" panose="020B0604020202020204" pitchFamily="34" charset="0"/>
            </a:endParaRPr>
          </a:p>
          <a:p>
            <a:pPr marL="38100" indent="0">
              <a:buNone/>
            </a:pPr>
            <a:endParaRPr lang="en-US" sz="2000" dirty="0"/>
          </a:p>
        </p:txBody>
      </p:sp>
      <p:sp>
        <p:nvSpPr>
          <p:cNvPr id="126" name="Shape 126"/>
          <p:cNvSpPr txBox="1">
            <a:spLocks noGrp="1"/>
          </p:cNvSpPr>
          <p:nvPr>
            <p:ph type="sldNum" idx="12"/>
          </p:nvPr>
        </p:nvSpPr>
        <p:spPr>
          <a:xfrm>
            <a:off x="10004575" y="6364177"/>
            <a:ext cx="548700" cy="417900"/>
          </a:xfrm>
          <a:prstGeom prst="rect">
            <a:avLst/>
          </a:prstGeom>
        </p:spPr>
        <p:txBody>
          <a:bodyPr spcFirstLastPara="1" wrap="square" lIns="91425" tIns="91425" rIns="91425" bIns="91425" anchor="t" anchorCtr="0">
            <a:noAutofit/>
          </a:bodyPr>
          <a:lstStyle/>
          <a:p>
            <a:fld id="{00000000-1234-1234-1234-123412341234}" type="slidenum">
              <a:rPr lang="en" smtClean="0"/>
              <a:pPr/>
              <a:t>3</a:t>
            </a:fld>
            <a:endParaRPr lang="en" dirty="0"/>
          </a:p>
        </p:txBody>
      </p:sp>
      <p:pic>
        <p:nvPicPr>
          <p:cNvPr id="3" name="Picture 2">
            <a:extLst>
              <a:ext uri="{FF2B5EF4-FFF2-40B4-BE49-F238E27FC236}">
                <a16:creationId xmlns:a16="http://schemas.microsoft.com/office/drawing/2014/main" id="{9152D7D4-7FFE-422A-8D0A-09100F06A6E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417612"/>
            <a:ext cx="5524734" cy="6022775"/>
          </a:xfrm>
          <a:prstGeom prst="rect">
            <a:avLst/>
          </a:prstGeom>
        </p:spPr>
      </p:pic>
      <p:cxnSp>
        <p:nvCxnSpPr>
          <p:cNvPr id="8" name="Straight Connector 7">
            <a:extLst>
              <a:ext uri="{FF2B5EF4-FFF2-40B4-BE49-F238E27FC236}">
                <a16:creationId xmlns:a16="http://schemas.microsoft.com/office/drawing/2014/main" id="{AC5CCB27-CE4D-4BB6-A36B-119AC59E3735}"/>
              </a:ext>
              <a:ext uri="{C183D7F6-B498-43B3-948B-1728B52AA6E4}">
                <adec:decorative xmlns:adec="http://schemas.microsoft.com/office/drawing/2017/decorative" val="1"/>
              </a:ext>
            </a:extLst>
          </p:cNvPr>
          <p:cNvCxnSpPr>
            <a:cxnSpLocks/>
          </p:cNvCxnSpPr>
          <p:nvPr/>
        </p:nvCxnSpPr>
        <p:spPr>
          <a:xfrm>
            <a:off x="3606325" y="2973936"/>
            <a:ext cx="0" cy="282012"/>
          </a:xfrm>
          <a:prstGeom prst="line">
            <a:avLst/>
          </a:prstGeom>
          <a:ln w="22225">
            <a:solidFill>
              <a:schemeClr val="tx2">
                <a:lumMod val="20000"/>
                <a:lumOff val="80000"/>
              </a:schemeClr>
            </a:solidFill>
          </a:ln>
        </p:spPr>
        <p:style>
          <a:lnRef idx="2">
            <a:schemeClr val="accent3"/>
          </a:lnRef>
          <a:fillRef idx="0">
            <a:schemeClr val="accent3"/>
          </a:fillRef>
          <a:effectRef idx="1">
            <a:schemeClr val="accent3"/>
          </a:effectRef>
          <a:fontRef idx="minor">
            <a:schemeClr val="tx1"/>
          </a:fontRef>
        </p:style>
      </p:cxnSp>
      <p:pic>
        <p:nvPicPr>
          <p:cNvPr id="9" name="Picture 8">
            <a:extLst>
              <a:ext uri="{FF2B5EF4-FFF2-40B4-BE49-F238E27FC236}">
                <a16:creationId xmlns:a16="http://schemas.microsoft.com/office/drawing/2014/main" id="{81990DF1-C07E-381C-AA7B-EC26B2E0281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72659" y="2164412"/>
            <a:ext cx="3087651" cy="2312338"/>
          </a:xfrm>
          <a:prstGeom prst="rect">
            <a:avLst/>
          </a:prstGeom>
        </p:spPr>
      </p:pic>
      <p:pic>
        <p:nvPicPr>
          <p:cNvPr id="5" name="Audio 4" descr="Audio recording of the slide.">
            <a:hlinkClick r:id="" action="ppaction://media"/>
            <a:extLst>
              <a:ext uri="{FF2B5EF4-FFF2-40B4-BE49-F238E27FC236}">
                <a16:creationId xmlns:a16="http://schemas.microsoft.com/office/drawing/2014/main" id="{E085C24E-E37B-0275-278B-2D036148ED88}"/>
              </a:ext>
              <a:ext uri="{C183D7F6-B498-43B3-948B-1728B52AA6E4}">
                <adec:decorative xmlns:adec="http://schemas.microsoft.com/office/drawing/2017/decorative" val="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6292026"/>
      </p:ext>
    </p:extLst>
  </p:cSld>
  <p:clrMapOvr>
    <a:masterClrMapping/>
  </p:clrMapOvr>
  <mc:AlternateContent xmlns:mc="http://schemas.openxmlformats.org/markup-compatibility/2006" xmlns:p14="http://schemas.microsoft.com/office/powerpoint/2010/main">
    <mc:Choice Requires="p14">
      <p:transition spd="slow" p14:dur="2000" advTm="25736"/>
    </mc:Choice>
    <mc:Fallback xmlns="">
      <p:transition spd="slow" advTm="25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p:nvPr>
        </p:nvSpPr>
        <p:spPr>
          <a:xfrm>
            <a:off x="2209800" y="2111123"/>
            <a:ext cx="6868886" cy="1546500"/>
          </a:xfrm>
          <a:prstGeom prst="rect">
            <a:avLst/>
          </a:prstGeom>
        </p:spPr>
        <p:txBody>
          <a:bodyPr spcFirstLastPara="1" vert="horz" wrap="square" lIns="91425" tIns="91425" rIns="91425" bIns="91425" rtlCol="0" anchor="b" anchorCtr="0">
            <a:noAutofit/>
          </a:bodyPr>
          <a:lstStyle/>
          <a:p>
            <a:r>
              <a:rPr lang="en" dirty="0">
                <a:latin typeface="Arial" panose="020B0604020202020204" pitchFamily="34" charset="0"/>
                <a:cs typeface="Arial" panose="020B0604020202020204" pitchFamily="34" charset="0"/>
              </a:rPr>
              <a:t>New for December Count 2023-24</a:t>
            </a:r>
            <a:endParaRPr dirty="0">
              <a:latin typeface="Arial" panose="020B0604020202020204" pitchFamily="34" charset="0"/>
              <a:cs typeface="Arial" panose="020B0604020202020204" pitchFamily="34" charset="0"/>
            </a:endParaRPr>
          </a:p>
        </p:txBody>
      </p:sp>
      <p:sp>
        <p:nvSpPr>
          <p:cNvPr id="113" name="Shape 113"/>
          <p:cNvSpPr txBox="1">
            <a:spLocks noGrp="1"/>
          </p:cNvSpPr>
          <p:nvPr>
            <p:ph type="sldNum" idx="12"/>
          </p:nvPr>
        </p:nvSpPr>
        <p:spPr>
          <a:xfrm>
            <a:off x="1523875" y="6440375"/>
            <a:ext cx="9144000" cy="417900"/>
          </a:xfrm>
          <a:prstGeom prst="rect">
            <a:avLst/>
          </a:prstGeom>
        </p:spPr>
        <p:txBody>
          <a:bodyPr spcFirstLastPara="1" vert="horz" wrap="square" lIns="91425" tIns="91425" rIns="91425" bIns="91425" rtlCol="0" anchor="t" anchorCtr="0">
            <a:noAutofit/>
          </a:bodyPr>
          <a:lstStyle/>
          <a:p>
            <a:fld id="{00000000-1234-1234-1234-123412341234}" type="slidenum">
              <a:rPr lang="en"/>
              <a:pPr/>
              <a:t>4</a:t>
            </a:fld>
            <a:endParaRPr dirty="0"/>
          </a:p>
        </p:txBody>
      </p:sp>
      <p:pic>
        <p:nvPicPr>
          <p:cNvPr id="4" name="Audio 3" descr="Audio recording of the slide.">
            <a:hlinkClick r:id="" action="ppaction://media"/>
            <a:extLst>
              <a:ext uri="{FF2B5EF4-FFF2-40B4-BE49-F238E27FC236}">
                <a16:creationId xmlns:a16="http://schemas.microsoft.com/office/drawing/2014/main" id="{A0CF4648-AB94-1B57-CD75-C2500EADB30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74998353"/>
      </p:ext>
    </p:extLst>
  </p:cSld>
  <p:clrMapOvr>
    <a:masterClrMapping/>
  </p:clrMapOvr>
  <mc:AlternateContent xmlns:mc="http://schemas.openxmlformats.org/markup-compatibility/2006" xmlns:p14="http://schemas.microsoft.com/office/powerpoint/2010/main">
    <mc:Choice Requires="p14">
      <p:transition spd="slow" p14:dur="2000" advTm="7134"/>
    </mc:Choice>
    <mc:Fallback xmlns="">
      <p:transition spd="slow" advTm="7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911724" y="663376"/>
            <a:ext cx="7584708" cy="1143000"/>
          </a:xfrm>
          <a:prstGeom prst="rect">
            <a:avLst/>
          </a:prstGeom>
        </p:spPr>
        <p:txBody>
          <a:bodyPr spcFirstLastPara="1" wrap="square" lIns="91425" tIns="91425" rIns="91425" bIns="91425" anchor="b" anchorCtr="0">
            <a:noAutofit/>
          </a:bodyPr>
          <a:lstStyle/>
          <a:p>
            <a:r>
              <a:rPr lang="en-US" dirty="0">
                <a:solidFill>
                  <a:schemeClr val="tx1"/>
                </a:solidFill>
                <a:latin typeface="Arial" panose="020B0604020202020204" pitchFamily="34" charset="0"/>
                <a:cs typeface="Arial" panose="020B0604020202020204" pitchFamily="34" charset="0"/>
              </a:rPr>
              <a:t>Gender Field Update</a:t>
            </a:r>
            <a:endParaRPr dirty="0">
              <a:solidFill>
                <a:schemeClr val="tx1"/>
              </a:solidFill>
              <a:latin typeface="Arial" panose="020B0604020202020204" pitchFamily="34" charset="0"/>
              <a:cs typeface="Arial" panose="020B0604020202020204" pitchFamily="34" charset="0"/>
            </a:endParaRPr>
          </a:p>
        </p:txBody>
      </p:sp>
      <p:sp>
        <p:nvSpPr>
          <p:cNvPr id="126" name="Shape 126">
            <a:extLst>
              <a:ext uri="{C183D7F6-B498-43B3-948B-1728B52AA6E4}">
                <adec:decorative xmlns:adec="http://schemas.microsoft.com/office/drawing/2017/decorative" val="1"/>
              </a:ext>
            </a:extLst>
          </p:cNvPr>
          <p:cNvSpPr txBox="1">
            <a:spLocks noGrp="1"/>
          </p:cNvSpPr>
          <p:nvPr>
            <p:ph type="sldNum" idx="12"/>
          </p:nvPr>
        </p:nvSpPr>
        <p:spPr>
          <a:xfrm>
            <a:off x="10004575" y="6364177"/>
            <a:ext cx="548700" cy="417900"/>
          </a:xfrm>
          <a:prstGeom prst="rect">
            <a:avLst/>
          </a:prstGeom>
        </p:spPr>
        <p:txBody>
          <a:bodyPr spcFirstLastPara="1" wrap="square" lIns="91425" tIns="91425" rIns="91425" bIns="91425" anchor="t" anchorCtr="0">
            <a:noAutofit/>
          </a:bodyPr>
          <a:lstStyle/>
          <a:p>
            <a:fld id="{00000000-1234-1234-1234-123412341234}" type="slidenum">
              <a:rPr lang="en"/>
              <a:pPr/>
              <a:t>5</a:t>
            </a:fld>
            <a:endParaRPr dirty="0"/>
          </a:p>
        </p:txBody>
      </p:sp>
      <p:sp>
        <p:nvSpPr>
          <p:cNvPr id="2" name="TextBox 1">
            <a:extLst>
              <a:ext uri="{FF2B5EF4-FFF2-40B4-BE49-F238E27FC236}">
                <a16:creationId xmlns:a16="http://schemas.microsoft.com/office/drawing/2014/main" id="{018DDCCC-9C99-5F5C-9462-955A1E8281DB}"/>
              </a:ext>
            </a:extLst>
          </p:cNvPr>
          <p:cNvSpPr txBox="1"/>
          <p:nvPr/>
        </p:nvSpPr>
        <p:spPr>
          <a:xfrm>
            <a:off x="633845" y="1806376"/>
            <a:ext cx="10422082" cy="64633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Gender field has added coding option 03 – Nonbinary to all collections for both students and staff.</a:t>
            </a:r>
          </a:p>
        </p:txBody>
      </p:sp>
      <p:pic>
        <p:nvPicPr>
          <p:cNvPr id="4" name="Picture 3" descr="Screenshot of Student Gender field in the File Layout.">
            <a:extLst>
              <a:ext uri="{FF2B5EF4-FFF2-40B4-BE49-F238E27FC236}">
                <a16:creationId xmlns:a16="http://schemas.microsoft.com/office/drawing/2014/main" id="{DAF4AB9B-4C78-F63A-2010-DA3B0560ABEA}"/>
              </a:ext>
            </a:extLst>
          </p:cNvPr>
          <p:cNvPicPr>
            <a:picLocks noChangeAspect="1"/>
          </p:cNvPicPr>
          <p:nvPr/>
        </p:nvPicPr>
        <p:blipFill>
          <a:blip r:embed="rId5"/>
          <a:stretch>
            <a:fillRect/>
          </a:stretch>
        </p:blipFill>
        <p:spPr>
          <a:xfrm>
            <a:off x="1653086" y="2949376"/>
            <a:ext cx="7971428" cy="1704762"/>
          </a:xfrm>
          <a:prstGeom prst="rect">
            <a:avLst/>
          </a:prstGeom>
          <a:ln>
            <a:solidFill>
              <a:schemeClr val="tx1"/>
            </a:solidFill>
          </a:ln>
        </p:spPr>
      </p:pic>
      <p:sp>
        <p:nvSpPr>
          <p:cNvPr id="16" name="TextBox 15">
            <a:extLst>
              <a:ext uri="{FF2B5EF4-FFF2-40B4-BE49-F238E27FC236}">
                <a16:creationId xmlns:a16="http://schemas.microsoft.com/office/drawing/2014/main" id="{982B0CB0-9C35-EABF-0A42-E98BA8A0A9C9}"/>
              </a:ext>
            </a:extLst>
          </p:cNvPr>
          <p:cNvSpPr txBox="1"/>
          <p:nvPr/>
        </p:nvSpPr>
        <p:spPr>
          <a:xfrm>
            <a:off x="332509" y="5611091"/>
            <a:ext cx="11253355"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For further details, see the </a:t>
            </a:r>
            <a:r>
              <a:rPr lang="en-US" dirty="0">
                <a:latin typeface="Arial" panose="020B0604020202020204" pitchFamily="34" charset="0"/>
                <a:cs typeface="Arial" panose="020B0604020202020204" pitchFamily="34" charset="0"/>
                <a:hlinkClick r:id="rId6"/>
              </a:rPr>
              <a:t>23-24 Child File Layout and Definitions Document</a:t>
            </a:r>
            <a:endParaRPr lang="en-US" dirty="0">
              <a:latin typeface="Arial" panose="020B0604020202020204" pitchFamily="34" charset="0"/>
              <a:cs typeface="Arial" panose="020B0604020202020204" pitchFamily="34" charset="0"/>
            </a:endParaRPr>
          </a:p>
        </p:txBody>
      </p:sp>
      <p:pic>
        <p:nvPicPr>
          <p:cNvPr id="10" name="Audio 9" descr="Audio recording of the slide.">
            <a:hlinkClick r:id="" action="ppaction://media"/>
            <a:extLst>
              <a:ext uri="{FF2B5EF4-FFF2-40B4-BE49-F238E27FC236}">
                <a16:creationId xmlns:a16="http://schemas.microsoft.com/office/drawing/2014/main" id="{90A08B57-DE51-C1A3-E03D-AC315F53CC7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75501293"/>
      </p:ext>
    </p:extLst>
  </p:cSld>
  <p:clrMapOvr>
    <a:masterClrMapping/>
  </p:clrMapOvr>
  <mc:AlternateContent xmlns:mc="http://schemas.openxmlformats.org/markup-compatibility/2006" xmlns:p14="http://schemas.microsoft.com/office/powerpoint/2010/main">
    <mc:Choice Requires="p14">
      <p:transition spd="slow" p14:dur="2000" advTm="27670"/>
    </mc:Choice>
    <mc:Fallback xmlns="">
      <p:transition spd="slow" advTm="27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DC797-549B-49ED-9228-A938B07C4BB6}"/>
              </a:ext>
            </a:extLst>
          </p:cNvPr>
          <p:cNvSpPr>
            <a:spLocks noGrp="1"/>
          </p:cNvSpPr>
          <p:nvPr>
            <p:ph type="title"/>
          </p:nvPr>
        </p:nvSpPr>
        <p:spPr/>
        <p:txBody>
          <a:bodyPr>
            <a:normAutofit/>
          </a:bodyPr>
          <a:lstStyle/>
          <a:p>
            <a:r>
              <a:rPr lang="en-US" sz="3200" dirty="0">
                <a:solidFill>
                  <a:schemeClr val="tx1"/>
                </a:solidFill>
                <a:latin typeface="Arial" panose="020B0604020202020204" pitchFamily="34" charset="0"/>
                <a:cs typeface="Arial" panose="020B0604020202020204" pitchFamily="34" charset="0"/>
              </a:rPr>
              <a:t>Removal of Disability Coding Option</a:t>
            </a:r>
          </a:p>
        </p:txBody>
      </p:sp>
      <p:sp>
        <p:nvSpPr>
          <p:cNvPr id="3" name="Slide Number Placeholder 2">
            <a:extLst>
              <a:ext uri="{FF2B5EF4-FFF2-40B4-BE49-F238E27FC236}">
                <a16:creationId xmlns:a16="http://schemas.microsoft.com/office/drawing/2014/main" id="{D99D5F67-22FF-4C7A-BDC7-AC39992363B0}"/>
              </a:ext>
              <a:ext uri="{C183D7F6-B498-43B3-948B-1728B52AA6E4}">
                <adec:decorative xmlns:adec="http://schemas.microsoft.com/office/drawing/2017/decorative" val="1"/>
              </a:ext>
            </a:extLst>
          </p:cNvPr>
          <p:cNvSpPr>
            <a:spLocks noGrp="1"/>
          </p:cNvSpPr>
          <p:nvPr>
            <p:ph type="sldNum" idx="12"/>
          </p:nvPr>
        </p:nvSpPr>
        <p:spPr>
          <a:xfrm>
            <a:off x="9782969" y="6261913"/>
            <a:ext cx="548700" cy="417900"/>
          </a:xfrm>
        </p:spPr>
        <p:txBody>
          <a:bodyPr/>
          <a:lstStyle/>
          <a:p>
            <a:fld id="{00000000-1234-1234-1234-123412341234}" type="slidenum">
              <a:rPr lang="en"/>
              <a:pPr/>
              <a:t>6</a:t>
            </a:fld>
            <a:endParaRPr lang="en" dirty="0"/>
          </a:p>
        </p:txBody>
      </p:sp>
      <p:sp>
        <p:nvSpPr>
          <p:cNvPr id="4" name="TextBox 3">
            <a:extLst>
              <a:ext uri="{FF2B5EF4-FFF2-40B4-BE49-F238E27FC236}">
                <a16:creationId xmlns:a16="http://schemas.microsoft.com/office/drawing/2014/main" id="{7416C42A-66CA-CEFA-5C99-CD1FBD8E18A1}"/>
              </a:ext>
            </a:extLst>
          </p:cNvPr>
          <p:cNvSpPr txBox="1"/>
          <p:nvPr/>
        </p:nvSpPr>
        <p:spPr>
          <a:xfrm>
            <a:off x="426024" y="1453011"/>
            <a:ext cx="2732809"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Delay Codes Removed</a:t>
            </a:r>
          </a:p>
        </p:txBody>
      </p:sp>
      <p:sp>
        <p:nvSpPr>
          <p:cNvPr id="6" name="TextBox 5">
            <a:extLst>
              <a:ext uri="{FF2B5EF4-FFF2-40B4-BE49-F238E27FC236}">
                <a16:creationId xmlns:a16="http://schemas.microsoft.com/office/drawing/2014/main" id="{8C06185C-6B2B-1B15-5D1F-3AF33551C880}"/>
              </a:ext>
            </a:extLst>
          </p:cNvPr>
          <p:cNvSpPr txBox="1"/>
          <p:nvPr/>
        </p:nvSpPr>
        <p:spPr>
          <a:xfrm>
            <a:off x="426024" y="1867231"/>
            <a:ext cx="10837719" cy="64633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Coding option 12 – Infant/Toddler with a Disability has been removed as a coding option for the Primary Disability Field.</a:t>
            </a:r>
          </a:p>
        </p:txBody>
      </p:sp>
      <p:pic>
        <p:nvPicPr>
          <p:cNvPr id="1026" name="Picture 2" descr="Image of Disability coding options in the file layout.">
            <a:extLst>
              <a:ext uri="{FF2B5EF4-FFF2-40B4-BE49-F238E27FC236}">
                <a16:creationId xmlns:a16="http://schemas.microsoft.com/office/drawing/2014/main" id="{80298544-2EED-4A06-F72C-C8D7251021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0325" y="2912125"/>
            <a:ext cx="5572125" cy="317481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9663E5C8-A137-1AFD-BA2F-EE890EA0B66B}"/>
              </a:ext>
            </a:extLst>
          </p:cNvPr>
          <p:cNvSpPr txBox="1"/>
          <p:nvPr/>
        </p:nvSpPr>
        <p:spPr>
          <a:xfrm>
            <a:off x="362599" y="6086940"/>
            <a:ext cx="9694720"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For further details on these changes, see the </a:t>
            </a:r>
            <a:r>
              <a:rPr lang="en-US" sz="1600" dirty="0">
                <a:latin typeface="Arial" panose="020B0604020202020204" pitchFamily="34" charset="0"/>
                <a:cs typeface="Arial" panose="020B0604020202020204" pitchFamily="34" charset="0"/>
                <a:hlinkClick r:id="rId6"/>
              </a:rPr>
              <a:t>Participation File Layout and Definitions Document </a:t>
            </a:r>
            <a:r>
              <a:rPr lang="en-US" sz="1600" dirty="0">
                <a:latin typeface="Arial" panose="020B0604020202020204" pitchFamily="34" charset="0"/>
                <a:cs typeface="Arial" panose="020B0604020202020204" pitchFamily="34" charset="0"/>
              </a:rPr>
              <a:t>for 23-24</a:t>
            </a:r>
          </a:p>
        </p:txBody>
      </p:sp>
      <p:pic>
        <p:nvPicPr>
          <p:cNvPr id="13" name="Audio 12" descr="Audio recording of the slide.">
            <a:hlinkClick r:id="" action="ppaction://media"/>
            <a:extLst>
              <a:ext uri="{FF2B5EF4-FFF2-40B4-BE49-F238E27FC236}">
                <a16:creationId xmlns:a16="http://schemas.microsoft.com/office/drawing/2014/main" id="{CA69842A-ED0D-A788-AF33-134CDA61EBB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44338005"/>
      </p:ext>
    </p:extLst>
  </p:cSld>
  <p:clrMapOvr>
    <a:masterClrMapping/>
  </p:clrMapOvr>
  <mc:AlternateContent xmlns:mc="http://schemas.openxmlformats.org/markup-compatibility/2006" xmlns:p14="http://schemas.microsoft.com/office/powerpoint/2010/main">
    <mc:Choice Requires="p14">
      <p:transition spd="slow" p14:dur="2000" advTm="15319"/>
    </mc:Choice>
    <mc:Fallback xmlns="">
      <p:transition spd="slow" advTm="15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880551" y="262461"/>
            <a:ext cx="8549199" cy="1143000"/>
          </a:xfrm>
          <a:prstGeom prst="rect">
            <a:avLst/>
          </a:prstGeom>
        </p:spPr>
        <p:txBody>
          <a:bodyPr spcFirstLastPara="1" wrap="square" lIns="91425" tIns="91425" rIns="91425" bIns="91425" anchor="b" anchorCtr="0">
            <a:noAutofit/>
          </a:bodyPr>
          <a:lstStyle/>
          <a:p>
            <a:r>
              <a:rPr lang="en-US" dirty="0">
                <a:solidFill>
                  <a:schemeClr val="tx1"/>
                </a:solidFill>
                <a:latin typeface="Arial" panose="020B0604020202020204" pitchFamily="34" charset="0"/>
                <a:cs typeface="Arial" panose="020B0604020202020204" pitchFamily="34" charset="0"/>
              </a:rPr>
              <a:t>Path 1 Fields/Referral Types Removed</a:t>
            </a:r>
            <a:endParaRPr dirty="0">
              <a:solidFill>
                <a:schemeClr val="tx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DE5A24C6-D97F-68C0-4071-F19D1CD37AD5}"/>
              </a:ext>
            </a:extLst>
          </p:cNvPr>
          <p:cNvSpPr txBox="1"/>
          <p:nvPr/>
        </p:nvSpPr>
        <p:spPr>
          <a:xfrm>
            <a:off x="529936" y="1338786"/>
            <a:ext cx="10781513" cy="2970044"/>
          </a:xfrm>
          <a:prstGeom prst="rect">
            <a:avLst/>
          </a:prstGeom>
          <a:noFill/>
        </p:spPr>
        <p:txBody>
          <a:bodyPr wrap="square" rtlCol="0">
            <a:spAutoFit/>
          </a:bodyPr>
          <a:lstStyle/>
          <a:p>
            <a:pPr marL="285750" indent="-285750">
              <a:buFont typeface="Arial" panose="020B0604020202020204" pitchFamily="34" charset="0"/>
              <a:buChar char="•"/>
            </a:pPr>
            <a:r>
              <a:rPr lang="en-US" sz="1700" dirty="0">
                <a:effectLst/>
                <a:latin typeface="Arial" panose="020B0604020202020204" pitchFamily="34" charset="0"/>
                <a:ea typeface="Times New Roman" panose="02020603050405020304" pitchFamily="18" charset="0"/>
                <a:cs typeface="Arial" panose="020B0604020202020204" pitchFamily="34" charset="0"/>
              </a:rPr>
              <a:t>Path 1 data fields have officially been removed from the collection</a:t>
            </a:r>
          </a:p>
          <a:p>
            <a:pPr marL="285750" indent="-285750">
              <a:buFont typeface="Arial" panose="020B0604020202020204" pitchFamily="34" charset="0"/>
              <a:buChar char="•"/>
            </a:pPr>
            <a:r>
              <a:rPr lang="en-US" sz="1700" dirty="0">
                <a:effectLst/>
                <a:latin typeface="Arial" panose="020B0604020202020204" pitchFamily="34" charset="0"/>
                <a:ea typeface="Times New Roman" panose="02020603050405020304" pitchFamily="18" charset="0"/>
                <a:cs typeface="Arial" panose="020B0604020202020204" pitchFamily="34" charset="0"/>
              </a:rPr>
              <a:t>Community Centered Boards will be responsible for the Part C evaluations</a:t>
            </a:r>
          </a:p>
          <a:p>
            <a:pPr marL="285750" indent="-285750">
              <a:buFont typeface="Arial" panose="020B0604020202020204" pitchFamily="34" charset="0"/>
              <a:buChar char="•"/>
            </a:pPr>
            <a:endParaRPr lang="en-US" sz="17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7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7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700" dirty="0">
              <a:latin typeface="Arial" panose="020B0604020202020204" pitchFamily="34" charset="0"/>
              <a:cs typeface="Arial" panose="020B0604020202020204" pitchFamily="34" charset="0"/>
            </a:endParaRPr>
          </a:p>
          <a:p>
            <a:endParaRPr lang="en-US" sz="17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Given this, all related Special Education Referral Types related to Path 1 students have been removed as well.  This includes 01, 04, and 05.  These have always been 03 or 06 for CSI schools</a:t>
            </a:r>
          </a:p>
          <a:p>
            <a:pPr marL="285750"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The field name has also been updated to remove any references to Part C and now is Special Education Referral Type</a:t>
            </a:r>
          </a:p>
        </p:txBody>
      </p:sp>
      <p:pic>
        <p:nvPicPr>
          <p:cNvPr id="5" name="Picture 4" descr="Screenshot of Path 1 fields removed on the File Layout.">
            <a:extLst>
              <a:ext uri="{FF2B5EF4-FFF2-40B4-BE49-F238E27FC236}">
                <a16:creationId xmlns:a16="http://schemas.microsoft.com/office/drawing/2014/main" id="{3B634EF5-97F2-D061-369A-3CE3685A8F9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563942" y="1981201"/>
            <a:ext cx="8549200" cy="1146274"/>
          </a:xfrm>
          <a:prstGeom prst="rect">
            <a:avLst/>
          </a:prstGeom>
          <a:ln>
            <a:solidFill>
              <a:schemeClr val="tx1"/>
            </a:solidFill>
          </a:ln>
        </p:spPr>
      </p:pic>
      <p:pic>
        <p:nvPicPr>
          <p:cNvPr id="4" name="Picture 3" descr="Image of the Referral Type fields updated with 01, 04, and 05 removed.">
            <a:extLst>
              <a:ext uri="{FF2B5EF4-FFF2-40B4-BE49-F238E27FC236}">
                <a16:creationId xmlns:a16="http://schemas.microsoft.com/office/drawing/2014/main" id="{008AA5A7-A8CD-F772-1A1D-337C02B6ED91}"/>
              </a:ext>
            </a:extLst>
          </p:cNvPr>
          <p:cNvPicPr>
            <a:picLocks noChangeAspect="1"/>
          </p:cNvPicPr>
          <p:nvPr/>
        </p:nvPicPr>
        <p:blipFill>
          <a:blip r:embed="rId6"/>
          <a:stretch>
            <a:fillRect/>
          </a:stretch>
        </p:blipFill>
        <p:spPr>
          <a:xfrm>
            <a:off x="2857500" y="4143646"/>
            <a:ext cx="6700837" cy="2451894"/>
          </a:xfrm>
          <a:prstGeom prst="rect">
            <a:avLst/>
          </a:prstGeom>
          <a:ln>
            <a:solidFill>
              <a:schemeClr val="tx1"/>
            </a:solidFill>
          </a:ln>
        </p:spPr>
      </p:pic>
      <p:sp>
        <p:nvSpPr>
          <p:cNvPr id="126" name="Shape 126">
            <a:extLst>
              <a:ext uri="{C183D7F6-B498-43B3-948B-1728B52AA6E4}">
                <adec:decorative xmlns:adec="http://schemas.microsoft.com/office/drawing/2017/decorative" val="1"/>
              </a:ext>
            </a:extLst>
          </p:cNvPr>
          <p:cNvSpPr txBox="1">
            <a:spLocks noGrp="1"/>
          </p:cNvSpPr>
          <p:nvPr>
            <p:ph type="sldNum" idx="12"/>
          </p:nvPr>
        </p:nvSpPr>
        <p:spPr>
          <a:xfrm>
            <a:off x="10004575" y="6364177"/>
            <a:ext cx="548700" cy="417900"/>
          </a:xfrm>
          <a:prstGeom prst="rect">
            <a:avLst/>
          </a:prstGeom>
        </p:spPr>
        <p:txBody>
          <a:bodyPr spcFirstLastPara="1" wrap="square" lIns="91425" tIns="91425" rIns="91425" bIns="91425" anchor="t" anchorCtr="0">
            <a:noAutofit/>
          </a:bodyPr>
          <a:lstStyle/>
          <a:p>
            <a:fld id="{00000000-1234-1234-1234-123412341234}" type="slidenum">
              <a:rPr lang="en"/>
              <a:pPr/>
              <a:t>7</a:t>
            </a:fld>
            <a:endParaRPr dirty="0"/>
          </a:p>
        </p:txBody>
      </p:sp>
      <p:pic>
        <p:nvPicPr>
          <p:cNvPr id="8" name="Audio 7" descr="Audio recording of the slide.">
            <a:hlinkClick r:id="" action="ppaction://media"/>
            <a:extLst>
              <a:ext uri="{FF2B5EF4-FFF2-40B4-BE49-F238E27FC236}">
                <a16:creationId xmlns:a16="http://schemas.microsoft.com/office/drawing/2014/main" id="{2C18F1F7-FCF6-045D-0255-EE8E9308778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53082498"/>
      </p:ext>
    </p:extLst>
  </p:cSld>
  <p:clrMapOvr>
    <a:masterClrMapping/>
  </p:clrMapOvr>
  <mc:AlternateContent xmlns:mc="http://schemas.openxmlformats.org/markup-compatibility/2006" xmlns:p14="http://schemas.microsoft.com/office/powerpoint/2010/main">
    <mc:Choice Requires="p14">
      <p:transition spd="slow" p14:dur="2000" advTm="40947"/>
    </mc:Choice>
    <mc:Fallback xmlns="">
      <p:transition spd="slow" advTm="40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880551" y="195786"/>
            <a:ext cx="7584708" cy="1143000"/>
          </a:xfrm>
          <a:prstGeom prst="rect">
            <a:avLst/>
          </a:prstGeom>
        </p:spPr>
        <p:txBody>
          <a:bodyPr spcFirstLastPara="1" wrap="square" lIns="91425" tIns="91425" rIns="91425" bIns="91425" anchor="b" anchorCtr="0">
            <a:noAutofit/>
          </a:bodyPr>
          <a:lstStyle/>
          <a:p>
            <a:r>
              <a:rPr lang="en-US" dirty="0">
                <a:solidFill>
                  <a:schemeClr val="tx1"/>
                </a:solidFill>
                <a:latin typeface="Arial" panose="020B0604020202020204" pitchFamily="34" charset="0"/>
                <a:cs typeface="Arial" panose="020B0604020202020204" pitchFamily="34" charset="0"/>
              </a:rPr>
              <a:t>Field Names Clarified</a:t>
            </a:r>
            <a:endParaRPr dirty="0">
              <a:solidFill>
                <a:schemeClr val="tx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1445EE9-B8D8-4576-8D8E-0749821AD353}"/>
              </a:ext>
            </a:extLst>
          </p:cNvPr>
          <p:cNvSpPr txBox="1"/>
          <p:nvPr/>
        </p:nvSpPr>
        <p:spPr>
          <a:xfrm>
            <a:off x="656492" y="1245001"/>
            <a:ext cx="10654957" cy="147732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term “SPED” was added to the beginning of both the Pupils Attendance Information and Basis of Exit field to further indicate field is related to Special Education Reporting when working with multiple collections.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5" name="TextBox 4">
            <a:extLst>
              <a:ext uri="{FF2B5EF4-FFF2-40B4-BE49-F238E27FC236}">
                <a16:creationId xmlns:a16="http://schemas.microsoft.com/office/drawing/2014/main" id="{C88F7014-215A-71C2-FE63-7CE2987D3349}"/>
              </a:ext>
            </a:extLst>
          </p:cNvPr>
          <p:cNvSpPr txBox="1"/>
          <p:nvPr/>
        </p:nvSpPr>
        <p:spPr>
          <a:xfrm>
            <a:off x="1809750" y="2388001"/>
            <a:ext cx="9396924" cy="369332"/>
          </a:xfrm>
          <a:prstGeom prst="rect">
            <a:avLst/>
          </a:prstGeom>
          <a:noFill/>
        </p:spPr>
        <p:txBody>
          <a:bodyPr wrap="square" rtlCol="0">
            <a:spAutoFit/>
          </a:bodyPr>
          <a:lstStyle/>
          <a:p>
            <a:r>
              <a:rPr lang="en-US" dirty="0"/>
              <a:t>Pupils Attendance Information		SPED Pupils Attendance Information</a:t>
            </a:r>
          </a:p>
        </p:txBody>
      </p:sp>
      <p:sp>
        <p:nvSpPr>
          <p:cNvPr id="2" name="Arrow: Right 1" descr="Arrow pointing from old field name to new field name">
            <a:extLst>
              <a:ext uri="{FF2B5EF4-FFF2-40B4-BE49-F238E27FC236}">
                <a16:creationId xmlns:a16="http://schemas.microsoft.com/office/drawing/2014/main" id="{FBD5C556-34B3-A65A-4BEE-8B4B5FAC77FC}"/>
              </a:ext>
            </a:extLst>
          </p:cNvPr>
          <p:cNvSpPr/>
          <p:nvPr/>
        </p:nvSpPr>
        <p:spPr>
          <a:xfrm>
            <a:off x="4848225" y="2463333"/>
            <a:ext cx="1485900" cy="258996"/>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82DFC48-8C6D-DCB1-E293-8DD733A830BC}"/>
              </a:ext>
            </a:extLst>
          </p:cNvPr>
          <p:cNvSpPr txBox="1"/>
          <p:nvPr/>
        </p:nvSpPr>
        <p:spPr>
          <a:xfrm>
            <a:off x="2855007" y="3114836"/>
            <a:ext cx="6257925" cy="369332"/>
          </a:xfrm>
          <a:prstGeom prst="rect">
            <a:avLst/>
          </a:prstGeom>
          <a:noFill/>
        </p:spPr>
        <p:txBody>
          <a:bodyPr wrap="square" rtlCol="0">
            <a:spAutoFit/>
          </a:bodyPr>
          <a:lstStyle/>
          <a:p>
            <a:r>
              <a:rPr lang="en-US" dirty="0"/>
              <a:t>Basis of Exit			SPED Basis of Exit	</a:t>
            </a:r>
          </a:p>
        </p:txBody>
      </p:sp>
      <p:sp>
        <p:nvSpPr>
          <p:cNvPr id="4" name="Arrow: Right 3" descr="Arrow pointing from old field name to new field name">
            <a:extLst>
              <a:ext uri="{FF2B5EF4-FFF2-40B4-BE49-F238E27FC236}">
                <a16:creationId xmlns:a16="http://schemas.microsoft.com/office/drawing/2014/main" id="{8B5C45DF-4CFF-C7BD-DD62-862A9C028641}"/>
              </a:ext>
            </a:extLst>
          </p:cNvPr>
          <p:cNvSpPr/>
          <p:nvPr/>
        </p:nvSpPr>
        <p:spPr>
          <a:xfrm>
            <a:off x="4848225" y="3170004"/>
            <a:ext cx="1485900" cy="258996"/>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Image of SPED Pupils Attendance Information in the File Layout">
            <a:extLst>
              <a:ext uri="{FF2B5EF4-FFF2-40B4-BE49-F238E27FC236}">
                <a16:creationId xmlns:a16="http://schemas.microsoft.com/office/drawing/2014/main" id="{EA97F0C7-482C-3A67-E69F-436EBBF7B030}"/>
              </a:ext>
            </a:extLst>
          </p:cNvPr>
          <p:cNvPicPr>
            <a:picLocks noChangeAspect="1"/>
          </p:cNvPicPr>
          <p:nvPr/>
        </p:nvPicPr>
        <p:blipFill>
          <a:blip r:embed="rId5"/>
          <a:stretch>
            <a:fillRect/>
          </a:stretch>
        </p:blipFill>
        <p:spPr>
          <a:xfrm>
            <a:off x="260837" y="4347328"/>
            <a:ext cx="5330338" cy="1803060"/>
          </a:xfrm>
          <a:prstGeom prst="rect">
            <a:avLst/>
          </a:prstGeom>
          <a:ln>
            <a:solidFill>
              <a:schemeClr val="tx1"/>
            </a:solidFill>
          </a:ln>
        </p:spPr>
      </p:pic>
      <p:pic>
        <p:nvPicPr>
          <p:cNvPr id="11" name="Picture 10" descr="Image of the SPED Basis of Exit field on the File Layout">
            <a:extLst>
              <a:ext uri="{FF2B5EF4-FFF2-40B4-BE49-F238E27FC236}">
                <a16:creationId xmlns:a16="http://schemas.microsoft.com/office/drawing/2014/main" id="{2CC870F1-EED4-88E6-2E6F-CD5FECED8FE7}"/>
              </a:ext>
            </a:extLst>
          </p:cNvPr>
          <p:cNvPicPr>
            <a:picLocks noChangeAspect="1"/>
          </p:cNvPicPr>
          <p:nvPr/>
        </p:nvPicPr>
        <p:blipFill>
          <a:blip r:embed="rId6"/>
          <a:stretch>
            <a:fillRect/>
          </a:stretch>
        </p:blipFill>
        <p:spPr>
          <a:xfrm>
            <a:off x="5934075" y="4347329"/>
            <a:ext cx="5810250" cy="1803060"/>
          </a:xfrm>
          <a:prstGeom prst="rect">
            <a:avLst/>
          </a:prstGeom>
          <a:ln>
            <a:solidFill>
              <a:schemeClr val="tx1"/>
            </a:solidFill>
          </a:ln>
        </p:spPr>
      </p:pic>
      <p:sp>
        <p:nvSpPr>
          <p:cNvPr id="126" name="Shape 126">
            <a:extLst>
              <a:ext uri="{C183D7F6-B498-43B3-948B-1728B52AA6E4}">
                <adec:decorative xmlns:adec="http://schemas.microsoft.com/office/drawing/2017/decorative" val="1"/>
              </a:ext>
            </a:extLst>
          </p:cNvPr>
          <p:cNvSpPr txBox="1">
            <a:spLocks noGrp="1"/>
          </p:cNvSpPr>
          <p:nvPr>
            <p:ph type="sldNum" idx="12"/>
          </p:nvPr>
        </p:nvSpPr>
        <p:spPr>
          <a:xfrm>
            <a:off x="10004575" y="6364177"/>
            <a:ext cx="548700" cy="417900"/>
          </a:xfrm>
          <a:prstGeom prst="rect">
            <a:avLst/>
          </a:prstGeom>
        </p:spPr>
        <p:txBody>
          <a:bodyPr spcFirstLastPara="1" wrap="square" lIns="91425" tIns="91425" rIns="91425" bIns="91425" anchor="t" anchorCtr="0">
            <a:noAutofit/>
          </a:bodyPr>
          <a:lstStyle/>
          <a:p>
            <a:fld id="{00000000-1234-1234-1234-123412341234}" type="slidenum">
              <a:rPr lang="en"/>
              <a:pPr/>
              <a:t>8</a:t>
            </a:fld>
            <a:endParaRPr dirty="0"/>
          </a:p>
        </p:txBody>
      </p:sp>
      <p:pic>
        <p:nvPicPr>
          <p:cNvPr id="10" name="Audio 9" descr="Audio recording of the slide.">
            <a:hlinkClick r:id="" action="ppaction://media"/>
            <a:extLst>
              <a:ext uri="{FF2B5EF4-FFF2-40B4-BE49-F238E27FC236}">
                <a16:creationId xmlns:a16="http://schemas.microsoft.com/office/drawing/2014/main" id="{54CDF91A-B74F-93C7-2651-964E3356FD1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75191552"/>
      </p:ext>
    </p:extLst>
  </p:cSld>
  <p:clrMapOvr>
    <a:masterClrMapping/>
  </p:clrMapOvr>
  <mc:AlternateContent xmlns:mc="http://schemas.openxmlformats.org/markup-compatibility/2006" xmlns:p14="http://schemas.microsoft.com/office/powerpoint/2010/main">
    <mc:Choice Requires="p14">
      <p:transition spd="slow" p14:dur="2000" advTm="29121"/>
    </mc:Choice>
    <mc:Fallback xmlns="">
      <p:transition spd="slow" advTm="29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882BF-0F20-3279-3D0D-11B72DC9E0DD}"/>
              </a:ext>
            </a:extLst>
          </p:cNvPr>
          <p:cNvSpPr>
            <a:spLocks noGrp="1"/>
          </p:cNvSpPr>
          <p:nvPr>
            <p:ph type="title"/>
          </p:nvPr>
        </p:nvSpPr>
        <p:spPr/>
        <p:txBody>
          <a:bodyPr/>
          <a:lstStyle/>
          <a:p>
            <a:r>
              <a:rPr lang="en-US" dirty="0"/>
              <a:t>Enrich Updates</a:t>
            </a:r>
          </a:p>
        </p:txBody>
      </p:sp>
      <p:sp>
        <p:nvSpPr>
          <p:cNvPr id="3" name="TextBox 2">
            <a:extLst>
              <a:ext uri="{FF2B5EF4-FFF2-40B4-BE49-F238E27FC236}">
                <a16:creationId xmlns:a16="http://schemas.microsoft.com/office/drawing/2014/main" id="{0337735B-B334-BA53-C03A-6B19B7D73DE0}"/>
              </a:ext>
            </a:extLst>
          </p:cNvPr>
          <p:cNvSpPr txBox="1"/>
          <p:nvPr/>
        </p:nvSpPr>
        <p:spPr>
          <a:xfrm>
            <a:off x="2020957" y="1421296"/>
            <a:ext cx="7886700" cy="4247317"/>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prstClr val="black"/>
                </a:solidFill>
                <a:latin typeface="Arial" panose="020B0604020202020204" pitchFamily="34" charset="0"/>
                <a:cs typeface="Arial" panose="020B0604020202020204" pitchFamily="34" charset="0"/>
              </a:rPr>
              <a:t>Schools using Enrich will be moved from the CSI shared system to their own instance of Enrich over the next few months.  This is due to schools not having the ability to extract their own files for data collections.</a:t>
            </a:r>
          </a:p>
          <a:p>
            <a:pPr marL="285750" indent="-285750">
              <a:buFont typeface="Arial" panose="020B0604020202020204" pitchFamily="34" charset="0"/>
              <a:buChar char="•"/>
            </a:pPr>
            <a:endParaRPr lang="en-US" b="1" dirty="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solidFill>
                  <a:prstClr val="black"/>
                </a:solidFill>
                <a:latin typeface="Arial" panose="020B0604020202020204" pitchFamily="34" charset="0"/>
                <a:cs typeface="Arial" panose="020B0604020202020204" pitchFamily="34" charset="0"/>
              </a:rPr>
              <a:t>Matt Hudson or your CSI SPED Coordinator has reached out to schools to provide information and Implementation updates.</a:t>
            </a:r>
          </a:p>
          <a:p>
            <a:pPr marL="285750" indent="-285750">
              <a:buFont typeface="Arial" panose="020B0604020202020204" pitchFamily="34" charset="0"/>
              <a:buChar char="•"/>
            </a:pPr>
            <a:endParaRPr lang="en-US" b="1" dirty="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solidFill>
                  <a:prstClr val="black"/>
                </a:solidFill>
                <a:latin typeface="Arial" panose="020B0604020202020204" pitchFamily="34" charset="0"/>
                <a:cs typeface="Arial" panose="020B0604020202020204" pitchFamily="34" charset="0"/>
              </a:rPr>
              <a:t>You’ll need to work with Frontline on a timing and details.</a:t>
            </a:r>
          </a:p>
          <a:p>
            <a:pPr marL="285750" indent="-285750">
              <a:buFont typeface="Arial" panose="020B0604020202020204" pitchFamily="34" charset="0"/>
              <a:buChar char="•"/>
            </a:pPr>
            <a:endParaRPr lang="en-US" b="1" dirty="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solidFill>
                  <a:prstClr val="black"/>
                </a:solidFill>
                <a:latin typeface="Arial" panose="020B0604020202020204" pitchFamily="34" charset="0"/>
                <a:cs typeface="Arial" panose="020B0604020202020204" pitchFamily="34" charset="0"/>
              </a:rPr>
              <a:t>If the school's implementation is very close to the December Count Deadline, you will have the opportunity to use starting point files for one more year.  Schools should have the ability and all students added by 23-24 SPED EOY.  </a:t>
            </a:r>
          </a:p>
          <a:p>
            <a:endParaRPr lang="en-US" dirty="0">
              <a:solidFill>
                <a:prstClr val="black"/>
              </a:solidFill>
              <a:latin typeface="Arial" panose="020B0604020202020204" pitchFamily="34" charset="0"/>
              <a:cs typeface="Arial" panose="020B0604020202020204" pitchFamily="34" charset="0"/>
            </a:endParaRPr>
          </a:p>
        </p:txBody>
      </p:sp>
      <p:pic>
        <p:nvPicPr>
          <p:cNvPr id="6" name="Audio 5" descr="Audio recording of the slide.">
            <a:hlinkClick r:id="" action="ppaction://media"/>
            <a:extLst>
              <a:ext uri="{FF2B5EF4-FFF2-40B4-BE49-F238E27FC236}">
                <a16:creationId xmlns:a16="http://schemas.microsoft.com/office/drawing/2014/main" id="{9083F72A-6639-0195-3C91-A557BB5BF62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97301670"/>
      </p:ext>
    </p:extLst>
  </p:cSld>
  <p:clrMapOvr>
    <a:masterClrMapping/>
  </p:clrMapOvr>
  <mc:AlternateContent xmlns:mc="http://schemas.openxmlformats.org/markup-compatibility/2006" xmlns:p14="http://schemas.microsoft.com/office/powerpoint/2010/main">
    <mc:Choice Requires="p14">
      <p:transition spd="slow" p14:dur="2000" advTm="64220"/>
    </mc:Choice>
    <mc:Fallback xmlns="">
      <p:transition spd="slow" advTm="64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Custom 7">
      <a:dk1>
        <a:sysClr val="windowText" lastClr="000000"/>
      </a:dk1>
      <a:lt1>
        <a:sysClr val="window" lastClr="FFFFFF"/>
      </a:lt1>
      <a:dk2>
        <a:srgbClr val="44546A"/>
      </a:dk2>
      <a:lt2>
        <a:srgbClr val="E7E6E6"/>
      </a:lt2>
      <a:accent1>
        <a:srgbClr val="455FA9"/>
      </a:accent1>
      <a:accent2>
        <a:srgbClr val="008CA0"/>
      </a:accent2>
      <a:accent3>
        <a:srgbClr val="7C9B52"/>
      </a:accent3>
      <a:accent4>
        <a:srgbClr val="EFAA1F"/>
      </a:accent4>
      <a:accent5>
        <a:srgbClr val="C63F28"/>
      </a:accent5>
      <a:accent6>
        <a:srgbClr val="A5A5A5"/>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D161E7A-7D8E-4E72-8ED2-4D0B8F32613B}" vid="{CA3A0DFE-0BC8-4572-A734-C88B1C6E7B1B}"/>
    </a:ext>
  </a:extLst>
</a:theme>
</file>

<file path=ppt/theme/theme3.xml><?xml version="1.0" encoding="utf-8"?>
<a:theme xmlns:a="http://schemas.openxmlformats.org/drawingml/2006/main" name="1_Office Theme">
  <a:themeElements>
    <a:clrScheme name="Custom 7">
      <a:dk1>
        <a:sysClr val="windowText" lastClr="000000"/>
      </a:dk1>
      <a:lt1>
        <a:sysClr val="window" lastClr="FFFFFF"/>
      </a:lt1>
      <a:dk2>
        <a:srgbClr val="44546A"/>
      </a:dk2>
      <a:lt2>
        <a:srgbClr val="E7E6E6"/>
      </a:lt2>
      <a:accent1>
        <a:srgbClr val="455FA9"/>
      </a:accent1>
      <a:accent2>
        <a:srgbClr val="008CA0"/>
      </a:accent2>
      <a:accent3>
        <a:srgbClr val="7C9B52"/>
      </a:accent3>
      <a:accent4>
        <a:srgbClr val="EFAA1F"/>
      </a:accent4>
      <a:accent5>
        <a:srgbClr val="C63F28"/>
      </a:accent5>
      <a:accent6>
        <a:srgbClr val="A5A5A5"/>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D161E7A-7D8E-4E72-8ED2-4D0B8F32613B}" vid="{CA3A0DFE-0BC8-4572-A734-C88B1C6E7B1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3779</TotalTime>
  <Words>3330</Words>
  <Application>Microsoft Office PowerPoint</Application>
  <PresentationFormat>Widescreen</PresentationFormat>
  <Paragraphs>172</Paragraphs>
  <Slides>20</Slides>
  <Notes>20</Notes>
  <HiddenSlides>0</HiddenSlides>
  <MMClips>20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20</vt:i4>
      </vt:variant>
    </vt:vector>
  </HeadingPairs>
  <TitlesOfParts>
    <vt:vector size="27" baseType="lpstr">
      <vt:lpstr>Arial</vt:lpstr>
      <vt:lpstr>Calibri</vt:lpstr>
      <vt:lpstr>Calibri Light</vt:lpstr>
      <vt:lpstr>Wingdings</vt:lpstr>
      <vt:lpstr>Office Theme</vt:lpstr>
      <vt:lpstr>2_Office Theme</vt:lpstr>
      <vt:lpstr>1_Office Theme</vt:lpstr>
      <vt:lpstr>2023-24 December Count Collection</vt:lpstr>
      <vt:lpstr>Agenda</vt:lpstr>
      <vt:lpstr>December Count Reminder</vt:lpstr>
      <vt:lpstr>New for December Count 2023-24</vt:lpstr>
      <vt:lpstr>Gender Field Update</vt:lpstr>
      <vt:lpstr>Removal of Disability Coding Option</vt:lpstr>
      <vt:lpstr>Path 1 Fields/Referral Types Removed</vt:lpstr>
      <vt:lpstr>Field Names Clarified</vt:lpstr>
      <vt:lpstr>Enrich Updates</vt:lpstr>
      <vt:lpstr>Data Validation/Collaboration</vt:lpstr>
      <vt:lpstr>Across Collection Collaboration</vt:lpstr>
      <vt:lpstr>EDID Fields and the HR Collection</vt:lpstr>
      <vt:lpstr>EDIDs not Showing up in the Participation File – Infinite Campus</vt:lpstr>
      <vt:lpstr>Warning/Error Reminders</vt:lpstr>
      <vt:lpstr>Special Education Staff Requirements</vt:lpstr>
      <vt:lpstr>Staff Approval Matrix (SAM) Warnings</vt:lpstr>
      <vt:lpstr>DC154 Duplicate</vt:lpstr>
      <vt:lpstr>Timelines and Deadlines</vt:lpstr>
      <vt:lpstr>SPED EOY Timelines and Deadlines</vt:lpstr>
      <vt:lpstr>Thank you for Reviewing this Training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2020-21 December Count Collection</dc:title>
  <dc:creator>Hartung, Ryan</dc:creator>
  <cp:lastModifiedBy>Hartung, Ryan</cp:lastModifiedBy>
  <cp:revision>68</cp:revision>
  <dcterms:created xsi:type="dcterms:W3CDTF">2020-08-04T17:48:54Z</dcterms:created>
  <dcterms:modified xsi:type="dcterms:W3CDTF">2023-09-19T20:25:41Z</dcterms:modified>
</cp:coreProperties>
</file>