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Lst>
  <p:notesMasterIdLst>
    <p:notesMasterId r:id="rId12"/>
  </p:notesMasterIdLst>
  <p:sldIdLst>
    <p:sldId id="432" r:id="rId2"/>
    <p:sldId id="3356" r:id="rId3"/>
    <p:sldId id="309" r:id="rId4"/>
    <p:sldId id="404" r:id="rId5"/>
    <p:sldId id="403" r:id="rId6"/>
    <p:sldId id="402" r:id="rId7"/>
    <p:sldId id="405" r:id="rId8"/>
    <p:sldId id="407" r:id="rId9"/>
    <p:sldId id="406" r:id="rId10"/>
    <p:sldId id="335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tung, Ryan" initials="HR" lastIdx="3" clrIdx="0">
    <p:extLst>
      <p:ext uri="{19B8F6BF-5375-455C-9EA6-DF929625EA0E}">
        <p15:presenceInfo xmlns:p15="http://schemas.microsoft.com/office/powerpoint/2012/main" userId="S::Hartung_R@cde.state.co.us::760df91e-2652-4f4c-b7b7-b05866444dd1" providerId="AD"/>
      </p:ext>
    </p:extLst>
  </p:cmAuthor>
  <p:cmAuthor id="2" name="Tribbett, Jessica" initials="TJ" lastIdx="1" clrIdx="1">
    <p:extLst>
      <p:ext uri="{19B8F6BF-5375-455C-9EA6-DF929625EA0E}">
        <p15:presenceInfo xmlns:p15="http://schemas.microsoft.com/office/powerpoint/2012/main" userId="S::Rogers_J@cde.state.co.us::c64e4176-a843-4db9-a852-c8ed419911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CA0"/>
    <a:srgbClr val="455FA9"/>
    <a:srgbClr val="C63F28"/>
    <a:srgbClr val="EFAA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42" autoAdjust="0"/>
    <p:restoredTop sz="83784" autoAdjust="0"/>
  </p:normalViewPr>
  <p:slideViewPr>
    <p:cSldViewPr snapToGrid="0">
      <p:cViewPr varScale="1">
        <p:scale>
          <a:sx n="92" d="100"/>
          <a:sy n="92" d="100"/>
        </p:scale>
        <p:origin x="864" y="78"/>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3D138D-597C-45F6-BA89-19B8AC09A54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1A861A8B-B8A5-498A-A92B-57D57AD828C0}">
      <dgm:prSet phldrT="[Text]"/>
      <dgm:spPr/>
      <dgm:t>
        <a:bodyPr/>
        <a:lstStyle/>
        <a:p>
          <a:r>
            <a:rPr lang="en-US" dirty="0"/>
            <a:t>Read instructions and review the counts in the summary tab</a:t>
          </a:r>
        </a:p>
      </dgm:t>
    </dgm:pt>
    <dgm:pt modelId="{6136EDFE-B6CE-4F1E-9440-42179676E082}" type="parTrans" cxnId="{5DC90C57-F132-4968-B797-6B1444FF8447}">
      <dgm:prSet/>
      <dgm:spPr/>
      <dgm:t>
        <a:bodyPr/>
        <a:lstStyle/>
        <a:p>
          <a:endParaRPr lang="en-US"/>
        </a:p>
      </dgm:t>
    </dgm:pt>
    <dgm:pt modelId="{2C502324-8AEE-4E36-87FC-B3D6D7164DE3}" type="sibTrans" cxnId="{5DC90C57-F132-4968-B797-6B1444FF8447}">
      <dgm:prSet/>
      <dgm:spPr/>
      <dgm:t>
        <a:bodyPr/>
        <a:lstStyle/>
        <a:p>
          <a:endParaRPr lang="en-US"/>
        </a:p>
      </dgm:t>
    </dgm:pt>
    <dgm:pt modelId="{CEC8B57E-AF5E-4A52-A636-06C91F25400B}">
      <dgm:prSet phldrT="[Text]"/>
      <dgm:spPr/>
      <dgm:t>
        <a:bodyPr/>
        <a:lstStyle/>
        <a:p>
          <a:r>
            <a:rPr lang="en-US" dirty="0"/>
            <a:t>If issues discovered, filter the Snapshot tab to determine specific students/staff</a:t>
          </a:r>
        </a:p>
      </dgm:t>
    </dgm:pt>
    <dgm:pt modelId="{2E0772F2-9D47-44EF-BD28-CE3E86857568}" type="parTrans" cxnId="{0BF574CC-AE21-42A2-BE04-D93C030CB976}">
      <dgm:prSet/>
      <dgm:spPr/>
      <dgm:t>
        <a:bodyPr/>
        <a:lstStyle/>
        <a:p>
          <a:endParaRPr lang="en-US"/>
        </a:p>
      </dgm:t>
    </dgm:pt>
    <dgm:pt modelId="{0651C685-AA48-4011-A682-6D613CEB6551}" type="sibTrans" cxnId="{0BF574CC-AE21-42A2-BE04-D93C030CB976}">
      <dgm:prSet/>
      <dgm:spPr/>
      <dgm:t>
        <a:bodyPr/>
        <a:lstStyle/>
        <a:p>
          <a:endParaRPr lang="en-US"/>
        </a:p>
      </dgm:t>
    </dgm:pt>
    <dgm:pt modelId="{029823BB-6644-43EB-B527-C11139FFFBEA}">
      <dgm:prSet phldrT="[Text]"/>
      <dgm:spPr/>
      <dgm:t>
        <a:bodyPr/>
        <a:lstStyle/>
        <a:p>
          <a:r>
            <a:rPr lang="en-US" dirty="0"/>
            <a:t>Reach out to staff for Special Population data review (EL, SPED, Discipline etc.)</a:t>
          </a:r>
        </a:p>
      </dgm:t>
    </dgm:pt>
    <dgm:pt modelId="{2FE609DD-440F-43D2-AD1C-210495307298}" type="parTrans" cxnId="{54ABEE35-E327-496C-BEAF-BBCD6F7A4FFE}">
      <dgm:prSet/>
      <dgm:spPr/>
      <dgm:t>
        <a:bodyPr/>
        <a:lstStyle/>
        <a:p>
          <a:endParaRPr lang="en-US"/>
        </a:p>
      </dgm:t>
    </dgm:pt>
    <dgm:pt modelId="{C6DC27CE-8A07-4D16-9765-E65A54A59E47}" type="sibTrans" cxnId="{54ABEE35-E327-496C-BEAF-BBCD6F7A4FFE}">
      <dgm:prSet/>
      <dgm:spPr/>
      <dgm:t>
        <a:bodyPr/>
        <a:lstStyle/>
        <a:p>
          <a:endParaRPr lang="en-US"/>
        </a:p>
      </dgm:t>
    </dgm:pt>
    <dgm:pt modelId="{E4EE1520-0419-49C0-8E05-EE83F8A8E9A7}">
      <dgm:prSet phldrT="[Text]"/>
      <dgm:spPr/>
      <dgm:t>
        <a:bodyPr/>
        <a:lstStyle/>
        <a:p>
          <a:r>
            <a:rPr lang="en-US" dirty="0"/>
            <a:t>Verify the accuracy of Exit Dates and Types – paying attention to dropouts(40) and graduates(90)</a:t>
          </a:r>
        </a:p>
      </dgm:t>
    </dgm:pt>
    <dgm:pt modelId="{552F599A-DF32-4FD3-B399-56C57B745010}" type="parTrans" cxnId="{AEA5EF9A-9337-4A3A-9419-16659323E31A}">
      <dgm:prSet/>
      <dgm:spPr/>
      <dgm:t>
        <a:bodyPr/>
        <a:lstStyle/>
        <a:p>
          <a:endParaRPr lang="en-US"/>
        </a:p>
      </dgm:t>
    </dgm:pt>
    <dgm:pt modelId="{BEADF13F-D067-4782-A5BF-9D162677BBFC}" type="sibTrans" cxnId="{AEA5EF9A-9337-4A3A-9419-16659323E31A}">
      <dgm:prSet/>
      <dgm:spPr/>
      <dgm:t>
        <a:bodyPr/>
        <a:lstStyle/>
        <a:p>
          <a:endParaRPr lang="en-US"/>
        </a:p>
      </dgm:t>
    </dgm:pt>
    <dgm:pt modelId="{A39380E9-9486-422C-ADB6-A33888D12BE0}">
      <dgm:prSet phldrT="[Text]"/>
      <dgm:spPr/>
      <dgm:t>
        <a:bodyPr/>
        <a:lstStyle/>
        <a:p>
          <a:r>
            <a:rPr lang="en-US" dirty="0"/>
            <a:t>If discrepancies are discovered, submit new files and reach out to CSI</a:t>
          </a:r>
        </a:p>
      </dgm:t>
    </dgm:pt>
    <dgm:pt modelId="{FE2EE088-C6D8-4133-A7AC-4C68D5C1BCB5}" type="parTrans" cxnId="{717B8CFE-3541-4962-8BCD-A6AB6870576C}">
      <dgm:prSet/>
      <dgm:spPr/>
      <dgm:t>
        <a:bodyPr/>
        <a:lstStyle/>
        <a:p>
          <a:endParaRPr lang="en-US"/>
        </a:p>
      </dgm:t>
    </dgm:pt>
    <dgm:pt modelId="{F30C137B-9E67-4658-8124-50747F5C2A7C}" type="sibTrans" cxnId="{717B8CFE-3541-4962-8BCD-A6AB6870576C}">
      <dgm:prSet/>
      <dgm:spPr/>
      <dgm:t>
        <a:bodyPr/>
        <a:lstStyle/>
        <a:p>
          <a:endParaRPr lang="en-US"/>
        </a:p>
      </dgm:t>
    </dgm:pt>
    <dgm:pt modelId="{A637E17A-AEAE-4CB7-BDB5-FF6CE3AC6780}">
      <dgm:prSet phldrT="[Text]"/>
      <dgm:spPr/>
      <dgm:t>
        <a:bodyPr/>
        <a:lstStyle/>
        <a:p>
          <a:r>
            <a:rPr lang="en-US" dirty="0"/>
            <a:t>Once correct, ensure all applicable parties sign and return by the deadline</a:t>
          </a:r>
        </a:p>
      </dgm:t>
    </dgm:pt>
    <dgm:pt modelId="{FA0D95ED-9956-4102-B297-B335FFEAE58F}" type="parTrans" cxnId="{B07A1533-6D5C-445D-BD00-CFB074ADA5B9}">
      <dgm:prSet/>
      <dgm:spPr/>
      <dgm:t>
        <a:bodyPr/>
        <a:lstStyle/>
        <a:p>
          <a:endParaRPr lang="en-US"/>
        </a:p>
      </dgm:t>
    </dgm:pt>
    <dgm:pt modelId="{10037757-8501-46FF-8F56-C5AAD9A7B57A}" type="sibTrans" cxnId="{B07A1533-6D5C-445D-BD00-CFB074ADA5B9}">
      <dgm:prSet/>
      <dgm:spPr/>
      <dgm:t>
        <a:bodyPr/>
        <a:lstStyle/>
        <a:p>
          <a:endParaRPr lang="en-US"/>
        </a:p>
      </dgm:t>
    </dgm:pt>
    <dgm:pt modelId="{F0ECB1E2-1CB4-4841-B2D6-FF74FEFE6B5C}">
      <dgm:prSet phldrT="[Text]"/>
      <dgm:spPr/>
      <dgm:t>
        <a:bodyPr/>
        <a:lstStyle/>
        <a:p>
          <a:r>
            <a:rPr lang="en-US" dirty="0"/>
            <a:t>Review all collection-specific tabs for accuracy</a:t>
          </a:r>
        </a:p>
      </dgm:t>
    </dgm:pt>
    <dgm:pt modelId="{E3041729-84AC-4E19-8A99-4F52ECE35751}" type="parTrans" cxnId="{440EF2D9-5093-41C7-A283-9277B2D0DA6E}">
      <dgm:prSet/>
      <dgm:spPr/>
      <dgm:t>
        <a:bodyPr/>
        <a:lstStyle/>
        <a:p>
          <a:endParaRPr lang="en-US"/>
        </a:p>
      </dgm:t>
    </dgm:pt>
    <dgm:pt modelId="{91D3E614-D24A-4C9F-A2C1-E23FDF4D4798}" type="sibTrans" cxnId="{440EF2D9-5093-41C7-A283-9277B2D0DA6E}">
      <dgm:prSet/>
      <dgm:spPr/>
      <dgm:t>
        <a:bodyPr/>
        <a:lstStyle/>
        <a:p>
          <a:endParaRPr lang="en-US"/>
        </a:p>
      </dgm:t>
    </dgm:pt>
    <dgm:pt modelId="{D45DD768-2F47-4487-A801-B602DEB37DED}" type="pres">
      <dgm:prSet presAssocID="{633D138D-597C-45F6-BA89-19B8AC09A54C}" presName="CompostProcess" presStyleCnt="0">
        <dgm:presLayoutVars>
          <dgm:dir/>
          <dgm:resizeHandles val="exact"/>
        </dgm:presLayoutVars>
      </dgm:prSet>
      <dgm:spPr/>
    </dgm:pt>
    <dgm:pt modelId="{248E9947-02E7-4C64-9D28-ED11484CD843}" type="pres">
      <dgm:prSet presAssocID="{633D138D-597C-45F6-BA89-19B8AC09A54C}" presName="arrow" presStyleLbl="bgShp" presStyleIdx="0" presStyleCnt="1"/>
      <dgm:spPr/>
    </dgm:pt>
    <dgm:pt modelId="{5F349CBF-AAA5-4757-87EE-4CF3D10F5664}" type="pres">
      <dgm:prSet presAssocID="{633D138D-597C-45F6-BA89-19B8AC09A54C}" presName="linearProcess" presStyleCnt="0"/>
      <dgm:spPr/>
    </dgm:pt>
    <dgm:pt modelId="{068722E6-D1B1-4A5A-A748-01A5E9B1AA09}" type="pres">
      <dgm:prSet presAssocID="{1A861A8B-B8A5-498A-A92B-57D57AD828C0}" presName="textNode" presStyleLbl="node1" presStyleIdx="0" presStyleCnt="7">
        <dgm:presLayoutVars>
          <dgm:bulletEnabled val="1"/>
        </dgm:presLayoutVars>
      </dgm:prSet>
      <dgm:spPr/>
    </dgm:pt>
    <dgm:pt modelId="{C04E8BCC-0357-4DB4-BEF8-DC5A7A5EC04F}" type="pres">
      <dgm:prSet presAssocID="{2C502324-8AEE-4E36-87FC-B3D6D7164DE3}" presName="sibTrans" presStyleCnt="0"/>
      <dgm:spPr/>
    </dgm:pt>
    <dgm:pt modelId="{E10A2692-4AB9-4AD3-8690-E01CB69DFF81}" type="pres">
      <dgm:prSet presAssocID="{CEC8B57E-AF5E-4A52-A636-06C91F25400B}" presName="textNode" presStyleLbl="node1" presStyleIdx="1" presStyleCnt="7">
        <dgm:presLayoutVars>
          <dgm:bulletEnabled val="1"/>
        </dgm:presLayoutVars>
      </dgm:prSet>
      <dgm:spPr/>
    </dgm:pt>
    <dgm:pt modelId="{8474DBFC-88EC-4FD9-930B-019A712197F6}" type="pres">
      <dgm:prSet presAssocID="{0651C685-AA48-4011-A682-6D613CEB6551}" presName="sibTrans" presStyleCnt="0"/>
      <dgm:spPr/>
    </dgm:pt>
    <dgm:pt modelId="{80718925-E6D7-4420-A4FE-03B770BAAE25}" type="pres">
      <dgm:prSet presAssocID="{F0ECB1E2-1CB4-4841-B2D6-FF74FEFE6B5C}" presName="textNode" presStyleLbl="node1" presStyleIdx="2" presStyleCnt="7">
        <dgm:presLayoutVars>
          <dgm:bulletEnabled val="1"/>
        </dgm:presLayoutVars>
      </dgm:prSet>
      <dgm:spPr/>
    </dgm:pt>
    <dgm:pt modelId="{354EFE08-D844-4D34-B90E-526BFD1D73CA}" type="pres">
      <dgm:prSet presAssocID="{91D3E614-D24A-4C9F-A2C1-E23FDF4D4798}" presName="sibTrans" presStyleCnt="0"/>
      <dgm:spPr/>
    </dgm:pt>
    <dgm:pt modelId="{45B633D3-0634-474D-A5A3-AFFDC0D1C412}" type="pres">
      <dgm:prSet presAssocID="{029823BB-6644-43EB-B527-C11139FFFBEA}" presName="textNode" presStyleLbl="node1" presStyleIdx="3" presStyleCnt="7">
        <dgm:presLayoutVars>
          <dgm:bulletEnabled val="1"/>
        </dgm:presLayoutVars>
      </dgm:prSet>
      <dgm:spPr/>
    </dgm:pt>
    <dgm:pt modelId="{0F1BD85E-D453-4113-B2CB-51E63F0FD5C4}" type="pres">
      <dgm:prSet presAssocID="{C6DC27CE-8A07-4D16-9765-E65A54A59E47}" presName="sibTrans" presStyleCnt="0"/>
      <dgm:spPr/>
    </dgm:pt>
    <dgm:pt modelId="{C3ABF54D-4C86-45BC-93F3-00A526E9FDB9}" type="pres">
      <dgm:prSet presAssocID="{E4EE1520-0419-49C0-8E05-EE83F8A8E9A7}" presName="textNode" presStyleLbl="node1" presStyleIdx="4" presStyleCnt="7">
        <dgm:presLayoutVars>
          <dgm:bulletEnabled val="1"/>
        </dgm:presLayoutVars>
      </dgm:prSet>
      <dgm:spPr/>
    </dgm:pt>
    <dgm:pt modelId="{5727D0FD-014C-4A7D-A59D-BBB9319AC010}" type="pres">
      <dgm:prSet presAssocID="{BEADF13F-D067-4782-A5BF-9D162677BBFC}" presName="sibTrans" presStyleCnt="0"/>
      <dgm:spPr/>
    </dgm:pt>
    <dgm:pt modelId="{E7320F7F-C25F-4FD6-99BE-12CC6B6A7ED2}" type="pres">
      <dgm:prSet presAssocID="{A39380E9-9486-422C-ADB6-A33888D12BE0}" presName="textNode" presStyleLbl="node1" presStyleIdx="5" presStyleCnt="7">
        <dgm:presLayoutVars>
          <dgm:bulletEnabled val="1"/>
        </dgm:presLayoutVars>
      </dgm:prSet>
      <dgm:spPr/>
    </dgm:pt>
    <dgm:pt modelId="{B99EB7D4-F4C7-450F-9B3E-AEBFAE97F93F}" type="pres">
      <dgm:prSet presAssocID="{F30C137B-9E67-4658-8124-50747F5C2A7C}" presName="sibTrans" presStyleCnt="0"/>
      <dgm:spPr/>
    </dgm:pt>
    <dgm:pt modelId="{EA154A53-3BB0-42D1-B856-183060BCCCDA}" type="pres">
      <dgm:prSet presAssocID="{A637E17A-AEAE-4CB7-BDB5-FF6CE3AC6780}" presName="textNode" presStyleLbl="node1" presStyleIdx="6" presStyleCnt="7">
        <dgm:presLayoutVars>
          <dgm:bulletEnabled val="1"/>
        </dgm:presLayoutVars>
      </dgm:prSet>
      <dgm:spPr/>
    </dgm:pt>
  </dgm:ptLst>
  <dgm:cxnLst>
    <dgm:cxn modelId="{0926431E-0DA9-40D2-AB6C-81FC32E8E3D1}" type="presOf" srcId="{A39380E9-9486-422C-ADB6-A33888D12BE0}" destId="{E7320F7F-C25F-4FD6-99BE-12CC6B6A7ED2}" srcOrd="0" destOrd="0" presId="urn:microsoft.com/office/officeart/2005/8/layout/hProcess9"/>
    <dgm:cxn modelId="{7771742C-91C0-4B26-8B82-470AD0C93C73}" type="presOf" srcId="{029823BB-6644-43EB-B527-C11139FFFBEA}" destId="{45B633D3-0634-474D-A5A3-AFFDC0D1C412}" srcOrd="0" destOrd="0" presId="urn:microsoft.com/office/officeart/2005/8/layout/hProcess9"/>
    <dgm:cxn modelId="{B07A1533-6D5C-445D-BD00-CFB074ADA5B9}" srcId="{633D138D-597C-45F6-BA89-19B8AC09A54C}" destId="{A637E17A-AEAE-4CB7-BDB5-FF6CE3AC6780}" srcOrd="6" destOrd="0" parTransId="{FA0D95ED-9956-4102-B297-B335FFEAE58F}" sibTransId="{10037757-8501-46FF-8F56-C5AAD9A7B57A}"/>
    <dgm:cxn modelId="{54ABEE35-E327-496C-BEAF-BBCD6F7A4FFE}" srcId="{633D138D-597C-45F6-BA89-19B8AC09A54C}" destId="{029823BB-6644-43EB-B527-C11139FFFBEA}" srcOrd="3" destOrd="0" parTransId="{2FE609DD-440F-43D2-AD1C-210495307298}" sibTransId="{C6DC27CE-8A07-4D16-9765-E65A54A59E47}"/>
    <dgm:cxn modelId="{67570437-6C67-41E8-AB8E-6CA8254D2D17}" type="presOf" srcId="{CEC8B57E-AF5E-4A52-A636-06C91F25400B}" destId="{E10A2692-4AB9-4AD3-8690-E01CB69DFF81}" srcOrd="0" destOrd="0" presId="urn:microsoft.com/office/officeart/2005/8/layout/hProcess9"/>
    <dgm:cxn modelId="{F438126D-27D9-4F75-A603-6CD416070FA7}" type="presOf" srcId="{F0ECB1E2-1CB4-4841-B2D6-FF74FEFE6B5C}" destId="{80718925-E6D7-4420-A4FE-03B770BAAE25}" srcOrd="0" destOrd="0" presId="urn:microsoft.com/office/officeart/2005/8/layout/hProcess9"/>
    <dgm:cxn modelId="{5DC90C57-F132-4968-B797-6B1444FF8447}" srcId="{633D138D-597C-45F6-BA89-19B8AC09A54C}" destId="{1A861A8B-B8A5-498A-A92B-57D57AD828C0}" srcOrd="0" destOrd="0" parTransId="{6136EDFE-B6CE-4F1E-9440-42179676E082}" sibTransId="{2C502324-8AEE-4E36-87FC-B3D6D7164DE3}"/>
    <dgm:cxn modelId="{80BD0E84-FEA5-4E3B-B0B2-963D14AA84EC}" type="presOf" srcId="{1A861A8B-B8A5-498A-A92B-57D57AD828C0}" destId="{068722E6-D1B1-4A5A-A748-01A5E9B1AA09}" srcOrd="0" destOrd="0" presId="urn:microsoft.com/office/officeart/2005/8/layout/hProcess9"/>
    <dgm:cxn modelId="{AEA5EF9A-9337-4A3A-9419-16659323E31A}" srcId="{633D138D-597C-45F6-BA89-19B8AC09A54C}" destId="{E4EE1520-0419-49C0-8E05-EE83F8A8E9A7}" srcOrd="4" destOrd="0" parTransId="{552F599A-DF32-4FD3-B399-56C57B745010}" sibTransId="{BEADF13F-D067-4782-A5BF-9D162677BBFC}"/>
    <dgm:cxn modelId="{E29DF8A4-9C34-4BC8-91AB-2F5DDA8BC76D}" type="presOf" srcId="{E4EE1520-0419-49C0-8E05-EE83F8A8E9A7}" destId="{C3ABF54D-4C86-45BC-93F3-00A526E9FDB9}" srcOrd="0" destOrd="0" presId="urn:microsoft.com/office/officeart/2005/8/layout/hProcess9"/>
    <dgm:cxn modelId="{0BF574CC-AE21-42A2-BE04-D93C030CB976}" srcId="{633D138D-597C-45F6-BA89-19B8AC09A54C}" destId="{CEC8B57E-AF5E-4A52-A636-06C91F25400B}" srcOrd="1" destOrd="0" parTransId="{2E0772F2-9D47-44EF-BD28-CE3E86857568}" sibTransId="{0651C685-AA48-4011-A682-6D613CEB6551}"/>
    <dgm:cxn modelId="{440EF2D9-5093-41C7-A283-9277B2D0DA6E}" srcId="{633D138D-597C-45F6-BA89-19B8AC09A54C}" destId="{F0ECB1E2-1CB4-4841-B2D6-FF74FEFE6B5C}" srcOrd="2" destOrd="0" parTransId="{E3041729-84AC-4E19-8A99-4F52ECE35751}" sibTransId="{91D3E614-D24A-4C9F-A2C1-E23FDF4D4798}"/>
    <dgm:cxn modelId="{51FC5BE3-5F81-494F-AECF-887B9DDB5360}" type="presOf" srcId="{633D138D-597C-45F6-BA89-19B8AC09A54C}" destId="{D45DD768-2F47-4487-A801-B602DEB37DED}" srcOrd="0" destOrd="0" presId="urn:microsoft.com/office/officeart/2005/8/layout/hProcess9"/>
    <dgm:cxn modelId="{61ED4DF5-0DB3-4815-89B2-E5B7DDEB3D33}" type="presOf" srcId="{A637E17A-AEAE-4CB7-BDB5-FF6CE3AC6780}" destId="{EA154A53-3BB0-42D1-B856-183060BCCCDA}" srcOrd="0" destOrd="0" presId="urn:microsoft.com/office/officeart/2005/8/layout/hProcess9"/>
    <dgm:cxn modelId="{717B8CFE-3541-4962-8BCD-A6AB6870576C}" srcId="{633D138D-597C-45F6-BA89-19B8AC09A54C}" destId="{A39380E9-9486-422C-ADB6-A33888D12BE0}" srcOrd="5" destOrd="0" parTransId="{FE2EE088-C6D8-4133-A7AC-4C68D5C1BCB5}" sibTransId="{F30C137B-9E67-4658-8124-50747F5C2A7C}"/>
    <dgm:cxn modelId="{265F5932-13DC-40B4-B9D5-AB691066DA53}" type="presParOf" srcId="{D45DD768-2F47-4487-A801-B602DEB37DED}" destId="{248E9947-02E7-4C64-9D28-ED11484CD843}" srcOrd="0" destOrd="0" presId="urn:microsoft.com/office/officeart/2005/8/layout/hProcess9"/>
    <dgm:cxn modelId="{0E5AF2B2-B7EA-4CD2-8F04-17408E5CF44F}" type="presParOf" srcId="{D45DD768-2F47-4487-A801-B602DEB37DED}" destId="{5F349CBF-AAA5-4757-87EE-4CF3D10F5664}" srcOrd="1" destOrd="0" presId="urn:microsoft.com/office/officeart/2005/8/layout/hProcess9"/>
    <dgm:cxn modelId="{606CC505-39E0-4CB8-9E7B-432991D7225A}" type="presParOf" srcId="{5F349CBF-AAA5-4757-87EE-4CF3D10F5664}" destId="{068722E6-D1B1-4A5A-A748-01A5E9B1AA09}" srcOrd="0" destOrd="0" presId="urn:microsoft.com/office/officeart/2005/8/layout/hProcess9"/>
    <dgm:cxn modelId="{F6EB6F66-2092-4F97-9C5F-37F834744CB3}" type="presParOf" srcId="{5F349CBF-AAA5-4757-87EE-4CF3D10F5664}" destId="{C04E8BCC-0357-4DB4-BEF8-DC5A7A5EC04F}" srcOrd="1" destOrd="0" presId="urn:microsoft.com/office/officeart/2005/8/layout/hProcess9"/>
    <dgm:cxn modelId="{986CF1D0-ACD0-423A-B16E-F97D6D340FAA}" type="presParOf" srcId="{5F349CBF-AAA5-4757-87EE-4CF3D10F5664}" destId="{E10A2692-4AB9-4AD3-8690-E01CB69DFF81}" srcOrd="2" destOrd="0" presId="urn:microsoft.com/office/officeart/2005/8/layout/hProcess9"/>
    <dgm:cxn modelId="{5BB45900-56E4-4D73-AA2F-3DC5C90E96A6}" type="presParOf" srcId="{5F349CBF-AAA5-4757-87EE-4CF3D10F5664}" destId="{8474DBFC-88EC-4FD9-930B-019A712197F6}" srcOrd="3" destOrd="0" presId="urn:microsoft.com/office/officeart/2005/8/layout/hProcess9"/>
    <dgm:cxn modelId="{01411E36-C2AD-4A8C-8FE5-7D88FFFC2F47}" type="presParOf" srcId="{5F349CBF-AAA5-4757-87EE-4CF3D10F5664}" destId="{80718925-E6D7-4420-A4FE-03B770BAAE25}" srcOrd="4" destOrd="0" presId="urn:microsoft.com/office/officeart/2005/8/layout/hProcess9"/>
    <dgm:cxn modelId="{0B8B850F-A95C-4259-8D0C-BE5F42A26E52}" type="presParOf" srcId="{5F349CBF-AAA5-4757-87EE-4CF3D10F5664}" destId="{354EFE08-D844-4D34-B90E-526BFD1D73CA}" srcOrd="5" destOrd="0" presId="urn:microsoft.com/office/officeart/2005/8/layout/hProcess9"/>
    <dgm:cxn modelId="{EF9DBEEF-B715-414E-9D57-40988C9AC96E}" type="presParOf" srcId="{5F349CBF-AAA5-4757-87EE-4CF3D10F5664}" destId="{45B633D3-0634-474D-A5A3-AFFDC0D1C412}" srcOrd="6" destOrd="0" presId="urn:microsoft.com/office/officeart/2005/8/layout/hProcess9"/>
    <dgm:cxn modelId="{DA54AF88-86AF-47A1-8319-27B6B1B2F14E}" type="presParOf" srcId="{5F349CBF-AAA5-4757-87EE-4CF3D10F5664}" destId="{0F1BD85E-D453-4113-B2CB-51E63F0FD5C4}" srcOrd="7" destOrd="0" presId="urn:microsoft.com/office/officeart/2005/8/layout/hProcess9"/>
    <dgm:cxn modelId="{8EAB9881-16CA-47C5-94FE-849E5D20044B}" type="presParOf" srcId="{5F349CBF-AAA5-4757-87EE-4CF3D10F5664}" destId="{C3ABF54D-4C86-45BC-93F3-00A526E9FDB9}" srcOrd="8" destOrd="0" presId="urn:microsoft.com/office/officeart/2005/8/layout/hProcess9"/>
    <dgm:cxn modelId="{8D2A3093-F79F-4527-A7EB-FFDAB99FB2BF}" type="presParOf" srcId="{5F349CBF-AAA5-4757-87EE-4CF3D10F5664}" destId="{5727D0FD-014C-4A7D-A59D-BBB9319AC010}" srcOrd="9" destOrd="0" presId="urn:microsoft.com/office/officeart/2005/8/layout/hProcess9"/>
    <dgm:cxn modelId="{965CC010-FFC8-463F-ABC7-40A923336539}" type="presParOf" srcId="{5F349CBF-AAA5-4757-87EE-4CF3D10F5664}" destId="{E7320F7F-C25F-4FD6-99BE-12CC6B6A7ED2}" srcOrd="10" destOrd="0" presId="urn:microsoft.com/office/officeart/2005/8/layout/hProcess9"/>
    <dgm:cxn modelId="{3EDD5F5A-45E3-4FAB-8521-E119F164EA85}" type="presParOf" srcId="{5F349CBF-AAA5-4757-87EE-4CF3D10F5664}" destId="{B99EB7D4-F4C7-450F-9B3E-AEBFAE97F93F}" srcOrd="11" destOrd="0" presId="urn:microsoft.com/office/officeart/2005/8/layout/hProcess9"/>
    <dgm:cxn modelId="{88DF0562-0D40-4E93-A7D7-94784736EC2C}" type="presParOf" srcId="{5F349CBF-AAA5-4757-87EE-4CF3D10F5664}" destId="{EA154A53-3BB0-42D1-B856-183060BCCCDA}" srcOrd="12"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E9947-02E7-4C64-9D28-ED11484CD843}">
      <dsp:nvSpPr>
        <dsp:cNvPr id="0" name=""/>
        <dsp:cNvSpPr/>
      </dsp:nvSpPr>
      <dsp:spPr>
        <a:xfrm>
          <a:off x="637222" y="0"/>
          <a:ext cx="7221855" cy="5314949"/>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8722E6-D1B1-4A5A-A748-01A5E9B1AA09}">
      <dsp:nvSpPr>
        <dsp:cNvPr id="0" name=""/>
        <dsp:cNvSpPr/>
      </dsp:nvSpPr>
      <dsp:spPr>
        <a:xfrm>
          <a:off x="726"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Read instructions and review the counts in the summary tab</a:t>
          </a:r>
        </a:p>
      </dsp:txBody>
      <dsp:txXfrm>
        <a:off x="57532" y="1651290"/>
        <a:ext cx="1050065" cy="2012368"/>
      </dsp:txXfrm>
    </dsp:sp>
    <dsp:sp modelId="{E10A2692-4AB9-4AD3-8690-E01CB69DFF81}">
      <dsp:nvSpPr>
        <dsp:cNvPr id="0" name=""/>
        <dsp:cNvSpPr/>
      </dsp:nvSpPr>
      <dsp:spPr>
        <a:xfrm>
          <a:off x="1222587"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issues discovered, filter the Snapshot tab to determine specific students/staff</a:t>
          </a:r>
        </a:p>
      </dsp:txBody>
      <dsp:txXfrm>
        <a:off x="1279393" y="1651290"/>
        <a:ext cx="1050065" cy="2012368"/>
      </dsp:txXfrm>
    </dsp:sp>
    <dsp:sp modelId="{80718925-E6D7-4420-A4FE-03B770BAAE25}">
      <dsp:nvSpPr>
        <dsp:cNvPr id="0" name=""/>
        <dsp:cNvSpPr/>
      </dsp:nvSpPr>
      <dsp:spPr>
        <a:xfrm>
          <a:off x="2444449"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Review all collection-specific tabs for accuracy</a:t>
          </a:r>
        </a:p>
      </dsp:txBody>
      <dsp:txXfrm>
        <a:off x="2501255" y="1651290"/>
        <a:ext cx="1050065" cy="2012368"/>
      </dsp:txXfrm>
    </dsp:sp>
    <dsp:sp modelId="{45B633D3-0634-474D-A5A3-AFFDC0D1C412}">
      <dsp:nvSpPr>
        <dsp:cNvPr id="0" name=""/>
        <dsp:cNvSpPr/>
      </dsp:nvSpPr>
      <dsp:spPr>
        <a:xfrm>
          <a:off x="3666311"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Reach out to staff for Special Population data review (EL, SPED, Discipline etc.)</a:t>
          </a:r>
        </a:p>
      </dsp:txBody>
      <dsp:txXfrm>
        <a:off x="3723117" y="1651290"/>
        <a:ext cx="1050065" cy="2012368"/>
      </dsp:txXfrm>
    </dsp:sp>
    <dsp:sp modelId="{C3ABF54D-4C86-45BC-93F3-00A526E9FDB9}">
      <dsp:nvSpPr>
        <dsp:cNvPr id="0" name=""/>
        <dsp:cNvSpPr/>
      </dsp:nvSpPr>
      <dsp:spPr>
        <a:xfrm>
          <a:off x="4888172"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Verify the accuracy of Exit Dates and Types – paying attention to dropouts(40) and graduates(90)</a:t>
          </a:r>
        </a:p>
      </dsp:txBody>
      <dsp:txXfrm>
        <a:off x="4944978" y="1651290"/>
        <a:ext cx="1050065" cy="2012368"/>
      </dsp:txXfrm>
    </dsp:sp>
    <dsp:sp modelId="{E7320F7F-C25F-4FD6-99BE-12CC6B6A7ED2}">
      <dsp:nvSpPr>
        <dsp:cNvPr id="0" name=""/>
        <dsp:cNvSpPr/>
      </dsp:nvSpPr>
      <dsp:spPr>
        <a:xfrm>
          <a:off x="6110034"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If discrepancies are discovered, submit new files and reach out to CSI</a:t>
          </a:r>
        </a:p>
      </dsp:txBody>
      <dsp:txXfrm>
        <a:off x="6166840" y="1651290"/>
        <a:ext cx="1050065" cy="2012368"/>
      </dsp:txXfrm>
    </dsp:sp>
    <dsp:sp modelId="{EA154A53-3BB0-42D1-B856-183060BCCCDA}">
      <dsp:nvSpPr>
        <dsp:cNvPr id="0" name=""/>
        <dsp:cNvSpPr/>
      </dsp:nvSpPr>
      <dsp:spPr>
        <a:xfrm>
          <a:off x="7331896" y="1594484"/>
          <a:ext cx="1163677" cy="21259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Once correct, ensure all applicable parties sign and return by the deadline</a:t>
          </a:r>
        </a:p>
      </dsp:txBody>
      <dsp:txXfrm>
        <a:off x="7388702" y="1651290"/>
        <a:ext cx="1050065" cy="201236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3EE35F-E7BF-4043-9066-D4CBB70B0462}" type="datetimeFigureOut">
              <a:rPr lang="en-US" smtClean="0"/>
              <a:t>7/31/2023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2AA48B-70A3-4284-B368-B17E3EA9349F}" type="slidenum">
              <a:rPr lang="en-US" smtClean="0"/>
              <a:t>‹#›</a:t>
            </a:fld>
            <a:endParaRPr lang="en-US"/>
          </a:p>
        </p:txBody>
      </p:sp>
    </p:spTree>
    <p:extLst>
      <p:ext uri="{BB962C8B-B14F-4D97-AF65-F5344CB8AC3E}">
        <p14:creationId xmlns:p14="http://schemas.microsoft.com/office/powerpoint/2010/main" val="544578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the CSI Data Submissions Team Beginning of the Year Training series. In this module, we will discuss Step 5 of the Data Submissions Process, which focuses on reviewing and certifying data.</a:t>
            </a:r>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1</a:t>
            </a:fld>
            <a:endParaRPr lang="en-US"/>
          </a:p>
        </p:txBody>
      </p:sp>
    </p:spTree>
    <p:extLst>
      <p:ext uri="{BB962C8B-B14F-4D97-AF65-F5344CB8AC3E}">
        <p14:creationId xmlns:p14="http://schemas.microsoft.com/office/powerpoint/2010/main" val="737702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t>Thanks so much for reviewing this training on summary certification reports.  If you have questions while reviewing, feel free to reach out to the submissions inbox!  Have a great day!</a:t>
            </a:r>
          </a:p>
        </p:txBody>
      </p:sp>
    </p:spTree>
    <p:extLst>
      <p:ext uri="{BB962C8B-B14F-4D97-AF65-F5344CB8AC3E}">
        <p14:creationId xmlns:p14="http://schemas.microsoft.com/office/powerpoint/2010/main" val="2240157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84275" y="698500"/>
            <a:ext cx="46545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702310" y="4421823"/>
            <a:ext cx="5618480" cy="4189095"/>
          </a:xfrm>
          <a:prstGeom prst="rect">
            <a:avLst/>
          </a:prstGeom>
        </p:spPr>
        <p:txBody>
          <a:bodyPr spcFirstLastPara="1" wrap="square" lIns="93308" tIns="93308" rIns="93308" bIns="93308" anchor="t" anchorCtr="0">
            <a:noAutofit/>
          </a:bodyPr>
          <a:lstStyle/>
          <a:p>
            <a:r>
              <a:rPr lang="en-US" baseline="0" dirty="0"/>
              <a:t> </a:t>
            </a:r>
            <a:r>
              <a:rPr lang="en-US" dirty="0"/>
              <a:t>The Data Submissions Process is made up of five steps, as seen here.  In this module, we will highlight Step 5, which includes the final review and certification of data.</a:t>
            </a:r>
          </a:p>
          <a:p>
            <a:endParaRPr lang="en-US" baseline="0" dirty="0"/>
          </a:p>
          <a:p>
            <a:r>
              <a:rPr lang="en-US" baseline="0" dirty="0"/>
              <a:t> </a:t>
            </a:r>
          </a:p>
          <a:p>
            <a:endParaRPr lang="en-US" dirty="0"/>
          </a:p>
          <a:p>
            <a:endParaRPr lang="en-US" baseline="0" dirty="0"/>
          </a:p>
          <a:p>
            <a:endParaRPr lang="en-US" dirty="0"/>
          </a:p>
        </p:txBody>
      </p:sp>
    </p:spTree>
    <p:extLst>
      <p:ext uri="{BB962C8B-B14F-4D97-AF65-F5344CB8AC3E}">
        <p14:creationId xmlns:p14="http://schemas.microsoft.com/office/powerpoint/2010/main" val="2728292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Once you have submitted a set of files that are error-free at the state level, then the CSI data submissions team will provide a summary and certification report. </a:t>
            </a:r>
            <a:r>
              <a:rPr lang="en-US" baseline="0" dirty="0"/>
              <a:t>This provides relevant school contacts with the opportunity to review both the raw data and aggregated counts of the data the school has submitted.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school data submissions contacts should be reviewing data throughout the collection, the summary report serves as the last opportunity for schools to make final edits. This review includes not only the school’s data submissions contact, but also relevant staff identified within the certification tab of the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E017FD33-31F2-44D9-A24F-4E20DF94BFC7}" type="slidenum">
              <a:rPr lang="en-US" smtClean="0"/>
              <a:t>3</a:t>
            </a:fld>
            <a:endParaRPr lang="en-US"/>
          </a:p>
        </p:txBody>
      </p:sp>
    </p:spTree>
    <p:extLst>
      <p:ext uri="{BB962C8B-B14F-4D97-AF65-F5344CB8AC3E}">
        <p14:creationId xmlns:p14="http://schemas.microsoft.com/office/powerpoint/2010/main" val="3873222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you are reviewing your summary report, it is important to keep in mind that the data for each collection is used for Funding, Accountability and Compliance Monitoring, so a thorough review is necessary to ensure you stand behind what you submit.  The information also is used for several CSI specific monitoring including CARS, the student screener, enrollment projections and tiered supports, among others. If issues are identified at this step, please reach out to CSI to request changes.</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4</a:t>
            </a:fld>
            <a:endParaRPr lang="en-US"/>
          </a:p>
        </p:txBody>
      </p:sp>
    </p:spTree>
    <p:extLst>
      <p:ext uri="{BB962C8B-B14F-4D97-AF65-F5344CB8AC3E}">
        <p14:creationId xmlns:p14="http://schemas.microsoft.com/office/powerpoint/2010/main" val="164035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terms of the actual steps that should be done during your summary report validation review, this slide lists them in order and includes (READ STEPS).  Hopefully, this will give you a better picture of what should be done and when in terms of validating the summary report.</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5</a:t>
            </a:fld>
            <a:endParaRPr lang="en-US"/>
          </a:p>
        </p:txBody>
      </p:sp>
    </p:spTree>
    <p:extLst>
      <p:ext uri="{BB962C8B-B14F-4D97-AF65-F5344CB8AC3E}">
        <p14:creationId xmlns:p14="http://schemas.microsoft.com/office/powerpoint/2010/main" val="676071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summary report contains a variety of tabs to review and is dependent on which collection you are working with.  For example you will see the different tabs associated with October Count, December Count and Human Resources listed here.  The common tabs among all three would be the Instructions, the Snapshot and the Certification tabs.  It is important that each tab is reviewed thoroughly by yourself and all other applicable staff, regardless of what collection you are working on.</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6</a:t>
            </a:fld>
            <a:endParaRPr lang="en-US"/>
          </a:p>
        </p:txBody>
      </p:sp>
    </p:spTree>
    <p:extLst>
      <p:ext uri="{BB962C8B-B14F-4D97-AF65-F5344CB8AC3E}">
        <p14:creationId xmlns:p14="http://schemas.microsoft.com/office/powerpoint/2010/main" val="1694386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reviewing a summary report, the first tab should always be the instructions tab. Some additional details regarding this tab are listed on this slide and include:</a:t>
            </a:r>
            <a:endParaRPr lang="en-US" baseline="0" dirty="0"/>
          </a:p>
          <a:p>
            <a:r>
              <a:rPr lang="en-US" baseline="0" dirty="0"/>
              <a:t>(READ Slide)</a:t>
            </a:r>
          </a:p>
          <a:p>
            <a:r>
              <a:rPr lang="en-US" baseline="0" dirty="0"/>
              <a:t>So really this tab provides you all the information you need to know in proceeding to the actual data reports and counts tabs of this document. </a:t>
            </a:r>
          </a:p>
          <a:p>
            <a:r>
              <a:rPr lang="en-US" baseline="0" dirty="0"/>
              <a:t>Ensuring you read and fully understand the instructions and due dates is key in moving forward with your review.</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7</a:t>
            </a:fld>
            <a:endParaRPr lang="en-US"/>
          </a:p>
        </p:txBody>
      </p:sp>
    </p:spTree>
    <p:extLst>
      <p:ext uri="{BB962C8B-B14F-4D97-AF65-F5344CB8AC3E}">
        <p14:creationId xmlns:p14="http://schemas.microsoft.com/office/powerpoint/2010/main" val="3269172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common tab across collections that we will discuss is the Snapshot tab.</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The snapshot tab is the total listing of error-free students, staff or other collection specific information that is being reported to the state.  </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Snapshot data can be filtered to review specific sub-sets (i.e. grade level, gender, exit types, Language, FRL, etc.) of students that make up the total counts on the summary tab.  </a:t>
            </a:r>
          </a:p>
          <a:p>
            <a:pPr marL="342900" marR="0" lvl="0" indent="-342900">
              <a:spcBef>
                <a:spcPts val="0"/>
              </a:spcBef>
              <a:spcAft>
                <a:spcPts val="0"/>
              </a:spcAft>
              <a:buFont typeface="Symbol" panose="05050102010706020507" pitchFamily="18" charset="2"/>
              <a:buChar char=""/>
            </a:pPr>
            <a:r>
              <a:rPr lang="en-US" sz="1200" dirty="0">
                <a:latin typeface="Arial" panose="020B0604020202020204" pitchFamily="34" charset="0"/>
                <a:ea typeface="Calibri" panose="020F0502020204030204" pitchFamily="34" charset="0"/>
                <a:cs typeface="Arial" panose="020B0604020202020204" pitchFamily="34" charset="0"/>
              </a:rPr>
              <a:t>Review to ensure that all students, staff etc. are not only reported on all files, but are being included in the snapshot.</a:t>
            </a:r>
          </a:p>
          <a:p>
            <a:pPr marL="342900" marR="0" lvl="0" indent="-342900">
              <a:spcBef>
                <a:spcPts val="0"/>
              </a:spcBef>
              <a:spcAft>
                <a:spcPts val="0"/>
              </a:spcAft>
              <a:buFont typeface="Symbol" panose="05050102010706020507" pitchFamily="18" charset="2"/>
              <a:buChar char=""/>
            </a:pPr>
            <a:endParaRPr lang="en-US" sz="1200" dirty="0">
              <a:latin typeface="Arial" panose="020B0604020202020204" pitchFamily="34" charset="0"/>
              <a:ea typeface="Calibri" panose="020F0502020204030204" pitchFamily="34" charset="0"/>
              <a:cs typeface="Arial" panose="020B0604020202020204" pitchFamily="34" charset="0"/>
            </a:endParaRPr>
          </a:p>
          <a:p>
            <a:r>
              <a:rPr lang="en-US" dirty="0"/>
              <a:t>This really gives you a full picture of the raw data submitted by the school and makes up the numbers in the counts on any summarizing details the report has.  </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8</a:t>
            </a:fld>
            <a:endParaRPr lang="en-US"/>
          </a:p>
        </p:txBody>
      </p:sp>
    </p:spTree>
    <p:extLst>
      <p:ext uri="{BB962C8B-B14F-4D97-AF65-F5344CB8AC3E}">
        <p14:creationId xmlns:p14="http://schemas.microsoft.com/office/powerpoint/2010/main" val="11350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Lastly, we have the certification tab.  Each report will have a certification tab in which all applicable staff must sign to attest to the accuracy of the data included in the report.  As you can see here in these screenshots, the number of staff who needs to sign the certification really varies based on the collection and what information is being collected.  For example the October Count collection requires many staff to sign, including the special education coordinator, the 504 coordinator, the ELL coordinator among several others, while the school discipline collection only requires the school leader, the data submissions coordinator and the Primary Discipline contact.  This is important to note to ensure all staff have adequate time to review their pertinent sections of the report and sign off on it.  </a:t>
            </a:r>
          </a:p>
          <a:p>
            <a:endParaRPr lang="en-US" dirty="0"/>
          </a:p>
          <a:p>
            <a:endParaRPr lang="en-US" dirty="0"/>
          </a:p>
        </p:txBody>
      </p:sp>
      <p:sp>
        <p:nvSpPr>
          <p:cNvPr id="4" name="Slide Number Placeholder 3"/>
          <p:cNvSpPr>
            <a:spLocks noGrp="1"/>
          </p:cNvSpPr>
          <p:nvPr>
            <p:ph type="sldNum" sz="quarter" idx="5"/>
          </p:nvPr>
        </p:nvSpPr>
        <p:spPr/>
        <p:txBody>
          <a:bodyPr/>
          <a:lstStyle/>
          <a:p>
            <a:fld id="{5C2AA48B-70A3-4284-B368-B17E3EA9349F}" type="slidenum">
              <a:rPr lang="en-US" smtClean="0"/>
              <a:t>9</a:t>
            </a:fld>
            <a:endParaRPr lang="en-US"/>
          </a:p>
        </p:txBody>
      </p:sp>
    </p:spTree>
    <p:extLst>
      <p:ext uri="{BB962C8B-B14F-4D97-AF65-F5344CB8AC3E}">
        <p14:creationId xmlns:p14="http://schemas.microsoft.com/office/powerpoint/2010/main" val="11209935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55207"/>
            <a:ext cx="7772400"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685800" y="3885824"/>
            <a:ext cx="6858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Shape 11"/>
          <p:cNvSpPr/>
          <p:nvPr userDrawn="1"/>
        </p:nvSpPr>
        <p:spPr>
          <a:xfrm>
            <a:off x="4453685" y="3469353"/>
            <a:ext cx="54135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12"/>
          <p:cNvSpPr/>
          <p:nvPr userDrawn="1"/>
        </p:nvSpPr>
        <p:spPr>
          <a:xfrm>
            <a:off x="4994897" y="3469353"/>
            <a:ext cx="54135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13"/>
          <p:cNvSpPr/>
          <p:nvPr userDrawn="1"/>
        </p:nvSpPr>
        <p:spPr>
          <a:xfrm>
            <a:off x="0" y="3469353"/>
            <a:ext cx="54135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14"/>
          <p:cNvSpPr/>
          <p:nvPr userDrawn="1"/>
        </p:nvSpPr>
        <p:spPr>
          <a:xfrm>
            <a:off x="541070" y="3469353"/>
            <a:ext cx="3912525"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56000" y="6040774"/>
            <a:ext cx="1694376" cy="529038"/>
          </a:xfrm>
          <a:prstGeom prst="rect">
            <a:avLst/>
          </a:prstGeom>
        </p:spPr>
      </p:pic>
    </p:spTree>
    <p:extLst>
      <p:ext uri="{BB962C8B-B14F-4D97-AF65-F5344CB8AC3E}">
        <p14:creationId xmlns:p14="http://schemas.microsoft.com/office/powerpoint/2010/main" val="27494125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5"/>
        <p:cNvGrpSpPr/>
        <p:nvPr/>
      </p:nvGrpSpPr>
      <p:grpSpPr>
        <a:xfrm>
          <a:off x="0" y="0"/>
          <a:ext cx="0" cy="0"/>
          <a:chOff x="0" y="0"/>
          <a:chExt cx="0" cy="0"/>
        </a:xfrm>
      </p:grpSpPr>
      <p:sp>
        <p:nvSpPr>
          <p:cNvPr id="16" name="Shape 16"/>
          <p:cNvSpPr/>
          <p:nvPr/>
        </p:nvSpPr>
        <p:spPr>
          <a:xfrm>
            <a:off x="0" y="0"/>
            <a:ext cx="9144000" cy="53238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7" name="Shape 17"/>
          <p:cNvSpPr txBox="1">
            <a:spLocks noGrp="1"/>
          </p:cNvSpPr>
          <p:nvPr>
            <p:ph type="ctrTitle" hasCustomPrompt="1"/>
          </p:nvPr>
        </p:nvSpPr>
        <p:spPr>
          <a:xfrm>
            <a:off x="685800" y="2111123"/>
            <a:ext cx="7772400" cy="1546500"/>
          </a:xfrm>
          <a:prstGeom prst="rect">
            <a:avLst/>
          </a:prstGeom>
        </p:spPr>
        <p:txBody>
          <a:bodyPr spcFirstLastPara="1" wrap="square" lIns="91425" tIns="91425" rIns="91425" bIns="91425" anchor="b" anchorCtr="0"/>
          <a:lstStyle>
            <a:lvl1pPr lvl="0" algn="ctr" rtl="0">
              <a:spcBef>
                <a:spcPts val="0"/>
              </a:spcBef>
              <a:spcAft>
                <a:spcPts val="0"/>
              </a:spcAft>
              <a:buClr>
                <a:srgbClr val="FFFFFF"/>
              </a:buClr>
              <a:buSzPts val="4800"/>
              <a:buNone/>
              <a:defRPr sz="3600">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4800"/>
              <a:buNone/>
              <a:defRPr sz="3600">
                <a:solidFill>
                  <a:srgbClr val="FFFFFF"/>
                </a:solidFill>
              </a:defRPr>
            </a:lvl2pPr>
            <a:lvl3pPr lvl="2" algn="ctr" rtl="0">
              <a:spcBef>
                <a:spcPts val="0"/>
              </a:spcBef>
              <a:spcAft>
                <a:spcPts val="0"/>
              </a:spcAft>
              <a:buClr>
                <a:srgbClr val="FFFFFF"/>
              </a:buClr>
              <a:buSzPts val="4800"/>
              <a:buNone/>
              <a:defRPr sz="3600">
                <a:solidFill>
                  <a:srgbClr val="FFFFFF"/>
                </a:solidFill>
              </a:defRPr>
            </a:lvl3pPr>
            <a:lvl4pPr lvl="3" algn="ctr" rtl="0">
              <a:spcBef>
                <a:spcPts val="0"/>
              </a:spcBef>
              <a:spcAft>
                <a:spcPts val="0"/>
              </a:spcAft>
              <a:buClr>
                <a:srgbClr val="FFFFFF"/>
              </a:buClr>
              <a:buSzPts val="4800"/>
              <a:buNone/>
              <a:defRPr sz="3600">
                <a:solidFill>
                  <a:srgbClr val="FFFFFF"/>
                </a:solidFill>
              </a:defRPr>
            </a:lvl4pPr>
            <a:lvl5pPr lvl="4" algn="ctr" rtl="0">
              <a:spcBef>
                <a:spcPts val="0"/>
              </a:spcBef>
              <a:spcAft>
                <a:spcPts val="0"/>
              </a:spcAft>
              <a:buClr>
                <a:srgbClr val="FFFFFF"/>
              </a:buClr>
              <a:buSzPts val="4800"/>
              <a:buNone/>
              <a:defRPr sz="3600">
                <a:solidFill>
                  <a:srgbClr val="FFFFFF"/>
                </a:solidFill>
              </a:defRPr>
            </a:lvl5pPr>
            <a:lvl6pPr lvl="5" algn="ctr" rtl="0">
              <a:spcBef>
                <a:spcPts val="0"/>
              </a:spcBef>
              <a:spcAft>
                <a:spcPts val="0"/>
              </a:spcAft>
              <a:buClr>
                <a:srgbClr val="FFFFFF"/>
              </a:buClr>
              <a:buSzPts val="4800"/>
              <a:buNone/>
              <a:defRPr sz="3600">
                <a:solidFill>
                  <a:srgbClr val="FFFFFF"/>
                </a:solidFill>
              </a:defRPr>
            </a:lvl6pPr>
            <a:lvl7pPr lvl="6" algn="ctr" rtl="0">
              <a:spcBef>
                <a:spcPts val="0"/>
              </a:spcBef>
              <a:spcAft>
                <a:spcPts val="0"/>
              </a:spcAft>
              <a:buClr>
                <a:srgbClr val="FFFFFF"/>
              </a:buClr>
              <a:buSzPts val="4800"/>
              <a:buNone/>
              <a:defRPr sz="3600">
                <a:solidFill>
                  <a:srgbClr val="FFFFFF"/>
                </a:solidFill>
              </a:defRPr>
            </a:lvl7pPr>
            <a:lvl8pPr lvl="7" algn="ctr" rtl="0">
              <a:spcBef>
                <a:spcPts val="0"/>
              </a:spcBef>
              <a:spcAft>
                <a:spcPts val="0"/>
              </a:spcAft>
              <a:buClr>
                <a:srgbClr val="FFFFFF"/>
              </a:buClr>
              <a:buSzPts val="4800"/>
              <a:buNone/>
              <a:defRPr sz="3600">
                <a:solidFill>
                  <a:srgbClr val="FFFFFF"/>
                </a:solidFill>
              </a:defRPr>
            </a:lvl8pPr>
            <a:lvl9pPr lvl="8" algn="ctr" rtl="0">
              <a:spcBef>
                <a:spcPts val="0"/>
              </a:spcBef>
              <a:spcAft>
                <a:spcPts val="0"/>
              </a:spcAft>
              <a:buClr>
                <a:srgbClr val="FFFFFF"/>
              </a:buClr>
              <a:buSzPts val="4800"/>
              <a:buNone/>
              <a:defRPr sz="3600">
                <a:solidFill>
                  <a:srgbClr val="FFFFFF"/>
                </a:solidFill>
              </a:defRPr>
            </a:lvl9pPr>
          </a:lstStyle>
          <a:p>
            <a:r>
              <a:rPr lang="en-US" dirty="0"/>
              <a:t>Title</a:t>
            </a:r>
            <a:endParaRPr dirty="0"/>
          </a:p>
        </p:txBody>
      </p:sp>
      <p:sp>
        <p:nvSpPr>
          <p:cNvPr id="18" name="Shape 18"/>
          <p:cNvSpPr txBox="1">
            <a:spLocks noGrp="1"/>
          </p:cNvSpPr>
          <p:nvPr>
            <p:ph type="subTitle" idx="1" hasCustomPrompt="1"/>
          </p:nvPr>
        </p:nvSpPr>
        <p:spPr>
          <a:xfrm>
            <a:off x="685800" y="3786738"/>
            <a:ext cx="7772400" cy="1046400"/>
          </a:xfrm>
          <a:prstGeom prst="rect">
            <a:avLst/>
          </a:prstGeom>
        </p:spPr>
        <p:txBody>
          <a:bodyPr spcFirstLastPara="1" wrap="square" lIns="91425" tIns="91425" rIns="91425" bIns="91425" anchor="t" anchorCtr="0"/>
          <a:lstStyle>
            <a:lvl1pPr lvl="0" algn="ctr" rtl="0">
              <a:spcBef>
                <a:spcPts val="0"/>
              </a:spcBef>
              <a:spcAft>
                <a:spcPts val="0"/>
              </a:spcAft>
              <a:buClr>
                <a:srgbClr val="FFFFFF"/>
              </a:buClr>
              <a:buSzPts val="2400"/>
              <a:buNone/>
              <a:defRPr sz="1800" b="1">
                <a:solidFill>
                  <a:srgbClr val="FFFFFF"/>
                </a:solidFill>
                <a:latin typeface="+mn-lt"/>
                <a:ea typeface="Arial Unicode MS" panose="020B0604020202020204" pitchFamily="34" charset="-128"/>
                <a:cs typeface="Arial Unicode MS" panose="020B0604020202020204" pitchFamily="34" charset="-128"/>
              </a:defRPr>
            </a:lvl1pPr>
            <a:lvl2pPr lvl="1" algn="ctr" rtl="0">
              <a:spcBef>
                <a:spcPts val="0"/>
              </a:spcBef>
              <a:spcAft>
                <a:spcPts val="0"/>
              </a:spcAft>
              <a:buClr>
                <a:srgbClr val="FFFFFF"/>
              </a:buClr>
              <a:buSzPts val="2400"/>
              <a:buNone/>
              <a:defRPr b="1">
                <a:solidFill>
                  <a:srgbClr val="FFFFFF"/>
                </a:solidFill>
              </a:defRPr>
            </a:lvl2pPr>
            <a:lvl3pPr lvl="2" algn="ctr" rtl="0">
              <a:spcBef>
                <a:spcPts val="0"/>
              </a:spcBef>
              <a:spcAft>
                <a:spcPts val="0"/>
              </a:spcAft>
              <a:buClr>
                <a:srgbClr val="FFFFFF"/>
              </a:buClr>
              <a:buSzPts val="2400"/>
              <a:buNone/>
              <a:defRPr b="1">
                <a:solidFill>
                  <a:srgbClr val="FFFFFF"/>
                </a:solidFill>
              </a:defRPr>
            </a:lvl3pPr>
            <a:lvl4pPr lvl="3" algn="ctr" rtl="0">
              <a:spcBef>
                <a:spcPts val="0"/>
              </a:spcBef>
              <a:spcAft>
                <a:spcPts val="0"/>
              </a:spcAft>
              <a:buClr>
                <a:srgbClr val="FFFFFF"/>
              </a:buClr>
              <a:buSzPts val="2400"/>
              <a:buNone/>
              <a:defRPr sz="1800" b="1">
                <a:solidFill>
                  <a:srgbClr val="FFFFFF"/>
                </a:solidFill>
              </a:defRPr>
            </a:lvl4pPr>
            <a:lvl5pPr lvl="4" algn="ctr" rtl="0">
              <a:spcBef>
                <a:spcPts val="0"/>
              </a:spcBef>
              <a:spcAft>
                <a:spcPts val="0"/>
              </a:spcAft>
              <a:buClr>
                <a:srgbClr val="FFFFFF"/>
              </a:buClr>
              <a:buSzPts val="2400"/>
              <a:buNone/>
              <a:defRPr sz="1800" b="1">
                <a:solidFill>
                  <a:srgbClr val="FFFFFF"/>
                </a:solidFill>
              </a:defRPr>
            </a:lvl5pPr>
            <a:lvl6pPr lvl="5" algn="ctr" rtl="0">
              <a:spcBef>
                <a:spcPts val="0"/>
              </a:spcBef>
              <a:spcAft>
                <a:spcPts val="0"/>
              </a:spcAft>
              <a:buClr>
                <a:srgbClr val="FFFFFF"/>
              </a:buClr>
              <a:buSzPts val="2400"/>
              <a:buNone/>
              <a:defRPr sz="1800" b="1">
                <a:solidFill>
                  <a:srgbClr val="FFFFFF"/>
                </a:solidFill>
              </a:defRPr>
            </a:lvl6pPr>
            <a:lvl7pPr lvl="6" algn="ctr" rtl="0">
              <a:spcBef>
                <a:spcPts val="0"/>
              </a:spcBef>
              <a:spcAft>
                <a:spcPts val="0"/>
              </a:spcAft>
              <a:buClr>
                <a:srgbClr val="FFFFFF"/>
              </a:buClr>
              <a:buSzPts val="2400"/>
              <a:buNone/>
              <a:defRPr sz="1800" b="1">
                <a:solidFill>
                  <a:srgbClr val="FFFFFF"/>
                </a:solidFill>
              </a:defRPr>
            </a:lvl7pPr>
            <a:lvl8pPr lvl="7" algn="ctr" rtl="0">
              <a:spcBef>
                <a:spcPts val="0"/>
              </a:spcBef>
              <a:spcAft>
                <a:spcPts val="0"/>
              </a:spcAft>
              <a:buClr>
                <a:srgbClr val="FFFFFF"/>
              </a:buClr>
              <a:buSzPts val="2400"/>
              <a:buNone/>
              <a:defRPr sz="1800" b="1">
                <a:solidFill>
                  <a:srgbClr val="FFFFFF"/>
                </a:solidFill>
              </a:defRPr>
            </a:lvl8pPr>
            <a:lvl9pPr lvl="8" algn="ctr" rtl="0">
              <a:spcBef>
                <a:spcPts val="0"/>
              </a:spcBef>
              <a:spcAft>
                <a:spcPts val="0"/>
              </a:spcAft>
              <a:buClr>
                <a:srgbClr val="FFFFFF"/>
              </a:buClr>
              <a:buSzPts val="2400"/>
              <a:buNone/>
              <a:defRPr sz="1800" b="1">
                <a:solidFill>
                  <a:srgbClr val="FFFFFF"/>
                </a:solidFill>
              </a:defRPr>
            </a:lvl9pPr>
          </a:lstStyle>
          <a:p>
            <a:r>
              <a:rPr lang="en-US" dirty="0"/>
              <a:t>Subtitle</a:t>
            </a:r>
            <a:endParaRPr dirty="0"/>
          </a:p>
        </p:txBody>
      </p:sp>
      <p:sp>
        <p:nvSpPr>
          <p:cNvPr id="19" name="Shape 19"/>
          <p:cNvSpPr/>
          <p:nvPr/>
        </p:nvSpPr>
        <p:spPr>
          <a:xfrm>
            <a:off x="3047704" y="5323800"/>
            <a:ext cx="3047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0" name="Shape 20"/>
          <p:cNvSpPr/>
          <p:nvPr/>
        </p:nvSpPr>
        <p:spPr>
          <a:xfrm>
            <a:off x="6096271" y="5323800"/>
            <a:ext cx="3047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1" name="Shape 21"/>
          <p:cNvSpPr/>
          <p:nvPr/>
        </p:nvSpPr>
        <p:spPr>
          <a:xfrm>
            <a:off x="1" y="5323800"/>
            <a:ext cx="3047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22" name="Shape 22"/>
          <p:cNvSpPr txBox="1">
            <a:spLocks noGrp="1"/>
          </p:cNvSpPr>
          <p:nvPr>
            <p:ph type="sldNum" idx="12"/>
          </p:nvPr>
        </p:nvSpPr>
        <p:spPr>
          <a:xfrm>
            <a:off x="-125" y="6440375"/>
            <a:ext cx="9144000" cy="417900"/>
          </a:xfrm>
          <a:prstGeom prst="rect">
            <a:avLst/>
          </a:prstGeom>
        </p:spPr>
        <p:txBody>
          <a:bodyPr spcFirstLastPara="1" wrap="square" lIns="91425" tIns="91425" rIns="91425" bIns="91425" anchor="t" anchorCtr="0">
            <a:noAutofit/>
          </a:bodyPr>
          <a:lstStyle>
            <a:lvl1pPr lvl="0" algn="ctr">
              <a:buNone/>
              <a:defRPr>
                <a:latin typeface="+mn-lt"/>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93584" y="595524"/>
            <a:ext cx="2555942" cy="798047"/>
          </a:xfrm>
          <a:prstGeom prst="rect">
            <a:avLst/>
          </a:prstGeom>
        </p:spPr>
      </p:pic>
    </p:spTree>
    <p:extLst>
      <p:ext uri="{BB962C8B-B14F-4D97-AF65-F5344CB8AC3E}">
        <p14:creationId xmlns:p14="http://schemas.microsoft.com/office/powerpoint/2010/main" val="34381968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9"/>
        <p:cNvGrpSpPr/>
        <p:nvPr/>
      </p:nvGrpSpPr>
      <p:grpSpPr>
        <a:xfrm>
          <a:off x="0" y="0"/>
          <a:ext cx="0" cy="0"/>
          <a:chOff x="0" y="0"/>
          <a:chExt cx="0" cy="0"/>
        </a:xfrm>
      </p:grpSpPr>
      <p:sp>
        <p:nvSpPr>
          <p:cNvPr id="40" name="Shape 40"/>
          <p:cNvSpPr txBox="1">
            <a:spLocks noGrp="1"/>
          </p:cNvSpPr>
          <p:nvPr>
            <p:ph type="title" hasCustomPrompt="1"/>
          </p:nvPr>
        </p:nvSpPr>
        <p:spPr>
          <a:xfrm>
            <a:off x="893700" y="274650"/>
            <a:ext cx="6462600" cy="1143000"/>
          </a:xfrm>
          <a:prstGeom prst="rect">
            <a:avLst/>
          </a:prstGeom>
        </p:spPr>
        <p:txBody>
          <a:bodyPr spcFirstLastPara="1" wrap="square" lIns="91425" tIns="91425" rIns="91425" bIns="91425" anchor="b" anchorCtr="0"/>
          <a:lstStyle>
            <a:lvl1pPr lvl="0">
              <a:spcBef>
                <a:spcPts val="0"/>
              </a:spcBef>
              <a:spcAft>
                <a:spcPts val="0"/>
              </a:spcAft>
              <a:buSzPts val="3600"/>
              <a:buNone/>
              <a:defRPr>
                <a:latin typeface="+mj-lt"/>
                <a:ea typeface="Arial Unicode MS" panose="020B0604020202020204" pitchFamily="34" charset="-128"/>
                <a:cs typeface="Arial Unicode MS" panose="020B0604020202020204" pitchFamily="34" charset="-128"/>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r>
              <a:rPr lang="en-US" dirty="0"/>
              <a:t>Title</a:t>
            </a:r>
            <a:endParaRPr dirty="0"/>
          </a:p>
        </p:txBody>
      </p:sp>
      <p:sp>
        <p:nvSpPr>
          <p:cNvPr id="41" name="Shape 41"/>
          <p:cNvSpPr txBox="1">
            <a:spLocks noGrp="1"/>
          </p:cNvSpPr>
          <p:nvPr>
            <p:ph type="body" idx="1" hasCustomPrompt="1"/>
          </p:nvPr>
        </p:nvSpPr>
        <p:spPr>
          <a:xfrm>
            <a:off x="893625"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p>
          <a:p>
            <a:pPr lvl="1"/>
            <a:endParaRPr dirty="0"/>
          </a:p>
        </p:txBody>
      </p:sp>
      <p:sp>
        <p:nvSpPr>
          <p:cNvPr id="42" name="Shape 42"/>
          <p:cNvSpPr txBox="1">
            <a:spLocks noGrp="1"/>
          </p:cNvSpPr>
          <p:nvPr>
            <p:ph type="body" idx="2" hasCustomPrompt="1"/>
          </p:nvPr>
        </p:nvSpPr>
        <p:spPr>
          <a:xfrm>
            <a:off x="4219456" y="1600200"/>
            <a:ext cx="3136800" cy="4967700"/>
          </a:xfrm>
          <a:prstGeom prst="rect">
            <a:avLst/>
          </a:prstGeom>
        </p:spPr>
        <p:txBody>
          <a:bodyPr spcFirstLastPara="1" wrap="square" lIns="91425" tIns="91425" rIns="91425" bIns="91425" anchor="t" anchorCtr="0"/>
          <a:lstStyle>
            <a:lvl1pPr marL="342900" lvl="0" indent="-257175">
              <a:spcBef>
                <a:spcPts val="450"/>
              </a:spcBef>
              <a:spcAft>
                <a:spcPts val="0"/>
              </a:spcAft>
              <a:buSzPts val="1800"/>
              <a:buChar char="▷"/>
              <a:defRPr sz="1800">
                <a:solidFill>
                  <a:srgbClr val="677480"/>
                </a:solidFill>
                <a:latin typeface="+mn-lt"/>
                <a:ea typeface="Arial Unicode MS" panose="020B0604020202020204" pitchFamily="34" charset="-128"/>
                <a:cs typeface="Arial Unicode MS" panose="020B0604020202020204" pitchFamily="34" charset="-128"/>
              </a:defRPr>
            </a:lvl1pPr>
            <a:lvl2pPr marL="685800" lvl="1" indent="-257175">
              <a:spcBef>
                <a:spcPts val="0"/>
              </a:spcBef>
              <a:spcAft>
                <a:spcPts val="0"/>
              </a:spcAft>
              <a:buSzPts val="1800"/>
              <a:buChar char="○"/>
              <a:defRPr sz="1350">
                <a:solidFill>
                  <a:srgbClr val="677480"/>
                </a:solidFill>
                <a:latin typeface="+mn-lt"/>
              </a:defRPr>
            </a:lvl2pPr>
            <a:lvl3pPr marL="1028700" lvl="2" indent="-257175">
              <a:spcBef>
                <a:spcPts val="0"/>
              </a:spcBef>
              <a:spcAft>
                <a:spcPts val="0"/>
              </a:spcAft>
              <a:buSzPts val="1800"/>
              <a:buChar char="■"/>
              <a:defRPr sz="1350"/>
            </a:lvl3pPr>
            <a:lvl4pPr marL="1371600" lvl="3" indent="-257175">
              <a:spcBef>
                <a:spcPts val="0"/>
              </a:spcBef>
              <a:spcAft>
                <a:spcPts val="0"/>
              </a:spcAft>
              <a:buSzPts val="1800"/>
              <a:buChar char="●"/>
              <a:defRPr/>
            </a:lvl4pPr>
            <a:lvl5pPr marL="1714500" lvl="4" indent="-257175">
              <a:spcBef>
                <a:spcPts val="0"/>
              </a:spcBef>
              <a:spcAft>
                <a:spcPts val="0"/>
              </a:spcAft>
              <a:buSzPts val="1800"/>
              <a:buChar char="○"/>
              <a:defRPr/>
            </a:lvl5pPr>
            <a:lvl6pPr marL="2057400" lvl="5" indent="-257175">
              <a:spcBef>
                <a:spcPts val="0"/>
              </a:spcBef>
              <a:spcAft>
                <a:spcPts val="0"/>
              </a:spcAft>
              <a:buSzPts val="1800"/>
              <a:buChar char="■"/>
              <a:defRPr/>
            </a:lvl6pPr>
            <a:lvl7pPr marL="2400300" lvl="6" indent="-257175">
              <a:spcBef>
                <a:spcPts val="0"/>
              </a:spcBef>
              <a:spcAft>
                <a:spcPts val="0"/>
              </a:spcAft>
              <a:buSzPts val="1800"/>
              <a:buChar char="●"/>
              <a:defRPr/>
            </a:lvl7pPr>
            <a:lvl8pPr marL="2743200" lvl="7" indent="-257175">
              <a:spcBef>
                <a:spcPts val="0"/>
              </a:spcBef>
              <a:spcAft>
                <a:spcPts val="0"/>
              </a:spcAft>
              <a:buSzPts val="1800"/>
              <a:buChar char="○"/>
              <a:defRPr/>
            </a:lvl8pPr>
            <a:lvl9pPr marL="3086100" lvl="8" indent="-257175">
              <a:spcBef>
                <a:spcPts val="0"/>
              </a:spcBef>
              <a:spcAft>
                <a:spcPts val="0"/>
              </a:spcAft>
              <a:buSzPts val="1800"/>
              <a:buChar char="■"/>
              <a:defRPr/>
            </a:lvl9pPr>
          </a:lstStyle>
          <a:p>
            <a:r>
              <a:rPr lang="en-US" dirty="0"/>
              <a:t>Text</a:t>
            </a:r>
          </a:p>
          <a:p>
            <a:pPr lvl="1"/>
            <a:r>
              <a:rPr lang="en-US" dirty="0">
                <a:latin typeface="+mn-lt"/>
              </a:rPr>
              <a:t>Text</a:t>
            </a:r>
            <a:endParaRPr dirty="0"/>
          </a:p>
        </p:txBody>
      </p:sp>
      <p:sp>
        <p:nvSpPr>
          <p:cNvPr id="43" name="Shape 43"/>
          <p:cNvSpPr/>
          <p:nvPr/>
        </p:nvSpPr>
        <p:spPr>
          <a:xfrm>
            <a:off x="7356366" y="6755100"/>
            <a:ext cx="893700" cy="102900"/>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4" name="Shape 44"/>
          <p:cNvSpPr/>
          <p:nvPr/>
        </p:nvSpPr>
        <p:spPr>
          <a:xfrm>
            <a:off x="8250312" y="6755100"/>
            <a:ext cx="893700"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5" name="Shape 45"/>
          <p:cNvSpPr/>
          <p:nvPr/>
        </p:nvSpPr>
        <p:spPr>
          <a:xfrm>
            <a:off x="0" y="6755100"/>
            <a:ext cx="893700"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6" name="Shape 46"/>
          <p:cNvSpPr/>
          <p:nvPr/>
        </p:nvSpPr>
        <p:spPr>
          <a:xfrm>
            <a:off x="893710" y="6755100"/>
            <a:ext cx="6462600"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7" name="Shape 47"/>
          <p:cNvSpPr txBox="1">
            <a:spLocks noGrp="1"/>
          </p:cNvSpPr>
          <p:nvPr>
            <p:ph type="sldNum" idx="12"/>
          </p:nvPr>
        </p:nvSpPr>
        <p:spPr>
          <a:xfrm>
            <a:off x="8480575" y="6364177"/>
            <a:ext cx="548700" cy="417900"/>
          </a:xfrm>
          <a:prstGeom prst="rect">
            <a:avLst/>
          </a:prstGeom>
        </p:spPr>
        <p:txBody>
          <a:bodyPr spcFirstLastPara="1" wrap="square" lIns="91425" tIns="91425" rIns="91425" bIns="91425" anchor="t" anchorCtr="0">
            <a:noAutofit/>
          </a:bodyPr>
          <a:lstStyle>
            <a:lvl1pPr lvl="0">
              <a:buNone/>
              <a:defRPr>
                <a:solidFill>
                  <a:srgbClr val="97ABBC"/>
                </a:solidFill>
                <a:latin typeface="+mn-lt"/>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Tree>
    <p:extLst>
      <p:ext uri="{BB962C8B-B14F-4D97-AF65-F5344CB8AC3E}">
        <p14:creationId xmlns:p14="http://schemas.microsoft.com/office/powerpoint/2010/main" val="978678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8"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1679055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defRPr>
                <a:solidFill>
                  <a:srgbClr val="455FA9"/>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hape 34"/>
          <p:cNvSpPr/>
          <p:nvPr userDrawn="1"/>
        </p:nvSpPr>
        <p:spPr>
          <a:xfrm>
            <a:off x="5696953" y="6755101"/>
            <a:ext cx="1401679" cy="110921"/>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9" name="Shape 35"/>
          <p:cNvSpPr/>
          <p:nvPr userDrawn="1"/>
        </p:nvSpPr>
        <p:spPr>
          <a:xfrm>
            <a:off x="7098631" y="6755100"/>
            <a:ext cx="2045369" cy="102900"/>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0" name="Shape 36"/>
          <p:cNvSpPr/>
          <p:nvPr userDrawn="1"/>
        </p:nvSpPr>
        <p:spPr>
          <a:xfrm>
            <a:off x="0" y="6755100"/>
            <a:ext cx="1473867" cy="102900"/>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11" name="Shape 37"/>
          <p:cNvSpPr/>
          <p:nvPr userDrawn="1"/>
        </p:nvSpPr>
        <p:spPr>
          <a:xfrm>
            <a:off x="1473868" y="6755100"/>
            <a:ext cx="4223084" cy="102900"/>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3737" y="122933"/>
            <a:ext cx="986625" cy="174724"/>
          </a:xfrm>
          <a:prstGeom prst="rect">
            <a:avLst/>
          </a:prstGeom>
        </p:spPr>
      </p:pic>
    </p:spTree>
    <p:extLst>
      <p:ext uri="{BB962C8B-B14F-4D97-AF65-F5344CB8AC3E}">
        <p14:creationId xmlns:p14="http://schemas.microsoft.com/office/powerpoint/2010/main" val="304543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Shape 26"/>
          <p:cNvSpPr/>
          <p:nvPr userDrawn="1"/>
        </p:nvSpPr>
        <p:spPr>
          <a:xfrm>
            <a:off x="4967681" y="2071863"/>
            <a:ext cx="1467900" cy="102035"/>
          </a:xfrm>
          <a:prstGeom prst="rect">
            <a:avLst/>
          </a:prstGeom>
          <a:solidFill>
            <a:srgbClr val="EFAA1F"/>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4" name="Shape 27"/>
          <p:cNvSpPr/>
          <p:nvPr userDrawn="1"/>
        </p:nvSpPr>
        <p:spPr>
          <a:xfrm>
            <a:off x="6435581" y="2071864"/>
            <a:ext cx="2720451" cy="102035"/>
          </a:xfrm>
          <a:prstGeom prst="rect">
            <a:avLst/>
          </a:prstGeom>
          <a:solidFill>
            <a:srgbClr val="C63F28"/>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5" name="Shape 28"/>
          <p:cNvSpPr/>
          <p:nvPr userDrawn="1"/>
        </p:nvSpPr>
        <p:spPr>
          <a:xfrm>
            <a:off x="0" y="2071861"/>
            <a:ext cx="2364206" cy="102035"/>
          </a:xfrm>
          <a:prstGeom prst="rect">
            <a:avLst/>
          </a:prstGeom>
          <a:solidFill>
            <a:srgbClr val="008CA0"/>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6" name="Shape 29"/>
          <p:cNvSpPr/>
          <p:nvPr userDrawn="1"/>
        </p:nvSpPr>
        <p:spPr>
          <a:xfrm>
            <a:off x="2364205" y="2071862"/>
            <a:ext cx="1753412" cy="102035"/>
          </a:xfrm>
          <a:prstGeom prst="rect">
            <a:avLst/>
          </a:prstGeom>
          <a:solidFill>
            <a:srgbClr val="455FA9"/>
          </a:solidFill>
          <a:ln>
            <a:noFill/>
          </a:ln>
        </p:spPr>
        <p:txBody>
          <a:bodyPr spcFirstLastPara="1" wrap="square" lIns="68569" tIns="68569" rIns="68569" bIns="68569" anchor="ctr" anchorCtr="0">
            <a:noAutofit/>
          </a:bodyPr>
          <a:lstStyle/>
          <a:p>
            <a:pPr marL="0" lvl="0" indent="0">
              <a:spcBef>
                <a:spcPts val="0"/>
              </a:spcBef>
              <a:spcAft>
                <a:spcPts val="0"/>
              </a:spcAft>
              <a:buNone/>
            </a:pPr>
            <a:endParaRPr sz="1350"/>
          </a:p>
        </p:txBody>
      </p:sp>
      <p:sp>
        <p:nvSpPr>
          <p:cNvPr id="7" name="Shape 25"/>
          <p:cNvSpPr txBox="1"/>
          <p:nvPr userDrawn="1"/>
        </p:nvSpPr>
        <p:spPr>
          <a:xfrm>
            <a:off x="3766612" y="1552771"/>
            <a:ext cx="1467900" cy="871500"/>
          </a:xfrm>
          <a:prstGeom prst="rect">
            <a:avLst/>
          </a:prstGeom>
          <a:noFill/>
          <a:ln>
            <a:noFill/>
          </a:ln>
        </p:spPr>
        <p:txBody>
          <a:bodyPr spcFirstLastPara="1" wrap="square" lIns="68569" tIns="68569" rIns="68569" bIns="68569" anchor="t" anchorCtr="0">
            <a:noAutofit/>
          </a:bodyPr>
          <a:lstStyle/>
          <a:p>
            <a:pPr marL="0" lvl="0" indent="0" algn="ctr">
              <a:spcBef>
                <a:spcPts val="0"/>
              </a:spcBef>
              <a:spcAft>
                <a:spcPts val="0"/>
              </a:spcAft>
              <a:buNone/>
            </a:pPr>
            <a:r>
              <a:rPr lang="en" sz="7200" b="1" dirty="0">
                <a:solidFill>
                  <a:srgbClr val="97ABBC"/>
                </a:solidFill>
                <a:latin typeface="Arial" panose="020B0604020202020204" pitchFamily="34" charset="0"/>
                <a:cs typeface="Arial" panose="020B0604020202020204" pitchFamily="34" charset="0"/>
              </a:rPr>
              <a:t>“</a:t>
            </a:r>
            <a:endParaRPr sz="7200" b="1" dirty="0">
              <a:solidFill>
                <a:srgbClr val="97ABBC"/>
              </a:solidFill>
              <a:latin typeface="Arial" panose="020B0604020202020204" pitchFamily="34" charset="0"/>
              <a:cs typeface="Arial" panose="020B0604020202020204" pitchFamily="34" charset="0"/>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9911" y="146610"/>
            <a:ext cx="986625" cy="174724"/>
          </a:xfrm>
          <a:prstGeom prst="rect">
            <a:avLst/>
          </a:prstGeom>
        </p:spPr>
      </p:pic>
      <p:sp>
        <p:nvSpPr>
          <p:cNvPr id="10" name="Text Placeholder 9"/>
          <p:cNvSpPr>
            <a:spLocks noGrp="1"/>
          </p:cNvSpPr>
          <p:nvPr>
            <p:ph type="body" sz="quarter" idx="10"/>
          </p:nvPr>
        </p:nvSpPr>
        <p:spPr>
          <a:xfrm>
            <a:off x="1350036" y="2584133"/>
            <a:ext cx="6619875" cy="738187"/>
          </a:xfrm>
        </p:spPr>
        <p:txBody>
          <a:bodyPr>
            <a:normAutofit/>
          </a:bodyPr>
          <a:lstStyle>
            <a:lvl1pPr marL="0" indent="0" algn="ctr">
              <a:buNone/>
              <a:defRPr sz="2400"/>
            </a:lvl1pPr>
          </a:lstStyle>
          <a:p>
            <a:pPr lvl="0"/>
            <a:r>
              <a:rPr lang="en-US"/>
              <a:t>Click to edit Master text styles</a:t>
            </a:r>
          </a:p>
        </p:txBody>
      </p:sp>
    </p:spTree>
    <p:extLst>
      <p:ext uri="{BB962C8B-B14F-4D97-AF65-F5344CB8AC3E}">
        <p14:creationId xmlns:p14="http://schemas.microsoft.com/office/powerpoint/2010/main" val="1325139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7"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14299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Blurple">
    <p:bg>
      <p:bgPr>
        <a:solidFill>
          <a:srgbClr val="455FA9"/>
        </a:solidFill>
        <a:effectLst/>
      </p:bgPr>
    </p:bg>
    <p:spTree>
      <p:nvGrpSpPr>
        <p:cNvPr id="1" name=""/>
        <p:cNvGrpSpPr/>
        <p:nvPr/>
      </p:nvGrpSpPr>
      <p:grpSpPr>
        <a:xfrm>
          <a:off x="0" y="0"/>
          <a:ext cx="0" cy="0"/>
          <a:chOff x="0" y="0"/>
          <a:chExt cx="0" cy="0"/>
        </a:xfrm>
      </p:grpSpPr>
      <p:sp>
        <p:nvSpPr>
          <p:cNvPr id="5" name="Shape 79"/>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80"/>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81"/>
          <p:cNvSpPr/>
          <p:nvPr userDrawn="1"/>
        </p:nvSpPr>
        <p:spPr>
          <a:xfrm>
            <a:off x="0" y="6755100"/>
            <a:ext cx="893700" cy="102900"/>
          </a:xfrm>
          <a:prstGeom prst="rect">
            <a:avLst/>
          </a:prstGeom>
          <a:solidFill>
            <a:srgbClr val="7C9B5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82"/>
          <p:cNvSpPr/>
          <p:nvPr userDrawn="1"/>
        </p:nvSpPr>
        <p:spPr>
          <a:xfrm>
            <a:off x="893710" y="6755100"/>
            <a:ext cx="64626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Picture 8"/>
          <p:cNvPicPr>
            <a:picLocks noChangeAspect="1"/>
          </p:cNvPicPr>
          <p:nvPr userDrawn="1"/>
        </p:nvPicPr>
        <p:blipFill>
          <a:blip r:embed="rId2" cstate="print">
            <a:biLevel thresh="25000"/>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0" name="Title 1"/>
          <p:cNvSpPr>
            <a:spLocks noGrp="1"/>
          </p:cNvSpPr>
          <p:nvPr>
            <p:ph type="title"/>
          </p:nvPr>
        </p:nvSpPr>
        <p:spPr>
          <a:xfrm>
            <a:off x="628650" y="365126"/>
            <a:ext cx="7886700" cy="1325563"/>
          </a:xfrm>
        </p:spPr>
        <p:txBody>
          <a:bodyPr/>
          <a:lstStyle>
            <a:lvl1pPr>
              <a:defRPr>
                <a:solidFill>
                  <a:schemeClr val="bg1"/>
                </a:solidFill>
              </a:defRPr>
            </a:lvl1pPr>
          </a:lstStyle>
          <a:p>
            <a:r>
              <a:rPr lang="en-US"/>
              <a:t>Click to edit Master title style</a:t>
            </a:r>
            <a:endParaRPr lang="en-US" dirty="0"/>
          </a:p>
        </p:txBody>
      </p:sp>
      <p:sp>
        <p:nvSpPr>
          <p:cNvPr id="11" name="Content Placeholder 2"/>
          <p:cNvSpPr>
            <a:spLocks noGrp="1"/>
          </p:cNvSpPr>
          <p:nvPr>
            <p:ph idx="1"/>
          </p:nvPr>
        </p:nvSpPr>
        <p:spPr>
          <a:xfrm>
            <a:off x="628650" y="1825625"/>
            <a:ext cx="7886700" cy="4351338"/>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8809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ocess Layout">
    <p:spTree>
      <p:nvGrpSpPr>
        <p:cNvPr id="1" name=""/>
        <p:cNvGrpSpPr/>
        <p:nvPr/>
      </p:nvGrpSpPr>
      <p:grpSpPr>
        <a:xfrm>
          <a:off x="0" y="0"/>
          <a:ext cx="0" cy="0"/>
          <a:chOff x="0" y="0"/>
          <a:chExt cx="0" cy="0"/>
        </a:xfrm>
      </p:grpSpPr>
      <p:sp>
        <p:nvSpPr>
          <p:cNvPr id="2" name="Title 1"/>
          <p:cNvSpPr>
            <a:spLocks noGrp="1"/>
          </p:cNvSpPr>
          <p:nvPr>
            <p:ph type="title"/>
          </p:nvPr>
        </p:nvSpPr>
        <p:spPr>
          <a:xfrm>
            <a:off x="552450" y="420341"/>
            <a:ext cx="7886700" cy="1325563"/>
          </a:xfrm>
        </p:spPr>
        <p:txBody>
          <a:bodyPr/>
          <a:lstStyle/>
          <a:p>
            <a:r>
              <a:rPr lang="en-US"/>
              <a:t>Click to edit Master title style</a:t>
            </a:r>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5" name="Shape 246"/>
          <p:cNvSpPr/>
          <p:nvPr/>
        </p:nvSpPr>
        <p:spPr>
          <a:xfrm>
            <a:off x="5632317" y="2669418"/>
            <a:ext cx="3305700" cy="669000"/>
          </a:xfrm>
          <a:prstGeom prst="chevron">
            <a:avLst>
              <a:gd name="adj" fmla="val 50000"/>
            </a:avLst>
          </a:prstGeom>
          <a:solidFill>
            <a:srgbClr val="C63F28"/>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8" name="Shape 249"/>
          <p:cNvSpPr/>
          <p:nvPr/>
        </p:nvSpPr>
        <p:spPr>
          <a:xfrm>
            <a:off x="0" y="2669632"/>
            <a:ext cx="3546900" cy="669000"/>
          </a:xfrm>
          <a:prstGeom prst="homePlate">
            <a:avLst>
              <a:gd name="adj" fmla="val 50000"/>
            </a:avLst>
          </a:prstGeom>
          <a:solidFill>
            <a:srgbClr val="008CA0"/>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sz="2400"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Raleway"/>
            </a:endParaRPr>
          </a:p>
        </p:txBody>
      </p:sp>
      <p:sp>
        <p:nvSpPr>
          <p:cNvPr id="11" name="Shape 252"/>
          <p:cNvSpPr/>
          <p:nvPr/>
        </p:nvSpPr>
        <p:spPr>
          <a:xfrm>
            <a:off x="2944204" y="2669418"/>
            <a:ext cx="3305700" cy="669000"/>
          </a:xfrm>
          <a:prstGeom prst="chevron">
            <a:avLst>
              <a:gd name="adj" fmla="val 50000"/>
            </a:avLst>
          </a:prstGeom>
          <a:solidFill>
            <a:srgbClr val="455FA9"/>
          </a:solidFill>
          <a:ln>
            <a:noFill/>
          </a:ln>
        </p:spPr>
        <p:txBody>
          <a:bodyPr spcFirstLastPara="1" wrap="square" lIns="91425" tIns="91425" rIns="91425" bIns="91425" anchor="ctr" anchorCtr="0">
            <a:noAutofit/>
          </a:bodyPr>
          <a:lstStyle/>
          <a:p>
            <a:pPr marL="0" lvl="0" indent="0" algn="ctr">
              <a:spcBef>
                <a:spcPts val="0"/>
              </a:spcBef>
              <a:spcAft>
                <a:spcPts val="0"/>
              </a:spcAft>
              <a:buSzPts val="1100"/>
              <a:buNone/>
            </a:pPr>
            <a:endParaRPr b="1" dirty="0">
              <a:solidFill>
                <a:srgbClr val="FFFFFF"/>
              </a:solidFill>
              <a:latin typeface="Arial" panose="020B0604020202020204" pitchFamily="34" charset="0"/>
              <a:ea typeface="Arial Unicode MS" panose="020B0604020202020204" pitchFamily="34" charset="-128"/>
              <a:cs typeface="Arial" panose="020B0604020202020204" pitchFamily="34" charset="0"/>
              <a:sym typeface="Lato"/>
            </a:endParaRPr>
          </a:p>
        </p:txBody>
      </p:sp>
      <p:sp>
        <p:nvSpPr>
          <p:cNvPr id="14" name="Shape 60"/>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61"/>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62"/>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63"/>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Text Placeholder 5"/>
          <p:cNvSpPr>
            <a:spLocks noGrp="1"/>
          </p:cNvSpPr>
          <p:nvPr>
            <p:ph type="body" sz="quarter" idx="10"/>
          </p:nvPr>
        </p:nvSpPr>
        <p:spPr>
          <a:xfrm>
            <a:off x="30480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1" name="Text Placeholder 5"/>
          <p:cNvSpPr>
            <a:spLocks noGrp="1"/>
          </p:cNvSpPr>
          <p:nvPr>
            <p:ph type="body" sz="quarter" idx="11"/>
          </p:nvPr>
        </p:nvSpPr>
        <p:spPr>
          <a:xfrm>
            <a:off x="3423590"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22" name="Text Placeholder 5"/>
          <p:cNvSpPr>
            <a:spLocks noGrp="1"/>
          </p:cNvSpPr>
          <p:nvPr>
            <p:ph type="body" sz="quarter" idx="12"/>
          </p:nvPr>
        </p:nvSpPr>
        <p:spPr>
          <a:xfrm>
            <a:off x="6269401" y="2797175"/>
            <a:ext cx="2332038" cy="403225"/>
          </a:xfrm>
        </p:spPr>
        <p:txBody>
          <a:bodyPr>
            <a:noAutofit/>
          </a:bodyPr>
          <a:lstStyle>
            <a:lvl1pPr marL="0" indent="0">
              <a:buNone/>
              <a:defRPr sz="1600">
                <a:solidFill>
                  <a:schemeClr val="bg1"/>
                </a:solidFill>
              </a:defRPr>
            </a:lvl1pPr>
          </a:lstStyle>
          <a:p>
            <a:pPr lvl="0"/>
            <a:r>
              <a:rPr lang="en-US"/>
              <a:t>Click to edit Master text styles</a:t>
            </a:r>
          </a:p>
        </p:txBody>
      </p:sp>
      <p:sp>
        <p:nvSpPr>
          <p:cNvPr id="9" name="Text Placeholder 8"/>
          <p:cNvSpPr>
            <a:spLocks noGrp="1"/>
          </p:cNvSpPr>
          <p:nvPr>
            <p:ph type="body" sz="quarter" idx="13"/>
          </p:nvPr>
        </p:nvSpPr>
        <p:spPr>
          <a:xfrm>
            <a:off x="304800" y="3527425"/>
            <a:ext cx="2430463" cy="2279650"/>
          </a:xfrm>
        </p:spPr>
        <p:txBody>
          <a:bodyPr>
            <a:normAutofit/>
          </a:bodyPr>
          <a:lstStyle>
            <a:lvl1pPr marL="0" indent="0">
              <a:buNone/>
              <a:defRPr sz="2000"/>
            </a:lvl1pPr>
          </a:lstStyle>
          <a:p>
            <a:pPr lvl="0"/>
            <a:r>
              <a:rPr lang="en-US"/>
              <a:t>Click to edit Master text styles</a:t>
            </a:r>
          </a:p>
        </p:txBody>
      </p:sp>
      <p:sp>
        <p:nvSpPr>
          <p:cNvPr id="23" name="Text Placeholder 8"/>
          <p:cNvSpPr>
            <a:spLocks noGrp="1"/>
          </p:cNvSpPr>
          <p:nvPr>
            <p:ph type="body" sz="quarter" idx="14"/>
          </p:nvPr>
        </p:nvSpPr>
        <p:spPr>
          <a:xfrm>
            <a:off x="3262494" y="3527425"/>
            <a:ext cx="2430463" cy="2279650"/>
          </a:xfrm>
        </p:spPr>
        <p:txBody>
          <a:bodyPr>
            <a:normAutofit/>
          </a:bodyPr>
          <a:lstStyle>
            <a:lvl1pPr marL="0" indent="0">
              <a:buNone/>
              <a:defRPr sz="2000"/>
            </a:lvl1pPr>
          </a:lstStyle>
          <a:p>
            <a:pPr lvl="0"/>
            <a:r>
              <a:rPr lang="en-US"/>
              <a:t>Click to edit Master text styles</a:t>
            </a:r>
          </a:p>
        </p:txBody>
      </p:sp>
      <p:sp>
        <p:nvSpPr>
          <p:cNvPr id="24" name="Text Placeholder 8"/>
          <p:cNvSpPr>
            <a:spLocks noGrp="1"/>
          </p:cNvSpPr>
          <p:nvPr>
            <p:ph type="body" sz="quarter" idx="15"/>
          </p:nvPr>
        </p:nvSpPr>
        <p:spPr>
          <a:xfrm>
            <a:off x="6220188" y="3527425"/>
            <a:ext cx="2430463" cy="2279650"/>
          </a:xfrm>
        </p:spPr>
        <p:txBody>
          <a:bodyPr>
            <a:norm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832496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arrows Layout">
    <p:spTree>
      <p:nvGrpSpPr>
        <p:cNvPr id="1" name=""/>
        <p:cNvGrpSpPr/>
        <p:nvPr/>
      </p:nvGrpSpPr>
      <p:grpSpPr>
        <a:xfrm>
          <a:off x="0" y="0"/>
          <a:ext cx="0" cy="0"/>
          <a:chOff x="0" y="0"/>
          <a:chExt cx="0" cy="0"/>
        </a:xfrm>
      </p:grpSpPr>
      <p:sp>
        <p:nvSpPr>
          <p:cNvPr id="3" name="Shape 236"/>
          <p:cNvSpPr/>
          <p:nvPr userDrawn="1"/>
        </p:nvSpPr>
        <p:spPr>
          <a:xfrm>
            <a:off x="0" y="862500"/>
            <a:ext cx="940500" cy="891600"/>
          </a:xfrm>
          <a:prstGeom prst="rightArrow">
            <a:avLst>
              <a:gd name="adj1" fmla="val 61815"/>
              <a:gd name="adj2" fmla="val 50000"/>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 name="Shape 237"/>
          <p:cNvSpPr/>
          <p:nvPr userDrawn="1"/>
        </p:nvSpPr>
        <p:spPr>
          <a:xfrm>
            <a:off x="0" y="2767500"/>
            <a:ext cx="940500" cy="891600"/>
          </a:xfrm>
          <a:prstGeom prst="rightArrow">
            <a:avLst>
              <a:gd name="adj1" fmla="val 61815"/>
              <a:gd name="adj2" fmla="val 50000"/>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 name="Shape 238"/>
          <p:cNvSpPr/>
          <p:nvPr userDrawn="1"/>
        </p:nvSpPr>
        <p:spPr>
          <a:xfrm>
            <a:off x="0" y="4672500"/>
            <a:ext cx="940500" cy="891600"/>
          </a:xfrm>
          <a:prstGeom prst="rightArrow">
            <a:avLst>
              <a:gd name="adj1" fmla="val 61815"/>
              <a:gd name="adj2" fmla="val 50000"/>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42716" y="154631"/>
            <a:ext cx="1315500" cy="174724"/>
          </a:xfrm>
          <a:prstGeom prst="rect">
            <a:avLst/>
          </a:prstGeom>
        </p:spPr>
      </p:pic>
      <p:sp>
        <p:nvSpPr>
          <p:cNvPr id="19" name="Text Placeholder 18"/>
          <p:cNvSpPr>
            <a:spLocks noGrp="1"/>
          </p:cNvSpPr>
          <p:nvPr>
            <p:ph type="body" sz="quarter" idx="10"/>
          </p:nvPr>
        </p:nvSpPr>
        <p:spPr>
          <a:xfrm>
            <a:off x="1185063" y="912529"/>
            <a:ext cx="6110287" cy="647302"/>
          </a:xfrm>
        </p:spPr>
        <p:txBody>
          <a:bodyPr/>
          <a:lstStyle>
            <a:lvl1pPr marL="0" indent="0">
              <a:buNone/>
              <a:defRPr>
                <a:solidFill>
                  <a:srgbClr val="EFAA1F"/>
                </a:solidFill>
              </a:defRPr>
            </a:lvl1pPr>
          </a:lstStyle>
          <a:p>
            <a:pPr lvl="0"/>
            <a:r>
              <a:rPr lang="en-US"/>
              <a:t>Click to edit Master text styles</a:t>
            </a:r>
          </a:p>
        </p:txBody>
      </p:sp>
      <p:sp>
        <p:nvSpPr>
          <p:cNvPr id="20" name="Text Placeholder 18"/>
          <p:cNvSpPr>
            <a:spLocks noGrp="1"/>
          </p:cNvSpPr>
          <p:nvPr>
            <p:ph type="body" sz="quarter" idx="11"/>
          </p:nvPr>
        </p:nvSpPr>
        <p:spPr>
          <a:xfrm>
            <a:off x="1185063" y="2802315"/>
            <a:ext cx="6110287" cy="647302"/>
          </a:xfrm>
        </p:spPr>
        <p:txBody>
          <a:bodyPr/>
          <a:lstStyle>
            <a:lvl1pPr marL="0" indent="0">
              <a:buNone/>
              <a:defRPr>
                <a:solidFill>
                  <a:srgbClr val="C63F28"/>
                </a:solidFill>
              </a:defRPr>
            </a:lvl1pPr>
          </a:lstStyle>
          <a:p>
            <a:pPr lvl="0"/>
            <a:r>
              <a:rPr lang="en-US"/>
              <a:t>Click to edit Master text styles</a:t>
            </a:r>
          </a:p>
        </p:txBody>
      </p:sp>
      <p:sp>
        <p:nvSpPr>
          <p:cNvPr id="21" name="Text Placeholder 18"/>
          <p:cNvSpPr>
            <a:spLocks noGrp="1"/>
          </p:cNvSpPr>
          <p:nvPr>
            <p:ph type="body" sz="quarter" idx="12"/>
          </p:nvPr>
        </p:nvSpPr>
        <p:spPr>
          <a:xfrm>
            <a:off x="1185063" y="4725064"/>
            <a:ext cx="6110287" cy="647302"/>
          </a:xfrm>
        </p:spPr>
        <p:txBody>
          <a:bodyPr/>
          <a:lstStyle>
            <a:lvl1pPr marL="0" indent="0">
              <a:buNone/>
              <a:defRPr>
                <a:solidFill>
                  <a:srgbClr val="008CA0"/>
                </a:solidFill>
              </a:defRPr>
            </a:lvl1pPr>
          </a:lstStyle>
          <a:p>
            <a:pPr lvl="0"/>
            <a:r>
              <a:rPr lang="en-US"/>
              <a:t>Click to edit Master text styles</a:t>
            </a:r>
          </a:p>
        </p:txBody>
      </p:sp>
      <p:sp>
        <p:nvSpPr>
          <p:cNvPr id="23" name="Text Placeholder 22"/>
          <p:cNvSpPr>
            <a:spLocks noGrp="1"/>
          </p:cNvSpPr>
          <p:nvPr>
            <p:ph type="body" sz="quarter" idx="13"/>
          </p:nvPr>
        </p:nvSpPr>
        <p:spPr>
          <a:xfrm>
            <a:off x="1184275" y="1654175"/>
            <a:ext cx="4089400" cy="563563"/>
          </a:xfrm>
        </p:spPr>
        <p:txBody>
          <a:bodyPr>
            <a:noAutofit/>
          </a:bodyPr>
          <a:lstStyle>
            <a:lvl1pPr marL="0" indent="0">
              <a:buNone/>
              <a:defRPr sz="2000"/>
            </a:lvl1pPr>
          </a:lstStyle>
          <a:p>
            <a:pPr lvl="0"/>
            <a:r>
              <a:rPr lang="en-US"/>
              <a:t>Click to edit Master text styles</a:t>
            </a:r>
          </a:p>
        </p:txBody>
      </p:sp>
      <p:sp>
        <p:nvSpPr>
          <p:cNvPr id="24" name="Text Placeholder 22"/>
          <p:cNvSpPr>
            <a:spLocks noGrp="1"/>
          </p:cNvSpPr>
          <p:nvPr>
            <p:ph type="body" sz="quarter" idx="14"/>
          </p:nvPr>
        </p:nvSpPr>
        <p:spPr>
          <a:xfrm>
            <a:off x="1184275" y="3691037"/>
            <a:ext cx="4089400" cy="563563"/>
          </a:xfrm>
        </p:spPr>
        <p:txBody>
          <a:bodyPr>
            <a:noAutofit/>
          </a:bodyPr>
          <a:lstStyle>
            <a:lvl1pPr marL="0" indent="0">
              <a:buNone/>
              <a:defRPr sz="2000"/>
            </a:lvl1pPr>
          </a:lstStyle>
          <a:p>
            <a:pPr lvl="0"/>
            <a:r>
              <a:rPr lang="en-US"/>
              <a:t>Click to edit Master text styles</a:t>
            </a:r>
          </a:p>
        </p:txBody>
      </p:sp>
      <p:sp>
        <p:nvSpPr>
          <p:cNvPr id="25" name="Text Placeholder 22"/>
          <p:cNvSpPr>
            <a:spLocks noGrp="1"/>
          </p:cNvSpPr>
          <p:nvPr>
            <p:ph type="body" sz="quarter" idx="15"/>
          </p:nvPr>
        </p:nvSpPr>
        <p:spPr>
          <a:xfrm>
            <a:off x="1184275" y="5536561"/>
            <a:ext cx="4089400" cy="563563"/>
          </a:xfrm>
        </p:spPr>
        <p:txBody>
          <a:bodyPr>
            <a:noAutofit/>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304719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0" y="0"/>
            <a:ext cx="5256621" cy="67551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hape 73"/>
          <p:cNvSpPr/>
          <p:nvPr userDrawn="1"/>
        </p:nvSpPr>
        <p:spPr>
          <a:xfrm>
            <a:off x="7356366" y="6755100"/>
            <a:ext cx="893700" cy="102900"/>
          </a:xfrm>
          <a:prstGeom prst="rect">
            <a:avLst/>
          </a:prstGeom>
          <a:solidFill>
            <a:srgbClr val="EFAA1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74"/>
          <p:cNvSpPr/>
          <p:nvPr userDrawn="1"/>
        </p:nvSpPr>
        <p:spPr>
          <a:xfrm>
            <a:off x="8250312" y="6755100"/>
            <a:ext cx="893700" cy="102900"/>
          </a:xfrm>
          <a:prstGeom prst="rect">
            <a:avLst/>
          </a:prstGeom>
          <a:solidFill>
            <a:srgbClr val="C63F2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75"/>
          <p:cNvSpPr/>
          <p:nvPr userDrawn="1"/>
        </p:nvSpPr>
        <p:spPr>
          <a:xfrm>
            <a:off x="0" y="6755100"/>
            <a:ext cx="893700" cy="102900"/>
          </a:xfrm>
          <a:prstGeom prst="rect">
            <a:avLst/>
          </a:prstGeom>
          <a:solidFill>
            <a:srgbClr val="008CA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76"/>
          <p:cNvSpPr/>
          <p:nvPr userDrawn="1"/>
        </p:nvSpPr>
        <p:spPr>
          <a:xfrm>
            <a:off x="893710" y="6755100"/>
            <a:ext cx="6462600" cy="102900"/>
          </a:xfrm>
          <a:prstGeom prst="rect">
            <a:avLst/>
          </a:prstGeom>
          <a:solidFill>
            <a:srgbClr val="455FA9"/>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457910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616544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0" r:id="rId4"/>
    <p:sldLayoutId id="2147483667" r:id="rId5"/>
    <p:sldLayoutId id="2147483668" r:id="rId6"/>
    <p:sldLayoutId id="2147483673" r:id="rId7"/>
    <p:sldLayoutId id="2147483674" r:id="rId8"/>
    <p:sldLayoutId id="2147483670" r:id="rId9"/>
    <p:sldLayoutId id="2147483675" r:id="rId10"/>
    <p:sldLayoutId id="214748367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5.png"/><Relationship Id="rId5" Type="http://schemas.openxmlformats.org/officeDocument/2006/relationships/hyperlink" Target="mailto:submissions_csi@csi.state.co.us" TargetMode="External"/><Relationship Id="rId4"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5.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5.xml"/><Relationship Id="rId7" Type="http://schemas.openxmlformats.org/officeDocument/2006/relationships/diagramQuickStyle" Target="../diagrams/quickStyle1.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5.png"/><Relationship Id="rId4" Type="http://schemas.openxmlformats.org/officeDocument/2006/relationships/notesSlide" Target="../notesSlides/notesSlide5.xml"/><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9.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5.png"/><Relationship Id="rId5" Type="http://schemas.openxmlformats.org/officeDocument/2006/relationships/image" Target="../media/image10.tmp"/><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image" Target="../media/image5.png"/><Relationship Id="rId5" Type="http://schemas.openxmlformats.org/officeDocument/2006/relationships/image" Target="../media/image1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5.xml"/><Relationship Id="rId7" Type="http://schemas.openxmlformats.org/officeDocument/2006/relationships/image" Target="../media/image14.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13.png"/><Relationship Id="rId5" Type="http://schemas.openxmlformats.org/officeDocument/2006/relationships/image" Target="../media/image12.tmp"/><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dirty="0"/>
              <a:t>The Data Submissions Process</a:t>
            </a:r>
            <a:br>
              <a:rPr lang="en-US" dirty="0"/>
            </a:br>
            <a:r>
              <a:rPr lang="en-US" sz="3200" i="1" dirty="0"/>
              <a:t>Step 5 (Review &amp; Certify Data)</a:t>
            </a:r>
            <a:endParaRPr lang="en-US" sz="3600" dirty="0">
              <a:solidFill>
                <a:srgbClr val="FF0000"/>
              </a:solidFill>
            </a:endParaRPr>
          </a:p>
        </p:txBody>
      </p:sp>
      <p:sp>
        <p:nvSpPr>
          <p:cNvPr id="3" name="Subtitle 2"/>
          <p:cNvSpPr>
            <a:spLocks noGrp="1"/>
          </p:cNvSpPr>
          <p:nvPr>
            <p:ph type="subTitle" idx="1"/>
          </p:nvPr>
        </p:nvSpPr>
        <p:spPr/>
        <p:txBody>
          <a:bodyPr/>
          <a:lstStyle/>
          <a:p>
            <a:r>
              <a:rPr lang="en-US" dirty="0"/>
              <a:t>Data Submissions</a:t>
            </a:r>
          </a:p>
        </p:txBody>
      </p:sp>
      <p:sp>
        <p:nvSpPr>
          <p:cNvPr id="4" name="TextBox 3">
            <a:extLst>
              <a:ext uri="{FF2B5EF4-FFF2-40B4-BE49-F238E27FC236}">
                <a16:creationId xmlns:a16="http://schemas.microsoft.com/office/drawing/2014/main" id="{B7543D0B-942D-4535-8EE6-DF421ED01032}"/>
              </a:ext>
            </a:extLst>
          </p:cNvPr>
          <p:cNvSpPr txBox="1"/>
          <p:nvPr/>
        </p:nvSpPr>
        <p:spPr>
          <a:xfrm>
            <a:off x="685800" y="4234733"/>
            <a:ext cx="3246544" cy="369332"/>
          </a:xfrm>
          <a:prstGeom prst="rect">
            <a:avLst/>
          </a:prstGeom>
          <a:noFill/>
        </p:spPr>
        <p:txBody>
          <a:bodyPr wrap="square">
            <a:spAutoFit/>
          </a:bodyPr>
          <a:lstStyle/>
          <a:p>
            <a:r>
              <a:rPr lang="en-US" sz="1800" i="1" dirty="0"/>
              <a:t>Recorded July 2023</a:t>
            </a:r>
            <a:endParaRPr lang="en-US" dirty="0"/>
          </a:p>
        </p:txBody>
      </p:sp>
      <p:pic>
        <p:nvPicPr>
          <p:cNvPr id="7" name="Audio 6">
            <a:hlinkClick r:id="" action="ppaction://media"/>
            <a:extLst>
              <a:ext uri="{FF2B5EF4-FFF2-40B4-BE49-F238E27FC236}">
                <a16:creationId xmlns:a16="http://schemas.microsoft.com/office/drawing/2014/main" id="{B9F66A95-A35D-3CF0-E411-BDD97C15C9F6}"/>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096665048"/>
      </p:ext>
    </p:extLst>
  </p:cSld>
  <p:clrMapOvr>
    <a:masterClrMapping/>
  </p:clrMapOvr>
  <mc:AlternateContent xmlns:mc="http://schemas.openxmlformats.org/markup-compatibility/2006" xmlns:p14="http://schemas.microsoft.com/office/powerpoint/2010/main">
    <mc:Choice Requires="p14">
      <p:transition spd="slow" p14:dur="2000" advTm="12817"/>
    </mc:Choice>
    <mc:Fallback xmlns="">
      <p:transition spd="slow" advTm="1281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ctrTitle"/>
          </p:nvPr>
        </p:nvSpPr>
        <p:spPr>
          <a:xfrm>
            <a:off x="1657256" y="2168458"/>
            <a:ext cx="5829300" cy="923330"/>
          </a:xfrm>
          <a:prstGeom prst="rect">
            <a:avLst/>
          </a:prstGeom>
        </p:spPr>
        <p:txBody>
          <a:bodyPr spcFirstLastPara="1" vert="horz" wrap="square" lIns="68569" tIns="68569" rIns="68569" bIns="68569" rtlCol="0" anchor="b" anchorCtr="0">
            <a:noAutofit/>
          </a:bodyPr>
          <a:lstStyle/>
          <a:p>
            <a:r>
              <a:rPr lang="en-US" dirty="0">
                <a:latin typeface="Arial" panose="020B0604020202020204" pitchFamily="34" charset="0"/>
                <a:cs typeface="Arial" panose="020B0604020202020204" pitchFamily="34" charset="0"/>
              </a:rPr>
              <a:t>Thank you!</a:t>
            </a:r>
            <a:endParaRPr dirty="0">
              <a:latin typeface="Arial" panose="020B0604020202020204" pitchFamily="34" charset="0"/>
              <a:cs typeface="Arial" panose="020B0604020202020204" pitchFamily="34" charset="0"/>
            </a:endParaRPr>
          </a:p>
        </p:txBody>
      </p:sp>
      <p:sp>
        <p:nvSpPr>
          <p:cNvPr id="113" name="Shape 113"/>
          <p:cNvSpPr txBox="1">
            <a:spLocks noGrp="1"/>
          </p:cNvSpPr>
          <p:nvPr>
            <p:ph type="sldNum" idx="12"/>
          </p:nvPr>
        </p:nvSpPr>
        <p:spPr>
          <a:xfrm>
            <a:off x="1142906" y="5687531"/>
            <a:ext cx="6858000" cy="313425"/>
          </a:xfrm>
          <a:prstGeom prst="rect">
            <a:avLst/>
          </a:prstGeom>
        </p:spPr>
        <p:txBody>
          <a:bodyPr spcFirstLastPara="1" vert="horz" wrap="square" lIns="68569" tIns="68569" rIns="68569" bIns="68569" rtlCol="0" anchor="t" anchorCtr="0">
            <a:noAutofit/>
          </a:bodyPr>
          <a:lstStyle/>
          <a:p>
            <a:fld id="{00000000-1234-1234-1234-123412341234}" type="slidenum">
              <a:rPr lang="en" sz="1200"/>
              <a:pPr/>
              <a:t>10</a:t>
            </a:fld>
            <a:endParaRPr sz="1200" dirty="0"/>
          </a:p>
        </p:txBody>
      </p:sp>
      <p:sp>
        <p:nvSpPr>
          <p:cNvPr id="4" name="TextBox 3">
            <a:extLst>
              <a:ext uri="{FF2B5EF4-FFF2-40B4-BE49-F238E27FC236}">
                <a16:creationId xmlns:a16="http://schemas.microsoft.com/office/drawing/2014/main" id="{605E4802-0887-4897-8F55-9B5FC09B33E5}"/>
              </a:ext>
            </a:extLst>
          </p:cNvPr>
          <p:cNvSpPr txBox="1"/>
          <p:nvPr/>
        </p:nvSpPr>
        <p:spPr>
          <a:xfrm>
            <a:off x="2062756" y="3720669"/>
            <a:ext cx="5018300" cy="923330"/>
          </a:xfrm>
          <a:prstGeom prst="rect">
            <a:avLst/>
          </a:prstGeom>
          <a:noFill/>
        </p:spPr>
        <p:txBody>
          <a:bodyPr wrap="square" rtlCol="0">
            <a:spAutoFit/>
          </a:bodyPr>
          <a:lstStyle/>
          <a:p>
            <a:pPr algn="ctr"/>
            <a:r>
              <a:rPr lang="en-US" dirty="0">
                <a:solidFill>
                  <a:schemeClr val="bg1"/>
                </a:solidFill>
              </a:rPr>
              <a:t>For questions contact the CSI Submissions Inbox at: </a:t>
            </a:r>
            <a:r>
              <a:rPr lang="en-US" dirty="0">
                <a:solidFill>
                  <a:schemeClr val="bg1"/>
                </a:solidFill>
                <a:hlinkClick r:id="rId5">
                  <a:extLst>
                    <a:ext uri="{A12FA001-AC4F-418D-AE19-62706E023703}">
                      <ahyp:hlinkClr xmlns:ahyp="http://schemas.microsoft.com/office/drawing/2018/hyperlinkcolor" val="tx"/>
                    </a:ext>
                  </a:extLst>
                </a:hlinkClick>
              </a:rPr>
              <a:t>submissions_csi@csi.state.co.us</a:t>
            </a:r>
            <a:endParaRPr lang="en-US" dirty="0">
              <a:solidFill>
                <a:schemeClr val="bg1"/>
              </a:solidFill>
            </a:endParaRPr>
          </a:p>
          <a:p>
            <a:pPr algn="ctr"/>
            <a:endParaRPr lang="en-US" dirty="0">
              <a:solidFill>
                <a:schemeClr val="bg1"/>
              </a:solidFill>
            </a:endParaRPr>
          </a:p>
        </p:txBody>
      </p:sp>
      <p:pic>
        <p:nvPicPr>
          <p:cNvPr id="5" name="Audio 4">
            <a:hlinkClick r:id="" action="ppaction://media"/>
            <a:extLst>
              <a:ext uri="{FF2B5EF4-FFF2-40B4-BE49-F238E27FC236}">
                <a16:creationId xmlns:a16="http://schemas.microsoft.com/office/drawing/2014/main" id="{2918050D-620B-6347-3DBE-A3EE3492B39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759652690"/>
      </p:ext>
    </p:extLst>
  </p:cSld>
  <p:clrMapOvr>
    <a:masterClrMapping/>
  </p:clrMapOvr>
  <mc:AlternateContent xmlns:mc="http://schemas.openxmlformats.org/markup-compatibility/2006" xmlns:p14="http://schemas.microsoft.com/office/powerpoint/2010/main">
    <mc:Choice Requires="p14">
      <p:transition spd="slow" p14:dur="2000" advTm="10663"/>
    </mc:Choice>
    <mc:Fallback xmlns="">
      <p:transition spd="slow" advTm="106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628650" y="365126"/>
            <a:ext cx="7886700" cy="1325563"/>
          </a:xfrm>
        </p:spPr>
        <p:txBody>
          <a:bodyPr spcFirstLastPara="1" vert="horz" lIns="68569" tIns="68569" rIns="68569" bIns="68569" rtlCol="0" anchor="ctr" anchorCtr="0">
            <a:normAutofit/>
          </a:bodyPr>
          <a:lstStyle/>
          <a:p>
            <a:r>
              <a:rPr lang="en-US" sz="4100" dirty="0"/>
              <a:t>The Data Submissions Process</a:t>
            </a:r>
          </a:p>
        </p:txBody>
      </p:sp>
      <p:pic>
        <p:nvPicPr>
          <p:cNvPr id="3" name="Picture 2">
            <a:extLs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8650" y="2985881"/>
            <a:ext cx="7886700" cy="2030825"/>
          </a:xfrm>
          <a:prstGeom prst="rect">
            <a:avLst/>
          </a:prstGeom>
          <a:noFill/>
          <a:ln w="38100" cap="sq">
            <a:solidFill>
              <a:srgbClr val="000000"/>
            </a:solidFill>
            <a:prstDash val="solid"/>
            <a:miter lim="800000"/>
          </a:ln>
          <a:effectLst>
            <a:outerShdw blurRad="50800" dist="38100" dir="2700000" algn="tl" rotWithShape="0">
              <a:srgbClr val="000000">
                <a:alpha val="43000"/>
              </a:srgbClr>
            </a:outerShdw>
          </a:effectLst>
        </p:spPr>
      </p:pic>
      <p:sp>
        <p:nvSpPr>
          <p:cNvPr id="97" name="Shape 97" hidden="1"/>
          <p:cNvSpPr txBox="1">
            <a:spLocks noGrp="1"/>
          </p:cNvSpPr>
          <p:nvPr>
            <p:ph type="sldNum" idx="4294967295"/>
          </p:nvPr>
        </p:nvSpPr>
        <p:spPr>
          <a:xfrm>
            <a:off x="8732838" y="5630863"/>
            <a:ext cx="411162" cy="312737"/>
          </a:xfrm>
          <a:prstGeom prst="rect">
            <a:avLst/>
          </a:prstGeom>
        </p:spPr>
        <p:txBody>
          <a:bodyPr spcFirstLastPara="1" vert="horz" wrap="square" lIns="68569" tIns="68569" rIns="68569" bIns="68569" rtlCol="0" anchor="t" anchorCtr="0">
            <a:noAutofit/>
          </a:bodyPr>
          <a:lstStyle/>
          <a:p>
            <a:pPr>
              <a:spcAft>
                <a:spcPts val="600"/>
              </a:spcAft>
            </a:pPr>
            <a:fld id="{00000000-1234-1234-1234-123412341234}" type="slidenum">
              <a:rPr lang="en"/>
              <a:pPr>
                <a:spcAft>
                  <a:spcPts val="600"/>
                </a:spcAft>
              </a:pPr>
              <a:t>2</a:t>
            </a:fld>
            <a:endParaRPr lang="en-US"/>
          </a:p>
        </p:txBody>
      </p:sp>
      <p:sp>
        <p:nvSpPr>
          <p:cNvPr id="2" name="Rectangle 1">
            <a:extLst>
              <a:ext uri="{FF2B5EF4-FFF2-40B4-BE49-F238E27FC236}">
                <a16:creationId xmlns:a16="http://schemas.microsoft.com/office/drawing/2014/main" id="{06EDCE8D-2ACC-400C-8F21-16DA3ED608CE}"/>
              </a:ext>
              <a:ext uri="{C183D7F6-B498-43B3-948B-1728B52AA6E4}">
                <adec:decorative xmlns:adec="http://schemas.microsoft.com/office/drawing/2017/decorative" val="1"/>
              </a:ext>
            </a:extLst>
          </p:cNvPr>
          <p:cNvSpPr/>
          <p:nvPr/>
        </p:nvSpPr>
        <p:spPr>
          <a:xfrm>
            <a:off x="7084088" y="3677697"/>
            <a:ext cx="1356527" cy="1215850"/>
          </a:xfrm>
          <a:prstGeom prst="rect">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
            <a:extLst>
              <a:ext uri="{FF2B5EF4-FFF2-40B4-BE49-F238E27FC236}">
                <a16:creationId xmlns:a16="http://schemas.microsoft.com/office/drawing/2014/main" id="{36857497-1B53-440C-8030-35200474BD16}"/>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2</a:t>
            </a:fld>
            <a:endParaRPr lang="en" sz="1100" dirty="0"/>
          </a:p>
        </p:txBody>
      </p:sp>
      <p:pic>
        <p:nvPicPr>
          <p:cNvPr id="7" name="Audio 6">
            <a:hlinkClick r:id="" action="ppaction://media"/>
            <a:extLst>
              <a:ext uri="{FF2B5EF4-FFF2-40B4-BE49-F238E27FC236}">
                <a16:creationId xmlns:a16="http://schemas.microsoft.com/office/drawing/2014/main" id="{15695249-50F3-3907-5735-B51C49E94D7D}"/>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926971950"/>
      </p:ext>
    </p:extLst>
  </p:cSld>
  <p:clrMapOvr>
    <a:masterClrMapping/>
  </p:clrMapOvr>
  <mc:AlternateContent xmlns:mc="http://schemas.openxmlformats.org/markup-compatibility/2006" xmlns:p14="http://schemas.microsoft.com/office/powerpoint/2010/main">
    <mc:Choice Requires="p14">
      <p:transition spd="slow" p14:dur="2000" advTm="13521"/>
    </mc:Choice>
    <mc:Fallback xmlns="">
      <p:transition spd="slow" advTm="135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latin typeface="Arial" panose="020B0604020202020204" pitchFamily="34" charset="0"/>
                <a:cs typeface="Arial" panose="020B0604020202020204" pitchFamily="34" charset="0"/>
              </a:rPr>
              <a:t>Data </a:t>
            </a:r>
            <a:r>
              <a:rPr lang="en-US" sz="4000" dirty="0"/>
              <a:t>Collection </a:t>
            </a:r>
            <a:r>
              <a:rPr lang="en-US" sz="4000" dirty="0">
                <a:latin typeface="Arial" panose="020B0604020202020204" pitchFamily="34" charset="0"/>
                <a:cs typeface="Arial" panose="020B0604020202020204" pitchFamily="34" charset="0"/>
              </a:rPr>
              <a:t>Summary Report</a:t>
            </a:r>
          </a:p>
        </p:txBody>
      </p:sp>
      <p:sp>
        <p:nvSpPr>
          <p:cNvPr id="3" name="Text Placeholder 2"/>
          <p:cNvSpPr>
            <a:spLocks noGrp="1"/>
          </p:cNvSpPr>
          <p:nvPr>
            <p:ph idx="1"/>
          </p:nvPr>
        </p:nvSpPr>
        <p:spPr/>
        <p:txBody>
          <a:bodyPr>
            <a:normAutofit/>
          </a:bodyPr>
          <a:lstStyle/>
          <a:p>
            <a:r>
              <a:rPr lang="en-US" dirty="0">
                <a:solidFill>
                  <a:schemeClr val="tx1"/>
                </a:solidFill>
                <a:latin typeface="Arial" panose="020B0604020202020204" pitchFamily="34" charset="0"/>
                <a:cs typeface="Arial" panose="020B0604020202020204" pitchFamily="34" charset="0"/>
              </a:rPr>
              <a:t>Reports provided </a:t>
            </a:r>
            <a:r>
              <a:rPr lang="en-US" dirty="0"/>
              <a:t>by CSI (</a:t>
            </a:r>
            <a:r>
              <a:rPr lang="en-US" dirty="0">
                <a:solidFill>
                  <a:schemeClr val="tx1"/>
                </a:solidFill>
                <a:latin typeface="Arial" panose="020B0604020202020204" pitchFamily="34" charset="0"/>
                <a:cs typeface="Arial" panose="020B0604020202020204" pitchFamily="34" charset="0"/>
              </a:rPr>
              <a:t>in G-Drive) upon Level 1 and 2 error clearance (if applicable) </a:t>
            </a:r>
          </a:p>
          <a:p>
            <a:pPr>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Team effort to review &amp; certify accuracy of data</a:t>
            </a:r>
          </a:p>
          <a:p>
            <a:pPr lvl="1"/>
            <a:r>
              <a:rPr lang="en-US" dirty="0">
                <a:solidFill>
                  <a:schemeClr val="tx1"/>
                </a:solidFill>
                <a:latin typeface="Arial" panose="020B0604020202020204" pitchFamily="34" charset="0"/>
                <a:cs typeface="Arial" panose="020B0604020202020204" pitchFamily="34" charset="0"/>
              </a:rPr>
              <a:t>All staff involved with data should review applicable sections (i.e. SPED staff, EL staff, Registrar, etc.)</a:t>
            </a:r>
          </a:p>
          <a:p>
            <a:r>
              <a:rPr lang="en-US" dirty="0"/>
              <a:t>L</a:t>
            </a:r>
            <a:r>
              <a:rPr lang="en-US" dirty="0">
                <a:solidFill>
                  <a:schemeClr val="tx1"/>
                </a:solidFill>
                <a:latin typeface="Arial" panose="020B0604020202020204" pitchFamily="34" charset="0"/>
                <a:cs typeface="Arial" panose="020B0604020202020204" pitchFamily="34" charset="0"/>
              </a:rPr>
              <a:t>ast opportunity for schools to make final edits  </a:t>
            </a:r>
          </a:p>
          <a:p>
            <a:pPr>
              <a:buFont typeface="Arial" panose="020B0604020202020204" pitchFamily="34" charset="0"/>
              <a:buChar char="•"/>
            </a:pPr>
            <a:endParaRPr lang="en-US"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4BDCA678-98A4-4F49-937D-BED50BAA00FA}"/>
              </a:ext>
            </a:extLst>
          </p:cNvPr>
          <p:cNvSpPr txBox="1"/>
          <p:nvPr/>
        </p:nvSpPr>
        <p:spPr>
          <a:xfrm>
            <a:off x="488449" y="5717957"/>
            <a:ext cx="8106276" cy="646331"/>
          </a:xfrm>
          <a:prstGeom prst="rect">
            <a:avLst/>
          </a:prstGeom>
          <a:solidFill>
            <a:schemeClr val="accent4">
              <a:lumMod val="20000"/>
              <a:lumOff val="80000"/>
            </a:schemeClr>
          </a:solidFill>
        </p:spPr>
        <p:txBody>
          <a:bodyPr wrap="square">
            <a:spAutoFit/>
          </a:bodyPr>
          <a:lstStyle/>
          <a:p>
            <a:pPr marL="85725" indent="0">
              <a:buNone/>
            </a:pPr>
            <a:r>
              <a:rPr lang="en-US" dirty="0">
                <a:solidFill>
                  <a:schemeClr val="tx1"/>
                </a:solidFill>
                <a:latin typeface="Arial" panose="020B0604020202020204" pitchFamily="34" charset="0"/>
                <a:cs typeface="Arial" panose="020B0604020202020204" pitchFamily="34" charset="0"/>
              </a:rPr>
              <a:t>Note: Early error clearance will provide an opportunity for more time to review and reach out to CSI for changes if necessary</a:t>
            </a:r>
          </a:p>
        </p:txBody>
      </p:sp>
      <p:sp>
        <p:nvSpPr>
          <p:cNvPr id="4" name="Slide Number Placeholder 3"/>
          <p:cNvSpPr>
            <a:spLocks noGrp="1"/>
          </p:cNvSpPr>
          <p:nvPr>
            <p:ph type="sldNum" idx="4294967295"/>
          </p:nvPr>
        </p:nvSpPr>
        <p:spPr>
          <a:xfrm>
            <a:off x="8594725" y="6364288"/>
            <a:ext cx="549275" cy="417512"/>
          </a:xfrm>
          <a:prstGeom prst="rect">
            <a:avLst/>
          </a:prstGeom>
        </p:spPr>
        <p:txBody>
          <a:bodyPr/>
          <a:lstStyle/>
          <a:p>
            <a:fld id="{00000000-1234-1234-1234-123412341234}" type="slidenum">
              <a:rPr lang="en" sz="1100" smtClean="0"/>
              <a:pPr/>
              <a:t>3</a:t>
            </a:fld>
            <a:endParaRPr lang="en" sz="1100" dirty="0"/>
          </a:p>
        </p:txBody>
      </p:sp>
      <p:pic>
        <p:nvPicPr>
          <p:cNvPr id="8" name="Audio 7">
            <a:hlinkClick r:id="" action="ppaction://media"/>
            <a:extLst>
              <a:ext uri="{FF2B5EF4-FFF2-40B4-BE49-F238E27FC236}">
                <a16:creationId xmlns:a16="http://schemas.microsoft.com/office/drawing/2014/main" id="{50E5BA2E-C9A0-96B3-0DE4-CCFA7AE92820}"/>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745110911"/>
      </p:ext>
    </p:extLst>
  </p:cSld>
  <p:clrMapOvr>
    <a:masterClrMapping/>
  </p:clrMapOvr>
  <mc:AlternateContent xmlns:mc="http://schemas.openxmlformats.org/markup-compatibility/2006" xmlns:p14="http://schemas.microsoft.com/office/powerpoint/2010/main">
    <mc:Choice Requires="p14">
      <p:transition spd="slow" p14:dur="2000" advTm="37589"/>
    </mc:Choice>
    <mc:Fallback xmlns="">
      <p:transition spd="slow" advTm="375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p:txBody>
          <a:bodyPr>
            <a:normAutofit/>
          </a:bodyPr>
          <a:lstStyle/>
          <a:p>
            <a:r>
              <a:rPr lang="en-US" sz="4000" dirty="0"/>
              <a:t>Importance of Thorough Review</a:t>
            </a:r>
          </a:p>
        </p:txBody>
      </p:sp>
      <p:sp>
        <p:nvSpPr>
          <p:cNvPr id="4" name="Content Placeholder 3">
            <a:extLst>
              <a:ext uri="{FF2B5EF4-FFF2-40B4-BE49-F238E27FC236}">
                <a16:creationId xmlns:a16="http://schemas.microsoft.com/office/drawing/2014/main" id="{3091D3E9-5301-4122-8E91-4A5711321A38}"/>
              </a:ext>
            </a:extLst>
          </p:cNvPr>
          <p:cNvSpPr>
            <a:spLocks noGrp="1"/>
          </p:cNvSpPr>
          <p:nvPr>
            <p:ph idx="1"/>
          </p:nvPr>
        </p:nvSpPr>
        <p:spPr/>
        <p:txBody>
          <a:bodyPr>
            <a:normAutofit fontScale="77500" lnSpcReduction="20000"/>
          </a:bodyPr>
          <a:lstStyle/>
          <a:p>
            <a:r>
              <a:rPr lang="en-US" dirty="0">
                <a:latin typeface="Arial" panose="020B0604020202020204" pitchFamily="34" charset="0"/>
                <a:cs typeface="Arial" panose="020B0604020202020204" pitchFamily="34" charset="0"/>
              </a:rPr>
              <a:t>Schools are responsible for thoroughly reviewing data for accuracy.  An internal process for this review is recommend.  The collection data reported to the State and Federally is used for:</a:t>
            </a:r>
          </a:p>
          <a:p>
            <a:endParaRPr lang="en-US" dirty="0">
              <a:latin typeface="Arial" panose="020B0604020202020204" pitchFamily="34" charset="0"/>
              <a:cs typeface="Arial" panose="020B0604020202020204" pitchFamily="34" charset="0"/>
            </a:endParaRP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Funding</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Accountability</a:t>
            </a:r>
          </a:p>
          <a:p>
            <a:pPr marL="742950" lvl="1" indent="-285750">
              <a:buFont typeface="Arial" panose="020B0604020202020204" pitchFamily="34" charset="0"/>
              <a:buChar char="•"/>
            </a:pPr>
            <a:r>
              <a:rPr lang="en-US" dirty="0">
                <a:latin typeface="Arial" panose="020B0604020202020204" pitchFamily="34" charset="0"/>
                <a:cs typeface="Arial" panose="020B0604020202020204" pitchFamily="34" charset="0"/>
              </a:rPr>
              <a:t>Compliance Monitoring</a:t>
            </a:r>
          </a:p>
          <a:p>
            <a:pPr lvl="1"/>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 addition, CSI uses the data for the CSI Annual Review of Schools (CARS), Student Screener, enrollment projections, the determination of tiered supports, among others.</a:t>
            </a:r>
          </a:p>
          <a:p>
            <a:endParaRPr lang="en-US" dirty="0">
              <a:latin typeface="Arial" panose="020B0604020202020204" pitchFamily="34" charset="0"/>
              <a:cs typeface="Arial" panose="020B0604020202020204" pitchFamily="34" charset="0"/>
            </a:endParaRPr>
          </a:p>
          <a:p>
            <a:r>
              <a:rPr lang="en-US" b="1" dirty="0">
                <a:solidFill>
                  <a:srgbClr val="C00000"/>
                </a:solidFill>
                <a:latin typeface="Arial" panose="020B0604020202020204" pitchFamily="34" charset="0"/>
                <a:cs typeface="Arial" panose="020B0604020202020204" pitchFamily="34" charset="0"/>
              </a:rPr>
              <a:t>Please review all data thoroughly and reach out to CSI when changes or updates are necessary</a:t>
            </a:r>
          </a:p>
          <a:p>
            <a:endParaRPr lang="en-US" dirty="0"/>
          </a:p>
        </p:txBody>
      </p:sp>
      <p:sp>
        <p:nvSpPr>
          <p:cNvPr id="5" name="Slide Number Placeholder 3">
            <a:extLst>
              <a:ext uri="{FF2B5EF4-FFF2-40B4-BE49-F238E27FC236}">
                <a16:creationId xmlns:a16="http://schemas.microsoft.com/office/drawing/2014/main" id="{7CBAEA54-8335-40AC-9CC0-2BFA304C0328}"/>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4</a:t>
            </a:fld>
            <a:endParaRPr lang="en" sz="1100" dirty="0"/>
          </a:p>
        </p:txBody>
      </p:sp>
      <p:pic>
        <p:nvPicPr>
          <p:cNvPr id="7" name="Audio 6">
            <a:hlinkClick r:id="" action="ppaction://media"/>
            <a:extLst>
              <a:ext uri="{FF2B5EF4-FFF2-40B4-BE49-F238E27FC236}">
                <a16:creationId xmlns:a16="http://schemas.microsoft.com/office/drawing/2014/main" id="{B216AA2D-6DE4-4477-1D35-35C87578A30E}"/>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5"/>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973548448"/>
      </p:ext>
    </p:extLst>
  </p:cSld>
  <p:clrMapOvr>
    <a:masterClrMapping/>
  </p:clrMapOvr>
  <mc:AlternateContent xmlns:mc="http://schemas.openxmlformats.org/markup-compatibility/2006" xmlns:p14="http://schemas.microsoft.com/office/powerpoint/2010/main">
    <mc:Choice Requires="p14">
      <p:transition spd="slow" p14:dur="2000" advTm="29119"/>
    </mc:Choice>
    <mc:Fallback xmlns="">
      <p:transition spd="slow" advTm="2911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p:txBody>
          <a:bodyPr>
            <a:normAutofit/>
          </a:bodyPr>
          <a:lstStyle/>
          <a:p>
            <a:r>
              <a:rPr lang="en-US" sz="4000" dirty="0"/>
              <a:t>Data Validation Process</a:t>
            </a:r>
          </a:p>
        </p:txBody>
      </p:sp>
      <p:graphicFrame>
        <p:nvGraphicFramePr>
          <p:cNvPr id="4" name="Diagram 3" descr="Data Validation Process reminders, read aloud">
            <a:extLst>
              <a:ext uri="{FF2B5EF4-FFF2-40B4-BE49-F238E27FC236}">
                <a16:creationId xmlns:a16="http://schemas.microsoft.com/office/drawing/2014/main" id="{CC8822EA-B09A-4074-A49E-727B44F27D3F}"/>
              </a:ext>
            </a:extLst>
          </p:cNvPr>
          <p:cNvGraphicFramePr/>
          <p:nvPr>
            <p:extLst>
              <p:ext uri="{D42A27DB-BD31-4B8C-83A1-F6EECF244321}">
                <p14:modId xmlns:p14="http://schemas.microsoft.com/office/powerpoint/2010/main" val="2111836719"/>
              </p:ext>
            </p:extLst>
          </p:nvPr>
        </p:nvGraphicFramePr>
        <p:xfrm>
          <a:off x="371475" y="1323975"/>
          <a:ext cx="8496300" cy="531495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Slide Number Placeholder 3">
            <a:extLst>
              <a:ext uri="{FF2B5EF4-FFF2-40B4-BE49-F238E27FC236}">
                <a16:creationId xmlns:a16="http://schemas.microsoft.com/office/drawing/2014/main" id="{0A14D7CE-F0A1-4540-B3EC-67F88A62271C}"/>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5</a:t>
            </a:fld>
            <a:endParaRPr lang="en" sz="1100" dirty="0"/>
          </a:p>
        </p:txBody>
      </p:sp>
      <p:pic>
        <p:nvPicPr>
          <p:cNvPr id="7" name="Audio 6">
            <a:hlinkClick r:id="" action="ppaction://media"/>
            <a:extLst>
              <a:ext uri="{FF2B5EF4-FFF2-40B4-BE49-F238E27FC236}">
                <a16:creationId xmlns:a16="http://schemas.microsoft.com/office/drawing/2014/main" id="{33C0A8B9-50D6-C8BE-C132-D716301950C3}"/>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10"/>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077737101"/>
      </p:ext>
    </p:extLst>
  </p:cSld>
  <p:clrMapOvr>
    <a:masterClrMapping/>
  </p:clrMapOvr>
  <mc:AlternateContent xmlns:mc="http://schemas.openxmlformats.org/markup-compatibility/2006" xmlns:p14="http://schemas.microsoft.com/office/powerpoint/2010/main">
    <mc:Choice Requires="p14">
      <p:transition spd="slow" p14:dur="2000" advTm="59075"/>
    </mc:Choice>
    <mc:Fallback xmlns="">
      <p:transition spd="slow" advTm="590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p:txBody>
          <a:bodyPr>
            <a:normAutofit/>
          </a:bodyPr>
          <a:lstStyle/>
          <a:p>
            <a:r>
              <a:rPr lang="en-US" sz="4000" dirty="0"/>
              <a:t>Summary Report Tabs</a:t>
            </a:r>
          </a:p>
        </p:txBody>
      </p:sp>
      <p:sp>
        <p:nvSpPr>
          <p:cNvPr id="3" name="Rectangle 2">
            <a:extLst>
              <a:ext uri="{FF2B5EF4-FFF2-40B4-BE49-F238E27FC236}">
                <a16:creationId xmlns:a16="http://schemas.microsoft.com/office/drawing/2014/main" id="{0A154889-1A08-453D-B5F0-A66B7FF55F62}"/>
              </a:ext>
            </a:extLst>
          </p:cNvPr>
          <p:cNvSpPr/>
          <p:nvPr/>
        </p:nvSpPr>
        <p:spPr>
          <a:xfrm>
            <a:off x="252412" y="1459856"/>
            <a:ext cx="8639175" cy="1077218"/>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Varies depending on Collection. All should include an Instructions tab, a Snapshot tab and a Certification Page</a:t>
            </a:r>
          </a:p>
          <a:p>
            <a:pPr marL="342900" marR="0" lvl="0" indent="-342900">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Remaining tabs will vary based on collection and information necessary to review</a:t>
            </a:r>
          </a:p>
          <a:p>
            <a:pPr marL="342900" marR="0" lvl="0" indent="-342900">
              <a:spcBef>
                <a:spcPts val="0"/>
              </a:spcBef>
              <a:spcAft>
                <a:spcPts val="0"/>
              </a:spcAft>
              <a:buFont typeface="Symbol" panose="05050102010706020507" pitchFamily="18" charset="2"/>
              <a:buChar char=""/>
            </a:pPr>
            <a:r>
              <a:rPr lang="en-US" sz="1600" dirty="0">
                <a:latin typeface="Arial" panose="020B0604020202020204" pitchFamily="34" charset="0"/>
                <a:ea typeface="Calibri" panose="020F0502020204030204" pitchFamily="34" charset="0"/>
                <a:cs typeface="Arial" panose="020B0604020202020204" pitchFamily="34" charset="0"/>
              </a:rPr>
              <a:t>All tabs should be reviewed thoroughly and involve multiple staff depending on specialties</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F95BD60E-1B4D-4C36-83C3-CC1237D22FAF}"/>
              </a:ext>
            </a:extLst>
          </p:cNvPr>
          <p:cNvSpPr txBox="1"/>
          <p:nvPr/>
        </p:nvSpPr>
        <p:spPr>
          <a:xfrm>
            <a:off x="157161" y="2799304"/>
            <a:ext cx="2366964" cy="369332"/>
          </a:xfrm>
          <a:prstGeom prst="rect">
            <a:avLst/>
          </a:prstGeom>
          <a:noFill/>
        </p:spPr>
        <p:txBody>
          <a:bodyPr wrap="square" rtlCol="0">
            <a:spAutoFit/>
          </a:bodyPr>
          <a:lstStyle/>
          <a:p>
            <a:r>
              <a:rPr lang="en-US" dirty="0">
                <a:solidFill>
                  <a:srgbClr val="C00000"/>
                </a:solidFill>
                <a:latin typeface="Arial" panose="020B0604020202020204" pitchFamily="34" charset="0"/>
                <a:cs typeface="Arial" panose="020B0604020202020204" pitchFamily="34" charset="0"/>
              </a:rPr>
              <a:t>October Count</a:t>
            </a:r>
          </a:p>
        </p:txBody>
      </p:sp>
      <p:pic>
        <p:nvPicPr>
          <p:cNvPr id="4" name="Picture 3" descr="Screenshot of the tabs within a Summary Report">
            <a:extLst>
              <a:ext uri="{FF2B5EF4-FFF2-40B4-BE49-F238E27FC236}">
                <a16:creationId xmlns:a16="http://schemas.microsoft.com/office/drawing/2014/main" id="{8FD980E0-71DE-4E88-811D-23D9838B4892}"/>
              </a:ext>
            </a:extLst>
          </p:cNvPr>
          <p:cNvPicPr>
            <a:picLocks noChangeAspect="1"/>
          </p:cNvPicPr>
          <p:nvPr/>
        </p:nvPicPr>
        <p:blipFill>
          <a:blip r:embed="rId5"/>
          <a:stretch>
            <a:fillRect/>
          </a:stretch>
        </p:blipFill>
        <p:spPr>
          <a:xfrm>
            <a:off x="171224" y="3168636"/>
            <a:ext cx="8734426" cy="520727"/>
          </a:xfrm>
          <a:prstGeom prst="rect">
            <a:avLst/>
          </a:prstGeom>
          <a:ln>
            <a:solidFill>
              <a:schemeClr val="tx1"/>
            </a:solidFill>
          </a:ln>
        </p:spPr>
      </p:pic>
      <p:sp>
        <p:nvSpPr>
          <p:cNvPr id="8" name="TextBox 7">
            <a:extLst>
              <a:ext uri="{FF2B5EF4-FFF2-40B4-BE49-F238E27FC236}">
                <a16:creationId xmlns:a16="http://schemas.microsoft.com/office/drawing/2014/main" id="{E111CF9C-14F1-48FC-8568-8CEAA20A3997}"/>
              </a:ext>
            </a:extLst>
          </p:cNvPr>
          <p:cNvSpPr txBox="1"/>
          <p:nvPr/>
        </p:nvSpPr>
        <p:spPr>
          <a:xfrm>
            <a:off x="157161" y="4136259"/>
            <a:ext cx="2366964" cy="369332"/>
          </a:xfrm>
          <a:prstGeom prst="rect">
            <a:avLst/>
          </a:prstGeom>
          <a:noFill/>
        </p:spPr>
        <p:txBody>
          <a:bodyPr wrap="square" rtlCol="0">
            <a:spAutoFit/>
          </a:bodyPr>
          <a:lstStyle/>
          <a:p>
            <a:r>
              <a:rPr lang="en-US" dirty="0">
                <a:solidFill>
                  <a:srgbClr val="008CA0"/>
                </a:solidFill>
                <a:latin typeface="Arial" panose="020B0604020202020204" pitchFamily="34" charset="0"/>
                <a:cs typeface="Arial" panose="020B0604020202020204" pitchFamily="34" charset="0"/>
              </a:rPr>
              <a:t>December Count</a:t>
            </a:r>
          </a:p>
        </p:txBody>
      </p:sp>
      <p:pic>
        <p:nvPicPr>
          <p:cNvPr id="5" name="Picture 4" descr="Screenshot of the tabs within a Summary Report">
            <a:extLst>
              <a:ext uri="{FF2B5EF4-FFF2-40B4-BE49-F238E27FC236}">
                <a16:creationId xmlns:a16="http://schemas.microsoft.com/office/drawing/2014/main" id="{46D767E5-D4A0-4D40-A8DB-A037168342D3}"/>
              </a:ext>
            </a:extLst>
          </p:cNvPr>
          <p:cNvPicPr>
            <a:picLocks noChangeAspect="1"/>
          </p:cNvPicPr>
          <p:nvPr/>
        </p:nvPicPr>
        <p:blipFill>
          <a:blip r:embed="rId6"/>
          <a:stretch>
            <a:fillRect/>
          </a:stretch>
        </p:blipFill>
        <p:spPr>
          <a:xfrm>
            <a:off x="157161" y="4485120"/>
            <a:ext cx="8734426" cy="520727"/>
          </a:xfrm>
          <a:prstGeom prst="rect">
            <a:avLst/>
          </a:prstGeom>
          <a:ln>
            <a:solidFill>
              <a:schemeClr val="tx1"/>
            </a:solidFill>
          </a:ln>
        </p:spPr>
      </p:pic>
      <p:sp>
        <p:nvSpPr>
          <p:cNvPr id="9" name="TextBox 8">
            <a:extLst>
              <a:ext uri="{FF2B5EF4-FFF2-40B4-BE49-F238E27FC236}">
                <a16:creationId xmlns:a16="http://schemas.microsoft.com/office/drawing/2014/main" id="{47EF53B4-686D-4887-8125-D13018B82EA2}"/>
              </a:ext>
            </a:extLst>
          </p:cNvPr>
          <p:cNvSpPr txBox="1"/>
          <p:nvPr/>
        </p:nvSpPr>
        <p:spPr>
          <a:xfrm>
            <a:off x="157161" y="5432272"/>
            <a:ext cx="2366964" cy="369332"/>
          </a:xfrm>
          <a:prstGeom prst="rect">
            <a:avLst/>
          </a:prstGeom>
          <a:noFill/>
        </p:spPr>
        <p:txBody>
          <a:bodyPr wrap="square" rtlCol="0">
            <a:spAutoFit/>
          </a:bodyPr>
          <a:lstStyle/>
          <a:p>
            <a:r>
              <a:rPr lang="en-US" dirty="0">
                <a:solidFill>
                  <a:srgbClr val="455FA9"/>
                </a:solidFill>
                <a:latin typeface="Arial" panose="020B0604020202020204" pitchFamily="34" charset="0"/>
                <a:cs typeface="Arial" panose="020B0604020202020204" pitchFamily="34" charset="0"/>
              </a:rPr>
              <a:t>Human Resources</a:t>
            </a:r>
          </a:p>
        </p:txBody>
      </p:sp>
      <p:pic>
        <p:nvPicPr>
          <p:cNvPr id="6" name="Picture 5" descr="Screenshot of the tabs within a Summary Report">
            <a:extLst>
              <a:ext uri="{FF2B5EF4-FFF2-40B4-BE49-F238E27FC236}">
                <a16:creationId xmlns:a16="http://schemas.microsoft.com/office/drawing/2014/main" id="{05490557-9510-40FE-BE37-9C5AC626A553}"/>
              </a:ext>
            </a:extLst>
          </p:cNvPr>
          <p:cNvPicPr>
            <a:picLocks noChangeAspect="1"/>
          </p:cNvPicPr>
          <p:nvPr/>
        </p:nvPicPr>
        <p:blipFill>
          <a:blip r:embed="rId7"/>
          <a:stretch>
            <a:fillRect/>
          </a:stretch>
        </p:blipFill>
        <p:spPr>
          <a:xfrm>
            <a:off x="171224" y="5801604"/>
            <a:ext cx="6775798" cy="406421"/>
          </a:xfrm>
          <a:prstGeom prst="rect">
            <a:avLst/>
          </a:prstGeom>
          <a:ln>
            <a:solidFill>
              <a:schemeClr val="tx1"/>
            </a:solidFill>
          </a:ln>
        </p:spPr>
      </p:pic>
      <p:sp>
        <p:nvSpPr>
          <p:cNvPr id="10" name="Slide Number Placeholder 3">
            <a:extLst>
              <a:ext uri="{FF2B5EF4-FFF2-40B4-BE49-F238E27FC236}">
                <a16:creationId xmlns:a16="http://schemas.microsoft.com/office/drawing/2014/main" id="{5366CA48-BF17-4CD1-9862-4247470A953A}"/>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6</a:t>
            </a:fld>
            <a:endParaRPr lang="en" sz="1100" dirty="0"/>
          </a:p>
        </p:txBody>
      </p:sp>
      <p:pic>
        <p:nvPicPr>
          <p:cNvPr id="13" name="Audio 12">
            <a:hlinkClick r:id="" action="ppaction://media"/>
            <a:extLst>
              <a:ext uri="{FF2B5EF4-FFF2-40B4-BE49-F238E27FC236}">
                <a16:creationId xmlns:a16="http://schemas.microsoft.com/office/drawing/2014/main" id="{7CF3F206-AA9D-8B7B-5B53-1F4E9A307651}"/>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3495234437"/>
      </p:ext>
    </p:extLst>
  </p:cSld>
  <p:clrMapOvr>
    <a:masterClrMapping/>
  </p:clrMapOvr>
  <mc:AlternateContent xmlns:mc="http://schemas.openxmlformats.org/markup-compatibility/2006" xmlns:p14="http://schemas.microsoft.com/office/powerpoint/2010/main">
    <mc:Choice Requires="p14">
      <p:transition spd="slow" p14:dur="2000" advTm="36809"/>
    </mc:Choice>
    <mc:Fallback xmlns="">
      <p:transition spd="slow" advTm="368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a:xfrm>
            <a:off x="427436" y="403160"/>
            <a:ext cx="2868424" cy="1228725"/>
          </a:xfrm>
        </p:spPr>
        <p:txBody>
          <a:bodyPr vert="horz" lIns="91440" tIns="45720" rIns="91440" bIns="45720" rtlCol="0" anchor="b">
            <a:normAutofit/>
          </a:bodyPr>
          <a:lstStyle/>
          <a:p>
            <a:r>
              <a:rPr lang="en-US" sz="4000" kern="1200" dirty="0">
                <a:latin typeface="Arial" panose="020B0604020202020204" pitchFamily="34" charset="0"/>
                <a:ea typeface="+mj-ea"/>
                <a:cs typeface="Arial" panose="020B0604020202020204" pitchFamily="34" charset="0"/>
              </a:rPr>
              <a:t>Instructions Tab</a:t>
            </a:r>
          </a:p>
        </p:txBody>
      </p:sp>
      <p:sp>
        <p:nvSpPr>
          <p:cNvPr id="3" name="Rectangle 2">
            <a:extLst>
              <a:ext uri="{FF2B5EF4-FFF2-40B4-BE49-F238E27FC236}">
                <a16:creationId xmlns:a16="http://schemas.microsoft.com/office/drawing/2014/main" id="{0A154889-1A08-453D-B5F0-A66B7FF55F62}"/>
              </a:ext>
            </a:extLst>
          </p:cNvPr>
          <p:cNvSpPr/>
          <p:nvPr/>
        </p:nvSpPr>
        <p:spPr>
          <a:xfrm>
            <a:off x="-156489" y="1992607"/>
            <a:ext cx="3943664" cy="3811588"/>
          </a:xfrm>
          <a:prstGeom prst="rect">
            <a:avLst/>
          </a:prstGeom>
        </p:spPr>
        <p:txBody>
          <a:bodyPr vert="horz" lIns="91440" tIns="45720" rIns="91440" bIns="45720" rtlCol="0">
            <a:normAutofit fontScale="92500" lnSpcReduction="20000"/>
          </a:bodyPr>
          <a:lstStyle/>
          <a:p>
            <a:pPr lvl="1">
              <a:buClrTx/>
              <a:buFont typeface="Arial" panose="020B0604020202020204" pitchFamily="34" charset="0"/>
              <a:buChar char="•"/>
            </a:pPr>
            <a:r>
              <a:rPr lang="en-US" sz="2000" b="1" dirty="0">
                <a:solidFill>
                  <a:srgbClr val="C63F28"/>
                </a:solidFill>
                <a:latin typeface="Arial" panose="020B0604020202020204" pitchFamily="34" charset="0"/>
                <a:cs typeface="Arial" panose="020B0604020202020204" pitchFamily="34" charset="0"/>
              </a:rPr>
              <a:t>Always </a:t>
            </a:r>
            <a:r>
              <a:rPr lang="en-US" sz="2000" dirty="0">
                <a:solidFill>
                  <a:srgbClr val="C63F28"/>
                </a:solidFill>
                <a:latin typeface="Arial" panose="020B0604020202020204" pitchFamily="34" charset="0"/>
                <a:cs typeface="Arial" panose="020B0604020202020204" pitchFamily="34" charset="0"/>
              </a:rPr>
              <a:t>read the instructions tab first.</a:t>
            </a:r>
          </a:p>
          <a:p>
            <a:pPr lvl="1">
              <a:buClrTx/>
            </a:pPr>
            <a:endParaRPr lang="en-US" sz="2000" dirty="0">
              <a:solidFill>
                <a:srgbClr val="C63F28"/>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000" dirty="0">
                <a:solidFill>
                  <a:srgbClr val="455FA9"/>
                </a:solidFill>
                <a:latin typeface="Arial" panose="020B0604020202020204" pitchFamily="34" charset="0"/>
                <a:cs typeface="Arial" panose="020B0604020202020204" pitchFamily="34" charset="0"/>
              </a:rPr>
              <a:t>Provides details on data files utilized and snapshot inclusion</a:t>
            </a:r>
          </a:p>
          <a:p>
            <a:pPr lvl="1">
              <a:buClrTx/>
            </a:pPr>
            <a:endParaRPr lang="en-US" sz="2000" dirty="0">
              <a:solidFill>
                <a:srgbClr val="455FA9"/>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000" dirty="0">
                <a:solidFill>
                  <a:srgbClr val="008CA0"/>
                </a:solidFill>
                <a:latin typeface="Arial" panose="020B0604020202020204" pitchFamily="34" charset="0"/>
                <a:cs typeface="Arial" panose="020B0604020202020204" pitchFamily="34" charset="0"/>
              </a:rPr>
              <a:t>Ensure you follow the data discrepancy process instructions</a:t>
            </a:r>
          </a:p>
          <a:p>
            <a:pPr lvl="1">
              <a:buClrTx/>
              <a:buFont typeface="Arial" panose="020B0604020202020204" pitchFamily="34" charset="0"/>
              <a:buChar char="•"/>
            </a:pPr>
            <a:endParaRPr lang="en-US" sz="2000" dirty="0">
              <a:solidFill>
                <a:srgbClr val="008CA0"/>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000" dirty="0">
                <a:solidFill>
                  <a:srgbClr val="EFAA1F"/>
                </a:solidFill>
                <a:latin typeface="Arial" panose="020B0604020202020204" pitchFamily="34" charset="0"/>
                <a:cs typeface="Arial" panose="020B0604020202020204" pitchFamily="34" charset="0"/>
              </a:rPr>
              <a:t>Includes descriptions of all tabs report contains</a:t>
            </a:r>
          </a:p>
          <a:p>
            <a:pPr lvl="1">
              <a:buClrTx/>
              <a:buFont typeface="Arial" panose="020B0604020202020204" pitchFamily="34" charset="0"/>
              <a:buChar char="•"/>
            </a:pPr>
            <a:endParaRPr lang="en-US" sz="2000" dirty="0">
              <a:solidFill>
                <a:srgbClr val="EFAA1F"/>
              </a:solidFill>
              <a:latin typeface="Arial" panose="020B0604020202020204" pitchFamily="34" charset="0"/>
              <a:cs typeface="Arial" panose="020B0604020202020204" pitchFamily="34" charset="0"/>
            </a:endParaRPr>
          </a:p>
          <a:p>
            <a:pPr lvl="1">
              <a:buClrTx/>
              <a:buFont typeface="Arial" panose="020B0604020202020204" pitchFamily="34" charset="0"/>
              <a:buChar char="•"/>
            </a:pPr>
            <a:r>
              <a:rPr lang="en-US" sz="2000" dirty="0">
                <a:solidFill>
                  <a:srgbClr val="C63F28"/>
                </a:solidFill>
                <a:latin typeface="Arial" panose="020B0604020202020204" pitchFamily="34" charset="0"/>
                <a:cs typeface="Arial" panose="020B0604020202020204" pitchFamily="34" charset="0"/>
              </a:rPr>
              <a:t>Shows file update and signature deadline dates</a:t>
            </a:r>
          </a:p>
        </p:txBody>
      </p:sp>
      <p:pic>
        <p:nvPicPr>
          <p:cNvPr id="6" name="Picture 5" descr="Screenshot of the Instructions tab in the Summary Report">
            <a:extLst>
              <a:ext uri="{FF2B5EF4-FFF2-40B4-BE49-F238E27FC236}">
                <a16:creationId xmlns:a16="http://schemas.microsoft.com/office/drawing/2014/main" id="{4C1BD8EE-5CE0-4771-A11F-8482E979F11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89365" y="1198117"/>
            <a:ext cx="5018118" cy="4861039"/>
          </a:xfrm>
          <a:prstGeom prst="rect">
            <a:avLst/>
          </a:prstGeom>
          <a:ln>
            <a:solidFill>
              <a:schemeClr val="tx1"/>
            </a:solidFill>
          </a:ln>
        </p:spPr>
      </p:pic>
      <p:sp>
        <p:nvSpPr>
          <p:cNvPr id="5" name="Slide Number Placeholder 3">
            <a:extLst>
              <a:ext uri="{FF2B5EF4-FFF2-40B4-BE49-F238E27FC236}">
                <a16:creationId xmlns:a16="http://schemas.microsoft.com/office/drawing/2014/main" id="{AADF081B-1264-4291-B645-CFDD327E7191}"/>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7</a:t>
            </a:fld>
            <a:endParaRPr lang="en" sz="1100" dirty="0"/>
          </a:p>
        </p:txBody>
      </p:sp>
      <p:pic>
        <p:nvPicPr>
          <p:cNvPr id="12" name="Audio 11">
            <a:hlinkClick r:id="" action="ppaction://media"/>
            <a:extLst>
              <a:ext uri="{FF2B5EF4-FFF2-40B4-BE49-F238E27FC236}">
                <a16:creationId xmlns:a16="http://schemas.microsoft.com/office/drawing/2014/main" id="{3A3E349F-CBAD-F9E7-1EDE-5DFA4F206E6F}"/>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2355728497"/>
      </p:ext>
    </p:extLst>
  </p:cSld>
  <p:clrMapOvr>
    <a:masterClrMapping/>
  </p:clrMapOvr>
  <mc:AlternateContent xmlns:mc="http://schemas.openxmlformats.org/markup-compatibility/2006" xmlns:p14="http://schemas.microsoft.com/office/powerpoint/2010/main">
    <mc:Choice Requires="p14">
      <p:transition spd="slow" p14:dur="2000" advTm="30770"/>
    </mc:Choice>
    <mc:Fallback xmlns="">
      <p:transition spd="slow" advTm="307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p:txBody>
          <a:bodyPr>
            <a:normAutofit/>
          </a:bodyPr>
          <a:lstStyle/>
          <a:p>
            <a:r>
              <a:rPr lang="en-US" dirty="0"/>
              <a:t>Snapshot Tab</a:t>
            </a:r>
          </a:p>
        </p:txBody>
      </p:sp>
      <p:sp>
        <p:nvSpPr>
          <p:cNvPr id="3" name="Rectangle 2">
            <a:extLst>
              <a:ext uri="{FF2B5EF4-FFF2-40B4-BE49-F238E27FC236}">
                <a16:creationId xmlns:a16="http://schemas.microsoft.com/office/drawing/2014/main" id="{0A154889-1A08-453D-B5F0-A66B7FF55F62}"/>
              </a:ext>
            </a:extLst>
          </p:cNvPr>
          <p:cNvSpPr/>
          <p:nvPr/>
        </p:nvSpPr>
        <p:spPr>
          <a:xfrm>
            <a:off x="466724" y="1537811"/>
            <a:ext cx="7886700" cy="2062103"/>
          </a:xfrm>
          <a:prstGeom prst="rect">
            <a:avLst/>
          </a:prstGeom>
        </p:spPr>
        <p:txBody>
          <a:bodyPr wrap="square">
            <a:spAutoFit/>
          </a:bodyPr>
          <a:lstStyle/>
          <a:p>
            <a:pPr marL="342900" marR="0" lvl="0" indent="-342900">
              <a:spcBef>
                <a:spcPts val="0"/>
              </a:spcBef>
              <a:spcAft>
                <a:spcPts val="0"/>
              </a:spcAft>
              <a:buFont typeface="Symbol" panose="05050102010706020507" pitchFamily="18" charset="2"/>
              <a:buChar char=""/>
            </a:pPr>
            <a:r>
              <a:rPr lang="en-US" sz="1600" dirty="0">
                <a:solidFill>
                  <a:srgbClr val="C63F28"/>
                </a:solidFill>
                <a:latin typeface="Arial" panose="020B0604020202020204" pitchFamily="34" charset="0"/>
                <a:ea typeface="Calibri" panose="020F0502020204030204" pitchFamily="34" charset="0"/>
                <a:cs typeface="Arial" panose="020B0604020202020204" pitchFamily="34" charset="0"/>
              </a:rPr>
              <a:t>The snapshot tab is a listing of error-free students, staff or other collection specific information that is being reported to the state.  </a:t>
            </a:r>
          </a:p>
          <a:p>
            <a:pPr marL="342900" marR="0" lvl="0" indent="-342900">
              <a:spcBef>
                <a:spcPts val="0"/>
              </a:spcBef>
              <a:spcAft>
                <a:spcPts val="0"/>
              </a:spcAft>
              <a:buFont typeface="Symbol" panose="05050102010706020507" pitchFamily="18" charset="2"/>
              <a:buChar char=""/>
            </a:pPr>
            <a:r>
              <a:rPr lang="en-US" sz="1600" dirty="0">
                <a:solidFill>
                  <a:srgbClr val="455FA9"/>
                </a:solidFill>
                <a:latin typeface="Arial" panose="020B0604020202020204" pitchFamily="34" charset="0"/>
                <a:ea typeface="Calibri" panose="020F0502020204030204" pitchFamily="34" charset="0"/>
                <a:cs typeface="Arial" panose="020B0604020202020204" pitchFamily="34" charset="0"/>
              </a:rPr>
              <a:t>Snapshot data can be filtered to review specific sub-sets (i.e. grade level, gender, exit types, Language, FRL, etc.) of students that make up the total counts on the summary tab.  </a:t>
            </a:r>
          </a:p>
          <a:p>
            <a:pPr marL="342900" marR="0" lvl="0" indent="-342900">
              <a:spcBef>
                <a:spcPts val="0"/>
              </a:spcBef>
              <a:spcAft>
                <a:spcPts val="0"/>
              </a:spcAft>
              <a:buFont typeface="Symbol" panose="05050102010706020507" pitchFamily="18" charset="2"/>
              <a:buChar char=""/>
            </a:pPr>
            <a:r>
              <a:rPr lang="en-US" sz="1600" dirty="0">
                <a:solidFill>
                  <a:srgbClr val="008CA0"/>
                </a:solidFill>
                <a:latin typeface="Arial" panose="020B0604020202020204" pitchFamily="34" charset="0"/>
                <a:ea typeface="Calibri" panose="020F0502020204030204" pitchFamily="34" charset="0"/>
                <a:cs typeface="Arial" panose="020B0604020202020204" pitchFamily="34" charset="0"/>
              </a:rPr>
              <a:t>Review to ensure that all are not only reported on all files but are being included in the snapshot.</a:t>
            </a:r>
          </a:p>
          <a:p>
            <a:pPr marL="800100" lvl="1" indent="-342900">
              <a:buFont typeface="Symbol" panose="05050102010706020507" pitchFamily="18" charset="2"/>
              <a:buChar char=""/>
            </a:pP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5" name="Picture 4" descr="Screenshot of a Snapshot data tab">
            <a:extLst>
              <a:ext uri="{FF2B5EF4-FFF2-40B4-BE49-F238E27FC236}">
                <a16:creationId xmlns:a16="http://schemas.microsoft.com/office/drawing/2014/main" id="{9166842A-C6B2-4853-A472-A4D3F9A8D739}"/>
              </a:ext>
            </a:extLst>
          </p:cNvPr>
          <p:cNvPicPr>
            <a:picLocks noChangeAspect="1"/>
          </p:cNvPicPr>
          <p:nvPr/>
        </p:nvPicPr>
        <p:blipFill>
          <a:blip r:embed="rId5"/>
          <a:stretch>
            <a:fillRect/>
          </a:stretch>
        </p:blipFill>
        <p:spPr>
          <a:xfrm>
            <a:off x="466724" y="3333750"/>
            <a:ext cx="7888819" cy="3284907"/>
          </a:xfrm>
          <a:prstGeom prst="rect">
            <a:avLst/>
          </a:prstGeom>
          <a:ln>
            <a:solidFill>
              <a:schemeClr val="tx1"/>
            </a:solidFill>
          </a:ln>
        </p:spPr>
      </p:pic>
      <p:sp>
        <p:nvSpPr>
          <p:cNvPr id="6" name="Slide Number Placeholder 3">
            <a:extLst>
              <a:ext uri="{FF2B5EF4-FFF2-40B4-BE49-F238E27FC236}">
                <a16:creationId xmlns:a16="http://schemas.microsoft.com/office/drawing/2014/main" id="{405EC17A-CAFF-4EF3-A1E9-7CA9EB58EB93}"/>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8</a:t>
            </a:fld>
            <a:endParaRPr lang="en" sz="1100" dirty="0"/>
          </a:p>
        </p:txBody>
      </p:sp>
      <p:pic>
        <p:nvPicPr>
          <p:cNvPr id="8" name="Audio 7">
            <a:hlinkClick r:id="" action="ppaction://media"/>
            <a:extLst>
              <a:ext uri="{FF2B5EF4-FFF2-40B4-BE49-F238E27FC236}">
                <a16:creationId xmlns:a16="http://schemas.microsoft.com/office/drawing/2014/main" id="{1D09C9D9-8C5B-56BC-B152-14FFE943FB0F}"/>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6"/>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4111989087"/>
      </p:ext>
    </p:extLst>
  </p:cSld>
  <p:clrMapOvr>
    <a:masterClrMapping/>
  </p:clrMapOvr>
  <mc:AlternateContent xmlns:mc="http://schemas.openxmlformats.org/markup-compatibility/2006" xmlns:p14="http://schemas.microsoft.com/office/powerpoint/2010/main">
    <mc:Choice Requires="p14">
      <p:transition spd="slow" p14:dur="2000" advTm="40046"/>
    </mc:Choice>
    <mc:Fallback xmlns="">
      <p:transition spd="slow" advTm="400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42992-CEA9-45FB-8E37-D0FD8D8510B5}"/>
              </a:ext>
            </a:extLst>
          </p:cNvPr>
          <p:cNvSpPr>
            <a:spLocks noGrp="1"/>
          </p:cNvSpPr>
          <p:nvPr>
            <p:ph type="title"/>
          </p:nvPr>
        </p:nvSpPr>
        <p:spPr>
          <a:xfrm>
            <a:off x="466727" y="198125"/>
            <a:ext cx="7886700" cy="1325563"/>
          </a:xfrm>
        </p:spPr>
        <p:txBody>
          <a:bodyPr>
            <a:normAutofit/>
          </a:bodyPr>
          <a:lstStyle/>
          <a:p>
            <a:r>
              <a:rPr lang="en-US" dirty="0"/>
              <a:t>Certification Tab</a:t>
            </a:r>
          </a:p>
        </p:txBody>
      </p:sp>
      <p:sp>
        <p:nvSpPr>
          <p:cNvPr id="4" name="Rectangle 3">
            <a:extLst>
              <a:ext uri="{FF2B5EF4-FFF2-40B4-BE49-F238E27FC236}">
                <a16:creationId xmlns:a16="http://schemas.microsoft.com/office/drawing/2014/main" id="{AD86CA64-4EF4-425A-BB2C-24B7BFA84657}"/>
              </a:ext>
            </a:extLst>
          </p:cNvPr>
          <p:cNvSpPr/>
          <p:nvPr/>
        </p:nvSpPr>
        <p:spPr>
          <a:xfrm>
            <a:off x="4187899" y="1468772"/>
            <a:ext cx="4765599" cy="2062103"/>
          </a:xfrm>
          <a:prstGeom prst="rect">
            <a:avLst/>
          </a:prstGeom>
        </p:spPr>
        <p:txBody>
          <a:bodyPr wrap="square">
            <a:spAutoFit/>
          </a:bodyPr>
          <a:lstStyle/>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Collection certifications require a team effort on reviewing data and signatures.</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Ensure that all team members are aware that they will need to review and sign off on the data.</a:t>
            </a:r>
          </a:p>
          <a:p>
            <a:pPr marL="285750"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Allow plenty of time before final deadline to review in case changes are needed.</a:t>
            </a:r>
          </a:p>
          <a:p>
            <a:pPr marL="285750" indent="-285750">
              <a:buFont typeface="Arial" panose="020B0604020202020204" pitchFamily="34" charset="0"/>
              <a:buChar char="•"/>
            </a:pPr>
            <a:endParaRPr lang="en-US" sz="1600" dirty="0">
              <a:latin typeface="Arial" panose="020B0604020202020204" pitchFamily="34" charset="0"/>
              <a:cs typeface="Arial" panose="020B0604020202020204" pitchFamily="34" charset="0"/>
            </a:endParaRPr>
          </a:p>
        </p:txBody>
      </p:sp>
      <p:pic>
        <p:nvPicPr>
          <p:cNvPr id="8" name="Picture 7" descr="Screenshot of a Certification tab">
            <a:extLst>
              <a:ext uri="{FF2B5EF4-FFF2-40B4-BE49-F238E27FC236}">
                <a16:creationId xmlns:a16="http://schemas.microsoft.com/office/drawing/2014/main" id="{A93BBEA0-EC55-4C31-9E86-0402BB2A29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 y="1594054"/>
            <a:ext cx="3707438" cy="2218083"/>
          </a:xfrm>
          <a:prstGeom prst="rect">
            <a:avLst/>
          </a:prstGeom>
          <a:ln>
            <a:solidFill>
              <a:schemeClr val="tx1"/>
            </a:solidFill>
          </a:ln>
        </p:spPr>
      </p:pic>
      <p:pic>
        <p:nvPicPr>
          <p:cNvPr id="6" name="Picture 5" descr="Screenshot of a Certification tab">
            <a:extLst>
              <a:ext uri="{FF2B5EF4-FFF2-40B4-BE49-F238E27FC236}">
                <a16:creationId xmlns:a16="http://schemas.microsoft.com/office/drawing/2014/main" id="{E80E78E3-D91A-4F9F-93A6-CC78F4534175}"/>
              </a:ext>
            </a:extLst>
          </p:cNvPr>
          <p:cNvPicPr>
            <a:picLocks noChangeAspect="1"/>
          </p:cNvPicPr>
          <p:nvPr/>
        </p:nvPicPr>
        <p:blipFill>
          <a:blip r:embed="rId6"/>
          <a:stretch>
            <a:fillRect/>
          </a:stretch>
        </p:blipFill>
        <p:spPr>
          <a:xfrm>
            <a:off x="190500" y="4085210"/>
            <a:ext cx="3835475" cy="1905312"/>
          </a:xfrm>
          <a:prstGeom prst="rect">
            <a:avLst/>
          </a:prstGeom>
          <a:ln>
            <a:solidFill>
              <a:schemeClr val="tx1"/>
            </a:solidFill>
          </a:ln>
        </p:spPr>
      </p:pic>
      <p:pic>
        <p:nvPicPr>
          <p:cNvPr id="7" name="Picture 6" descr="Screenshot of a Certification tab">
            <a:extLst>
              <a:ext uri="{FF2B5EF4-FFF2-40B4-BE49-F238E27FC236}">
                <a16:creationId xmlns:a16="http://schemas.microsoft.com/office/drawing/2014/main" id="{E1A4A21C-BCA9-4A47-8E9E-6183DFC2A4D5}"/>
              </a:ext>
            </a:extLst>
          </p:cNvPr>
          <p:cNvPicPr>
            <a:picLocks noChangeAspect="1"/>
          </p:cNvPicPr>
          <p:nvPr/>
        </p:nvPicPr>
        <p:blipFill>
          <a:blip r:embed="rId7"/>
          <a:stretch>
            <a:fillRect/>
          </a:stretch>
        </p:blipFill>
        <p:spPr>
          <a:xfrm>
            <a:off x="4652960" y="4115783"/>
            <a:ext cx="3835475" cy="1874739"/>
          </a:xfrm>
          <a:prstGeom prst="rect">
            <a:avLst/>
          </a:prstGeom>
          <a:ln>
            <a:solidFill>
              <a:schemeClr val="tx1"/>
            </a:solidFill>
          </a:ln>
        </p:spPr>
      </p:pic>
      <p:sp>
        <p:nvSpPr>
          <p:cNvPr id="10" name="Slide Number Placeholder 3">
            <a:extLst>
              <a:ext uri="{FF2B5EF4-FFF2-40B4-BE49-F238E27FC236}">
                <a16:creationId xmlns:a16="http://schemas.microsoft.com/office/drawing/2014/main" id="{21C10C86-72C4-4B5F-9AC0-170979484F80}"/>
              </a:ext>
            </a:extLst>
          </p:cNvPr>
          <p:cNvSpPr txBox="1">
            <a:spLocks/>
          </p:cNvSpPr>
          <p:nvPr/>
        </p:nvSpPr>
        <p:spPr>
          <a:xfrm>
            <a:off x="8594725" y="6364288"/>
            <a:ext cx="549275" cy="41751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000000-1234-1234-1234-123412341234}" type="slidenum">
              <a:rPr lang="en" sz="1100" smtClean="0"/>
              <a:pPr/>
              <a:t>9</a:t>
            </a:fld>
            <a:endParaRPr lang="en" sz="1100" dirty="0"/>
          </a:p>
        </p:txBody>
      </p:sp>
      <p:pic>
        <p:nvPicPr>
          <p:cNvPr id="9" name="Audio 8">
            <a:hlinkClick r:id="" action="ppaction://media"/>
            <a:extLst>
              <a:ext uri="{FF2B5EF4-FFF2-40B4-BE49-F238E27FC236}">
                <a16:creationId xmlns:a16="http://schemas.microsoft.com/office/drawing/2014/main" id="{CC2C00BB-C17F-C63E-9C78-C956DD3A85D8}"/>
              </a:ext>
              <a:ext uri="{C183D7F6-B498-43B3-948B-1728B52AA6E4}">
                <adec:decorative xmlns:adec="http://schemas.microsoft.com/office/drawing/2017/decorative" val="1"/>
              </a:ext>
            </a:extLst>
          </p:cNvPr>
          <p:cNvPicPr>
            <a:picLocks noChangeAspect="1"/>
          </p:cNvPicPr>
          <p:nvPr>
            <a:audioFile r:link="rId2"/>
            <p:extLst>
              <p:ext uri="{DAA4B4D4-6D71-4841-9C94-3DE7FCFB9230}">
                <p14:media xmlns:p14="http://schemas.microsoft.com/office/powerpoint/2010/main" r:embed="rId1"/>
              </p:ext>
            </p:extLst>
          </p:nvPr>
        </p:nvPicPr>
        <p:blipFill>
          <a:blip r:embed="rId8"/>
          <a:srcRect l="-118750" t="-118750" r="-118750" b="-118750"/>
          <a:stretch>
            <a:fillRect/>
          </a:stretch>
        </p:blipFill>
        <p:spPr>
          <a:xfrm>
            <a:off x="7004304" y="4718304"/>
            <a:ext cx="2057400" cy="2057400"/>
          </a:xfrm>
          <a:prstGeom prst="ellipse">
            <a:avLst/>
          </a:prstGeom>
        </p:spPr>
      </p:pic>
    </p:spTree>
    <p:extLst>
      <p:ext uri="{BB962C8B-B14F-4D97-AF65-F5344CB8AC3E}">
        <p14:creationId xmlns:p14="http://schemas.microsoft.com/office/powerpoint/2010/main" val="1221980873"/>
      </p:ext>
    </p:extLst>
  </p:cSld>
  <p:clrMapOvr>
    <a:masterClrMapping/>
  </p:clrMapOvr>
  <mc:AlternateContent xmlns:mc="http://schemas.openxmlformats.org/markup-compatibility/2006" xmlns:p14="http://schemas.microsoft.com/office/powerpoint/2010/main">
    <mc:Choice Requires="p14">
      <p:transition spd="slow" p14:dur="2000" advTm="44370"/>
    </mc:Choice>
    <mc:Fallback xmlns="">
      <p:transition spd="slow" advTm="443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 Theme">
  <a:themeElements>
    <a:clrScheme name="Custom 7">
      <a:dk1>
        <a:sysClr val="windowText" lastClr="000000"/>
      </a:dk1>
      <a:lt1>
        <a:sysClr val="window" lastClr="FFFFFF"/>
      </a:lt1>
      <a:dk2>
        <a:srgbClr val="44546A"/>
      </a:dk2>
      <a:lt2>
        <a:srgbClr val="E7E6E6"/>
      </a:lt2>
      <a:accent1>
        <a:srgbClr val="455FA9"/>
      </a:accent1>
      <a:accent2>
        <a:srgbClr val="008CA0"/>
      </a:accent2>
      <a:accent3>
        <a:srgbClr val="7C9B52"/>
      </a:accent3>
      <a:accent4>
        <a:srgbClr val="EFAA1F"/>
      </a:accent4>
      <a:accent5>
        <a:srgbClr val="C63F28"/>
      </a:accent5>
      <a:accent6>
        <a:srgbClr val="A5A5A5"/>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6D161E7A-7D8E-4E72-8ED2-4D0B8F32613B}" vid="{CA3A0DFE-0BC8-4572-A734-C88B1C6E7B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1125</TotalTime>
  <Words>1369</Words>
  <Application>Microsoft Office PowerPoint</Application>
  <PresentationFormat>On-screen Show (4:3)</PresentationFormat>
  <Paragraphs>96</Paragraphs>
  <Slides>10</Slides>
  <Notes>10</Notes>
  <HiddenSlides>0</HiddenSlides>
  <MMClips>10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Symbol</vt:lpstr>
      <vt:lpstr>Office Theme</vt:lpstr>
      <vt:lpstr>The Data Submissions Process Step 5 (Review &amp; Certify Data)</vt:lpstr>
      <vt:lpstr>The Data Submissions Process</vt:lpstr>
      <vt:lpstr>Data Collection Summary Report</vt:lpstr>
      <vt:lpstr>Importance of Thorough Review</vt:lpstr>
      <vt:lpstr>Data Validation Process</vt:lpstr>
      <vt:lpstr>Summary Report Tabs</vt:lpstr>
      <vt:lpstr>Instructions Tab</vt:lpstr>
      <vt:lpstr>Snapshot Tab</vt:lpstr>
      <vt:lpstr>Certification Tab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2020-21 Data Submissions Process</dc:title>
  <dc:creator>Tribbett, Jessica</dc:creator>
  <cp:lastModifiedBy>Dinnen, Janet</cp:lastModifiedBy>
  <cp:revision>120</cp:revision>
  <dcterms:created xsi:type="dcterms:W3CDTF">2020-07-11T19:42:32Z</dcterms:created>
  <dcterms:modified xsi:type="dcterms:W3CDTF">2023-07-31T19:04:32Z</dcterms:modified>
</cp:coreProperties>
</file>