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
  </p:notesMasterIdLst>
  <p:sldIdLst>
    <p:sldId id="432" r:id="rId2"/>
    <p:sldId id="3356" r:id="rId3"/>
    <p:sldId id="358" r:id="rId4"/>
    <p:sldId id="345" r:id="rId5"/>
    <p:sldId id="384" r:id="rId6"/>
    <p:sldId id="335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ung, Ryan" initials="HR" lastIdx="5" clrIdx="0">
    <p:extLst>
      <p:ext uri="{19B8F6BF-5375-455C-9EA6-DF929625EA0E}">
        <p15:presenceInfo xmlns:p15="http://schemas.microsoft.com/office/powerpoint/2012/main" userId="S::Hartung_R@cde.state.co.us::760df91e-2652-4f4c-b7b7-b05866444dd1" providerId="AD"/>
      </p:ext>
    </p:extLst>
  </p:cmAuthor>
  <p:cmAuthor id="2" name="Tribbett, Jessica" initials="TJ" lastIdx="2" clrIdx="1">
    <p:extLst>
      <p:ext uri="{19B8F6BF-5375-455C-9EA6-DF929625EA0E}">
        <p15:presenceInfo xmlns:p15="http://schemas.microsoft.com/office/powerpoint/2012/main" userId="S::Rogers_J@cde.state.co.us::c64e4176-a843-4db9-a852-c8ed41991137" providerId="AD"/>
      </p:ext>
    </p:extLst>
  </p:cmAuthor>
  <p:cmAuthor id="3" name="Eddy, Julie" initials="EJ" lastIdx="3" clrIdx="2">
    <p:extLst>
      <p:ext uri="{19B8F6BF-5375-455C-9EA6-DF929625EA0E}">
        <p15:presenceInfo xmlns:p15="http://schemas.microsoft.com/office/powerpoint/2012/main" userId="S::Eddy_J@cde.state.co.us::f7e6f0ed-c363-4871-bb4c-583465473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3F28"/>
    <a:srgbClr val="455FA9"/>
    <a:srgbClr val="008CA0"/>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5" d="100"/>
          <a:sy n="95" d="100"/>
        </p:scale>
        <p:origin x="1584"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9F388-6FBC-4B3D-8AC5-A8321BBE5242}" type="doc">
      <dgm:prSet loTypeId="urn:microsoft.com/office/officeart/2005/8/layout/vList5" loCatId="list" qsTypeId="urn:microsoft.com/office/officeart/2005/8/quickstyle/simple1" qsCatId="simple" csTypeId="urn:microsoft.com/office/officeart/2005/8/colors/accent1_2" csCatId="accent1" phldr="1"/>
      <dgm:spPr/>
    </dgm:pt>
    <dgm:pt modelId="{6D46D1F9-ACF2-41E5-A527-2EFD02082E24}">
      <dgm:prSet phldrT="[Text]"/>
      <dgm:spPr/>
      <dgm:t>
        <a:bodyPr/>
        <a:lstStyle/>
        <a:p>
          <a:r>
            <a:rPr lang="en-US" dirty="0"/>
            <a:t>Consistent</a:t>
          </a:r>
        </a:p>
      </dgm:t>
    </dgm:pt>
    <dgm:pt modelId="{906CED8E-E2DD-4E09-8BA1-F81CAB654B8B}" type="parTrans" cxnId="{45343759-6485-43B3-8420-42EB96A18AA8}">
      <dgm:prSet/>
      <dgm:spPr/>
      <dgm:t>
        <a:bodyPr/>
        <a:lstStyle/>
        <a:p>
          <a:endParaRPr lang="en-US"/>
        </a:p>
      </dgm:t>
    </dgm:pt>
    <dgm:pt modelId="{8C91332E-83EF-44FD-B423-4C87B06A2F43}" type="sibTrans" cxnId="{45343759-6485-43B3-8420-42EB96A18AA8}">
      <dgm:prSet/>
      <dgm:spPr/>
      <dgm:t>
        <a:bodyPr/>
        <a:lstStyle/>
        <a:p>
          <a:endParaRPr lang="en-US"/>
        </a:p>
      </dgm:t>
    </dgm:pt>
    <dgm:pt modelId="{E3F81F38-4DA7-4010-B355-8B52A92075A0}">
      <dgm:prSet phldrT="[Text]"/>
      <dgm:spPr/>
      <dgm:t>
        <a:bodyPr/>
        <a:lstStyle/>
        <a:p>
          <a:r>
            <a:rPr lang="en-US" dirty="0"/>
            <a:t>Accurate</a:t>
          </a:r>
        </a:p>
      </dgm:t>
    </dgm:pt>
    <dgm:pt modelId="{6E566623-E62A-48D5-901B-DFE3AF5A4B07}" type="parTrans" cxnId="{3CA5B1F4-C6CC-46E8-8548-2993B880FEBC}">
      <dgm:prSet/>
      <dgm:spPr/>
      <dgm:t>
        <a:bodyPr/>
        <a:lstStyle/>
        <a:p>
          <a:endParaRPr lang="en-US"/>
        </a:p>
      </dgm:t>
    </dgm:pt>
    <dgm:pt modelId="{99323A1F-F69F-4A3F-B459-F36F5FC0707E}" type="sibTrans" cxnId="{3CA5B1F4-C6CC-46E8-8548-2993B880FEBC}">
      <dgm:prSet/>
      <dgm:spPr/>
      <dgm:t>
        <a:bodyPr/>
        <a:lstStyle/>
        <a:p>
          <a:endParaRPr lang="en-US"/>
        </a:p>
      </dgm:t>
    </dgm:pt>
    <dgm:pt modelId="{1F31A175-2B52-4351-8940-94D998919242}">
      <dgm:prSet phldrT="[Text]"/>
      <dgm:spPr/>
      <dgm:t>
        <a:bodyPr/>
        <a:lstStyle/>
        <a:p>
          <a:r>
            <a:rPr lang="en-US" dirty="0"/>
            <a:t>Valid</a:t>
          </a:r>
        </a:p>
      </dgm:t>
    </dgm:pt>
    <dgm:pt modelId="{17497849-1E74-4435-840E-275E63ACDA70}" type="parTrans" cxnId="{E4C7FF61-322D-476D-9A7A-FF2C97331E0B}">
      <dgm:prSet/>
      <dgm:spPr/>
      <dgm:t>
        <a:bodyPr/>
        <a:lstStyle/>
        <a:p>
          <a:endParaRPr lang="en-US"/>
        </a:p>
      </dgm:t>
    </dgm:pt>
    <dgm:pt modelId="{01D85547-3AA9-43A9-923D-DF56162A483F}" type="sibTrans" cxnId="{E4C7FF61-322D-476D-9A7A-FF2C97331E0B}">
      <dgm:prSet/>
      <dgm:spPr/>
      <dgm:t>
        <a:bodyPr/>
        <a:lstStyle/>
        <a:p>
          <a:endParaRPr lang="en-US"/>
        </a:p>
      </dgm:t>
    </dgm:pt>
    <dgm:pt modelId="{02D596E2-1CB0-4B22-BB95-EECF766C6CDB}">
      <dgm:prSet phldrT="[Text]"/>
      <dgm:spPr/>
      <dgm:t>
        <a:bodyPr/>
        <a:lstStyle/>
        <a:p>
          <a:r>
            <a:rPr lang="en-US" dirty="0"/>
            <a:t>Verifiable</a:t>
          </a:r>
        </a:p>
      </dgm:t>
    </dgm:pt>
    <dgm:pt modelId="{4B847531-4B0C-4538-BF11-EF6574D12ECC}" type="parTrans" cxnId="{9018B32B-BDF7-4A76-9744-C0600BC45044}">
      <dgm:prSet/>
      <dgm:spPr/>
      <dgm:t>
        <a:bodyPr/>
        <a:lstStyle/>
        <a:p>
          <a:endParaRPr lang="en-US"/>
        </a:p>
      </dgm:t>
    </dgm:pt>
    <dgm:pt modelId="{54F51090-1EFF-4BC5-834A-2E34C0FB4D86}" type="sibTrans" cxnId="{9018B32B-BDF7-4A76-9744-C0600BC45044}">
      <dgm:prSet/>
      <dgm:spPr/>
      <dgm:t>
        <a:bodyPr/>
        <a:lstStyle/>
        <a:p>
          <a:endParaRPr lang="en-US"/>
        </a:p>
      </dgm:t>
    </dgm:pt>
    <dgm:pt modelId="{9C0AFE76-00F0-4E0E-A9E0-A418B26E9362}">
      <dgm:prSet phldrT="[Text]"/>
      <dgm:spPr/>
      <dgm:t>
        <a:bodyPr/>
        <a:lstStyle/>
        <a:p>
          <a:r>
            <a:rPr lang="en-US" dirty="0"/>
            <a:t>Complete</a:t>
          </a:r>
        </a:p>
      </dgm:t>
    </dgm:pt>
    <dgm:pt modelId="{A17944C9-72DD-497A-85B3-2294E503675C}" type="parTrans" cxnId="{03E8B3E8-665B-4F82-B03E-3B4E5F5EA45A}">
      <dgm:prSet/>
      <dgm:spPr/>
      <dgm:t>
        <a:bodyPr/>
        <a:lstStyle/>
        <a:p>
          <a:endParaRPr lang="en-US"/>
        </a:p>
      </dgm:t>
    </dgm:pt>
    <dgm:pt modelId="{29350B88-9AFC-4942-B125-14AE4D1C55C1}" type="sibTrans" cxnId="{03E8B3E8-665B-4F82-B03E-3B4E5F5EA45A}">
      <dgm:prSet/>
      <dgm:spPr/>
      <dgm:t>
        <a:bodyPr/>
        <a:lstStyle/>
        <a:p>
          <a:endParaRPr lang="en-US"/>
        </a:p>
      </dgm:t>
    </dgm:pt>
    <dgm:pt modelId="{91D0F723-CB45-45BB-BE8E-7943AB9F8A18}">
      <dgm:prSet phldrT="[Text]"/>
      <dgm:spPr/>
      <dgm:t>
        <a:bodyPr/>
        <a:lstStyle/>
        <a:p>
          <a:pPr>
            <a:buFont typeface="Arial" panose="020B0604020202020204" pitchFamily="34" charset="0"/>
            <a:buChar char="•"/>
          </a:pPr>
          <a:r>
            <a:rPr lang="en-US" dirty="0"/>
            <a:t>Data entry plan that identifies Who, How often, Process &amp; procedures</a:t>
          </a:r>
        </a:p>
      </dgm:t>
    </dgm:pt>
    <dgm:pt modelId="{A93ED796-6A2A-4CA8-9557-35E429DD3046}" type="parTrans" cxnId="{C80F493D-FA38-4C49-B03A-76AA881F0718}">
      <dgm:prSet/>
      <dgm:spPr/>
      <dgm:t>
        <a:bodyPr/>
        <a:lstStyle/>
        <a:p>
          <a:endParaRPr lang="en-US"/>
        </a:p>
      </dgm:t>
    </dgm:pt>
    <dgm:pt modelId="{AC36057D-288A-497B-A7C4-EFC05ED7937A}" type="sibTrans" cxnId="{C80F493D-FA38-4C49-B03A-76AA881F0718}">
      <dgm:prSet/>
      <dgm:spPr/>
      <dgm:t>
        <a:bodyPr/>
        <a:lstStyle/>
        <a:p>
          <a:endParaRPr lang="en-US"/>
        </a:p>
      </dgm:t>
    </dgm:pt>
    <dgm:pt modelId="{B42EBB5F-E28F-41E2-92B0-4208941944BB}">
      <dgm:prSet phldrT="[Text]"/>
      <dgm:spPr/>
      <dgm:t>
        <a:bodyPr/>
        <a:lstStyle/>
        <a:p>
          <a:r>
            <a:rPr lang="en-US" dirty="0"/>
            <a:t>Data is true to life</a:t>
          </a:r>
        </a:p>
      </dgm:t>
    </dgm:pt>
    <dgm:pt modelId="{FCB3D800-F3D4-44BD-94AF-B63AE22D7337}" type="parTrans" cxnId="{F6B955D1-9C35-406E-9A4F-53D1B11A026A}">
      <dgm:prSet/>
      <dgm:spPr/>
      <dgm:t>
        <a:bodyPr/>
        <a:lstStyle/>
        <a:p>
          <a:endParaRPr lang="en-US"/>
        </a:p>
      </dgm:t>
    </dgm:pt>
    <dgm:pt modelId="{88DA574D-A6EA-47A1-84A2-58B1FBEE9C23}" type="sibTrans" cxnId="{F6B955D1-9C35-406E-9A4F-53D1B11A026A}">
      <dgm:prSet/>
      <dgm:spPr/>
      <dgm:t>
        <a:bodyPr/>
        <a:lstStyle/>
        <a:p>
          <a:endParaRPr lang="en-US"/>
        </a:p>
      </dgm:t>
    </dgm:pt>
    <dgm:pt modelId="{9526F096-C59F-4670-91E3-678A990B58C4}">
      <dgm:prSet phldrT="[Text]"/>
      <dgm:spPr/>
      <dgm:t>
        <a:bodyPr/>
        <a:lstStyle/>
        <a:p>
          <a:r>
            <a:rPr lang="en-US" dirty="0"/>
            <a:t>Follow up on unknowns</a:t>
          </a:r>
        </a:p>
      </dgm:t>
    </dgm:pt>
    <dgm:pt modelId="{B014C359-FB5C-41FC-A188-86B551BEF932}" type="parTrans" cxnId="{55B75E09-A795-4D26-B24F-6CD51512479B}">
      <dgm:prSet/>
      <dgm:spPr/>
      <dgm:t>
        <a:bodyPr/>
        <a:lstStyle/>
        <a:p>
          <a:endParaRPr lang="en-US"/>
        </a:p>
      </dgm:t>
    </dgm:pt>
    <dgm:pt modelId="{A3818EA9-C855-45CA-BA03-56EEDBF7F77A}" type="sibTrans" cxnId="{55B75E09-A795-4D26-B24F-6CD51512479B}">
      <dgm:prSet/>
      <dgm:spPr/>
      <dgm:t>
        <a:bodyPr/>
        <a:lstStyle/>
        <a:p>
          <a:endParaRPr lang="en-US"/>
        </a:p>
      </dgm:t>
    </dgm:pt>
    <dgm:pt modelId="{138E197C-858C-4689-B8A7-742CB05423F2}">
      <dgm:prSet phldrT="[Text]"/>
      <dgm:spPr/>
      <dgm:t>
        <a:bodyPr/>
        <a:lstStyle/>
        <a:p>
          <a:pPr>
            <a:buFont typeface="Arial" panose="020B0604020202020204" pitchFamily="34" charset="0"/>
            <a:buChar char="•"/>
          </a:pPr>
          <a:r>
            <a:rPr lang="en-US" dirty="0"/>
            <a:t>Data Validation Tools</a:t>
          </a:r>
        </a:p>
      </dgm:t>
    </dgm:pt>
    <dgm:pt modelId="{9966D3E8-AF39-40E6-8042-E932CF19394A}" type="parTrans" cxnId="{5292B069-8EA0-45B0-A1BC-62CB4FDC7828}">
      <dgm:prSet/>
      <dgm:spPr/>
      <dgm:t>
        <a:bodyPr/>
        <a:lstStyle/>
        <a:p>
          <a:endParaRPr lang="en-US"/>
        </a:p>
      </dgm:t>
    </dgm:pt>
    <dgm:pt modelId="{5DE80AF6-F4BE-4A3D-BCE2-3AC246B4683B}" type="sibTrans" cxnId="{5292B069-8EA0-45B0-A1BC-62CB4FDC7828}">
      <dgm:prSet/>
      <dgm:spPr/>
      <dgm:t>
        <a:bodyPr/>
        <a:lstStyle/>
        <a:p>
          <a:endParaRPr lang="en-US"/>
        </a:p>
      </dgm:t>
    </dgm:pt>
    <dgm:pt modelId="{947A1388-0769-4BD9-887D-B8CF868EBCCA}">
      <dgm:prSet/>
      <dgm:spPr/>
      <dgm:t>
        <a:bodyPr/>
        <a:lstStyle/>
        <a:p>
          <a:r>
            <a:rPr lang="en-US"/>
            <a:t>File Layouts</a:t>
          </a:r>
          <a:endParaRPr lang="en-US" dirty="0"/>
        </a:p>
      </dgm:t>
    </dgm:pt>
    <dgm:pt modelId="{886BA814-51C7-44BC-9E1E-40EEF6BBECB8}" type="parTrans" cxnId="{B93834CC-A86E-4044-B75E-2BA175451F7A}">
      <dgm:prSet/>
      <dgm:spPr/>
      <dgm:t>
        <a:bodyPr/>
        <a:lstStyle/>
        <a:p>
          <a:endParaRPr lang="en-US"/>
        </a:p>
      </dgm:t>
    </dgm:pt>
    <dgm:pt modelId="{508B6EBD-CFEB-4A17-ACFC-E81FF7D8F541}" type="sibTrans" cxnId="{B93834CC-A86E-4044-B75E-2BA175451F7A}">
      <dgm:prSet/>
      <dgm:spPr/>
      <dgm:t>
        <a:bodyPr/>
        <a:lstStyle/>
        <a:p>
          <a:endParaRPr lang="en-US"/>
        </a:p>
      </dgm:t>
    </dgm:pt>
    <dgm:pt modelId="{F32C1C56-3784-49EF-B82C-AE42924EDB44}">
      <dgm:prSet phldrT="[Text]"/>
      <dgm:spPr/>
      <dgm:t>
        <a:bodyPr/>
        <a:lstStyle/>
        <a:p>
          <a:r>
            <a:rPr lang="en-US" dirty="0"/>
            <a:t>Data system has master data</a:t>
          </a:r>
        </a:p>
      </dgm:t>
    </dgm:pt>
    <dgm:pt modelId="{DC6E307D-7762-41BB-BF45-F46B2D58B906}" type="parTrans" cxnId="{A410FFC1-DD72-4AC1-BE4D-BC7AA9AE23E7}">
      <dgm:prSet/>
      <dgm:spPr/>
      <dgm:t>
        <a:bodyPr/>
        <a:lstStyle/>
        <a:p>
          <a:endParaRPr lang="en-US"/>
        </a:p>
      </dgm:t>
    </dgm:pt>
    <dgm:pt modelId="{C107AE27-A739-4EE0-BC91-A7609C503AE3}" type="sibTrans" cxnId="{A410FFC1-DD72-4AC1-BE4D-BC7AA9AE23E7}">
      <dgm:prSet/>
      <dgm:spPr/>
      <dgm:t>
        <a:bodyPr/>
        <a:lstStyle/>
        <a:p>
          <a:endParaRPr lang="en-US"/>
        </a:p>
      </dgm:t>
    </dgm:pt>
    <dgm:pt modelId="{E8BDE35B-F86C-42AF-BEEA-9BFDBCAFBD4F}">
      <dgm:prSet phldrT="[Text]"/>
      <dgm:spPr/>
      <dgm:t>
        <a:bodyPr/>
        <a:lstStyle/>
        <a:p>
          <a:r>
            <a:rPr lang="en-US" dirty="0"/>
            <a:t>Comprehensive data for all students/staff and related elements</a:t>
          </a:r>
        </a:p>
      </dgm:t>
    </dgm:pt>
    <dgm:pt modelId="{A68C2EB5-3590-434F-A288-70C121E83FB7}" type="parTrans" cxnId="{B1BE0018-4601-449A-BD0F-7A62057997DB}">
      <dgm:prSet/>
      <dgm:spPr/>
      <dgm:t>
        <a:bodyPr/>
        <a:lstStyle/>
        <a:p>
          <a:endParaRPr lang="en-US"/>
        </a:p>
      </dgm:t>
    </dgm:pt>
    <dgm:pt modelId="{521097B2-2536-4DD1-877B-BCE9F5CC414D}" type="sibTrans" cxnId="{B1BE0018-4601-449A-BD0F-7A62057997DB}">
      <dgm:prSet/>
      <dgm:spPr/>
      <dgm:t>
        <a:bodyPr/>
        <a:lstStyle/>
        <a:p>
          <a:endParaRPr lang="en-US"/>
        </a:p>
      </dgm:t>
    </dgm:pt>
    <dgm:pt modelId="{BAFAED4D-9294-4616-A3BE-4AE5BCE13377}" type="pres">
      <dgm:prSet presAssocID="{A599F388-6FBC-4B3D-8AC5-A8321BBE5242}" presName="Name0" presStyleCnt="0">
        <dgm:presLayoutVars>
          <dgm:dir/>
          <dgm:animLvl val="lvl"/>
          <dgm:resizeHandles val="exact"/>
        </dgm:presLayoutVars>
      </dgm:prSet>
      <dgm:spPr/>
    </dgm:pt>
    <dgm:pt modelId="{3AF5C0FC-95F1-4F67-83A1-021BD9C8DF3C}" type="pres">
      <dgm:prSet presAssocID="{6D46D1F9-ACF2-41E5-A527-2EFD02082E24}" presName="linNode" presStyleCnt="0"/>
      <dgm:spPr/>
    </dgm:pt>
    <dgm:pt modelId="{7CBB0940-6655-4369-9ACE-849BAF8AB550}" type="pres">
      <dgm:prSet presAssocID="{6D46D1F9-ACF2-41E5-A527-2EFD02082E24}" presName="parentText" presStyleLbl="node1" presStyleIdx="0" presStyleCnt="5">
        <dgm:presLayoutVars>
          <dgm:chMax val="1"/>
          <dgm:bulletEnabled val="1"/>
        </dgm:presLayoutVars>
      </dgm:prSet>
      <dgm:spPr/>
    </dgm:pt>
    <dgm:pt modelId="{E753AFD5-BA5F-4564-B1EC-D4308301AA40}" type="pres">
      <dgm:prSet presAssocID="{6D46D1F9-ACF2-41E5-A527-2EFD02082E24}" presName="descendantText" presStyleLbl="alignAccFollowNode1" presStyleIdx="0" presStyleCnt="5">
        <dgm:presLayoutVars>
          <dgm:bulletEnabled val="1"/>
        </dgm:presLayoutVars>
      </dgm:prSet>
      <dgm:spPr/>
    </dgm:pt>
    <dgm:pt modelId="{2601A47C-EE68-4433-9159-ABB902BBAE60}" type="pres">
      <dgm:prSet presAssocID="{8C91332E-83EF-44FD-B423-4C87B06A2F43}" presName="sp" presStyleCnt="0"/>
      <dgm:spPr/>
    </dgm:pt>
    <dgm:pt modelId="{31625B84-38F0-41C2-8D49-12BB9E4BD78C}" type="pres">
      <dgm:prSet presAssocID="{E3F81F38-4DA7-4010-B355-8B52A92075A0}" presName="linNode" presStyleCnt="0"/>
      <dgm:spPr/>
    </dgm:pt>
    <dgm:pt modelId="{6CD50496-AE3E-466C-BADF-73593D75F352}" type="pres">
      <dgm:prSet presAssocID="{E3F81F38-4DA7-4010-B355-8B52A92075A0}" presName="parentText" presStyleLbl="node1" presStyleIdx="1" presStyleCnt="5">
        <dgm:presLayoutVars>
          <dgm:chMax val="1"/>
          <dgm:bulletEnabled val="1"/>
        </dgm:presLayoutVars>
      </dgm:prSet>
      <dgm:spPr/>
    </dgm:pt>
    <dgm:pt modelId="{25FFED57-151F-41A7-874E-B4EC337461AE}" type="pres">
      <dgm:prSet presAssocID="{E3F81F38-4DA7-4010-B355-8B52A92075A0}" presName="descendantText" presStyleLbl="alignAccFollowNode1" presStyleIdx="1" presStyleCnt="5">
        <dgm:presLayoutVars>
          <dgm:bulletEnabled val="1"/>
        </dgm:presLayoutVars>
      </dgm:prSet>
      <dgm:spPr/>
    </dgm:pt>
    <dgm:pt modelId="{B842F5BC-0A81-4F73-82B8-50EB6CBA5DA3}" type="pres">
      <dgm:prSet presAssocID="{99323A1F-F69F-4A3F-B459-F36F5FC0707E}" presName="sp" presStyleCnt="0"/>
      <dgm:spPr/>
    </dgm:pt>
    <dgm:pt modelId="{3E07F157-8180-41E5-B22D-7C44477DD87F}" type="pres">
      <dgm:prSet presAssocID="{1F31A175-2B52-4351-8940-94D998919242}" presName="linNode" presStyleCnt="0"/>
      <dgm:spPr/>
    </dgm:pt>
    <dgm:pt modelId="{9B20FF56-0BC8-4677-A53A-30FFB367A088}" type="pres">
      <dgm:prSet presAssocID="{1F31A175-2B52-4351-8940-94D998919242}" presName="parentText" presStyleLbl="node1" presStyleIdx="2" presStyleCnt="5">
        <dgm:presLayoutVars>
          <dgm:chMax val="1"/>
          <dgm:bulletEnabled val="1"/>
        </dgm:presLayoutVars>
      </dgm:prSet>
      <dgm:spPr/>
    </dgm:pt>
    <dgm:pt modelId="{9830536E-606C-4DAD-B64E-4F1A77B528E1}" type="pres">
      <dgm:prSet presAssocID="{1F31A175-2B52-4351-8940-94D998919242}" presName="descendantText" presStyleLbl="alignAccFollowNode1" presStyleIdx="2" presStyleCnt="5">
        <dgm:presLayoutVars>
          <dgm:bulletEnabled val="1"/>
        </dgm:presLayoutVars>
      </dgm:prSet>
      <dgm:spPr/>
    </dgm:pt>
    <dgm:pt modelId="{EDBAC8FF-2510-41B8-9739-90F25BA8D802}" type="pres">
      <dgm:prSet presAssocID="{01D85547-3AA9-43A9-923D-DF56162A483F}" presName="sp" presStyleCnt="0"/>
      <dgm:spPr/>
    </dgm:pt>
    <dgm:pt modelId="{612C4BA0-8DD7-406A-9D0E-AB03779366CF}" type="pres">
      <dgm:prSet presAssocID="{02D596E2-1CB0-4B22-BB95-EECF766C6CDB}" presName="linNode" presStyleCnt="0"/>
      <dgm:spPr/>
    </dgm:pt>
    <dgm:pt modelId="{EA215C0D-928C-4C1A-AB69-A077A87B5440}" type="pres">
      <dgm:prSet presAssocID="{02D596E2-1CB0-4B22-BB95-EECF766C6CDB}" presName="parentText" presStyleLbl="node1" presStyleIdx="3" presStyleCnt="5">
        <dgm:presLayoutVars>
          <dgm:chMax val="1"/>
          <dgm:bulletEnabled val="1"/>
        </dgm:presLayoutVars>
      </dgm:prSet>
      <dgm:spPr/>
    </dgm:pt>
    <dgm:pt modelId="{60387E41-8C45-421F-95C4-1454EE680CE3}" type="pres">
      <dgm:prSet presAssocID="{02D596E2-1CB0-4B22-BB95-EECF766C6CDB}" presName="descendantText" presStyleLbl="alignAccFollowNode1" presStyleIdx="3" presStyleCnt="5">
        <dgm:presLayoutVars>
          <dgm:bulletEnabled val="1"/>
        </dgm:presLayoutVars>
      </dgm:prSet>
      <dgm:spPr/>
    </dgm:pt>
    <dgm:pt modelId="{29E0FD83-D7E4-4610-84B8-864E0BF37300}" type="pres">
      <dgm:prSet presAssocID="{54F51090-1EFF-4BC5-834A-2E34C0FB4D86}" presName="sp" presStyleCnt="0"/>
      <dgm:spPr/>
    </dgm:pt>
    <dgm:pt modelId="{9F6F53FB-07E4-4A7C-A1F8-D034A1CCA3D6}" type="pres">
      <dgm:prSet presAssocID="{9C0AFE76-00F0-4E0E-A9E0-A418B26E9362}" presName="linNode" presStyleCnt="0"/>
      <dgm:spPr/>
    </dgm:pt>
    <dgm:pt modelId="{C639AA0B-EFF2-48C3-A9C6-CEC805C6FF19}" type="pres">
      <dgm:prSet presAssocID="{9C0AFE76-00F0-4E0E-A9E0-A418B26E9362}" presName="parentText" presStyleLbl="node1" presStyleIdx="4" presStyleCnt="5">
        <dgm:presLayoutVars>
          <dgm:chMax val="1"/>
          <dgm:bulletEnabled val="1"/>
        </dgm:presLayoutVars>
      </dgm:prSet>
      <dgm:spPr/>
    </dgm:pt>
    <dgm:pt modelId="{2BB7FDDB-5A3D-44A2-AD16-F65E08DC4FEC}" type="pres">
      <dgm:prSet presAssocID="{9C0AFE76-00F0-4E0E-A9E0-A418B26E9362}" presName="descendantText" presStyleLbl="alignAccFollowNode1" presStyleIdx="4" presStyleCnt="5">
        <dgm:presLayoutVars>
          <dgm:bulletEnabled val="1"/>
        </dgm:presLayoutVars>
      </dgm:prSet>
      <dgm:spPr/>
    </dgm:pt>
  </dgm:ptLst>
  <dgm:cxnLst>
    <dgm:cxn modelId="{DBF19E00-2351-4C8F-88F3-D34C708892E5}" type="presOf" srcId="{138E197C-858C-4689-B8A7-742CB05423F2}" destId="{9830536E-606C-4DAD-B64E-4F1A77B528E1}" srcOrd="0" destOrd="0" presId="urn:microsoft.com/office/officeart/2005/8/layout/vList5"/>
    <dgm:cxn modelId="{55B75E09-A795-4D26-B24F-6CD51512479B}" srcId="{E3F81F38-4DA7-4010-B355-8B52A92075A0}" destId="{9526F096-C59F-4670-91E3-678A990B58C4}" srcOrd="1" destOrd="0" parTransId="{B014C359-FB5C-41FC-A188-86B551BEF932}" sibTransId="{A3818EA9-C855-45CA-BA03-56EEDBF7F77A}"/>
    <dgm:cxn modelId="{B1BE0018-4601-449A-BD0F-7A62057997DB}" srcId="{9C0AFE76-00F0-4E0E-A9E0-A418B26E9362}" destId="{E8BDE35B-F86C-42AF-BEEA-9BFDBCAFBD4F}" srcOrd="0" destOrd="0" parTransId="{A68C2EB5-3590-434F-A288-70C121E83FB7}" sibTransId="{521097B2-2536-4DD1-877B-BCE9F5CC414D}"/>
    <dgm:cxn modelId="{B2C9F02A-F030-45D6-A1D6-48A402B4984A}" type="presOf" srcId="{A599F388-6FBC-4B3D-8AC5-A8321BBE5242}" destId="{BAFAED4D-9294-4616-A3BE-4AE5BCE13377}" srcOrd="0" destOrd="0" presId="urn:microsoft.com/office/officeart/2005/8/layout/vList5"/>
    <dgm:cxn modelId="{9018B32B-BDF7-4A76-9744-C0600BC45044}" srcId="{A599F388-6FBC-4B3D-8AC5-A8321BBE5242}" destId="{02D596E2-1CB0-4B22-BB95-EECF766C6CDB}" srcOrd="3" destOrd="0" parTransId="{4B847531-4B0C-4538-BF11-EF6574D12ECC}" sibTransId="{54F51090-1EFF-4BC5-834A-2E34C0FB4D86}"/>
    <dgm:cxn modelId="{C64FC631-D5CF-49EE-9A76-88A709D3A95C}" type="presOf" srcId="{1F31A175-2B52-4351-8940-94D998919242}" destId="{9B20FF56-0BC8-4677-A53A-30FFB367A088}" srcOrd="0" destOrd="0" presId="urn:microsoft.com/office/officeart/2005/8/layout/vList5"/>
    <dgm:cxn modelId="{C80F493D-FA38-4C49-B03A-76AA881F0718}" srcId="{6D46D1F9-ACF2-41E5-A527-2EFD02082E24}" destId="{91D0F723-CB45-45BB-BE8E-7943AB9F8A18}" srcOrd="0" destOrd="0" parTransId="{A93ED796-6A2A-4CA8-9557-35E429DD3046}" sibTransId="{AC36057D-288A-497B-A7C4-EFC05ED7937A}"/>
    <dgm:cxn modelId="{CA932F40-74FE-4533-97CA-9EB1CC5AEEB0}" type="presOf" srcId="{F32C1C56-3784-49EF-B82C-AE42924EDB44}" destId="{60387E41-8C45-421F-95C4-1454EE680CE3}" srcOrd="0" destOrd="0" presId="urn:microsoft.com/office/officeart/2005/8/layout/vList5"/>
    <dgm:cxn modelId="{A171BC61-921C-4840-881D-95D4AA6B8FDD}" type="presOf" srcId="{E3F81F38-4DA7-4010-B355-8B52A92075A0}" destId="{6CD50496-AE3E-466C-BADF-73593D75F352}" srcOrd="0" destOrd="0" presId="urn:microsoft.com/office/officeart/2005/8/layout/vList5"/>
    <dgm:cxn modelId="{E4C7FF61-322D-476D-9A7A-FF2C97331E0B}" srcId="{A599F388-6FBC-4B3D-8AC5-A8321BBE5242}" destId="{1F31A175-2B52-4351-8940-94D998919242}" srcOrd="2" destOrd="0" parTransId="{17497849-1E74-4435-840E-275E63ACDA70}" sibTransId="{01D85547-3AA9-43A9-923D-DF56162A483F}"/>
    <dgm:cxn modelId="{E1FDF462-4CD0-47DD-B0BF-291242C53261}" type="presOf" srcId="{B42EBB5F-E28F-41E2-92B0-4208941944BB}" destId="{25FFED57-151F-41A7-874E-B4EC337461AE}" srcOrd="0" destOrd="0" presId="urn:microsoft.com/office/officeart/2005/8/layout/vList5"/>
    <dgm:cxn modelId="{9EEC4264-873E-4FBF-8ED5-A326B31C15C1}" type="presOf" srcId="{9C0AFE76-00F0-4E0E-A9E0-A418B26E9362}" destId="{C639AA0B-EFF2-48C3-A9C6-CEC805C6FF19}" srcOrd="0" destOrd="0" presId="urn:microsoft.com/office/officeart/2005/8/layout/vList5"/>
    <dgm:cxn modelId="{78B93E48-2562-46B6-89B5-1D4395232579}" type="presOf" srcId="{E8BDE35B-F86C-42AF-BEEA-9BFDBCAFBD4F}" destId="{2BB7FDDB-5A3D-44A2-AD16-F65E08DC4FEC}" srcOrd="0" destOrd="0" presId="urn:microsoft.com/office/officeart/2005/8/layout/vList5"/>
    <dgm:cxn modelId="{5292B069-8EA0-45B0-A1BC-62CB4FDC7828}" srcId="{1F31A175-2B52-4351-8940-94D998919242}" destId="{138E197C-858C-4689-B8A7-742CB05423F2}" srcOrd="0" destOrd="0" parTransId="{9966D3E8-AF39-40E6-8042-E932CF19394A}" sibTransId="{5DE80AF6-F4BE-4A3D-BCE2-3AC246B4683B}"/>
    <dgm:cxn modelId="{1027486A-0235-4FB4-998E-F2793F24DE1B}" type="presOf" srcId="{9526F096-C59F-4670-91E3-678A990B58C4}" destId="{25FFED57-151F-41A7-874E-B4EC337461AE}" srcOrd="0" destOrd="1" presId="urn:microsoft.com/office/officeart/2005/8/layout/vList5"/>
    <dgm:cxn modelId="{45343759-6485-43B3-8420-42EB96A18AA8}" srcId="{A599F388-6FBC-4B3D-8AC5-A8321BBE5242}" destId="{6D46D1F9-ACF2-41E5-A527-2EFD02082E24}" srcOrd="0" destOrd="0" parTransId="{906CED8E-E2DD-4E09-8BA1-F81CAB654B8B}" sibTransId="{8C91332E-83EF-44FD-B423-4C87B06A2F43}"/>
    <dgm:cxn modelId="{779FD75A-ED99-47E9-9A52-D4BD5F210043}" type="presOf" srcId="{6D46D1F9-ACF2-41E5-A527-2EFD02082E24}" destId="{7CBB0940-6655-4369-9ACE-849BAF8AB550}" srcOrd="0" destOrd="0" presId="urn:microsoft.com/office/officeart/2005/8/layout/vList5"/>
    <dgm:cxn modelId="{B18C4687-0723-48D7-B4E6-38998856A7C9}" type="presOf" srcId="{02D596E2-1CB0-4B22-BB95-EECF766C6CDB}" destId="{EA215C0D-928C-4C1A-AB69-A077A87B5440}" srcOrd="0" destOrd="0" presId="urn:microsoft.com/office/officeart/2005/8/layout/vList5"/>
    <dgm:cxn modelId="{D16FFB91-1F8F-4D97-8C98-76DEB69CF200}" type="presOf" srcId="{947A1388-0769-4BD9-887D-B8CF868EBCCA}" destId="{9830536E-606C-4DAD-B64E-4F1A77B528E1}" srcOrd="0" destOrd="1" presId="urn:microsoft.com/office/officeart/2005/8/layout/vList5"/>
    <dgm:cxn modelId="{A410FFC1-DD72-4AC1-BE4D-BC7AA9AE23E7}" srcId="{02D596E2-1CB0-4B22-BB95-EECF766C6CDB}" destId="{F32C1C56-3784-49EF-B82C-AE42924EDB44}" srcOrd="0" destOrd="0" parTransId="{DC6E307D-7762-41BB-BF45-F46B2D58B906}" sibTransId="{C107AE27-A739-4EE0-BC91-A7609C503AE3}"/>
    <dgm:cxn modelId="{B93834CC-A86E-4044-B75E-2BA175451F7A}" srcId="{1F31A175-2B52-4351-8940-94D998919242}" destId="{947A1388-0769-4BD9-887D-B8CF868EBCCA}" srcOrd="1" destOrd="0" parTransId="{886BA814-51C7-44BC-9E1E-40EEF6BBECB8}" sibTransId="{508B6EBD-CFEB-4A17-ACFC-E81FF7D8F541}"/>
    <dgm:cxn modelId="{F6B955D1-9C35-406E-9A4F-53D1B11A026A}" srcId="{E3F81F38-4DA7-4010-B355-8B52A92075A0}" destId="{B42EBB5F-E28F-41E2-92B0-4208941944BB}" srcOrd="0" destOrd="0" parTransId="{FCB3D800-F3D4-44BD-94AF-B63AE22D7337}" sibTransId="{88DA574D-A6EA-47A1-84A2-58B1FBEE9C23}"/>
    <dgm:cxn modelId="{5E3C73DE-10D6-4BF7-A1A4-864516857C9B}" type="presOf" srcId="{91D0F723-CB45-45BB-BE8E-7943AB9F8A18}" destId="{E753AFD5-BA5F-4564-B1EC-D4308301AA40}" srcOrd="0" destOrd="0" presId="urn:microsoft.com/office/officeart/2005/8/layout/vList5"/>
    <dgm:cxn modelId="{03E8B3E8-665B-4F82-B03E-3B4E5F5EA45A}" srcId="{A599F388-6FBC-4B3D-8AC5-A8321BBE5242}" destId="{9C0AFE76-00F0-4E0E-A9E0-A418B26E9362}" srcOrd="4" destOrd="0" parTransId="{A17944C9-72DD-497A-85B3-2294E503675C}" sibTransId="{29350B88-9AFC-4942-B125-14AE4D1C55C1}"/>
    <dgm:cxn modelId="{3CA5B1F4-C6CC-46E8-8548-2993B880FEBC}" srcId="{A599F388-6FBC-4B3D-8AC5-A8321BBE5242}" destId="{E3F81F38-4DA7-4010-B355-8B52A92075A0}" srcOrd="1" destOrd="0" parTransId="{6E566623-E62A-48D5-901B-DFE3AF5A4B07}" sibTransId="{99323A1F-F69F-4A3F-B459-F36F5FC0707E}"/>
    <dgm:cxn modelId="{D9AF339D-1E37-4203-8274-7A55466B6B62}" type="presParOf" srcId="{BAFAED4D-9294-4616-A3BE-4AE5BCE13377}" destId="{3AF5C0FC-95F1-4F67-83A1-021BD9C8DF3C}" srcOrd="0" destOrd="0" presId="urn:microsoft.com/office/officeart/2005/8/layout/vList5"/>
    <dgm:cxn modelId="{A98BFD0B-53A6-41E5-8FD3-2663C146DA41}" type="presParOf" srcId="{3AF5C0FC-95F1-4F67-83A1-021BD9C8DF3C}" destId="{7CBB0940-6655-4369-9ACE-849BAF8AB550}" srcOrd="0" destOrd="0" presId="urn:microsoft.com/office/officeart/2005/8/layout/vList5"/>
    <dgm:cxn modelId="{9DDDBBD7-B7AD-4597-B580-A3C226377272}" type="presParOf" srcId="{3AF5C0FC-95F1-4F67-83A1-021BD9C8DF3C}" destId="{E753AFD5-BA5F-4564-B1EC-D4308301AA40}" srcOrd="1" destOrd="0" presId="urn:microsoft.com/office/officeart/2005/8/layout/vList5"/>
    <dgm:cxn modelId="{1999C01C-EA31-4D4C-839E-2D3FDBAC1E7D}" type="presParOf" srcId="{BAFAED4D-9294-4616-A3BE-4AE5BCE13377}" destId="{2601A47C-EE68-4433-9159-ABB902BBAE60}" srcOrd="1" destOrd="0" presId="urn:microsoft.com/office/officeart/2005/8/layout/vList5"/>
    <dgm:cxn modelId="{76204C9D-29AB-4CC6-9908-E424DA5E29F5}" type="presParOf" srcId="{BAFAED4D-9294-4616-A3BE-4AE5BCE13377}" destId="{31625B84-38F0-41C2-8D49-12BB9E4BD78C}" srcOrd="2" destOrd="0" presId="urn:microsoft.com/office/officeart/2005/8/layout/vList5"/>
    <dgm:cxn modelId="{690699F9-3181-4E02-B570-C75145DED5DA}" type="presParOf" srcId="{31625B84-38F0-41C2-8D49-12BB9E4BD78C}" destId="{6CD50496-AE3E-466C-BADF-73593D75F352}" srcOrd="0" destOrd="0" presId="urn:microsoft.com/office/officeart/2005/8/layout/vList5"/>
    <dgm:cxn modelId="{872B99F0-A12A-4A07-B4B5-B7D31BC73563}" type="presParOf" srcId="{31625B84-38F0-41C2-8D49-12BB9E4BD78C}" destId="{25FFED57-151F-41A7-874E-B4EC337461AE}" srcOrd="1" destOrd="0" presId="urn:microsoft.com/office/officeart/2005/8/layout/vList5"/>
    <dgm:cxn modelId="{1CD77B48-5B83-41A8-972D-D3ED171B142A}" type="presParOf" srcId="{BAFAED4D-9294-4616-A3BE-4AE5BCE13377}" destId="{B842F5BC-0A81-4F73-82B8-50EB6CBA5DA3}" srcOrd="3" destOrd="0" presId="urn:microsoft.com/office/officeart/2005/8/layout/vList5"/>
    <dgm:cxn modelId="{C4D3BAB9-DFB3-45C3-B9DA-92EE5A9A9097}" type="presParOf" srcId="{BAFAED4D-9294-4616-A3BE-4AE5BCE13377}" destId="{3E07F157-8180-41E5-B22D-7C44477DD87F}" srcOrd="4" destOrd="0" presId="urn:microsoft.com/office/officeart/2005/8/layout/vList5"/>
    <dgm:cxn modelId="{EF3049C9-C3CA-4E8C-86EF-16D7A019147D}" type="presParOf" srcId="{3E07F157-8180-41E5-B22D-7C44477DD87F}" destId="{9B20FF56-0BC8-4677-A53A-30FFB367A088}" srcOrd="0" destOrd="0" presId="urn:microsoft.com/office/officeart/2005/8/layout/vList5"/>
    <dgm:cxn modelId="{5FBEB7CF-B549-4F16-9CFD-A75BA159B51E}" type="presParOf" srcId="{3E07F157-8180-41E5-B22D-7C44477DD87F}" destId="{9830536E-606C-4DAD-B64E-4F1A77B528E1}" srcOrd="1" destOrd="0" presId="urn:microsoft.com/office/officeart/2005/8/layout/vList5"/>
    <dgm:cxn modelId="{2ADD0A5B-94B4-4060-B30F-B272C3D2A204}" type="presParOf" srcId="{BAFAED4D-9294-4616-A3BE-4AE5BCE13377}" destId="{EDBAC8FF-2510-41B8-9739-90F25BA8D802}" srcOrd="5" destOrd="0" presId="urn:microsoft.com/office/officeart/2005/8/layout/vList5"/>
    <dgm:cxn modelId="{258004AB-96B9-4D52-8C8A-A786DE7D93D5}" type="presParOf" srcId="{BAFAED4D-9294-4616-A3BE-4AE5BCE13377}" destId="{612C4BA0-8DD7-406A-9D0E-AB03779366CF}" srcOrd="6" destOrd="0" presId="urn:microsoft.com/office/officeart/2005/8/layout/vList5"/>
    <dgm:cxn modelId="{1F7A1739-722B-4E4D-B77C-0196CF0B0692}" type="presParOf" srcId="{612C4BA0-8DD7-406A-9D0E-AB03779366CF}" destId="{EA215C0D-928C-4C1A-AB69-A077A87B5440}" srcOrd="0" destOrd="0" presId="urn:microsoft.com/office/officeart/2005/8/layout/vList5"/>
    <dgm:cxn modelId="{A6934FCF-B403-478A-AB95-C690F6B3ED23}" type="presParOf" srcId="{612C4BA0-8DD7-406A-9D0E-AB03779366CF}" destId="{60387E41-8C45-421F-95C4-1454EE680CE3}" srcOrd="1" destOrd="0" presId="urn:microsoft.com/office/officeart/2005/8/layout/vList5"/>
    <dgm:cxn modelId="{37DF1749-46AF-4259-8E6C-B0CC291069AF}" type="presParOf" srcId="{BAFAED4D-9294-4616-A3BE-4AE5BCE13377}" destId="{29E0FD83-D7E4-4610-84B8-864E0BF37300}" srcOrd="7" destOrd="0" presId="urn:microsoft.com/office/officeart/2005/8/layout/vList5"/>
    <dgm:cxn modelId="{702386FC-F877-4F14-87A0-B8A165493E89}" type="presParOf" srcId="{BAFAED4D-9294-4616-A3BE-4AE5BCE13377}" destId="{9F6F53FB-07E4-4A7C-A1F8-D034A1CCA3D6}" srcOrd="8" destOrd="0" presId="urn:microsoft.com/office/officeart/2005/8/layout/vList5"/>
    <dgm:cxn modelId="{1A3D18D0-F911-4A3E-A0E8-B5D7FB0FFFCA}" type="presParOf" srcId="{9F6F53FB-07E4-4A7C-A1F8-D034A1CCA3D6}" destId="{C639AA0B-EFF2-48C3-A9C6-CEC805C6FF19}" srcOrd="0" destOrd="0" presId="urn:microsoft.com/office/officeart/2005/8/layout/vList5"/>
    <dgm:cxn modelId="{856AA836-70D2-4223-9570-CCE27020DEFF}" type="presParOf" srcId="{9F6F53FB-07E4-4A7C-A1F8-D034A1CCA3D6}" destId="{2BB7FDDB-5A3D-44A2-AD16-F65E08DC4FEC}"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3AFD5-BA5F-4564-B1EC-D4308301AA40}">
      <dsp:nvSpPr>
        <dsp:cNvPr id="0" name=""/>
        <dsp:cNvSpPr/>
      </dsp:nvSpPr>
      <dsp:spPr>
        <a:xfrm rot="5400000">
          <a:off x="5233145" y="-2196939"/>
          <a:ext cx="676875" cy="52438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t>Data entry plan that identifies Who, How often, Process &amp; procedures</a:t>
          </a:r>
        </a:p>
      </dsp:txBody>
      <dsp:txXfrm rot="-5400000">
        <a:off x="2949661" y="119587"/>
        <a:ext cx="5210801" cy="610791"/>
      </dsp:txXfrm>
    </dsp:sp>
    <dsp:sp modelId="{7CBB0940-6655-4369-9ACE-849BAF8AB550}">
      <dsp:nvSpPr>
        <dsp:cNvPr id="0" name=""/>
        <dsp:cNvSpPr/>
      </dsp:nvSpPr>
      <dsp:spPr>
        <a:xfrm>
          <a:off x="0" y="1935"/>
          <a:ext cx="2949661" cy="8460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Consistent</a:t>
          </a:r>
        </a:p>
      </dsp:txBody>
      <dsp:txXfrm>
        <a:off x="41303" y="43238"/>
        <a:ext cx="2867055" cy="763487"/>
      </dsp:txXfrm>
    </dsp:sp>
    <dsp:sp modelId="{25FFED57-151F-41A7-874E-B4EC337461AE}">
      <dsp:nvSpPr>
        <dsp:cNvPr id="0" name=""/>
        <dsp:cNvSpPr/>
      </dsp:nvSpPr>
      <dsp:spPr>
        <a:xfrm rot="5400000">
          <a:off x="5233145" y="-1308541"/>
          <a:ext cx="676875" cy="52438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Data is true to life</a:t>
          </a:r>
        </a:p>
        <a:p>
          <a:pPr marL="171450" lvl="1" indent="-171450" algn="l" defTabSz="755650">
            <a:lnSpc>
              <a:spcPct val="90000"/>
            </a:lnSpc>
            <a:spcBef>
              <a:spcPct val="0"/>
            </a:spcBef>
            <a:spcAft>
              <a:spcPct val="15000"/>
            </a:spcAft>
            <a:buChar char="•"/>
          </a:pPr>
          <a:r>
            <a:rPr lang="en-US" sz="1700" kern="1200" dirty="0"/>
            <a:t>Follow up on unknowns</a:t>
          </a:r>
        </a:p>
      </dsp:txBody>
      <dsp:txXfrm rot="-5400000">
        <a:off x="2949661" y="1007985"/>
        <a:ext cx="5210801" cy="610791"/>
      </dsp:txXfrm>
    </dsp:sp>
    <dsp:sp modelId="{6CD50496-AE3E-466C-BADF-73593D75F352}">
      <dsp:nvSpPr>
        <dsp:cNvPr id="0" name=""/>
        <dsp:cNvSpPr/>
      </dsp:nvSpPr>
      <dsp:spPr>
        <a:xfrm>
          <a:off x="0" y="890333"/>
          <a:ext cx="2949661" cy="8460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Accurate</a:t>
          </a:r>
        </a:p>
      </dsp:txBody>
      <dsp:txXfrm>
        <a:off x="41303" y="931636"/>
        <a:ext cx="2867055" cy="763487"/>
      </dsp:txXfrm>
    </dsp:sp>
    <dsp:sp modelId="{9830536E-606C-4DAD-B64E-4F1A77B528E1}">
      <dsp:nvSpPr>
        <dsp:cNvPr id="0" name=""/>
        <dsp:cNvSpPr/>
      </dsp:nvSpPr>
      <dsp:spPr>
        <a:xfrm rot="5400000">
          <a:off x="5233145" y="-420142"/>
          <a:ext cx="676875" cy="52438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t>Data Validation Tools</a:t>
          </a:r>
        </a:p>
        <a:p>
          <a:pPr marL="171450" lvl="1" indent="-171450" algn="l" defTabSz="755650">
            <a:lnSpc>
              <a:spcPct val="90000"/>
            </a:lnSpc>
            <a:spcBef>
              <a:spcPct val="0"/>
            </a:spcBef>
            <a:spcAft>
              <a:spcPct val="15000"/>
            </a:spcAft>
            <a:buChar char="•"/>
          </a:pPr>
          <a:r>
            <a:rPr lang="en-US" sz="1700" kern="1200"/>
            <a:t>File Layouts</a:t>
          </a:r>
          <a:endParaRPr lang="en-US" sz="1700" kern="1200" dirty="0"/>
        </a:p>
      </dsp:txBody>
      <dsp:txXfrm rot="-5400000">
        <a:off x="2949661" y="1896384"/>
        <a:ext cx="5210801" cy="610791"/>
      </dsp:txXfrm>
    </dsp:sp>
    <dsp:sp modelId="{9B20FF56-0BC8-4677-A53A-30FFB367A088}">
      <dsp:nvSpPr>
        <dsp:cNvPr id="0" name=""/>
        <dsp:cNvSpPr/>
      </dsp:nvSpPr>
      <dsp:spPr>
        <a:xfrm>
          <a:off x="0" y="1778732"/>
          <a:ext cx="2949661" cy="8460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Valid</a:t>
          </a:r>
        </a:p>
      </dsp:txBody>
      <dsp:txXfrm>
        <a:off x="41303" y="1820035"/>
        <a:ext cx="2867055" cy="763487"/>
      </dsp:txXfrm>
    </dsp:sp>
    <dsp:sp modelId="{60387E41-8C45-421F-95C4-1454EE680CE3}">
      <dsp:nvSpPr>
        <dsp:cNvPr id="0" name=""/>
        <dsp:cNvSpPr/>
      </dsp:nvSpPr>
      <dsp:spPr>
        <a:xfrm rot="5400000">
          <a:off x="5233145" y="468255"/>
          <a:ext cx="676875" cy="52438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Data system has master data</a:t>
          </a:r>
        </a:p>
      </dsp:txBody>
      <dsp:txXfrm rot="-5400000">
        <a:off x="2949661" y="2784781"/>
        <a:ext cx="5210801" cy="610791"/>
      </dsp:txXfrm>
    </dsp:sp>
    <dsp:sp modelId="{EA215C0D-928C-4C1A-AB69-A077A87B5440}">
      <dsp:nvSpPr>
        <dsp:cNvPr id="0" name=""/>
        <dsp:cNvSpPr/>
      </dsp:nvSpPr>
      <dsp:spPr>
        <a:xfrm>
          <a:off x="0" y="2667130"/>
          <a:ext cx="2949661" cy="8460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Verifiable</a:t>
          </a:r>
        </a:p>
      </dsp:txBody>
      <dsp:txXfrm>
        <a:off x="41303" y="2708433"/>
        <a:ext cx="2867055" cy="763487"/>
      </dsp:txXfrm>
    </dsp:sp>
    <dsp:sp modelId="{2BB7FDDB-5A3D-44A2-AD16-F65E08DC4FEC}">
      <dsp:nvSpPr>
        <dsp:cNvPr id="0" name=""/>
        <dsp:cNvSpPr/>
      </dsp:nvSpPr>
      <dsp:spPr>
        <a:xfrm rot="5400000">
          <a:off x="5233145" y="1356654"/>
          <a:ext cx="676875" cy="52438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Comprehensive data for all students/staff and related elements</a:t>
          </a:r>
        </a:p>
      </dsp:txBody>
      <dsp:txXfrm rot="-5400000">
        <a:off x="2949661" y="3673180"/>
        <a:ext cx="5210801" cy="610791"/>
      </dsp:txXfrm>
    </dsp:sp>
    <dsp:sp modelId="{C639AA0B-EFF2-48C3-A9C6-CEC805C6FF19}">
      <dsp:nvSpPr>
        <dsp:cNvPr id="0" name=""/>
        <dsp:cNvSpPr/>
      </dsp:nvSpPr>
      <dsp:spPr>
        <a:xfrm>
          <a:off x="0" y="3555529"/>
          <a:ext cx="2949661" cy="8460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Complete</a:t>
          </a:r>
        </a:p>
      </dsp:txBody>
      <dsp:txXfrm>
        <a:off x="41303" y="3596832"/>
        <a:ext cx="2867055" cy="7634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EE35F-E7BF-4043-9066-D4CBB70B0462}" type="datetimeFigureOut">
              <a:rPr lang="en-US" smtClean="0"/>
              <a:t>7/12/2023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AA48B-70A3-4284-B368-B17E3EA9349F}" type="slidenum">
              <a:rPr lang="en-US" smtClean="0"/>
              <a:t>‹#›</a:t>
            </a:fld>
            <a:endParaRPr lang="en-US"/>
          </a:p>
        </p:txBody>
      </p:sp>
    </p:spTree>
    <p:extLst>
      <p:ext uri="{BB962C8B-B14F-4D97-AF65-F5344CB8AC3E}">
        <p14:creationId xmlns:p14="http://schemas.microsoft.com/office/powerpoint/2010/main" val="544578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module, we will discuss Step 2 of the Data Submissions Process, which focuses on the collection, entry, and update of data in a school’s student information system.</a:t>
            </a:r>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1</a:t>
            </a:fld>
            <a:endParaRPr lang="en-US"/>
          </a:p>
        </p:txBody>
      </p:sp>
    </p:spTree>
    <p:extLst>
      <p:ext uri="{BB962C8B-B14F-4D97-AF65-F5344CB8AC3E}">
        <p14:creationId xmlns:p14="http://schemas.microsoft.com/office/powerpoint/2010/main" val="73770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Schools</a:t>
            </a:r>
            <a:r>
              <a:rPr lang="en-US" baseline="0" dirty="0"/>
              <a:t> are required to collect a variety of student, staff, and school data for state and federal data collections. The data requirements can be found in the File Layout and Definition document that is associated with each file schools are required to submit to CSI and can be found on each data collection webpage. </a:t>
            </a:r>
          </a:p>
          <a:p>
            <a:endParaRPr lang="en-US" baseline="0" dirty="0"/>
          </a:p>
          <a:p>
            <a:r>
              <a:rPr lang="en-US" dirty="0"/>
              <a:t>Once data has been collected, it needs to be entered into the school’s data management system(s). Data management systems commonly include: • A Student Information System (SIS) like PowerSchool or Infinite Campus • A Student Plan Management System like Enrich, or Infinite Campus Resources on how to enter data into each data management system are available through CSI or directly through the data management system vendor. Diligent, careful, and consistent data entry practices will significantly reduce errors in your data and shorten the time you spend on a given data collection.</a:t>
            </a:r>
            <a:endParaRPr lang="en-US" strike="noStrike" baseline="0" dirty="0"/>
          </a:p>
        </p:txBody>
      </p:sp>
    </p:spTree>
    <p:extLst>
      <p:ext uri="{BB962C8B-B14F-4D97-AF65-F5344CB8AC3E}">
        <p14:creationId xmlns:p14="http://schemas.microsoft.com/office/powerpoint/2010/main" val="272829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it’s important to know that </a:t>
            </a:r>
            <a:r>
              <a:rPr lang="en-US" baseline="0" dirty="0"/>
              <a:t>data entry, update, and overall success and ease in a collection all rely on data integrity. So what is data integrity? Data integrity is the combination of several features of best practices applied to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FF0000"/>
                </a:solidFill>
              </a:rPr>
              <a:t>Data entry practice should be consistent – this is why a data entry plan can be helpful in defining data entry procedures. Data needs to be accurate, as in true to the real world situation, and data needs to be valid within the context of the collection. This is why File Layouts are such a key tool in data collections. Data must be verifiable meaning that anything you submit to CDE through us must be backed up in your SIS or with ample documentation. </a:t>
            </a:r>
            <a:r>
              <a:rPr lang="en-US" baseline="0" dirty="0"/>
              <a:t>This is particularly useful in the case of collection audits. Last, data must be complete </a:t>
            </a:r>
            <a:r>
              <a:rPr lang="en-US" i="0" baseline="0" dirty="0"/>
              <a:t>meaning that all required fields and preferably all applicable fields, even if they’re not required, should be filled in accurately.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FF0000"/>
                </a:solidFill>
              </a:rPr>
              <a:t>These five elements make up data integrity and as the data submission coordinator it is important that you can vouch for the integrity of your data. </a:t>
            </a:r>
            <a:endParaRPr lang="en-US" sz="1200" b="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rgbClr val="FF0000"/>
              </a:solidFill>
            </a:endParaRPr>
          </a:p>
        </p:txBody>
      </p:sp>
    </p:spTree>
    <p:extLst>
      <p:ext uri="{BB962C8B-B14F-4D97-AF65-F5344CB8AC3E}">
        <p14:creationId xmlns:p14="http://schemas.microsoft.com/office/powerpoint/2010/main" val="1939781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So let’s talk a little more about tools provided for each collection to help you with data integrity. This is a screen shot of the Validation tools we have available for the October Count collection that is still wrapping up. Each collection’s webpage will have a Data Validation</a:t>
            </a:r>
            <a:r>
              <a:rPr lang="en-US" baseline="0" dirty="0"/>
              <a:t> Resources section with applicable resources you can use to ensure your data is complete and accurate.</a:t>
            </a:r>
            <a:endParaRPr lang="en-US" dirty="0"/>
          </a:p>
          <a:p>
            <a:endParaRPr lang="en-US" dirty="0"/>
          </a:p>
          <a:p>
            <a:r>
              <a:rPr lang="en-US" b="0" dirty="0"/>
              <a:t>The</a:t>
            </a:r>
            <a:r>
              <a:rPr lang="en-US" b="0" baseline="0" dirty="0"/>
              <a:t> Record Checker Tool should be used prior to submitting an initial file to CSI and can be used throughout the data collection to review summary data for accuracy. </a:t>
            </a:r>
          </a:p>
          <a:p>
            <a:r>
              <a:rPr lang="en-US" b="0" baseline="0" dirty="0"/>
              <a:t>The Validations Toolkit consists of strategies for validating data in your files. </a:t>
            </a:r>
          </a:p>
          <a:p>
            <a:endParaRPr lang="en-US" b="0" baseline="0" dirty="0"/>
          </a:p>
          <a:p>
            <a:r>
              <a:rPr lang="en-US" dirty="0"/>
              <a:t>Each CSI school is strongly encouraged to the Record Checker Tool AND the validations toolkit as part of its internal process for ensuring the completeness and accuracy</a:t>
            </a:r>
            <a:endParaRPr lang="en-US" b="0" dirty="0"/>
          </a:p>
        </p:txBody>
      </p:sp>
    </p:spTree>
    <p:extLst>
      <p:ext uri="{BB962C8B-B14F-4D97-AF65-F5344CB8AC3E}">
        <p14:creationId xmlns:p14="http://schemas.microsoft.com/office/powerpoint/2010/main" val="28146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concludes our module on Step 2 of the Data Submissions Process.  For additional support and practice regarding the topics addressed in this module, please take a moment to review the resources listed here and consider completing the optional exercises. </a:t>
            </a:r>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5</a:t>
            </a:fld>
            <a:endParaRPr lang="en-US"/>
          </a:p>
        </p:txBody>
      </p:sp>
    </p:spTree>
    <p:extLst>
      <p:ext uri="{BB962C8B-B14F-4D97-AF65-F5344CB8AC3E}">
        <p14:creationId xmlns:p14="http://schemas.microsoft.com/office/powerpoint/2010/main" val="152838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Thank you for reviewing Module 2. For questions, contact the CSI Data Submissions Team inbox.</a:t>
            </a:r>
          </a:p>
        </p:txBody>
      </p:sp>
    </p:spTree>
    <p:extLst>
      <p:ext uri="{BB962C8B-B14F-4D97-AF65-F5344CB8AC3E}">
        <p14:creationId xmlns:p14="http://schemas.microsoft.com/office/powerpoint/2010/main" val="2047279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343819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5.xml"/><Relationship Id="rId7" Type="http://schemas.openxmlformats.org/officeDocument/2006/relationships/diagramQuickStyle" Target="../diagrams/quickStyle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4.m4a"/><Relationship Id="rId7" Type="http://schemas.openxmlformats.org/officeDocument/2006/relationships/hyperlink" Target="https://resources.csi.state.co.us/data-submissions-library/" TargetMode="External"/><Relationship Id="rId2" Type="http://schemas.microsoft.com/office/2007/relationships/media" Target="../media/media4.m4a"/><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hyperlink" Target="https://resources.csi.state.co.us/october-count/"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hyperlink" Target="mailto:submissions_csi@csi.state.co.us" TargetMode="Externa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The Data Submissions Process</a:t>
            </a:r>
            <a:br>
              <a:rPr lang="en-US" dirty="0"/>
            </a:br>
            <a:r>
              <a:rPr lang="en-US" sz="3200" i="1" dirty="0"/>
              <a:t>Step 2 (Data Collection, Entry,&amp; Update)</a:t>
            </a:r>
            <a:endParaRPr lang="en-US" sz="3600" dirty="0">
              <a:solidFill>
                <a:srgbClr val="FF0000"/>
              </a:solidFill>
            </a:endParaRPr>
          </a:p>
        </p:txBody>
      </p:sp>
      <p:sp>
        <p:nvSpPr>
          <p:cNvPr id="3" name="Subtitle 2"/>
          <p:cNvSpPr>
            <a:spLocks noGrp="1"/>
          </p:cNvSpPr>
          <p:nvPr>
            <p:ph type="subTitle" idx="1"/>
          </p:nvPr>
        </p:nvSpPr>
        <p:spPr/>
        <p:txBody>
          <a:bodyPr/>
          <a:lstStyle/>
          <a:p>
            <a:r>
              <a:rPr lang="en-US" dirty="0"/>
              <a:t>Data Submissions</a:t>
            </a:r>
          </a:p>
        </p:txBody>
      </p:sp>
      <p:sp>
        <p:nvSpPr>
          <p:cNvPr id="4" name="TextBox 5">
            <a:extLst>
              <a:ext uri="{FF2B5EF4-FFF2-40B4-BE49-F238E27FC236}">
                <a16:creationId xmlns:a16="http://schemas.microsoft.com/office/drawing/2014/main" id="{6D328473-3002-4EBB-9D57-35ED5D2176E7}"/>
              </a:ext>
            </a:extLst>
          </p:cNvPr>
          <p:cNvSpPr txBox="1"/>
          <p:nvPr/>
        </p:nvSpPr>
        <p:spPr>
          <a:xfrm>
            <a:off x="685800" y="4290039"/>
            <a:ext cx="3246544"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i="1" dirty="0"/>
              <a:t>Recorded July 2023</a:t>
            </a:r>
            <a:endParaRPr lang="en-US" dirty="0"/>
          </a:p>
        </p:txBody>
      </p:sp>
      <p:pic>
        <p:nvPicPr>
          <p:cNvPr id="5" name="Audio 4" descr="Icon for recording">
            <a:hlinkClick r:id="" action="ppaction://media"/>
            <a:extLst>
              <a:ext uri="{FF2B5EF4-FFF2-40B4-BE49-F238E27FC236}">
                <a16:creationId xmlns:a16="http://schemas.microsoft.com/office/drawing/2014/main" id="{B1FACE5A-E934-47B1-A98C-CFEDD22FD2E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096665048"/>
      </p:ext>
    </p:extLst>
  </p:cSld>
  <p:clrMapOvr>
    <a:masterClrMapping/>
  </p:clrMapOvr>
  <mc:AlternateContent xmlns:mc="http://schemas.openxmlformats.org/markup-compatibility/2006" xmlns:p14="http://schemas.microsoft.com/office/powerpoint/2010/main">
    <mc:Choice Requires="p14">
      <p:transition spd="slow" p14:dur="2000" advTm="11596"/>
    </mc:Choice>
    <mc:Fallback xmlns="">
      <p:transition spd="slow" advTm="115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628650" y="365126"/>
            <a:ext cx="7886700" cy="1325563"/>
          </a:xfrm>
        </p:spPr>
        <p:txBody>
          <a:bodyPr spcFirstLastPara="1" vert="horz" lIns="68569" tIns="68569" rIns="68569" bIns="68569" rtlCol="0" anchor="ctr" anchorCtr="0">
            <a:normAutofit/>
          </a:bodyPr>
          <a:lstStyle/>
          <a:p>
            <a:r>
              <a:rPr lang="en-US" sz="4100" dirty="0"/>
              <a:t>The Data Submissions Process</a:t>
            </a:r>
          </a:p>
        </p:txBody>
      </p:sp>
      <p:pic>
        <p:nvPicPr>
          <p:cNvPr id="6" name="Picture 5" descr="Visual of the 5-step data submissions process, with red border on Step 2">
            <a:extLst>
              <a:ext uri="{FF2B5EF4-FFF2-40B4-BE49-F238E27FC236}">
                <a16:creationId xmlns:a16="http://schemas.microsoft.com/office/drawing/2014/main" id="{0FE1F0CB-3CC4-7F8F-F462-B40775BD1B62}"/>
              </a:ext>
            </a:extLst>
          </p:cNvPr>
          <p:cNvPicPr>
            <a:picLocks noChangeAspect="1"/>
          </p:cNvPicPr>
          <p:nvPr/>
        </p:nvPicPr>
        <p:blipFill>
          <a:blip r:embed="rId5"/>
          <a:stretch>
            <a:fillRect/>
          </a:stretch>
        </p:blipFill>
        <p:spPr>
          <a:xfrm>
            <a:off x="452963" y="2466087"/>
            <a:ext cx="8238074" cy="2582676"/>
          </a:xfrm>
          <a:prstGeom prst="rect">
            <a:avLst/>
          </a:prstGeom>
        </p:spPr>
      </p:pic>
      <p:pic>
        <p:nvPicPr>
          <p:cNvPr id="24" name="Audio 23">
            <a:hlinkClick r:id="" action="ppaction://media"/>
            <a:extLst>
              <a:ext uri="{FF2B5EF4-FFF2-40B4-BE49-F238E27FC236}">
                <a16:creationId xmlns:a16="http://schemas.microsoft.com/office/drawing/2014/main" id="{E18B7D43-754E-932C-944E-2058700E82D6}"/>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7004304" y="4718304"/>
            <a:ext cx="2057400" cy="2057400"/>
          </a:xfrm>
          <a:prstGeom prst="ellipse">
            <a:avLst/>
          </a:prstGeom>
        </p:spPr>
      </p:pic>
      <p:sp>
        <p:nvSpPr>
          <p:cNvPr id="97" name="Shape 97"/>
          <p:cNvSpPr txBox="1">
            <a:spLocks noGrp="1"/>
          </p:cNvSpPr>
          <p:nvPr>
            <p:ph type="sldNum" idx="4294967295"/>
          </p:nvPr>
        </p:nvSpPr>
        <p:spPr>
          <a:xfrm>
            <a:off x="8732838" y="5630863"/>
            <a:ext cx="411162" cy="312737"/>
          </a:xfrm>
          <a:prstGeom prst="rect">
            <a:avLst/>
          </a:prstGeom>
        </p:spPr>
        <p:txBody>
          <a:bodyPr spcFirstLastPara="1" vert="horz" wrap="square" lIns="68569" tIns="68569" rIns="68569" bIns="68569" rtlCol="0" anchor="t" anchorCtr="0">
            <a:noAutofit/>
          </a:bodyPr>
          <a:lstStyle/>
          <a:p>
            <a:pPr>
              <a:spcAft>
                <a:spcPts val="600"/>
              </a:spcAft>
            </a:pPr>
            <a:fld id="{00000000-1234-1234-1234-123412341234}" type="slidenum">
              <a:rPr lang="en"/>
              <a:pPr>
                <a:spcAft>
                  <a:spcPts val="600"/>
                </a:spcAft>
              </a:pPr>
              <a:t>2</a:t>
            </a:fld>
            <a:endParaRPr lang="en-US"/>
          </a:p>
        </p:txBody>
      </p:sp>
    </p:spTree>
    <p:extLst>
      <p:ext uri="{BB962C8B-B14F-4D97-AF65-F5344CB8AC3E}">
        <p14:creationId xmlns:p14="http://schemas.microsoft.com/office/powerpoint/2010/main" val="3926971950"/>
      </p:ext>
    </p:extLst>
  </p:cSld>
  <p:clrMapOvr>
    <a:masterClrMapping/>
  </p:clrMapOvr>
  <mc:AlternateContent xmlns:mc="http://schemas.openxmlformats.org/markup-compatibility/2006" xmlns:p14="http://schemas.microsoft.com/office/powerpoint/2010/main">
    <mc:Choice Requires="p14">
      <p:transition spd="slow" p14:dur="2000" advTm="59979"/>
    </mc:Choice>
    <mc:Fallback xmlns="">
      <p:transition spd="slow" advTm="599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8" name="Title 7">
            <a:extLst>
              <a:ext uri="{FF2B5EF4-FFF2-40B4-BE49-F238E27FC236}">
                <a16:creationId xmlns:a16="http://schemas.microsoft.com/office/drawing/2014/main" id="{AF2AF67A-5B3D-4C21-957C-128B0A52C8DB}"/>
              </a:ext>
            </a:extLst>
          </p:cNvPr>
          <p:cNvSpPr>
            <a:spLocks noGrp="1"/>
          </p:cNvSpPr>
          <p:nvPr>
            <p:ph type="title"/>
          </p:nvPr>
        </p:nvSpPr>
        <p:spPr/>
        <p:txBody>
          <a:bodyPr/>
          <a:lstStyle/>
          <a:p>
            <a:r>
              <a:rPr lang="en-US" dirty="0"/>
              <a:t>Data Integrity</a:t>
            </a:r>
          </a:p>
        </p:txBody>
      </p:sp>
      <p:graphicFrame>
        <p:nvGraphicFramePr>
          <p:cNvPr id="4" name="Diagram 3" descr="Importance of data integrity visual">
            <a:extLst>
              <a:ext uri="{FF2B5EF4-FFF2-40B4-BE49-F238E27FC236}">
                <a16:creationId xmlns:a16="http://schemas.microsoft.com/office/drawing/2014/main" id="{6DE75380-086B-4E35-BF23-26625B4FDEF9}"/>
              </a:ext>
            </a:extLst>
          </p:cNvPr>
          <p:cNvGraphicFramePr/>
          <p:nvPr>
            <p:extLst>
              <p:ext uri="{D42A27DB-BD31-4B8C-83A1-F6EECF244321}">
                <p14:modId xmlns:p14="http://schemas.microsoft.com/office/powerpoint/2010/main" val="2371961236"/>
              </p:ext>
            </p:extLst>
          </p:nvPr>
        </p:nvGraphicFramePr>
        <p:xfrm>
          <a:off x="475247" y="1690689"/>
          <a:ext cx="8193505" cy="44035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Audio 1" descr="Icon for recording">
            <a:hlinkClick r:id="" action="ppaction://media"/>
            <a:extLst>
              <a:ext uri="{FF2B5EF4-FFF2-40B4-BE49-F238E27FC236}">
                <a16:creationId xmlns:a16="http://schemas.microsoft.com/office/drawing/2014/main" id="{F1313373-3823-4A15-86AA-E64B964788D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083032394"/>
      </p:ext>
    </p:extLst>
  </p:cSld>
  <p:clrMapOvr>
    <a:masterClrMapping/>
  </p:clrMapOvr>
  <mc:AlternateContent xmlns:mc="http://schemas.openxmlformats.org/markup-compatibility/2006" xmlns:p14="http://schemas.microsoft.com/office/powerpoint/2010/main">
    <mc:Choice Requires="p14">
      <p:transition spd="slow" p14:dur="2000" advTm="69121"/>
    </mc:Choice>
    <mc:Fallback xmlns="">
      <p:transition spd="slow" advTm="69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Title 6">
            <a:extLst>
              <a:ext uri="{FF2B5EF4-FFF2-40B4-BE49-F238E27FC236}">
                <a16:creationId xmlns:a16="http://schemas.microsoft.com/office/drawing/2014/main" id="{1EC11B17-962D-4752-9BB4-8DE2F066D4E3}"/>
              </a:ext>
            </a:extLst>
          </p:cNvPr>
          <p:cNvSpPr>
            <a:spLocks noGrp="1"/>
          </p:cNvSpPr>
          <p:nvPr>
            <p:ph type="title"/>
          </p:nvPr>
        </p:nvSpPr>
        <p:spPr/>
        <p:txBody>
          <a:bodyPr/>
          <a:lstStyle/>
          <a:p>
            <a:r>
              <a:rPr lang="en-US" dirty="0"/>
              <a:t>Collection-Specific Data Validation Resources</a:t>
            </a:r>
          </a:p>
        </p:txBody>
      </p:sp>
      <p:pic>
        <p:nvPicPr>
          <p:cNvPr id="2" name="Picture 1" descr="Screenshot of the October Count Collection webpage and the Data Validation Resource section">
            <a:extLst>
              <a:ext uri="{FF2B5EF4-FFF2-40B4-BE49-F238E27FC236}">
                <a16:creationId xmlns:a16="http://schemas.microsoft.com/office/drawing/2014/main" id="{CA49905C-F038-F384-66D9-77EE5CB277C7}"/>
              </a:ext>
            </a:extLst>
          </p:cNvPr>
          <p:cNvPicPr>
            <a:picLocks noChangeAspect="1"/>
          </p:cNvPicPr>
          <p:nvPr/>
        </p:nvPicPr>
        <p:blipFill>
          <a:blip r:embed="rId6"/>
          <a:stretch>
            <a:fillRect/>
          </a:stretch>
        </p:blipFill>
        <p:spPr>
          <a:xfrm>
            <a:off x="1021960" y="1663874"/>
            <a:ext cx="7100079" cy="4635326"/>
          </a:xfrm>
          <a:prstGeom prst="rect">
            <a:avLst/>
          </a:prstGeom>
          <a:ln>
            <a:noFill/>
          </a:ln>
          <a:effectLst>
            <a:outerShdw blurRad="190500" algn="tl" rotWithShape="0">
              <a:srgbClr val="000000">
                <a:alpha val="70000"/>
              </a:srgbClr>
            </a:outerShdw>
          </a:effectLst>
        </p:spPr>
      </p:pic>
      <p:sp>
        <p:nvSpPr>
          <p:cNvPr id="6" name="Rectangle 5"/>
          <p:cNvSpPr/>
          <p:nvPr/>
        </p:nvSpPr>
        <p:spPr>
          <a:xfrm>
            <a:off x="102022" y="6397823"/>
            <a:ext cx="8020017" cy="307777"/>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CSI Data Submissions Resources Page: </a:t>
            </a:r>
            <a:r>
              <a:rPr lang="en-US" sz="1400" dirty="0">
                <a:latin typeface="Arial" panose="020B0604020202020204" pitchFamily="34" charset="0"/>
                <a:cs typeface="Arial" panose="020B0604020202020204" pitchFamily="34" charset="0"/>
                <a:hlinkClick r:id="rId7"/>
              </a:rPr>
              <a:t>https://resources.csi.state.co.us/data-submissions-library/</a:t>
            </a:r>
            <a:endParaRPr lang="en-US" sz="1400"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E7C4E44D-09BB-506F-3715-B4DD0F514DB5}"/>
              </a:ext>
              <a:ext uri="{C183D7F6-B498-43B3-948B-1728B52AA6E4}">
                <adec:decorative xmlns:adec="http://schemas.microsoft.com/office/drawing/2017/decorative" val="1"/>
              </a:ext>
            </a:extLst>
          </p:cNvPr>
          <p:cNvSpPr/>
          <p:nvPr/>
        </p:nvSpPr>
        <p:spPr>
          <a:xfrm>
            <a:off x="1125414" y="4411227"/>
            <a:ext cx="3175279" cy="1817635"/>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a:extLst>
              <a:ext uri="{FF2B5EF4-FFF2-40B4-BE49-F238E27FC236}">
                <a16:creationId xmlns:a16="http://schemas.microsoft.com/office/drawing/2014/main" id="{C09592AE-9286-4A4E-99DD-72FD5EF6782E}"/>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8"/>
          <a:srcRect l="-118750" t="-118750" r="-118750" b="-118750"/>
          <a:stretch>
            <a:fillRect/>
          </a:stretch>
        </p:blipFill>
        <p:spPr>
          <a:xfrm>
            <a:off x="7004304" y="4718304"/>
            <a:ext cx="2057400" cy="2057400"/>
          </a:xfrm>
          <a:prstGeom prst="ellipse">
            <a:avLst/>
          </a:prstGeom>
        </p:spPr>
      </p:pic>
    </p:spTree>
    <p:custDataLst>
      <p:tags r:id="rId1"/>
    </p:custDataLst>
    <p:extLst>
      <p:ext uri="{BB962C8B-B14F-4D97-AF65-F5344CB8AC3E}">
        <p14:creationId xmlns:p14="http://schemas.microsoft.com/office/powerpoint/2010/main" val="2831575111"/>
      </p:ext>
    </p:extLst>
  </p:cSld>
  <p:clrMapOvr>
    <a:masterClrMapping/>
  </p:clrMapOvr>
  <mc:AlternateContent xmlns:mc="http://schemas.openxmlformats.org/markup-compatibility/2006" xmlns:p14="http://schemas.microsoft.com/office/powerpoint/2010/main">
    <mc:Choice Requires="p14">
      <p:transition spd="slow" p14:dur="2000" advTm="53686"/>
    </mc:Choice>
    <mc:Fallback xmlns="">
      <p:transition spd="slow" advTm="536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649D6BF-821C-41F6-84E5-0476F72EEB9A}"/>
              </a:ext>
            </a:extLst>
          </p:cNvPr>
          <p:cNvSpPr txBox="1">
            <a:spLocks noGrp="1"/>
          </p:cNvSpPr>
          <p:nvPr>
            <p:ph type="title" idx="4294967295"/>
          </p:nvPr>
        </p:nvSpPr>
        <p:spPr>
          <a:xfrm>
            <a:off x="657225" y="319840"/>
            <a:ext cx="78867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Step 2 Resources &amp; Supports </a:t>
            </a:r>
          </a:p>
        </p:txBody>
      </p:sp>
      <p:sp>
        <p:nvSpPr>
          <p:cNvPr id="12" name="TextBox 11">
            <a:extLst>
              <a:ext uri="{FF2B5EF4-FFF2-40B4-BE49-F238E27FC236}">
                <a16:creationId xmlns:a16="http://schemas.microsoft.com/office/drawing/2014/main" id="{872B882D-FFA4-428C-B61F-9C9E5D91E86E}"/>
              </a:ext>
            </a:extLst>
          </p:cNvPr>
          <p:cNvSpPr txBox="1"/>
          <p:nvPr/>
        </p:nvSpPr>
        <p:spPr>
          <a:xfrm>
            <a:off x="304800" y="1746319"/>
            <a:ext cx="8554624"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For additional support, consider reviewing the following resources and optional exercises.</a:t>
            </a:r>
          </a:p>
        </p:txBody>
      </p:sp>
      <p:sp>
        <p:nvSpPr>
          <p:cNvPr id="8" name="TextBox 7">
            <a:extLst>
              <a:ext uri="{FF2B5EF4-FFF2-40B4-BE49-F238E27FC236}">
                <a16:creationId xmlns:a16="http://schemas.microsoft.com/office/drawing/2014/main" id="{BD5B3B44-7E76-44B2-96F4-8D419C62BABE}"/>
              </a:ext>
            </a:extLst>
          </p:cNvPr>
          <p:cNvSpPr txBox="1"/>
          <p:nvPr/>
        </p:nvSpPr>
        <p:spPr>
          <a:xfrm>
            <a:off x="304800" y="2842870"/>
            <a:ext cx="8239125" cy="3693319"/>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Resources to Review: </a:t>
            </a:r>
          </a:p>
          <a:p>
            <a:r>
              <a:rPr lang="en-US" i="1" dirty="0">
                <a:solidFill>
                  <a:schemeClr val="accent5"/>
                </a:solidFill>
                <a:latin typeface="Arial" panose="020B0604020202020204" pitchFamily="34" charset="0"/>
                <a:cs typeface="Arial" panose="020B0604020202020204" pitchFamily="34" charset="0"/>
              </a:rPr>
              <a:t>The following resources can be found in the Data Validations section of the </a:t>
            </a:r>
            <a:r>
              <a:rPr lang="en-US" i="1" dirty="0">
                <a:latin typeface="Arial" panose="020B0604020202020204" pitchFamily="34" charset="0"/>
                <a:cs typeface="Arial" panose="020B0604020202020204" pitchFamily="34" charset="0"/>
                <a:hlinkClick r:id="rId5"/>
              </a:rPr>
              <a:t>October Count webpage</a:t>
            </a:r>
            <a:r>
              <a:rPr lang="en-US" i="1"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October Count Validations Toolkit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Record Checker: Instructions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Record Checker: Tutorial</a:t>
            </a:r>
          </a:p>
          <a:p>
            <a:endParaRPr lang="en-US" dirty="0">
              <a:solidFill>
                <a:srgbClr val="C00000"/>
              </a:solidFill>
              <a:latin typeface="Arial" panose="020B0604020202020204" pitchFamily="34" charset="0"/>
              <a:cs typeface="Arial" panose="020B0604020202020204" pitchFamily="34" charset="0"/>
            </a:endParaRPr>
          </a:p>
          <a:p>
            <a:r>
              <a:rPr lang="en-US" dirty="0">
                <a:solidFill>
                  <a:srgbClr val="C00000"/>
                </a:solidFill>
                <a:latin typeface="Arial" panose="020B0604020202020204" pitchFamily="34" charset="0"/>
                <a:cs typeface="Arial" panose="020B0604020202020204" pitchFamily="34" charset="0"/>
              </a:rPr>
              <a:t>Exercises to Complete: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Review the Validations Toolkit for the validation tasks that should be completed during the October Count data collection.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Review either the recorded training or the written directions on how to use The Record Checker.</a:t>
            </a:r>
          </a:p>
          <a:p>
            <a:pPr lvl="1"/>
            <a:endParaRPr lang="en-US" dirty="0">
              <a:latin typeface="Arial" panose="020B0604020202020204" pitchFamily="34" charset="0"/>
              <a:cs typeface="Arial" panose="020B0604020202020204" pitchFamily="34" charset="0"/>
            </a:endParaRPr>
          </a:p>
        </p:txBody>
      </p:sp>
      <p:pic>
        <p:nvPicPr>
          <p:cNvPr id="3" name="Audio 2">
            <a:hlinkClick r:id="" action="ppaction://media"/>
            <a:extLst>
              <a:ext uri="{FF2B5EF4-FFF2-40B4-BE49-F238E27FC236}">
                <a16:creationId xmlns:a16="http://schemas.microsoft.com/office/drawing/2014/main" id="{0D9F439B-4A6F-4F7E-B59B-C24DD30DF57B}"/>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716476526"/>
      </p:ext>
    </p:extLst>
  </p:cSld>
  <p:clrMapOvr>
    <a:masterClrMapping/>
  </p:clrMapOvr>
  <mc:AlternateContent xmlns:mc="http://schemas.openxmlformats.org/markup-compatibility/2006" xmlns:p14="http://schemas.microsoft.com/office/powerpoint/2010/main">
    <mc:Choice Requires="p14">
      <p:transition spd="slow" p14:dur="2000" advTm="16310"/>
    </mc:Choice>
    <mc:Fallback xmlns="">
      <p:transition spd="slow" advTm="16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Thank you!</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6</a:t>
            </a:fld>
            <a:endParaRPr dirty="0"/>
          </a:p>
        </p:txBody>
      </p:sp>
      <p:sp>
        <p:nvSpPr>
          <p:cNvPr id="4" name="TextBox 3">
            <a:extLst>
              <a:ext uri="{FF2B5EF4-FFF2-40B4-BE49-F238E27FC236}">
                <a16:creationId xmlns:a16="http://schemas.microsoft.com/office/drawing/2014/main" id="{394CE74F-FD3D-45D2-B104-A31F2690A5F8}"/>
              </a:ext>
            </a:extLst>
          </p:cNvPr>
          <p:cNvSpPr txBox="1"/>
          <p:nvPr/>
        </p:nvSpPr>
        <p:spPr>
          <a:xfrm>
            <a:off x="2062756" y="3720669"/>
            <a:ext cx="5018300" cy="923330"/>
          </a:xfrm>
          <a:prstGeom prst="rect">
            <a:avLst/>
          </a:prstGeom>
          <a:noFill/>
        </p:spPr>
        <p:txBody>
          <a:bodyPr wrap="square" rtlCol="0">
            <a:spAutoFit/>
          </a:bodyPr>
          <a:lstStyle/>
          <a:p>
            <a:pPr algn="ctr"/>
            <a:r>
              <a:rPr lang="en-US" dirty="0">
                <a:solidFill>
                  <a:schemeClr val="bg1"/>
                </a:solidFill>
              </a:rPr>
              <a:t>For questions contact the CSI Submissions Inbox at: </a:t>
            </a:r>
            <a:r>
              <a:rPr lang="en-US" dirty="0">
                <a:solidFill>
                  <a:schemeClr val="bg1"/>
                </a:solidFill>
                <a:hlinkClick r:id="rId5">
                  <a:extLst>
                    <a:ext uri="{A12FA001-AC4F-418D-AE19-62706E023703}">
                      <ahyp:hlinkClr xmlns:ahyp="http://schemas.microsoft.com/office/drawing/2018/hyperlinkcolor" val="tx"/>
                    </a:ext>
                  </a:extLst>
                </a:hlinkClick>
              </a:rPr>
              <a:t>submissions_csi@csi.state.co.us</a:t>
            </a:r>
            <a:endParaRPr lang="en-US" dirty="0">
              <a:solidFill>
                <a:schemeClr val="bg1"/>
              </a:solidFill>
            </a:endParaRPr>
          </a:p>
          <a:p>
            <a:pPr algn="ctr"/>
            <a:endParaRPr lang="en-US" dirty="0">
              <a:solidFill>
                <a:schemeClr val="bg1"/>
              </a:solidFill>
            </a:endParaRPr>
          </a:p>
        </p:txBody>
      </p:sp>
      <p:pic>
        <p:nvPicPr>
          <p:cNvPr id="2" name="Audio 1" descr="Icon for recording">
            <a:hlinkClick r:id="" action="ppaction://media"/>
            <a:extLst>
              <a:ext uri="{FF2B5EF4-FFF2-40B4-BE49-F238E27FC236}">
                <a16:creationId xmlns:a16="http://schemas.microsoft.com/office/drawing/2014/main" id="{0867952B-DE08-4F19-9ED6-9EB5826507A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707628558"/>
      </p:ext>
    </p:extLst>
  </p:cSld>
  <p:clrMapOvr>
    <a:masterClrMapping/>
  </p:clrMapOvr>
  <mc:AlternateContent xmlns:mc="http://schemas.openxmlformats.org/markup-compatibility/2006" xmlns:p14="http://schemas.microsoft.com/office/powerpoint/2010/main">
    <mc:Choice Requires="p14">
      <p:transition spd="slow" p14:dur="2000" advTm="7921"/>
    </mc:Choice>
    <mc:Fallback xmlns="">
      <p:transition spd="slow" advTm="79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2"/>
</p:tagLst>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TotalTime>
  <Words>814</Words>
  <Application>Microsoft Office PowerPoint</Application>
  <PresentationFormat>On-screen Show (4:3)</PresentationFormat>
  <Paragraphs>53</Paragraphs>
  <Slides>6</Slides>
  <Notes>6</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The Data Submissions Process Step 2 (Data Collection, Entry,&amp; Update)</vt:lpstr>
      <vt:lpstr>The Data Submissions Process</vt:lpstr>
      <vt:lpstr>Data Integrity</vt:lpstr>
      <vt:lpstr>Collection-Specific Data Validation Resources</vt:lpstr>
      <vt:lpstr>Step 2 Resources &amp; Supports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Data Submissions Process</dc:title>
  <dc:creator>Tribbett, Jessica</dc:creator>
  <cp:lastModifiedBy>Dinnen, Janet</cp:lastModifiedBy>
  <cp:revision>113</cp:revision>
  <dcterms:created xsi:type="dcterms:W3CDTF">2020-07-11T19:42:32Z</dcterms:created>
  <dcterms:modified xsi:type="dcterms:W3CDTF">2023-07-12T18:53:44Z</dcterms:modified>
</cp:coreProperties>
</file>