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48" r:id="rId5"/>
    <p:sldMasterId id="2147483686" r:id="rId6"/>
  </p:sldMasterIdLst>
  <p:notesMasterIdLst>
    <p:notesMasterId r:id="rId18"/>
  </p:notesMasterIdLst>
  <p:sldIdLst>
    <p:sldId id="257" r:id="rId7"/>
    <p:sldId id="258" r:id="rId8"/>
    <p:sldId id="259" r:id="rId9"/>
    <p:sldId id="268" r:id="rId10"/>
    <p:sldId id="262" r:id="rId11"/>
    <p:sldId id="260" r:id="rId12"/>
    <p:sldId id="261" r:id="rId13"/>
    <p:sldId id="265" r:id="rId14"/>
    <p:sldId id="267"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97819-9CC3-BD27-7269-2C0304DC675E}" v="11" dt="2023-02-21T23:33:20.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96" autoAdjust="0"/>
  </p:normalViewPr>
  <p:slideViewPr>
    <p:cSldViewPr snapToGrid="0">
      <p:cViewPr>
        <p:scale>
          <a:sx n="50" d="100"/>
          <a:sy n="50" d="100"/>
        </p:scale>
        <p:origin x="1080" y="10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F13B1-A635-407D-B7E0-C2B234D31A2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12F1A1-4C6E-4747-92DB-A70CAC7BE653}">
      <dgm:prSet/>
      <dgm:spPr/>
      <dgm:t>
        <a:bodyPr/>
        <a:lstStyle/>
        <a:p>
          <a:r>
            <a:rPr lang="en-US" baseline="0"/>
            <a:t>Different Things</a:t>
          </a:r>
          <a:endParaRPr lang="en-US"/>
        </a:p>
      </dgm:t>
    </dgm:pt>
    <dgm:pt modelId="{D0677CD6-8BC9-4E11-891F-D1BDE1090EA4}" type="parTrans" cxnId="{E7247252-FD74-436E-869C-E231EFA2F4D5}">
      <dgm:prSet/>
      <dgm:spPr/>
      <dgm:t>
        <a:bodyPr/>
        <a:lstStyle/>
        <a:p>
          <a:endParaRPr lang="en-US"/>
        </a:p>
      </dgm:t>
    </dgm:pt>
    <dgm:pt modelId="{0DADA60B-1FC9-4BAE-9006-DB4872591C7A}" type="sibTrans" cxnId="{E7247252-FD74-436E-869C-E231EFA2F4D5}">
      <dgm:prSet/>
      <dgm:spPr/>
      <dgm:t>
        <a:bodyPr/>
        <a:lstStyle/>
        <a:p>
          <a:endParaRPr lang="en-US"/>
        </a:p>
      </dgm:t>
    </dgm:pt>
    <dgm:pt modelId="{B14EFC0A-83A5-4A12-BEB2-344280CAA9C8}">
      <dgm:prSet/>
      <dgm:spPr/>
      <dgm:t>
        <a:bodyPr/>
        <a:lstStyle/>
        <a:p>
          <a:r>
            <a:rPr lang="en-US" baseline="0"/>
            <a:t>May be related</a:t>
          </a:r>
          <a:endParaRPr lang="en-US"/>
        </a:p>
      </dgm:t>
    </dgm:pt>
    <dgm:pt modelId="{72011710-1195-4AEC-9427-DDA1094FB318}" type="parTrans" cxnId="{0CB892D1-6813-402A-A7E6-F712219E45D6}">
      <dgm:prSet/>
      <dgm:spPr/>
      <dgm:t>
        <a:bodyPr/>
        <a:lstStyle/>
        <a:p>
          <a:endParaRPr lang="en-US"/>
        </a:p>
      </dgm:t>
    </dgm:pt>
    <dgm:pt modelId="{FD363055-D524-41BD-9F75-70BDBF171991}" type="sibTrans" cxnId="{0CB892D1-6813-402A-A7E6-F712219E45D6}">
      <dgm:prSet/>
      <dgm:spPr/>
      <dgm:t>
        <a:bodyPr/>
        <a:lstStyle/>
        <a:p>
          <a:endParaRPr lang="en-US"/>
        </a:p>
      </dgm:t>
    </dgm:pt>
    <dgm:pt modelId="{962331A0-E62B-45A2-86E2-BC4001A31D08}" type="pres">
      <dgm:prSet presAssocID="{459F13B1-A635-407D-B7E0-C2B234D31A20}" presName="root" presStyleCnt="0">
        <dgm:presLayoutVars>
          <dgm:dir/>
          <dgm:resizeHandles val="exact"/>
        </dgm:presLayoutVars>
      </dgm:prSet>
      <dgm:spPr/>
    </dgm:pt>
    <dgm:pt modelId="{35548D68-F202-45E9-9392-F525CF3148A8}" type="pres">
      <dgm:prSet presAssocID="{6C12F1A1-4C6E-4747-92DB-A70CAC7BE653}" presName="compNode" presStyleCnt="0"/>
      <dgm:spPr/>
    </dgm:pt>
    <dgm:pt modelId="{F4490D9E-BDBD-4710-A76D-76A20335404A}" type="pres">
      <dgm:prSet presAssocID="{6C12F1A1-4C6E-4747-92DB-A70CAC7BE6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Littering2"/>
        </a:ext>
      </dgm:extLst>
    </dgm:pt>
    <dgm:pt modelId="{3D122229-5665-435D-A705-49E14FB7EE18}" type="pres">
      <dgm:prSet presAssocID="{6C12F1A1-4C6E-4747-92DB-A70CAC7BE653}" presName="spaceRect" presStyleCnt="0"/>
      <dgm:spPr/>
    </dgm:pt>
    <dgm:pt modelId="{BC5E2566-B0FC-494E-82C8-AD0F14064586}" type="pres">
      <dgm:prSet presAssocID="{6C12F1A1-4C6E-4747-92DB-A70CAC7BE653}" presName="textRect" presStyleLbl="revTx" presStyleIdx="0" presStyleCnt="2">
        <dgm:presLayoutVars>
          <dgm:chMax val="1"/>
          <dgm:chPref val="1"/>
        </dgm:presLayoutVars>
      </dgm:prSet>
      <dgm:spPr/>
    </dgm:pt>
    <dgm:pt modelId="{33FA823D-178E-4D9A-95E3-A7F102FC74A1}" type="pres">
      <dgm:prSet presAssocID="{0DADA60B-1FC9-4BAE-9006-DB4872591C7A}" presName="sibTrans" presStyleCnt="0"/>
      <dgm:spPr/>
    </dgm:pt>
    <dgm:pt modelId="{073005ED-686B-4162-B758-6B27629EC019}" type="pres">
      <dgm:prSet presAssocID="{B14EFC0A-83A5-4A12-BEB2-344280CAA9C8}" presName="compNode" presStyleCnt="0"/>
      <dgm:spPr/>
    </dgm:pt>
    <dgm:pt modelId="{63DACC77-3FC4-4D02-9B96-6D50B44FDF6D}" type="pres">
      <dgm:prSet presAssocID="{B14EFC0A-83A5-4A12-BEB2-344280CAA9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C9D8DC3-B10F-49AA-83CF-8D06AA35FB92}" type="pres">
      <dgm:prSet presAssocID="{B14EFC0A-83A5-4A12-BEB2-344280CAA9C8}" presName="spaceRect" presStyleCnt="0"/>
      <dgm:spPr/>
    </dgm:pt>
    <dgm:pt modelId="{9D8444CA-2E35-4E29-8EDA-99BF8951E612}" type="pres">
      <dgm:prSet presAssocID="{B14EFC0A-83A5-4A12-BEB2-344280CAA9C8}" presName="textRect" presStyleLbl="revTx" presStyleIdx="1" presStyleCnt="2">
        <dgm:presLayoutVars>
          <dgm:chMax val="1"/>
          <dgm:chPref val="1"/>
        </dgm:presLayoutVars>
      </dgm:prSet>
      <dgm:spPr/>
    </dgm:pt>
  </dgm:ptLst>
  <dgm:cxnLst>
    <dgm:cxn modelId="{1500875C-D294-42CC-AD2B-95C9CFA00391}" type="presOf" srcId="{459F13B1-A635-407D-B7E0-C2B234D31A20}" destId="{962331A0-E62B-45A2-86E2-BC4001A31D08}" srcOrd="0" destOrd="0" presId="urn:microsoft.com/office/officeart/2018/2/layout/IconLabelList"/>
    <dgm:cxn modelId="{E7247252-FD74-436E-869C-E231EFA2F4D5}" srcId="{459F13B1-A635-407D-B7E0-C2B234D31A20}" destId="{6C12F1A1-4C6E-4747-92DB-A70CAC7BE653}" srcOrd="0" destOrd="0" parTransId="{D0677CD6-8BC9-4E11-891F-D1BDE1090EA4}" sibTransId="{0DADA60B-1FC9-4BAE-9006-DB4872591C7A}"/>
    <dgm:cxn modelId="{25BD1CA2-D779-4A67-9DB6-599ECE7EF7F5}" type="presOf" srcId="{6C12F1A1-4C6E-4747-92DB-A70CAC7BE653}" destId="{BC5E2566-B0FC-494E-82C8-AD0F14064586}" srcOrd="0" destOrd="0" presId="urn:microsoft.com/office/officeart/2018/2/layout/IconLabelList"/>
    <dgm:cxn modelId="{C565DEA2-D0C1-4EAB-B145-85A51AB5AA01}" type="presOf" srcId="{B14EFC0A-83A5-4A12-BEB2-344280CAA9C8}" destId="{9D8444CA-2E35-4E29-8EDA-99BF8951E612}" srcOrd="0" destOrd="0" presId="urn:microsoft.com/office/officeart/2018/2/layout/IconLabelList"/>
    <dgm:cxn modelId="{0CB892D1-6813-402A-A7E6-F712219E45D6}" srcId="{459F13B1-A635-407D-B7E0-C2B234D31A20}" destId="{B14EFC0A-83A5-4A12-BEB2-344280CAA9C8}" srcOrd="1" destOrd="0" parTransId="{72011710-1195-4AEC-9427-DDA1094FB318}" sibTransId="{FD363055-D524-41BD-9F75-70BDBF171991}"/>
    <dgm:cxn modelId="{79B1D8DB-00F5-499B-AC7C-417E276BE383}" type="presParOf" srcId="{962331A0-E62B-45A2-86E2-BC4001A31D08}" destId="{35548D68-F202-45E9-9392-F525CF3148A8}" srcOrd="0" destOrd="0" presId="urn:microsoft.com/office/officeart/2018/2/layout/IconLabelList"/>
    <dgm:cxn modelId="{862075EF-9468-4382-B2C2-B370A3BFAE9E}" type="presParOf" srcId="{35548D68-F202-45E9-9392-F525CF3148A8}" destId="{F4490D9E-BDBD-4710-A76D-76A20335404A}" srcOrd="0" destOrd="0" presId="urn:microsoft.com/office/officeart/2018/2/layout/IconLabelList"/>
    <dgm:cxn modelId="{D86259F6-22FA-4DF0-B4BF-EDAA6CC65704}" type="presParOf" srcId="{35548D68-F202-45E9-9392-F525CF3148A8}" destId="{3D122229-5665-435D-A705-49E14FB7EE18}" srcOrd="1" destOrd="0" presId="urn:microsoft.com/office/officeart/2018/2/layout/IconLabelList"/>
    <dgm:cxn modelId="{A1EC80BB-75CC-4A48-A564-922D729FC35A}" type="presParOf" srcId="{35548D68-F202-45E9-9392-F525CF3148A8}" destId="{BC5E2566-B0FC-494E-82C8-AD0F14064586}" srcOrd="2" destOrd="0" presId="urn:microsoft.com/office/officeart/2018/2/layout/IconLabelList"/>
    <dgm:cxn modelId="{C2A49691-82DB-4085-A844-2677E06F049D}" type="presParOf" srcId="{962331A0-E62B-45A2-86E2-BC4001A31D08}" destId="{33FA823D-178E-4D9A-95E3-A7F102FC74A1}" srcOrd="1" destOrd="0" presId="urn:microsoft.com/office/officeart/2018/2/layout/IconLabelList"/>
    <dgm:cxn modelId="{2EE8F64C-C024-4ECB-BA2E-C03B8CEE2C56}" type="presParOf" srcId="{962331A0-E62B-45A2-86E2-BC4001A31D08}" destId="{073005ED-686B-4162-B758-6B27629EC019}" srcOrd="2" destOrd="0" presId="urn:microsoft.com/office/officeart/2018/2/layout/IconLabelList"/>
    <dgm:cxn modelId="{7D698296-DB04-43B5-BAE8-081616EE2937}" type="presParOf" srcId="{073005ED-686B-4162-B758-6B27629EC019}" destId="{63DACC77-3FC4-4D02-9B96-6D50B44FDF6D}" srcOrd="0" destOrd="0" presId="urn:microsoft.com/office/officeart/2018/2/layout/IconLabelList"/>
    <dgm:cxn modelId="{0C8134FA-1683-4B21-95D1-55C7F10AE9AB}" type="presParOf" srcId="{073005ED-686B-4162-B758-6B27629EC019}" destId="{8C9D8DC3-B10F-49AA-83CF-8D06AA35FB92}" srcOrd="1" destOrd="0" presId="urn:microsoft.com/office/officeart/2018/2/layout/IconLabelList"/>
    <dgm:cxn modelId="{1D9E7493-C8D8-4E0C-8848-0BB2F837052A}" type="presParOf" srcId="{073005ED-686B-4162-B758-6B27629EC019}" destId="{9D8444CA-2E35-4E29-8EDA-99BF8951E61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041BE-EEEA-4858-B3FA-6694E91EF7F3}" type="doc">
      <dgm:prSet loTypeId="urn:microsoft.com/office/officeart/2016/7/layout/BasicLinearProcessNumbered" loCatId="process" qsTypeId="urn:microsoft.com/office/officeart/2005/8/quickstyle/simple1" qsCatId="simple" csTypeId="urn:microsoft.com/office/officeart/2005/8/colors/accent0_1" csCatId="mainScheme"/>
      <dgm:spPr/>
      <dgm:t>
        <a:bodyPr/>
        <a:lstStyle/>
        <a:p>
          <a:endParaRPr lang="en-US"/>
        </a:p>
      </dgm:t>
    </dgm:pt>
    <dgm:pt modelId="{EAA35E73-FA47-4574-995F-641C369C37F7}">
      <dgm:prSet/>
      <dgm:spPr/>
      <dgm:t>
        <a:bodyPr/>
        <a:lstStyle/>
        <a:p>
          <a:r>
            <a:rPr lang="en-US" baseline="0"/>
            <a:t>Are you using curriculum?</a:t>
          </a:r>
          <a:endParaRPr lang="en-US"/>
        </a:p>
      </dgm:t>
    </dgm:pt>
    <dgm:pt modelId="{28C02141-E939-4A08-82FE-EB684ED1E01B}" type="parTrans" cxnId="{91DF4FF8-C783-4BF8-A2C5-279A588E71C1}">
      <dgm:prSet/>
      <dgm:spPr/>
      <dgm:t>
        <a:bodyPr/>
        <a:lstStyle/>
        <a:p>
          <a:endParaRPr lang="en-US"/>
        </a:p>
      </dgm:t>
    </dgm:pt>
    <dgm:pt modelId="{B038CE04-3B4F-414F-A9EA-08EAC8F93885}" type="sibTrans" cxnId="{91DF4FF8-C783-4BF8-A2C5-279A588E71C1}">
      <dgm:prSet phldrT="1" phldr="0"/>
      <dgm:spPr/>
      <dgm:t>
        <a:bodyPr/>
        <a:lstStyle/>
        <a:p>
          <a:r>
            <a:rPr lang="en-US"/>
            <a:t>1</a:t>
          </a:r>
        </a:p>
      </dgm:t>
    </dgm:pt>
    <dgm:pt modelId="{B0E02153-E67D-4118-80D7-D71319CB4022}">
      <dgm:prSet/>
      <dgm:spPr/>
      <dgm:t>
        <a:bodyPr/>
        <a:lstStyle/>
        <a:p>
          <a:r>
            <a:rPr lang="en-US" baseline="0"/>
            <a:t>What do you want to accomplish with your curriculum?</a:t>
          </a:r>
          <a:endParaRPr lang="en-US"/>
        </a:p>
      </dgm:t>
    </dgm:pt>
    <dgm:pt modelId="{1D4369E9-1E9A-4B4D-878C-5C9C583B3A10}" type="parTrans" cxnId="{CAC5E663-969A-4FB9-A7A9-9CF9EF8E9F0F}">
      <dgm:prSet/>
      <dgm:spPr/>
      <dgm:t>
        <a:bodyPr/>
        <a:lstStyle/>
        <a:p>
          <a:endParaRPr lang="en-US"/>
        </a:p>
      </dgm:t>
    </dgm:pt>
    <dgm:pt modelId="{8F2A7B94-14ED-435D-9BF3-FDC8E95A0C06}" type="sibTrans" cxnId="{CAC5E663-969A-4FB9-A7A9-9CF9EF8E9F0F}">
      <dgm:prSet phldrT="2" phldr="0"/>
      <dgm:spPr/>
      <dgm:t>
        <a:bodyPr/>
        <a:lstStyle/>
        <a:p>
          <a:r>
            <a:rPr lang="en-US"/>
            <a:t>2</a:t>
          </a:r>
        </a:p>
      </dgm:t>
    </dgm:pt>
    <dgm:pt modelId="{FFDFBDFC-8B33-461B-AC8E-5A291C0F820C}">
      <dgm:prSet/>
      <dgm:spPr/>
      <dgm:t>
        <a:bodyPr/>
        <a:lstStyle/>
        <a:p>
          <a:r>
            <a:rPr lang="en-US" baseline="0"/>
            <a:t>How does it fit with all of your populations?</a:t>
          </a:r>
          <a:endParaRPr lang="en-US"/>
        </a:p>
      </dgm:t>
    </dgm:pt>
    <dgm:pt modelId="{BE96FDA3-039C-4BBE-B9F3-BEEE12730C90}" type="parTrans" cxnId="{6D18A220-A7BB-40E4-933F-35D334A7B720}">
      <dgm:prSet/>
      <dgm:spPr/>
      <dgm:t>
        <a:bodyPr/>
        <a:lstStyle/>
        <a:p>
          <a:endParaRPr lang="en-US"/>
        </a:p>
      </dgm:t>
    </dgm:pt>
    <dgm:pt modelId="{A2577506-D775-4F38-9DCE-7FA1496284FE}" type="sibTrans" cxnId="{6D18A220-A7BB-40E4-933F-35D334A7B720}">
      <dgm:prSet phldrT="3" phldr="0"/>
      <dgm:spPr/>
      <dgm:t>
        <a:bodyPr/>
        <a:lstStyle/>
        <a:p>
          <a:r>
            <a:rPr lang="en-US"/>
            <a:t>3</a:t>
          </a:r>
        </a:p>
      </dgm:t>
    </dgm:pt>
    <dgm:pt modelId="{14270624-21AC-4699-B66E-E4FC91C2CC77}">
      <dgm:prSet/>
      <dgm:spPr/>
      <dgm:t>
        <a:bodyPr/>
        <a:lstStyle/>
        <a:p>
          <a:r>
            <a:rPr lang="en-US" baseline="0" dirty="0"/>
            <a:t>(who won't your curriculum work for, and how do you know)</a:t>
          </a:r>
          <a:endParaRPr lang="en-US" dirty="0"/>
        </a:p>
      </dgm:t>
    </dgm:pt>
    <dgm:pt modelId="{9D3AE605-7125-449C-A559-D66251696B97}" type="parTrans" cxnId="{3F1442C7-065D-4FD4-BBFD-33B7B662A64B}">
      <dgm:prSet/>
      <dgm:spPr/>
      <dgm:t>
        <a:bodyPr/>
        <a:lstStyle/>
        <a:p>
          <a:endParaRPr lang="en-US"/>
        </a:p>
      </dgm:t>
    </dgm:pt>
    <dgm:pt modelId="{0F13EEAD-485D-401B-83E1-6C47D531D426}" type="sibTrans" cxnId="{3F1442C7-065D-4FD4-BBFD-33B7B662A64B}">
      <dgm:prSet phldrT="4" phldr="0"/>
      <dgm:spPr/>
      <dgm:t>
        <a:bodyPr/>
        <a:lstStyle/>
        <a:p>
          <a:r>
            <a:rPr lang="en-US"/>
            <a:t>4</a:t>
          </a:r>
        </a:p>
      </dgm:t>
    </dgm:pt>
    <dgm:pt modelId="{48C7BCCF-56B5-4334-84D2-BE5B49275472}" type="pres">
      <dgm:prSet presAssocID="{04C041BE-EEEA-4858-B3FA-6694E91EF7F3}" presName="Name0" presStyleCnt="0">
        <dgm:presLayoutVars>
          <dgm:animLvl val="lvl"/>
          <dgm:resizeHandles val="exact"/>
        </dgm:presLayoutVars>
      </dgm:prSet>
      <dgm:spPr/>
    </dgm:pt>
    <dgm:pt modelId="{1A0F6AA8-DA6D-4813-90A3-3B9ABC42E4AD}" type="pres">
      <dgm:prSet presAssocID="{EAA35E73-FA47-4574-995F-641C369C37F7}" presName="compositeNode" presStyleCnt="0">
        <dgm:presLayoutVars>
          <dgm:bulletEnabled val="1"/>
        </dgm:presLayoutVars>
      </dgm:prSet>
      <dgm:spPr/>
    </dgm:pt>
    <dgm:pt modelId="{8C49C0C9-24C6-4888-88D1-2E7AC6398C5A}" type="pres">
      <dgm:prSet presAssocID="{EAA35E73-FA47-4574-995F-641C369C37F7}" presName="bgRect" presStyleLbl="bgAccFollowNode1" presStyleIdx="0" presStyleCnt="4"/>
      <dgm:spPr/>
    </dgm:pt>
    <dgm:pt modelId="{A10BB72B-D338-4407-8F98-C4419415D2A3}" type="pres">
      <dgm:prSet presAssocID="{B038CE04-3B4F-414F-A9EA-08EAC8F93885}" presName="sibTransNodeCircle" presStyleLbl="alignNode1" presStyleIdx="0" presStyleCnt="8">
        <dgm:presLayoutVars>
          <dgm:chMax val="0"/>
          <dgm:bulletEnabled/>
        </dgm:presLayoutVars>
      </dgm:prSet>
      <dgm:spPr/>
    </dgm:pt>
    <dgm:pt modelId="{78B6260D-C71D-4FD4-B183-F94E6E272411}" type="pres">
      <dgm:prSet presAssocID="{EAA35E73-FA47-4574-995F-641C369C37F7}" presName="bottomLine" presStyleLbl="alignNode1" presStyleIdx="1" presStyleCnt="8">
        <dgm:presLayoutVars/>
      </dgm:prSet>
      <dgm:spPr/>
    </dgm:pt>
    <dgm:pt modelId="{6219F9A8-AD5F-4A74-B4D6-79011822AAEC}" type="pres">
      <dgm:prSet presAssocID="{EAA35E73-FA47-4574-995F-641C369C37F7}" presName="nodeText" presStyleLbl="bgAccFollowNode1" presStyleIdx="0" presStyleCnt="4">
        <dgm:presLayoutVars>
          <dgm:bulletEnabled val="1"/>
        </dgm:presLayoutVars>
      </dgm:prSet>
      <dgm:spPr/>
    </dgm:pt>
    <dgm:pt modelId="{7455AC63-7600-48C1-ACA7-C3F5C294F9F0}" type="pres">
      <dgm:prSet presAssocID="{B038CE04-3B4F-414F-A9EA-08EAC8F93885}" presName="sibTrans" presStyleCnt="0"/>
      <dgm:spPr/>
    </dgm:pt>
    <dgm:pt modelId="{52AA0CF6-A5B3-42E1-9F00-0BF310FDBC15}" type="pres">
      <dgm:prSet presAssocID="{B0E02153-E67D-4118-80D7-D71319CB4022}" presName="compositeNode" presStyleCnt="0">
        <dgm:presLayoutVars>
          <dgm:bulletEnabled val="1"/>
        </dgm:presLayoutVars>
      </dgm:prSet>
      <dgm:spPr/>
    </dgm:pt>
    <dgm:pt modelId="{B5C223A8-629C-4852-951B-3AE678F91FF8}" type="pres">
      <dgm:prSet presAssocID="{B0E02153-E67D-4118-80D7-D71319CB4022}" presName="bgRect" presStyleLbl="bgAccFollowNode1" presStyleIdx="1" presStyleCnt="4"/>
      <dgm:spPr/>
    </dgm:pt>
    <dgm:pt modelId="{5025850C-F92B-42DC-A1D6-BA0B36F35EFA}" type="pres">
      <dgm:prSet presAssocID="{8F2A7B94-14ED-435D-9BF3-FDC8E95A0C06}" presName="sibTransNodeCircle" presStyleLbl="alignNode1" presStyleIdx="2" presStyleCnt="8">
        <dgm:presLayoutVars>
          <dgm:chMax val="0"/>
          <dgm:bulletEnabled/>
        </dgm:presLayoutVars>
      </dgm:prSet>
      <dgm:spPr/>
    </dgm:pt>
    <dgm:pt modelId="{5E2A8738-6DA6-4F0F-8230-136FBEEFA7ED}" type="pres">
      <dgm:prSet presAssocID="{B0E02153-E67D-4118-80D7-D71319CB4022}" presName="bottomLine" presStyleLbl="alignNode1" presStyleIdx="3" presStyleCnt="8">
        <dgm:presLayoutVars/>
      </dgm:prSet>
      <dgm:spPr/>
    </dgm:pt>
    <dgm:pt modelId="{DA797CE9-4DF5-40E6-82DF-8EF4410914DE}" type="pres">
      <dgm:prSet presAssocID="{B0E02153-E67D-4118-80D7-D71319CB4022}" presName="nodeText" presStyleLbl="bgAccFollowNode1" presStyleIdx="1" presStyleCnt="4">
        <dgm:presLayoutVars>
          <dgm:bulletEnabled val="1"/>
        </dgm:presLayoutVars>
      </dgm:prSet>
      <dgm:spPr/>
    </dgm:pt>
    <dgm:pt modelId="{7DB846C6-6EF1-4D42-9B3C-1E43E25DC4DB}" type="pres">
      <dgm:prSet presAssocID="{8F2A7B94-14ED-435D-9BF3-FDC8E95A0C06}" presName="sibTrans" presStyleCnt="0"/>
      <dgm:spPr/>
    </dgm:pt>
    <dgm:pt modelId="{BF20322F-E76F-442A-B710-1EF8475C456C}" type="pres">
      <dgm:prSet presAssocID="{FFDFBDFC-8B33-461B-AC8E-5A291C0F820C}" presName="compositeNode" presStyleCnt="0">
        <dgm:presLayoutVars>
          <dgm:bulletEnabled val="1"/>
        </dgm:presLayoutVars>
      </dgm:prSet>
      <dgm:spPr/>
    </dgm:pt>
    <dgm:pt modelId="{F2D536CC-6C1D-4268-8FA7-B65477B72BC5}" type="pres">
      <dgm:prSet presAssocID="{FFDFBDFC-8B33-461B-AC8E-5A291C0F820C}" presName="bgRect" presStyleLbl="bgAccFollowNode1" presStyleIdx="2" presStyleCnt="4"/>
      <dgm:spPr/>
    </dgm:pt>
    <dgm:pt modelId="{E28CAA7F-3BD4-438D-BCFE-3F50000B6ACB}" type="pres">
      <dgm:prSet presAssocID="{A2577506-D775-4F38-9DCE-7FA1496284FE}" presName="sibTransNodeCircle" presStyleLbl="alignNode1" presStyleIdx="4" presStyleCnt="8">
        <dgm:presLayoutVars>
          <dgm:chMax val="0"/>
          <dgm:bulletEnabled/>
        </dgm:presLayoutVars>
      </dgm:prSet>
      <dgm:spPr/>
    </dgm:pt>
    <dgm:pt modelId="{96257C49-8E15-4B4E-B3F1-9EE61BCA1ED7}" type="pres">
      <dgm:prSet presAssocID="{FFDFBDFC-8B33-461B-AC8E-5A291C0F820C}" presName="bottomLine" presStyleLbl="alignNode1" presStyleIdx="5" presStyleCnt="8">
        <dgm:presLayoutVars/>
      </dgm:prSet>
      <dgm:spPr/>
    </dgm:pt>
    <dgm:pt modelId="{5D0DB327-F646-48EC-A48A-5C162B0D1454}" type="pres">
      <dgm:prSet presAssocID="{FFDFBDFC-8B33-461B-AC8E-5A291C0F820C}" presName="nodeText" presStyleLbl="bgAccFollowNode1" presStyleIdx="2" presStyleCnt="4">
        <dgm:presLayoutVars>
          <dgm:bulletEnabled val="1"/>
        </dgm:presLayoutVars>
      </dgm:prSet>
      <dgm:spPr/>
    </dgm:pt>
    <dgm:pt modelId="{C07EA0C2-AE7B-48B4-9D82-608F469B052B}" type="pres">
      <dgm:prSet presAssocID="{A2577506-D775-4F38-9DCE-7FA1496284FE}" presName="sibTrans" presStyleCnt="0"/>
      <dgm:spPr/>
    </dgm:pt>
    <dgm:pt modelId="{A55E9A20-85FF-408E-AC6A-5962E8F25016}" type="pres">
      <dgm:prSet presAssocID="{14270624-21AC-4699-B66E-E4FC91C2CC77}" presName="compositeNode" presStyleCnt="0">
        <dgm:presLayoutVars>
          <dgm:bulletEnabled val="1"/>
        </dgm:presLayoutVars>
      </dgm:prSet>
      <dgm:spPr/>
    </dgm:pt>
    <dgm:pt modelId="{5C04D3FF-573A-4E9D-A128-AF62E49F6D77}" type="pres">
      <dgm:prSet presAssocID="{14270624-21AC-4699-B66E-E4FC91C2CC77}" presName="bgRect" presStyleLbl="bgAccFollowNode1" presStyleIdx="3" presStyleCnt="4"/>
      <dgm:spPr/>
    </dgm:pt>
    <dgm:pt modelId="{EBD3CBCD-515F-415F-84A0-2B5E0C656000}" type="pres">
      <dgm:prSet presAssocID="{0F13EEAD-485D-401B-83E1-6C47D531D426}" presName="sibTransNodeCircle" presStyleLbl="alignNode1" presStyleIdx="6" presStyleCnt="8">
        <dgm:presLayoutVars>
          <dgm:chMax val="0"/>
          <dgm:bulletEnabled/>
        </dgm:presLayoutVars>
      </dgm:prSet>
      <dgm:spPr/>
    </dgm:pt>
    <dgm:pt modelId="{92DDA267-1555-4A23-BB0B-759F711B2DEB}" type="pres">
      <dgm:prSet presAssocID="{14270624-21AC-4699-B66E-E4FC91C2CC77}" presName="bottomLine" presStyleLbl="alignNode1" presStyleIdx="7" presStyleCnt="8">
        <dgm:presLayoutVars/>
      </dgm:prSet>
      <dgm:spPr/>
    </dgm:pt>
    <dgm:pt modelId="{55477B2D-8617-4E28-A399-8A596C45FABB}" type="pres">
      <dgm:prSet presAssocID="{14270624-21AC-4699-B66E-E4FC91C2CC77}" presName="nodeText" presStyleLbl="bgAccFollowNode1" presStyleIdx="3" presStyleCnt="4">
        <dgm:presLayoutVars>
          <dgm:bulletEnabled val="1"/>
        </dgm:presLayoutVars>
      </dgm:prSet>
      <dgm:spPr/>
    </dgm:pt>
  </dgm:ptLst>
  <dgm:cxnLst>
    <dgm:cxn modelId="{832BD719-953B-4E2F-A675-6A42700D7CB4}" type="presOf" srcId="{B0E02153-E67D-4118-80D7-D71319CB4022}" destId="{DA797CE9-4DF5-40E6-82DF-8EF4410914DE}" srcOrd="1" destOrd="0" presId="urn:microsoft.com/office/officeart/2016/7/layout/BasicLinearProcessNumbered"/>
    <dgm:cxn modelId="{6D18A220-A7BB-40E4-933F-35D334A7B720}" srcId="{04C041BE-EEEA-4858-B3FA-6694E91EF7F3}" destId="{FFDFBDFC-8B33-461B-AC8E-5A291C0F820C}" srcOrd="2" destOrd="0" parTransId="{BE96FDA3-039C-4BBE-B9F3-BEEE12730C90}" sibTransId="{A2577506-D775-4F38-9DCE-7FA1496284FE}"/>
    <dgm:cxn modelId="{1BC01728-1242-479D-8239-F64EDEB00983}" type="presOf" srcId="{EAA35E73-FA47-4574-995F-641C369C37F7}" destId="{6219F9A8-AD5F-4A74-B4D6-79011822AAEC}" srcOrd="1" destOrd="0" presId="urn:microsoft.com/office/officeart/2016/7/layout/BasicLinearProcessNumbered"/>
    <dgm:cxn modelId="{CD206D28-60BC-4295-AB79-4153470CA09E}" type="presOf" srcId="{B038CE04-3B4F-414F-A9EA-08EAC8F93885}" destId="{A10BB72B-D338-4407-8F98-C4419415D2A3}" srcOrd="0" destOrd="0" presId="urn:microsoft.com/office/officeart/2016/7/layout/BasicLinearProcessNumbered"/>
    <dgm:cxn modelId="{996B9B3F-824A-440F-8DC6-61E61A738657}" type="presOf" srcId="{FFDFBDFC-8B33-461B-AC8E-5A291C0F820C}" destId="{5D0DB327-F646-48EC-A48A-5C162B0D1454}" srcOrd="1" destOrd="0" presId="urn:microsoft.com/office/officeart/2016/7/layout/BasicLinearProcessNumbered"/>
    <dgm:cxn modelId="{919DB65D-0E2E-4745-8DC2-A7052A0CD9FC}" type="presOf" srcId="{04C041BE-EEEA-4858-B3FA-6694E91EF7F3}" destId="{48C7BCCF-56B5-4334-84D2-BE5B49275472}" srcOrd="0" destOrd="0" presId="urn:microsoft.com/office/officeart/2016/7/layout/BasicLinearProcessNumbered"/>
    <dgm:cxn modelId="{CAC5E663-969A-4FB9-A7A9-9CF9EF8E9F0F}" srcId="{04C041BE-EEEA-4858-B3FA-6694E91EF7F3}" destId="{B0E02153-E67D-4118-80D7-D71319CB4022}" srcOrd="1" destOrd="0" parTransId="{1D4369E9-1E9A-4B4D-878C-5C9C583B3A10}" sibTransId="{8F2A7B94-14ED-435D-9BF3-FDC8E95A0C06}"/>
    <dgm:cxn modelId="{1F451064-9193-4160-92E1-37B80C103D76}" type="presOf" srcId="{EAA35E73-FA47-4574-995F-641C369C37F7}" destId="{8C49C0C9-24C6-4888-88D1-2E7AC6398C5A}" srcOrd="0" destOrd="0" presId="urn:microsoft.com/office/officeart/2016/7/layout/BasicLinearProcessNumbered"/>
    <dgm:cxn modelId="{962AB954-C829-43E8-8207-86F3F76C7CB5}" type="presOf" srcId="{14270624-21AC-4699-B66E-E4FC91C2CC77}" destId="{5C04D3FF-573A-4E9D-A128-AF62E49F6D77}" srcOrd="0" destOrd="0" presId="urn:microsoft.com/office/officeart/2016/7/layout/BasicLinearProcessNumbered"/>
    <dgm:cxn modelId="{6CA5087C-8AC7-4CF1-B444-6B4720DFEE60}" type="presOf" srcId="{0F13EEAD-485D-401B-83E1-6C47D531D426}" destId="{EBD3CBCD-515F-415F-84A0-2B5E0C656000}" srcOrd="0" destOrd="0" presId="urn:microsoft.com/office/officeart/2016/7/layout/BasicLinearProcessNumbered"/>
    <dgm:cxn modelId="{F53AFEA6-BDFA-4359-9AC4-BD53F9D934AF}" type="presOf" srcId="{B0E02153-E67D-4118-80D7-D71319CB4022}" destId="{B5C223A8-629C-4852-951B-3AE678F91FF8}" srcOrd="0" destOrd="0" presId="urn:microsoft.com/office/officeart/2016/7/layout/BasicLinearProcessNumbered"/>
    <dgm:cxn modelId="{3F1442C7-065D-4FD4-BBFD-33B7B662A64B}" srcId="{04C041BE-EEEA-4858-B3FA-6694E91EF7F3}" destId="{14270624-21AC-4699-B66E-E4FC91C2CC77}" srcOrd="3" destOrd="0" parTransId="{9D3AE605-7125-449C-A559-D66251696B97}" sibTransId="{0F13EEAD-485D-401B-83E1-6C47D531D426}"/>
    <dgm:cxn modelId="{1A2E87E6-39DE-4240-BD9D-ED2B8E4A7741}" type="presOf" srcId="{A2577506-D775-4F38-9DCE-7FA1496284FE}" destId="{E28CAA7F-3BD4-438D-BCFE-3F50000B6ACB}" srcOrd="0" destOrd="0" presId="urn:microsoft.com/office/officeart/2016/7/layout/BasicLinearProcessNumbered"/>
    <dgm:cxn modelId="{C5B68CE9-9EF6-496E-93AD-1946907486B6}" type="presOf" srcId="{14270624-21AC-4699-B66E-E4FC91C2CC77}" destId="{55477B2D-8617-4E28-A399-8A596C45FABB}" srcOrd="1" destOrd="0" presId="urn:microsoft.com/office/officeart/2016/7/layout/BasicLinearProcessNumbered"/>
    <dgm:cxn modelId="{96C30EF0-60BA-41A7-869E-8582896355DA}" type="presOf" srcId="{8F2A7B94-14ED-435D-9BF3-FDC8E95A0C06}" destId="{5025850C-F92B-42DC-A1D6-BA0B36F35EFA}" srcOrd="0" destOrd="0" presId="urn:microsoft.com/office/officeart/2016/7/layout/BasicLinearProcessNumbered"/>
    <dgm:cxn modelId="{23BB16F8-144D-40AF-9F9A-14D349261808}" type="presOf" srcId="{FFDFBDFC-8B33-461B-AC8E-5A291C0F820C}" destId="{F2D536CC-6C1D-4268-8FA7-B65477B72BC5}" srcOrd="0" destOrd="0" presId="urn:microsoft.com/office/officeart/2016/7/layout/BasicLinearProcessNumbered"/>
    <dgm:cxn modelId="{91DF4FF8-C783-4BF8-A2C5-279A588E71C1}" srcId="{04C041BE-EEEA-4858-B3FA-6694E91EF7F3}" destId="{EAA35E73-FA47-4574-995F-641C369C37F7}" srcOrd="0" destOrd="0" parTransId="{28C02141-E939-4A08-82FE-EB684ED1E01B}" sibTransId="{B038CE04-3B4F-414F-A9EA-08EAC8F93885}"/>
    <dgm:cxn modelId="{CDD395FE-0523-4B3B-AA60-6E072B2B38FF}" type="presParOf" srcId="{48C7BCCF-56B5-4334-84D2-BE5B49275472}" destId="{1A0F6AA8-DA6D-4813-90A3-3B9ABC42E4AD}" srcOrd="0" destOrd="0" presId="urn:microsoft.com/office/officeart/2016/7/layout/BasicLinearProcessNumbered"/>
    <dgm:cxn modelId="{BF3611D2-A595-410C-8715-3A5F82FE2600}" type="presParOf" srcId="{1A0F6AA8-DA6D-4813-90A3-3B9ABC42E4AD}" destId="{8C49C0C9-24C6-4888-88D1-2E7AC6398C5A}" srcOrd="0" destOrd="0" presId="urn:microsoft.com/office/officeart/2016/7/layout/BasicLinearProcessNumbered"/>
    <dgm:cxn modelId="{751CC6D0-AFDD-4EAF-9E24-6D4CEDC3568C}" type="presParOf" srcId="{1A0F6AA8-DA6D-4813-90A3-3B9ABC42E4AD}" destId="{A10BB72B-D338-4407-8F98-C4419415D2A3}" srcOrd="1" destOrd="0" presId="urn:microsoft.com/office/officeart/2016/7/layout/BasicLinearProcessNumbered"/>
    <dgm:cxn modelId="{B475FB3D-006E-4C63-89F0-1BC07F6E915D}" type="presParOf" srcId="{1A0F6AA8-DA6D-4813-90A3-3B9ABC42E4AD}" destId="{78B6260D-C71D-4FD4-B183-F94E6E272411}" srcOrd="2" destOrd="0" presId="urn:microsoft.com/office/officeart/2016/7/layout/BasicLinearProcessNumbered"/>
    <dgm:cxn modelId="{B894C6B3-8707-4FC5-AEF0-DFFC03791100}" type="presParOf" srcId="{1A0F6AA8-DA6D-4813-90A3-3B9ABC42E4AD}" destId="{6219F9A8-AD5F-4A74-B4D6-79011822AAEC}" srcOrd="3" destOrd="0" presId="urn:microsoft.com/office/officeart/2016/7/layout/BasicLinearProcessNumbered"/>
    <dgm:cxn modelId="{2494ADAF-4CB8-47FA-A7A2-AD81B4C1DC44}" type="presParOf" srcId="{48C7BCCF-56B5-4334-84D2-BE5B49275472}" destId="{7455AC63-7600-48C1-ACA7-C3F5C294F9F0}" srcOrd="1" destOrd="0" presId="urn:microsoft.com/office/officeart/2016/7/layout/BasicLinearProcessNumbered"/>
    <dgm:cxn modelId="{1C69E290-8EB6-4C82-9F1A-EC435ED17EE8}" type="presParOf" srcId="{48C7BCCF-56B5-4334-84D2-BE5B49275472}" destId="{52AA0CF6-A5B3-42E1-9F00-0BF310FDBC15}" srcOrd="2" destOrd="0" presId="urn:microsoft.com/office/officeart/2016/7/layout/BasicLinearProcessNumbered"/>
    <dgm:cxn modelId="{1A381C26-9853-4ABC-85E6-B9D3C6E59C98}" type="presParOf" srcId="{52AA0CF6-A5B3-42E1-9F00-0BF310FDBC15}" destId="{B5C223A8-629C-4852-951B-3AE678F91FF8}" srcOrd="0" destOrd="0" presId="urn:microsoft.com/office/officeart/2016/7/layout/BasicLinearProcessNumbered"/>
    <dgm:cxn modelId="{CCAF3FB8-CB9F-4033-8207-118462F1F0D3}" type="presParOf" srcId="{52AA0CF6-A5B3-42E1-9F00-0BF310FDBC15}" destId="{5025850C-F92B-42DC-A1D6-BA0B36F35EFA}" srcOrd="1" destOrd="0" presId="urn:microsoft.com/office/officeart/2016/7/layout/BasicLinearProcessNumbered"/>
    <dgm:cxn modelId="{92085424-92B7-4AEF-A9D5-CBC749B10E38}" type="presParOf" srcId="{52AA0CF6-A5B3-42E1-9F00-0BF310FDBC15}" destId="{5E2A8738-6DA6-4F0F-8230-136FBEEFA7ED}" srcOrd="2" destOrd="0" presId="urn:microsoft.com/office/officeart/2016/7/layout/BasicLinearProcessNumbered"/>
    <dgm:cxn modelId="{4F4CBCBC-495F-4961-997A-05F662989522}" type="presParOf" srcId="{52AA0CF6-A5B3-42E1-9F00-0BF310FDBC15}" destId="{DA797CE9-4DF5-40E6-82DF-8EF4410914DE}" srcOrd="3" destOrd="0" presId="urn:microsoft.com/office/officeart/2016/7/layout/BasicLinearProcessNumbered"/>
    <dgm:cxn modelId="{129CB7B6-4A15-44A4-93AD-0C7DF0F37516}" type="presParOf" srcId="{48C7BCCF-56B5-4334-84D2-BE5B49275472}" destId="{7DB846C6-6EF1-4D42-9B3C-1E43E25DC4DB}" srcOrd="3" destOrd="0" presId="urn:microsoft.com/office/officeart/2016/7/layout/BasicLinearProcessNumbered"/>
    <dgm:cxn modelId="{7237E043-925D-4C47-9782-0677FF408CF6}" type="presParOf" srcId="{48C7BCCF-56B5-4334-84D2-BE5B49275472}" destId="{BF20322F-E76F-442A-B710-1EF8475C456C}" srcOrd="4" destOrd="0" presId="urn:microsoft.com/office/officeart/2016/7/layout/BasicLinearProcessNumbered"/>
    <dgm:cxn modelId="{62F877E8-3CF5-42CD-8752-44530F5B248F}" type="presParOf" srcId="{BF20322F-E76F-442A-B710-1EF8475C456C}" destId="{F2D536CC-6C1D-4268-8FA7-B65477B72BC5}" srcOrd="0" destOrd="0" presId="urn:microsoft.com/office/officeart/2016/7/layout/BasicLinearProcessNumbered"/>
    <dgm:cxn modelId="{D714DF9A-31AC-4626-B526-A48136D2CC94}" type="presParOf" srcId="{BF20322F-E76F-442A-B710-1EF8475C456C}" destId="{E28CAA7F-3BD4-438D-BCFE-3F50000B6ACB}" srcOrd="1" destOrd="0" presId="urn:microsoft.com/office/officeart/2016/7/layout/BasicLinearProcessNumbered"/>
    <dgm:cxn modelId="{C2DC8158-BD9F-48FD-B913-7E806EAEE538}" type="presParOf" srcId="{BF20322F-E76F-442A-B710-1EF8475C456C}" destId="{96257C49-8E15-4B4E-B3F1-9EE61BCA1ED7}" srcOrd="2" destOrd="0" presId="urn:microsoft.com/office/officeart/2016/7/layout/BasicLinearProcessNumbered"/>
    <dgm:cxn modelId="{3175B0C4-178F-4BAF-91E1-8B20F6597D11}" type="presParOf" srcId="{BF20322F-E76F-442A-B710-1EF8475C456C}" destId="{5D0DB327-F646-48EC-A48A-5C162B0D1454}" srcOrd="3" destOrd="0" presId="urn:microsoft.com/office/officeart/2016/7/layout/BasicLinearProcessNumbered"/>
    <dgm:cxn modelId="{1DF5A39E-8BEA-4D46-945A-020068CECFE7}" type="presParOf" srcId="{48C7BCCF-56B5-4334-84D2-BE5B49275472}" destId="{C07EA0C2-AE7B-48B4-9D82-608F469B052B}" srcOrd="5" destOrd="0" presId="urn:microsoft.com/office/officeart/2016/7/layout/BasicLinearProcessNumbered"/>
    <dgm:cxn modelId="{D1E572E5-1AD8-45AB-863B-F8B2DAAFD82B}" type="presParOf" srcId="{48C7BCCF-56B5-4334-84D2-BE5B49275472}" destId="{A55E9A20-85FF-408E-AC6A-5962E8F25016}" srcOrd="6" destOrd="0" presId="urn:microsoft.com/office/officeart/2016/7/layout/BasicLinearProcessNumbered"/>
    <dgm:cxn modelId="{19B42922-6B1A-422C-B62C-5E6CD22E4071}" type="presParOf" srcId="{A55E9A20-85FF-408E-AC6A-5962E8F25016}" destId="{5C04D3FF-573A-4E9D-A128-AF62E49F6D77}" srcOrd="0" destOrd="0" presId="urn:microsoft.com/office/officeart/2016/7/layout/BasicLinearProcessNumbered"/>
    <dgm:cxn modelId="{9A16744F-5717-4E6E-9E2E-A4ABE7580B37}" type="presParOf" srcId="{A55E9A20-85FF-408E-AC6A-5962E8F25016}" destId="{EBD3CBCD-515F-415F-84A0-2B5E0C656000}" srcOrd="1" destOrd="0" presId="urn:microsoft.com/office/officeart/2016/7/layout/BasicLinearProcessNumbered"/>
    <dgm:cxn modelId="{8F782D2F-C288-4BD9-91A0-63AB47AEDA7A}" type="presParOf" srcId="{A55E9A20-85FF-408E-AC6A-5962E8F25016}" destId="{92DDA267-1555-4A23-BB0B-759F711B2DEB}" srcOrd="2" destOrd="0" presId="urn:microsoft.com/office/officeart/2016/7/layout/BasicLinearProcessNumbered"/>
    <dgm:cxn modelId="{1E19AA14-ECD8-4675-92FB-86F5078426C8}" type="presParOf" srcId="{A55E9A20-85FF-408E-AC6A-5962E8F25016}" destId="{55477B2D-8617-4E28-A399-8A596C45FAB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149CF-DECE-4A8C-B25D-04AC215FB7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71BCDE-4D3B-46A0-AEAB-8348F5F67A1D}">
      <dgm:prSet/>
      <dgm:spPr/>
      <dgm:t>
        <a:bodyPr/>
        <a:lstStyle/>
        <a:p>
          <a:pPr>
            <a:lnSpc>
              <a:spcPct val="100000"/>
            </a:lnSpc>
          </a:pPr>
          <a:r>
            <a:rPr lang="en-US" baseline="0"/>
            <a:t>Who is delivering the curriculum?</a:t>
          </a:r>
          <a:endParaRPr lang="en-US"/>
        </a:p>
      </dgm:t>
    </dgm:pt>
    <dgm:pt modelId="{8C9D4142-A6D1-4718-B42F-9A0B6064CDE0}" type="parTrans" cxnId="{ADB20B5C-AC45-4417-B077-ACB3B517B67E}">
      <dgm:prSet/>
      <dgm:spPr/>
      <dgm:t>
        <a:bodyPr/>
        <a:lstStyle/>
        <a:p>
          <a:endParaRPr lang="en-US"/>
        </a:p>
      </dgm:t>
    </dgm:pt>
    <dgm:pt modelId="{DA79DAFB-14CC-4D81-8978-9F4D88FE90CF}" type="sibTrans" cxnId="{ADB20B5C-AC45-4417-B077-ACB3B517B67E}">
      <dgm:prSet/>
      <dgm:spPr/>
      <dgm:t>
        <a:bodyPr/>
        <a:lstStyle/>
        <a:p>
          <a:endParaRPr lang="en-US"/>
        </a:p>
      </dgm:t>
    </dgm:pt>
    <dgm:pt modelId="{9D9EC789-3A3B-4F76-89AC-D8FBC2DF7C1E}">
      <dgm:prSet/>
      <dgm:spPr/>
      <dgm:t>
        <a:bodyPr/>
        <a:lstStyle/>
        <a:p>
          <a:pPr>
            <a:lnSpc>
              <a:spcPct val="100000"/>
            </a:lnSpc>
          </a:pPr>
          <a:r>
            <a:rPr lang="en-US" baseline="0"/>
            <a:t>How often?</a:t>
          </a:r>
          <a:endParaRPr lang="en-US"/>
        </a:p>
      </dgm:t>
    </dgm:pt>
    <dgm:pt modelId="{3465A007-0953-4817-9444-8E40A2C7C4A1}" type="parTrans" cxnId="{722F1DD6-4824-47AB-BC8F-36CEF1581FA1}">
      <dgm:prSet/>
      <dgm:spPr/>
      <dgm:t>
        <a:bodyPr/>
        <a:lstStyle/>
        <a:p>
          <a:endParaRPr lang="en-US"/>
        </a:p>
      </dgm:t>
    </dgm:pt>
    <dgm:pt modelId="{42871881-6CF9-41D3-9DBC-B07BD7779F27}" type="sibTrans" cxnId="{722F1DD6-4824-47AB-BC8F-36CEF1581FA1}">
      <dgm:prSet/>
      <dgm:spPr/>
      <dgm:t>
        <a:bodyPr/>
        <a:lstStyle/>
        <a:p>
          <a:endParaRPr lang="en-US"/>
        </a:p>
      </dgm:t>
    </dgm:pt>
    <dgm:pt modelId="{B512AFFA-6866-4FDD-923E-0B4CDC61790A}">
      <dgm:prSet/>
      <dgm:spPr/>
      <dgm:t>
        <a:bodyPr/>
        <a:lstStyle/>
        <a:p>
          <a:pPr>
            <a:lnSpc>
              <a:spcPct val="100000"/>
            </a:lnSpc>
          </a:pPr>
          <a:r>
            <a:rPr lang="en-US" baseline="0"/>
            <a:t>How do you know it's working?</a:t>
          </a:r>
          <a:endParaRPr lang="en-US"/>
        </a:p>
      </dgm:t>
    </dgm:pt>
    <dgm:pt modelId="{F252C591-93FE-4395-B9B5-3B19DE182B6C}" type="parTrans" cxnId="{2DDE233D-D728-4419-BD86-D5B7D9817627}">
      <dgm:prSet/>
      <dgm:spPr/>
      <dgm:t>
        <a:bodyPr/>
        <a:lstStyle/>
        <a:p>
          <a:endParaRPr lang="en-US"/>
        </a:p>
      </dgm:t>
    </dgm:pt>
    <dgm:pt modelId="{A0BE750D-3939-4CDC-B893-BD8B2FC9C2E4}" type="sibTrans" cxnId="{2DDE233D-D728-4419-BD86-D5B7D9817627}">
      <dgm:prSet/>
      <dgm:spPr/>
      <dgm:t>
        <a:bodyPr/>
        <a:lstStyle/>
        <a:p>
          <a:endParaRPr lang="en-US"/>
        </a:p>
      </dgm:t>
    </dgm:pt>
    <dgm:pt modelId="{3EE0D10B-548B-43D6-B324-B844466A80C1}" type="pres">
      <dgm:prSet presAssocID="{278149CF-DECE-4A8C-B25D-04AC215FB712}" presName="root" presStyleCnt="0">
        <dgm:presLayoutVars>
          <dgm:dir/>
          <dgm:resizeHandles val="exact"/>
        </dgm:presLayoutVars>
      </dgm:prSet>
      <dgm:spPr/>
    </dgm:pt>
    <dgm:pt modelId="{5FADFEEC-A60D-45CD-9F17-554707ED71E5}" type="pres">
      <dgm:prSet presAssocID="{7271BCDE-4D3B-46A0-AEAB-8348F5F67A1D}" presName="compNode" presStyleCnt="0"/>
      <dgm:spPr/>
    </dgm:pt>
    <dgm:pt modelId="{A73811D7-2823-473D-8E30-490B6F0F9E1F}" type="pres">
      <dgm:prSet presAssocID="{7271BCDE-4D3B-46A0-AEAB-8348F5F67A1D}" presName="bgRect" presStyleLbl="bgShp" presStyleIdx="0" presStyleCnt="3"/>
      <dgm:spPr/>
    </dgm:pt>
    <dgm:pt modelId="{905AA8A6-23E1-423E-8579-DDAAB99C6371}" type="pres">
      <dgm:prSet presAssocID="{7271BCDE-4D3B-46A0-AEAB-8348F5F67A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1320D74-9672-4708-A438-CCB85BEBD997}" type="pres">
      <dgm:prSet presAssocID="{7271BCDE-4D3B-46A0-AEAB-8348F5F67A1D}" presName="spaceRect" presStyleCnt="0"/>
      <dgm:spPr/>
    </dgm:pt>
    <dgm:pt modelId="{936F39C3-9C75-483D-9DE6-82B14CDC276D}" type="pres">
      <dgm:prSet presAssocID="{7271BCDE-4D3B-46A0-AEAB-8348F5F67A1D}" presName="parTx" presStyleLbl="revTx" presStyleIdx="0" presStyleCnt="3">
        <dgm:presLayoutVars>
          <dgm:chMax val="0"/>
          <dgm:chPref val="0"/>
        </dgm:presLayoutVars>
      </dgm:prSet>
      <dgm:spPr/>
    </dgm:pt>
    <dgm:pt modelId="{A9E0B2D1-BCD2-4F0F-B53B-F08B3F38DAC4}" type="pres">
      <dgm:prSet presAssocID="{DA79DAFB-14CC-4D81-8978-9F4D88FE90CF}" presName="sibTrans" presStyleCnt="0"/>
      <dgm:spPr/>
    </dgm:pt>
    <dgm:pt modelId="{D8D893DD-1B78-43B4-A511-4A1086411E23}" type="pres">
      <dgm:prSet presAssocID="{9D9EC789-3A3B-4F76-89AC-D8FBC2DF7C1E}" presName="compNode" presStyleCnt="0"/>
      <dgm:spPr/>
    </dgm:pt>
    <dgm:pt modelId="{9337675D-3DED-4D2E-8476-EFAA910630BA}" type="pres">
      <dgm:prSet presAssocID="{9D9EC789-3A3B-4F76-89AC-D8FBC2DF7C1E}" presName="bgRect" presStyleLbl="bgShp" presStyleIdx="1" presStyleCnt="3"/>
      <dgm:spPr/>
    </dgm:pt>
    <dgm:pt modelId="{FF14F2C2-7795-4DDE-A59F-B803EAC8E6EF}" type="pres">
      <dgm:prSet presAssocID="{9D9EC789-3A3B-4F76-89AC-D8FBC2DF7C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DE357471-60A4-4EAF-A1EA-EF66B379BC3E}" type="pres">
      <dgm:prSet presAssocID="{9D9EC789-3A3B-4F76-89AC-D8FBC2DF7C1E}" presName="spaceRect" presStyleCnt="0"/>
      <dgm:spPr/>
    </dgm:pt>
    <dgm:pt modelId="{C83C0170-C6F9-4B70-AA31-0D13FF3ACDC7}" type="pres">
      <dgm:prSet presAssocID="{9D9EC789-3A3B-4F76-89AC-D8FBC2DF7C1E}" presName="parTx" presStyleLbl="revTx" presStyleIdx="1" presStyleCnt="3">
        <dgm:presLayoutVars>
          <dgm:chMax val="0"/>
          <dgm:chPref val="0"/>
        </dgm:presLayoutVars>
      </dgm:prSet>
      <dgm:spPr/>
    </dgm:pt>
    <dgm:pt modelId="{B6A8132A-6A70-4355-900B-7DC003A4EEE3}" type="pres">
      <dgm:prSet presAssocID="{42871881-6CF9-41D3-9DBC-B07BD7779F27}" presName="sibTrans" presStyleCnt="0"/>
      <dgm:spPr/>
    </dgm:pt>
    <dgm:pt modelId="{8678F0E2-8DF3-4AE4-AA2D-CA879E21397D}" type="pres">
      <dgm:prSet presAssocID="{B512AFFA-6866-4FDD-923E-0B4CDC61790A}" presName="compNode" presStyleCnt="0"/>
      <dgm:spPr/>
    </dgm:pt>
    <dgm:pt modelId="{E458FB3E-1407-4478-8985-0E01C842B771}" type="pres">
      <dgm:prSet presAssocID="{B512AFFA-6866-4FDD-923E-0B4CDC61790A}" presName="bgRect" presStyleLbl="bgShp" presStyleIdx="2" presStyleCnt="3"/>
      <dgm:spPr/>
    </dgm:pt>
    <dgm:pt modelId="{59E463E4-BEFE-45C4-B23B-D2B2787A191E}" type="pres">
      <dgm:prSet presAssocID="{B512AFFA-6866-4FDD-923E-0B4CDC6179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51647CDF-8C28-453D-AD80-381B66AB62A0}" type="pres">
      <dgm:prSet presAssocID="{B512AFFA-6866-4FDD-923E-0B4CDC61790A}" presName="spaceRect" presStyleCnt="0"/>
      <dgm:spPr/>
    </dgm:pt>
    <dgm:pt modelId="{49E135E1-F2E2-4A1C-BA9C-7B93F0C5A97A}" type="pres">
      <dgm:prSet presAssocID="{B512AFFA-6866-4FDD-923E-0B4CDC61790A}" presName="parTx" presStyleLbl="revTx" presStyleIdx="2" presStyleCnt="3">
        <dgm:presLayoutVars>
          <dgm:chMax val="0"/>
          <dgm:chPref val="0"/>
        </dgm:presLayoutVars>
      </dgm:prSet>
      <dgm:spPr/>
    </dgm:pt>
  </dgm:ptLst>
  <dgm:cxnLst>
    <dgm:cxn modelId="{4DE08522-631F-4D32-9664-E6646A9A0D49}" type="presOf" srcId="{7271BCDE-4D3B-46A0-AEAB-8348F5F67A1D}" destId="{936F39C3-9C75-483D-9DE6-82B14CDC276D}" srcOrd="0" destOrd="0" presId="urn:microsoft.com/office/officeart/2018/2/layout/IconVerticalSolidList"/>
    <dgm:cxn modelId="{2DDE233D-D728-4419-BD86-D5B7D9817627}" srcId="{278149CF-DECE-4A8C-B25D-04AC215FB712}" destId="{B512AFFA-6866-4FDD-923E-0B4CDC61790A}" srcOrd="2" destOrd="0" parTransId="{F252C591-93FE-4395-B9B5-3B19DE182B6C}" sibTransId="{A0BE750D-3939-4CDC-B893-BD8B2FC9C2E4}"/>
    <dgm:cxn modelId="{ADB20B5C-AC45-4417-B077-ACB3B517B67E}" srcId="{278149CF-DECE-4A8C-B25D-04AC215FB712}" destId="{7271BCDE-4D3B-46A0-AEAB-8348F5F67A1D}" srcOrd="0" destOrd="0" parTransId="{8C9D4142-A6D1-4718-B42F-9A0B6064CDE0}" sibTransId="{DA79DAFB-14CC-4D81-8978-9F4D88FE90CF}"/>
    <dgm:cxn modelId="{FD2A868B-E0D1-432B-A830-7436288721DC}" type="presOf" srcId="{9D9EC789-3A3B-4F76-89AC-D8FBC2DF7C1E}" destId="{C83C0170-C6F9-4B70-AA31-0D13FF3ACDC7}" srcOrd="0" destOrd="0" presId="urn:microsoft.com/office/officeart/2018/2/layout/IconVerticalSolidList"/>
    <dgm:cxn modelId="{26A58C8F-5167-4AA9-877E-76D12A2C5BA0}" type="presOf" srcId="{B512AFFA-6866-4FDD-923E-0B4CDC61790A}" destId="{49E135E1-F2E2-4A1C-BA9C-7B93F0C5A97A}" srcOrd="0" destOrd="0" presId="urn:microsoft.com/office/officeart/2018/2/layout/IconVerticalSolidList"/>
    <dgm:cxn modelId="{6EC8DB9B-F1C6-4B9F-97BC-766DC8031A67}" type="presOf" srcId="{278149CF-DECE-4A8C-B25D-04AC215FB712}" destId="{3EE0D10B-548B-43D6-B324-B844466A80C1}" srcOrd="0" destOrd="0" presId="urn:microsoft.com/office/officeart/2018/2/layout/IconVerticalSolidList"/>
    <dgm:cxn modelId="{722F1DD6-4824-47AB-BC8F-36CEF1581FA1}" srcId="{278149CF-DECE-4A8C-B25D-04AC215FB712}" destId="{9D9EC789-3A3B-4F76-89AC-D8FBC2DF7C1E}" srcOrd="1" destOrd="0" parTransId="{3465A007-0953-4817-9444-8E40A2C7C4A1}" sibTransId="{42871881-6CF9-41D3-9DBC-B07BD7779F27}"/>
    <dgm:cxn modelId="{8450B883-BA47-4E46-8D2F-68FD34E6CA83}" type="presParOf" srcId="{3EE0D10B-548B-43D6-B324-B844466A80C1}" destId="{5FADFEEC-A60D-45CD-9F17-554707ED71E5}" srcOrd="0" destOrd="0" presId="urn:microsoft.com/office/officeart/2018/2/layout/IconVerticalSolidList"/>
    <dgm:cxn modelId="{1F02860F-1CF4-47AD-A64E-DE4C8A4F1B1D}" type="presParOf" srcId="{5FADFEEC-A60D-45CD-9F17-554707ED71E5}" destId="{A73811D7-2823-473D-8E30-490B6F0F9E1F}" srcOrd="0" destOrd="0" presId="urn:microsoft.com/office/officeart/2018/2/layout/IconVerticalSolidList"/>
    <dgm:cxn modelId="{44C99CC6-EAAB-4E63-82F1-AF366DA09A0F}" type="presParOf" srcId="{5FADFEEC-A60D-45CD-9F17-554707ED71E5}" destId="{905AA8A6-23E1-423E-8579-DDAAB99C6371}" srcOrd="1" destOrd="0" presId="urn:microsoft.com/office/officeart/2018/2/layout/IconVerticalSolidList"/>
    <dgm:cxn modelId="{CDBA3B3E-6005-432A-B6C9-833C1D04EAE2}" type="presParOf" srcId="{5FADFEEC-A60D-45CD-9F17-554707ED71E5}" destId="{51320D74-9672-4708-A438-CCB85BEBD997}" srcOrd="2" destOrd="0" presId="urn:microsoft.com/office/officeart/2018/2/layout/IconVerticalSolidList"/>
    <dgm:cxn modelId="{8D20BF07-950E-43B1-9875-CED029DBD6C2}" type="presParOf" srcId="{5FADFEEC-A60D-45CD-9F17-554707ED71E5}" destId="{936F39C3-9C75-483D-9DE6-82B14CDC276D}" srcOrd="3" destOrd="0" presId="urn:microsoft.com/office/officeart/2018/2/layout/IconVerticalSolidList"/>
    <dgm:cxn modelId="{08F7B8F7-488E-40AA-A643-C81CF416C6DA}" type="presParOf" srcId="{3EE0D10B-548B-43D6-B324-B844466A80C1}" destId="{A9E0B2D1-BCD2-4F0F-B53B-F08B3F38DAC4}" srcOrd="1" destOrd="0" presId="urn:microsoft.com/office/officeart/2018/2/layout/IconVerticalSolidList"/>
    <dgm:cxn modelId="{8AE7AF77-68C8-4E68-8A61-119BF2794193}" type="presParOf" srcId="{3EE0D10B-548B-43D6-B324-B844466A80C1}" destId="{D8D893DD-1B78-43B4-A511-4A1086411E23}" srcOrd="2" destOrd="0" presId="urn:microsoft.com/office/officeart/2018/2/layout/IconVerticalSolidList"/>
    <dgm:cxn modelId="{DD5F4997-EC1C-47B3-B2B6-FBD7126496DE}" type="presParOf" srcId="{D8D893DD-1B78-43B4-A511-4A1086411E23}" destId="{9337675D-3DED-4D2E-8476-EFAA910630BA}" srcOrd="0" destOrd="0" presId="urn:microsoft.com/office/officeart/2018/2/layout/IconVerticalSolidList"/>
    <dgm:cxn modelId="{DD608DE9-FFB7-45BB-8733-C270EF623243}" type="presParOf" srcId="{D8D893DD-1B78-43B4-A511-4A1086411E23}" destId="{FF14F2C2-7795-4DDE-A59F-B803EAC8E6EF}" srcOrd="1" destOrd="0" presId="urn:microsoft.com/office/officeart/2018/2/layout/IconVerticalSolidList"/>
    <dgm:cxn modelId="{8F0A821B-75C2-4DD0-AF01-C517CEB4B3F6}" type="presParOf" srcId="{D8D893DD-1B78-43B4-A511-4A1086411E23}" destId="{DE357471-60A4-4EAF-A1EA-EF66B379BC3E}" srcOrd="2" destOrd="0" presId="urn:microsoft.com/office/officeart/2018/2/layout/IconVerticalSolidList"/>
    <dgm:cxn modelId="{674D6483-4D79-4315-8B71-AEDE15BD038C}" type="presParOf" srcId="{D8D893DD-1B78-43B4-A511-4A1086411E23}" destId="{C83C0170-C6F9-4B70-AA31-0D13FF3ACDC7}" srcOrd="3" destOrd="0" presId="urn:microsoft.com/office/officeart/2018/2/layout/IconVerticalSolidList"/>
    <dgm:cxn modelId="{35610D51-0A12-491F-B8AF-E61B50B6DF73}" type="presParOf" srcId="{3EE0D10B-548B-43D6-B324-B844466A80C1}" destId="{B6A8132A-6A70-4355-900B-7DC003A4EEE3}" srcOrd="3" destOrd="0" presId="urn:microsoft.com/office/officeart/2018/2/layout/IconVerticalSolidList"/>
    <dgm:cxn modelId="{44F13500-57BF-4ECF-8021-D2C14445CAA1}" type="presParOf" srcId="{3EE0D10B-548B-43D6-B324-B844466A80C1}" destId="{8678F0E2-8DF3-4AE4-AA2D-CA879E21397D}" srcOrd="4" destOrd="0" presId="urn:microsoft.com/office/officeart/2018/2/layout/IconVerticalSolidList"/>
    <dgm:cxn modelId="{0A10D86E-43D0-4DC0-893F-B684F7168E10}" type="presParOf" srcId="{8678F0E2-8DF3-4AE4-AA2D-CA879E21397D}" destId="{E458FB3E-1407-4478-8985-0E01C842B771}" srcOrd="0" destOrd="0" presId="urn:microsoft.com/office/officeart/2018/2/layout/IconVerticalSolidList"/>
    <dgm:cxn modelId="{37A52B22-AA64-4B33-81B6-43EBAA2B962F}" type="presParOf" srcId="{8678F0E2-8DF3-4AE4-AA2D-CA879E21397D}" destId="{59E463E4-BEFE-45C4-B23B-D2B2787A191E}" srcOrd="1" destOrd="0" presId="urn:microsoft.com/office/officeart/2018/2/layout/IconVerticalSolidList"/>
    <dgm:cxn modelId="{556E9B0B-0F55-4DF0-A229-B0246EDA7BCB}" type="presParOf" srcId="{8678F0E2-8DF3-4AE4-AA2D-CA879E21397D}" destId="{51647CDF-8C28-453D-AD80-381B66AB62A0}" srcOrd="2" destOrd="0" presId="urn:microsoft.com/office/officeart/2018/2/layout/IconVerticalSolidList"/>
    <dgm:cxn modelId="{8ABDED01-F5F0-4DB0-B6AF-D439C526E225}" type="presParOf" srcId="{8678F0E2-8DF3-4AE4-AA2D-CA879E21397D}" destId="{49E135E1-F2E2-4A1C-BA9C-7B93F0C5A9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90D9E-BDBD-4710-A76D-76A20335404A}">
      <dsp:nvSpPr>
        <dsp:cNvPr id="0" name=""/>
        <dsp:cNvSpPr/>
      </dsp:nvSpPr>
      <dsp:spPr>
        <a:xfrm>
          <a:off x="1623975" y="11502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E2566-B0FC-494E-82C8-AD0F14064586}">
      <dsp:nvSpPr>
        <dsp:cNvPr id="0" name=""/>
        <dsp:cNvSpPr/>
      </dsp:nvSpPr>
      <dsp:spPr>
        <a:xfrm>
          <a:off x="435975" y="252938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90000"/>
            </a:lnSpc>
            <a:spcBef>
              <a:spcPct val="0"/>
            </a:spcBef>
            <a:spcAft>
              <a:spcPct val="35000"/>
            </a:spcAft>
            <a:buNone/>
          </a:pPr>
          <a:r>
            <a:rPr lang="en-US" sz="4900" kern="1200" baseline="0"/>
            <a:t>Different Things</a:t>
          </a:r>
          <a:endParaRPr lang="en-US" sz="4900" kern="1200"/>
        </a:p>
      </dsp:txBody>
      <dsp:txXfrm>
        <a:off x="435975" y="2529387"/>
        <a:ext cx="4320000" cy="720000"/>
      </dsp:txXfrm>
    </dsp:sp>
    <dsp:sp modelId="{63DACC77-3FC4-4D02-9B96-6D50B44FDF6D}">
      <dsp:nvSpPr>
        <dsp:cNvPr id="0" name=""/>
        <dsp:cNvSpPr/>
      </dsp:nvSpPr>
      <dsp:spPr>
        <a:xfrm>
          <a:off x="6699975" y="11502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444CA-2E35-4E29-8EDA-99BF8951E612}">
      <dsp:nvSpPr>
        <dsp:cNvPr id="0" name=""/>
        <dsp:cNvSpPr/>
      </dsp:nvSpPr>
      <dsp:spPr>
        <a:xfrm>
          <a:off x="5511975" y="252938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90000"/>
            </a:lnSpc>
            <a:spcBef>
              <a:spcPct val="0"/>
            </a:spcBef>
            <a:spcAft>
              <a:spcPct val="35000"/>
            </a:spcAft>
            <a:buNone/>
          </a:pPr>
          <a:r>
            <a:rPr lang="en-US" sz="4900" kern="1200" baseline="0"/>
            <a:t>May be related</a:t>
          </a:r>
          <a:endParaRPr lang="en-US" sz="4900" kern="1200"/>
        </a:p>
      </dsp:txBody>
      <dsp:txXfrm>
        <a:off x="5511975" y="2529387"/>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9C0C9-24C6-4888-88D1-2E7AC6398C5A}">
      <dsp:nvSpPr>
        <dsp:cNvPr id="0" name=""/>
        <dsp:cNvSpPr/>
      </dsp:nvSpPr>
      <dsp:spPr>
        <a:xfrm>
          <a:off x="3008" y="0"/>
          <a:ext cx="2386496" cy="298292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061" tIns="330200" rIns="186061" bIns="330200" numCol="1" spcCol="1270" anchor="t" anchorCtr="0">
          <a:noAutofit/>
        </a:bodyPr>
        <a:lstStyle/>
        <a:p>
          <a:pPr marL="0" lvl="0" indent="0" algn="l" defTabSz="933450">
            <a:lnSpc>
              <a:spcPct val="90000"/>
            </a:lnSpc>
            <a:spcBef>
              <a:spcPct val="0"/>
            </a:spcBef>
            <a:spcAft>
              <a:spcPct val="35000"/>
            </a:spcAft>
            <a:buNone/>
          </a:pPr>
          <a:r>
            <a:rPr lang="en-US" sz="2100" kern="1200" baseline="0"/>
            <a:t>Are you using curriculum?</a:t>
          </a:r>
          <a:endParaRPr lang="en-US" sz="2100" kern="1200"/>
        </a:p>
      </dsp:txBody>
      <dsp:txXfrm>
        <a:off x="3008" y="1133511"/>
        <a:ext cx="2386496" cy="1789755"/>
      </dsp:txXfrm>
    </dsp:sp>
    <dsp:sp modelId="{A10BB72B-D338-4407-8F98-C4419415D2A3}">
      <dsp:nvSpPr>
        <dsp:cNvPr id="0" name=""/>
        <dsp:cNvSpPr/>
      </dsp:nvSpPr>
      <dsp:spPr>
        <a:xfrm>
          <a:off x="748817" y="298292"/>
          <a:ext cx="894877" cy="8948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879869" y="429344"/>
        <a:ext cx="632773" cy="632773"/>
      </dsp:txXfrm>
    </dsp:sp>
    <dsp:sp modelId="{78B6260D-C71D-4FD4-B183-F94E6E272411}">
      <dsp:nvSpPr>
        <dsp:cNvPr id="0" name=""/>
        <dsp:cNvSpPr/>
      </dsp:nvSpPr>
      <dsp:spPr>
        <a:xfrm>
          <a:off x="3008" y="2982853"/>
          <a:ext cx="2386496"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223A8-629C-4852-951B-3AE678F91FF8}">
      <dsp:nvSpPr>
        <dsp:cNvPr id="0" name=""/>
        <dsp:cNvSpPr/>
      </dsp:nvSpPr>
      <dsp:spPr>
        <a:xfrm>
          <a:off x="2628153" y="0"/>
          <a:ext cx="2386496" cy="298292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061" tIns="330200" rIns="186061" bIns="330200" numCol="1" spcCol="1270" anchor="t" anchorCtr="0">
          <a:noAutofit/>
        </a:bodyPr>
        <a:lstStyle/>
        <a:p>
          <a:pPr marL="0" lvl="0" indent="0" algn="l" defTabSz="933450">
            <a:lnSpc>
              <a:spcPct val="90000"/>
            </a:lnSpc>
            <a:spcBef>
              <a:spcPct val="0"/>
            </a:spcBef>
            <a:spcAft>
              <a:spcPct val="35000"/>
            </a:spcAft>
            <a:buNone/>
          </a:pPr>
          <a:r>
            <a:rPr lang="en-US" sz="2100" kern="1200" baseline="0"/>
            <a:t>What do you want to accomplish with your curriculum?</a:t>
          </a:r>
          <a:endParaRPr lang="en-US" sz="2100" kern="1200"/>
        </a:p>
      </dsp:txBody>
      <dsp:txXfrm>
        <a:off x="2628153" y="1133511"/>
        <a:ext cx="2386496" cy="1789755"/>
      </dsp:txXfrm>
    </dsp:sp>
    <dsp:sp modelId="{5025850C-F92B-42DC-A1D6-BA0B36F35EFA}">
      <dsp:nvSpPr>
        <dsp:cNvPr id="0" name=""/>
        <dsp:cNvSpPr/>
      </dsp:nvSpPr>
      <dsp:spPr>
        <a:xfrm>
          <a:off x="3373963" y="298292"/>
          <a:ext cx="894877" cy="8948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3505015" y="429344"/>
        <a:ext cx="632773" cy="632773"/>
      </dsp:txXfrm>
    </dsp:sp>
    <dsp:sp modelId="{5E2A8738-6DA6-4F0F-8230-136FBEEFA7ED}">
      <dsp:nvSpPr>
        <dsp:cNvPr id="0" name=""/>
        <dsp:cNvSpPr/>
      </dsp:nvSpPr>
      <dsp:spPr>
        <a:xfrm>
          <a:off x="2628153" y="2982853"/>
          <a:ext cx="2386496"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536CC-6C1D-4268-8FA7-B65477B72BC5}">
      <dsp:nvSpPr>
        <dsp:cNvPr id="0" name=""/>
        <dsp:cNvSpPr/>
      </dsp:nvSpPr>
      <dsp:spPr>
        <a:xfrm>
          <a:off x="5253299" y="0"/>
          <a:ext cx="2386496" cy="298292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061" tIns="330200" rIns="186061" bIns="330200" numCol="1" spcCol="1270" anchor="t" anchorCtr="0">
          <a:noAutofit/>
        </a:bodyPr>
        <a:lstStyle/>
        <a:p>
          <a:pPr marL="0" lvl="0" indent="0" algn="l" defTabSz="933450">
            <a:lnSpc>
              <a:spcPct val="90000"/>
            </a:lnSpc>
            <a:spcBef>
              <a:spcPct val="0"/>
            </a:spcBef>
            <a:spcAft>
              <a:spcPct val="35000"/>
            </a:spcAft>
            <a:buNone/>
          </a:pPr>
          <a:r>
            <a:rPr lang="en-US" sz="2100" kern="1200" baseline="0"/>
            <a:t>How does it fit with all of your populations?</a:t>
          </a:r>
          <a:endParaRPr lang="en-US" sz="2100" kern="1200"/>
        </a:p>
      </dsp:txBody>
      <dsp:txXfrm>
        <a:off x="5253299" y="1133511"/>
        <a:ext cx="2386496" cy="1789755"/>
      </dsp:txXfrm>
    </dsp:sp>
    <dsp:sp modelId="{E28CAA7F-3BD4-438D-BCFE-3F50000B6ACB}">
      <dsp:nvSpPr>
        <dsp:cNvPr id="0" name=""/>
        <dsp:cNvSpPr/>
      </dsp:nvSpPr>
      <dsp:spPr>
        <a:xfrm>
          <a:off x="5999109" y="298292"/>
          <a:ext cx="894877" cy="8948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6130161" y="429344"/>
        <a:ext cx="632773" cy="632773"/>
      </dsp:txXfrm>
    </dsp:sp>
    <dsp:sp modelId="{96257C49-8E15-4B4E-B3F1-9EE61BCA1ED7}">
      <dsp:nvSpPr>
        <dsp:cNvPr id="0" name=""/>
        <dsp:cNvSpPr/>
      </dsp:nvSpPr>
      <dsp:spPr>
        <a:xfrm>
          <a:off x="5253299" y="2982853"/>
          <a:ext cx="2386496"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4D3FF-573A-4E9D-A128-AF62E49F6D77}">
      <dsp:nvSpPr>
        <dsp:cNvPr id="0" name=""/>
        <dsp:cNvSpPr/>
      </dsp:nvSpPr>
      <dsp:spPr>
        <a:xfrm>
          <a:off x="7878445" y="0"/>
          <a:ext cx="2386496" cy="2982925"/>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061" tIns="330200" rIns="186061" bIns="330200" numCol="1" spcCol="1270" anchor="t" anchorCtr="0">
          <a:noAutofit/>
        </a:bodyPr>
        <a:lstStyle/>
        <a:p>
          <a:pPr marL="0" lvl="0" indent="0" algn="l" defTabSz="933450">
            <a:lnSpc>
              <a:spcPct val="90000"/>
            </a:lnSpc>
            <a:spcBef>
              <a:spcPct val="0"/>
            </a:spcBef>
            <a:spcAft>
              <a:spcPct val="35000"/>
            </a:spcAft>
            <a:buNone/>
          </a:pPr>
          <a:r>
            <a:rPr lang="en-US" sz="2100" kern="1200" baseline="0" dirty="0"/>
            <a:t>(who won't your curriculum work for, and how do you know)</a:t>
          </a:r>
          <a:endParaRPr lang="en-US" sz="2100" kern="1200" dirty="0"/>
        </a:p>
      </dsp:txBody>
      <dsp:txXfrm>
        <a:off x="7878445" y="1133511"/>
        <a:ext cx="2386496" cy="1789755"/>
      </dsp:txXfrm>
    </dsp:sp>
    <dsp:sp modelId="{EBD3CBCD-515F-415F-84A0-2B5E0C656000}">
      <dsp:nvSpPr>
        <dsp:cNvPr id="0" name=""/>
        <dsp:cNvSpPr/>
      </dsp:nvSpPr>
      <dsp:spPr>
        <a:xfrm>
          <a:off x="8624254" y="298292"/>
          <a:ext cx="894877" cy="89487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68" tIns="12700" rIns="69768"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8755306" y="429344"/>
        <a:ext cx="632773" cy="632773"/>
      </dsp:txXfrm>
    </dsp:sp>
    <dsp:sp modelId="{92DDA267-1555-4A23-BB0B-759F711B2DEB}">
      <dsp:nvSpPr>
        <dsp:cNvPr id="0" name=""/>
        <dsp:cNvSpPr/>
      </dsp:nvSpPr>
      <dsp:spPr>
        <a:xfrm>
          <a:off x="7878445" y="2982853"/>
          <a:ext cx="2386496"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811D7-2823-473D-8E30-490B6F0F9E1F}">
      <dsp:nvSpPr>
        <dsp:cNvPr id="0" name=""/>
        <dsp:cNvSpPr/>
      </dsp:nvSpPr>
      <dsp:spPr>
        <a:xfrm>
          <a:off x="0" y="438"/>
          <a:ext cx="10268712" cy="10264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AA8A6-23E1-423E-8579-DDAAB99C6371}">
      <dsp:nvSpPr>
        <dsp:cNvPr id="0" name=""/>
        <dsp:cNvSpPr/>
      </dsp:nvSpPr>
      <dsp:spPr>
        <a:xfrm>
          <a:off x="310513" y="231398"/>
          <a:ext cx="564569" cy="564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F39C3-9C75-483D-9DE6-82B14CDC276D}">
      <dsp:nvSpPr>
        <dsp:cNvPr id="0" name=""/>
        <dsp:cNvSpPr/>
      </dsp:nvSpPr>
      <dsp:spPr>
        <a:xfrm>
          <a:off x="1185595" y="438"/>
          <a:ext cx="9083116" cy="102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37" tIns="108637" rIns="108637" bIns="108637" numCol="1" spcCol="1270" anchor="ctr" anchorCtr="0">
          <a:noAutofit/>
        </a:bodyPr>
        <a:lstStyle/>
        <a:p>
          <a:pPr marL="0" lvl="0" indent="0" algn="l" defTabSz="1111250">
            <a:lnSpc>
              <a:spcPct val="100000"/>
            </a:lnSpc>
            <a:spcBef>
              <a:spcPct val="0"/>
            </a:spcBef>
            <a:spcAft>
              <a:spcPct val="35000"/>
            </a:spcAft>
            <a:buNone/>
          </a:pPr>
          <a:r>
            <a:rPr lang="en-US" sz="2500" kern="1200" baseline="0"/>
            <a:t>Who is delivering the curriculum?</a:t>
          </a:r>
          <a:endParaRPr lang="en-US" sz="2500" kern="1200"/>
        </a:p>
      </dsp:txBody>
      <dsp:txXfrm>
        <a:off x="1185595" y="438"/>
        <a:ext cx="9083116" cy="1026489"/>
      </dsp:txXfrm>
    </dsp:sp>
    <dsp:sp modelId="{9337675D-3DED-4D2E-8476-EFAA910630BA}">
      <dsp:nvSpPr>
        <dsp:cNvPr id="0" name=""/>
        <dsp:cNvSpPr/>
      </dsp:nvSpPr>
      <dsp:spPr>
        <a:xfrm>
          <a:off x="0" y="1283551"/>
          <a:ext cx="10268712" cy="10264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4F2C2-7795-4DDE-A59F-B803EAC8E6EF}">
      <dsp:nvSpPr>
        <dsp:cNvPr id="0" name=""/>
        <dsp:cNvSpPr/>
      </dsp:nvSpPr>
      <dsp:spPr>
        <a:xfrm>
          <a:off x="310513" y="1514511"/>
          <a:ext cx="564569" cy="564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C0170-C6F9-4B70-AA31-0D13FF3ACDC7}">
      <dsp:nvSpPr>
        <dsp:cNvPr id="0" name=""/>
        <dsp:cNvSpPr/>
      </dsp:nvSpPr>
      <dsp:spPr>
        <a:xfrm>
          <a:off x="1185595" y="1283551"/>
          <a:ext cx="9083116" cy="102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37" tIns="108637" rIns="108637" bIns="108637" numCol="1" spcCol="1270" anchor="ctr" anchorCtr="0">
          <a:noAutofit/>
        </a:bodyPr>
        <a:lstStyle/>
        <a:p>
          <a:pPr marL="0" lvl="0" indent="0" algn="l" defTabSz="1111250">
            <a:lnSpc>
              <a:spcPct val="100000"/>
            </a:lnSpc>
            <a:spcBef>
              <a:spcPct val="0"/>
            </a:spcBef>
            <a:spcAft>
              <a:spcPct val="35000"/>
            </a:spcAft>
            <a:buNone/>
          </a:pPr>
          <a:r>
            <a:rPr lang="en-US" sz="2500" kern="1200" baseline="0"/>
            <a:t>How often?</a:t>
          </a:r>
          <a:endParaRPr lang="en-US" sz="2500" kern="1200"/>
        </a:p>
      </dsp:txBody>
      <dsp:txXfrm>
        <a:off x="1185595" y="1283551"/>
        <a:ext cx="9083116" cy="1026489"/>
      </dsp:txXfrm>
    </dsp:sp>
    <dsp:sp modelId="{E458FB3E-1407-4478-8985-0E01C842B771}">
      <dsp:nvSpPr>
        <dsp:cNvPr id="0" name=""/>
        <dsp:cNvSpPr/>
      </dsp:nvSpPr>
      <dsp:spPr>
        <a:xfrm>
          <a:off x="0" y="2566663"/>
          <a:ext cx="10268712" cy="10264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463E4-BEFE-45C4-B23B-D2B2787A191E}">
      <dsp:nvSpPr>
        <dsp:cNvPr id="0" name=""/>
        <dsp:cNvSpPr/>
      </dsp:nvSpPr>
      <dsp:spPr>
        <a:xfrm>
          <a:off x="310513" y="2797623"/>
          <a:ext cx="564569" cy="564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135E1-F2E2-4A1C-BA9C-7B93F0C5A97A}">
      <dsp:nvSpPr>
        <dsp:cNvPr id="0" name=""/>
        <dsp:cNvSpPr/>
      </dsp:nvSpPr>
      <dsp:spPr>
        <a:xfrm>
          <a:off x="1185595" y="2566663"/>
          <a:ext cx="9083116" cy="102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37" tIns="108637" rIns="108637" bIns="108637" numCol="1" spcCol="1270" anchor="ctr" anchorCtr="0">
          <a:noAutofit/>
        </a:bodyPr>
        <a:lstStyle/>
        <a:p>
          <a:pPr marL="0" lvl="0" indent="0" algn="l" defTabSz="1111250">
            <a:lnSpc>
              <a:spcPct val="100000"/>
            </a:lnSpc>
            <a:spcBef>
              <a:spcPct val="0"/>
            </a:spcBef>
            <a:spcAft>
              <a:spcPct val="35000"/>
            </a:spcAft>
            <a:buNone/>
          </a:pPr>
          <a:r>
            <a:rPr lang="en-US" sz="2500" kern="1200" baseline="0"/>
            <a:t>How do you know it's working?</a:t>
          </a:r>
          <a:endParaRPr lang="en-US" sz="2500" kern="1200"/>
        </a:p>
      </dsp:txBody>
      <dsp:txXfrm>
        <a:off x="1185595" y="2566663"/>
        <a:ext cx="9083116" cy="10264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4D2E2-D5BC-41C1-9E88-187A11DCE694}"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85AAC-FA11-4CFF-A690-45C1AF691859}" type="slidenum">
              <a:t>‹#›</a:t>
            </a:fld>
            <a:endParaRPr lang="en-US"/>
          </a:p>
        </p:txBody>
      </p:sp>
    </p:spTree>
    <p:extLst>
      <p:ext uri="{BB962C8B-B14F-4D97-AF65-F5344CB8AC3E}">
        <p14:creationId xmlns:p14="http://schemas.microsoft.com/office/powerpoint/2010/main" val="120950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entirely possible that as state and nation suicide rates continue to rise unabated, states, and especially Colorado, will start requiring more intensive interventions for mental health. I would strongly encourage you to proactively consider what would you do, what would you choose if this became a requirement rather than being reactive to a mandate. There is a HUGE push to make sure all students have access to MH services in schools regardless of parental consent &amp; this may not be an area we have autonomy in.</a:t>
            </a:r>
          </a:p>
          <a:p>
            <a:endParaRPr lang="en-US" dirty="0">
              <a:cs typeface="Calibri"/>
            </a:endParaRPr>
          </a:p>
          <a:p>
            <a:r>
              <a:rPr lang="en-US" dirty="0">
                <a:cs typeface="Calibri"/>
              </a:rPr>
              <a:t>For example, there are other bills in the house that would change SE services in schools right now, and we are unsure of the outcome. SB23-004</a:t>
            </a: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SEL Curriculum and PBIS are two different things-Social Emotional Learning and Positive Behavior Intervention System. SEL is about learning the "soft" skills that make us better humans inter &amp; </a:t>
            </a:r>
            <a:r>
              <a:rPr lang="en-US" dirty="0" err="1">
                <a:cs typeface="Calibri"/>
              </a:rPr>
              <a:t>intrapersonally</a:t>
            </a:r>
            <a:r>
              <a:rPr lang="en-US" dirty="0">
                <a:cs typeface="Calibri"/>
              </a:rPr>
              <a:t> &amp; PBIS is the system around us that helps us make better behavior choices rather than punitive reaction when behavioral expectations are not met. They both rely on the idea that prep work ahead of time can help us avoid more painful &amp; punitive decisions in the future, but they might work together (I.e., learning about how to communicate with others help decrease bullying).</a:t>
            </a:r>
          </a:p>
        </p:txBody>
      </p:sp>
      <p:sp>
        <p:nvSpPr>
          <p:cNvPr id="4" name="Slide Number Placeholder 3"/>
          <p:cNvSpPr>
            <a:spLocks noGrp="1"/>
          </p:cNvSpPr>
          <p:nvPr>
            <p:ph type="sldNum" sz="quarter" idx="5"/>
          </p:nvPr>
        </p:nvSpPr>
        <p:spPr/>
        <p:txBody>
          <a:bodyPr/>
          <a:lstStyle/>
          <a:p>
            <a:fld id="{78D85AAC-FA11-4CFF-A690-45C1AF691859}" type="slidenum">
              <a:rPr lang="en-US"/>
              <a:t>3</a:t>
            </a:fld>
            <a:endParaRPr lang="en-US"/>
          </a:p>
        </p:txBody>
      </p:sp>
    </p:spTree>
    <p:extLst>
      <p:ext uri="{BB962C8B-B14F-4D97-AF65-F5344CB8AC3E}">
        <p14:creationId xmlns:p14="http://schemas.microsoft.com/office/powerpoint/2010/main" val="170014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c42db61ec_33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c42db61ec_33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cs typeface="Calibri"/>
              </a:rPr>
              <a:t>We don't have any research that notes negative aspects of SEL programming when it's culturally appropriate. SEL programming increases academic achievement, attendance, and saves money. We often hear the most common detraction of SEL is money and academic impact, but research tells us that investing in SEL actually helps students be more successful, is better for staff, and saves money. </a:t>
            </a:r>
          </a:p>
          <a:p>
            <a:pPr marL="0" lvl="0" indent="0" algn="l" rtl="0">
              <a:lnSpc>
                <a:spcPct val="115000"/>
              </a:lnSpc>
              <a:spcBef>
                <a:spcPts val="0"/>
              </a:spcBef>
              <a:spcAft>
                <a:spcPts val="0"/>
              </a:spcAft>
              <a:buClr>
                <a:schemeClr val="dk1"/>
              </a:buClr>
              <a:buSzPts val="1100"/>
              <a:buFont typeface="Arial"/>
              <a:buNone/>
            </a:pPr>
            <a:endParaRPr lang="en-US" b="1" dirty="0"/>
          </a:p>
          <a:p>
            <a:pPr marL="0" lvl="0" indent="0" algn="l" rtl="0">
              <a:lnSpc>
                <a:spcPct val="115000"/>
              </a:lnSpc>
              <a:spcBef>
                <a:spcPts val="0"/>
              </a:spcBef>
              <a:spcAft>
                <a:spcPts val="0"/>
              </a:spcAft>
              <a:buClr>
                <a:schemeClr val="dk1"/>
              </a:buClr>
              <a:buSzPts val="1100"/>
              <a:buFont typeface="Arial"/>
              <a:buNone/>
            </a:pPr>
            <a:r>
              <a:rPr lang="en-US" b="1" dirty="0"/>
              <a:t>Benefits of SEL</a:t>
            </a:r>
            <a:endParaRPr b="1"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We know from a large body of research on SEL that high-quality SEL programming leads to improved academic performance, decreases in anxiety and behavior issues, among other benefits.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We also know from research beyond the traditional SEL field that there are additional insights to be gained that are relevant to SEL. </a:t>
            </a:r>
            <a:endParaRPr dirty="0"/>
          </a:p>
          <a:p>
            <a:pPr marL="0" lvl="0" indent="0" algn="l" rtl="0">
              <a:lnSpc>
                <a:spcPct val="115000"/>
              </a:lnSpc>
              <a:spcBef>
                <a:spcPts val="0"/>
              </a:spcBef>
              <a:spcAft>
                <a:spcPts val="0"/>
              </a:spcAft>
              <a:buClr>
                <a:schemeClr val="dk1"/>
              </a:buClr>
              <a:buSzPts val="1100"/>
              <a:buFont typeface="Arial"/>
              <a:buNone/>
            </a:pPr>
            <a:r>
              <a:rPr lang="en-US" b="1" dirty="0"/>
              <a:t>Meta-analysis source (first 3) </a:t>
            </a:r>
            <a:r>
              <a:rPr lang="en-US" dirty="0" err="1"/>
              <a:t>Durlak</a:t>
            </a:r>
            <a:r>
              <a:rPr lang="en-US" dirty="0"/>
              <a:t>, J.A., Weissberg, R.P., </a:t>
            </a:r>
            <a:r>
              <a:rPr lang="en-US" dirty="0" err="1"/>
              <a:t>Dymnicki</a:t>
            </a:r>
            <a:r>
              <a:rPr lang="en-US" dirty="0"/>
              <a:t>, A.B., Taylor, R.D., &amp; </a:t>
            </a:r>
            <a:r>
              <a:rPr lang="en-US" dirty="0" err="1"/>
              <a:t>Schellinger</a:t>
            </a:r>
            <a:r>
              <a:rPr lang="en-US" dirty="0"/>
              <a:t>, K. (2011). The impact of enhancing students’ social and emotional learning: A meta-analysis of school-based universal interventions. </a:t>
            </a:r>
            <a:r>
              <a:rPr lang="en-US" i="1" dirty="0"/>
              <a:t>Child Development</a:t>
            </a:r>
            <a:r>
              <a:rPr lang="en-US" dirty="0"/>
              <a:t>: 82 (1), 405-432.</a:t>
            </a:r>
            <a:endParaRPr dirty="0"/>
          </a:p>
          <a:p>
            <a:pPr marL="0" lvl="0" indent="0" algn="l" rtl="0">
              <a:lnSpc>
                <a:spcPct val="115000"/>
              </a:lnSpc>
              <a:spcBef>
                <a:spcPts val="0"/>
              </a:spcBef>
              <a:spcAft>
                <a:spcPts val="0"/>
              </a:spcAft>
              <a:buClr>
                <a:schemeClr val="dk1"/>
              </a:buClr>
              <a:buSzPts val="1100"/>
              <a:buFont typeface="Arial"/>
              <a:buNone/>
            </a:pPr>
            <a:r>
              <a:rPr lang="en-US" b="1" dirty="0"/>
              <a:t>Financial investment (bottom): </a:t>
            </a:r>
            <a:r>
              <a:rPr lang="en-US" dirty="0"/>
              <a:t>Belfield, C., Bowden, B., </a:t>
            </a:r>
            <a:r>
              <a:rPr lang="en-US" dirty="0" err="1"/>
              <a:t>Klapp</a:t>
            </a:r>
            <a:r>
              <a:rPr lang="en-US" dirty="0"/>
              <a:t>, A., Levin, H., Shand, R., &amp; Zander, S. (2015). The Economic Value of Social and Emotional Learning. New York: Center for Benefit-Cost Studies in Education.</a:t>
            </a:r>
            <a:endParaRPr dirty="0"/>
          </a:p>
          <a:p>
            <a:pPr marL="0" lvl="0" indent="0" algn="l" rtl="0">
              <a:spcBef>
                <a:spcPts val="0"/>
              </a:spcBef>
              <a:spcAft>
                <a:spcPts val="0"/>
              </a:spcAft>
              <a:buNone/>
            </a:pPr>
            <a:endParaRPr dirty="0"/>
          </a:p>
        </p:txBody>
      </p:sp>
      <p:sp>
        <p:nvSpPr>
          <p:cNvPr id="274" name="Google Shape;274;g9c42db61ec_33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Whatever program you decide to implement, parental consent will be a part of the process, and informing students of the process-what you're doing and why it's important-will also be important. There are two kinds of consent-active vs. passive, both of which are viable solutions for delivery and assessment UNLESS you are dealing with a specific set of highly charged topics like substance use or sexual activity. Then the consent process MUST be active.</a:t>
            </a:r>
          </a:p>
        </p:txBody>
      </p:sp>
      <p:sp>
        <p:nvSpPr>
          <p:cNvPr id="4" name="Slide Number Placeholder 3"/>
          <p:cNvSpPr>
            <a:spLocks noGrp="1"/>
          </p:cNvSpPr>
          <p:nvPr>
            <p:ph type="sldNum" sz="quarter" idx="5"/>
          </p:nvPr>
        </p:nvSpPr>
        <p:spPr/>
        <p:txBody>
          <a:bodyPr/>
          <a:lstStyle/>
          <a:p>
            <a:fld id="{78D85AAC-FA11-4CFF-A690-45C1AF691859}" type="slidenum">
              <a:rPr lang="en-US"/>
              <a:t>5</a:t>
            </a:fld>
            <a:endParaRPr lang="en-US"/>
          </a:p>
        </p:txBody>
      </p:sp>
    </p:spTree>
    <p:extLst>
      <p:ext uri="{BB962C8B-B14F-4D97-AF65-F5344CB8AC3E}">
        <p14:creationId xmlns:p14="http://schemas.microsoft.com/office/powerpoint/2010/main" val="397969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Reflection questions in choosing an SEL curriculum</a:t>
            </a:r>
          </a:p>
          <a:p>
            <a:endParaRPr lang="en-US" dirty="0">
              <a:cs typeface="Calibri"/>
            </a:endParaRPr>
          </a:p>
          <a:p>
            <a:r>
              <a:rPr lang="en-US" dirty="0">
                <a:cs typeface="Calibri"/>
              </a:rPr>
              <a:t>How does this fit with your mission &amp; values?</a:t>
            </a:r>
          </a:p>
          <a:p>
            <a:endParaRPr lang="en-US" dirty="0">
              <a:cs typeface="Calibri"/>
            </a:endParaRPr>
          </a:p>
          <a:p>
            <a:r>
              <a:rPr lang="en-US" dirty="0">
                <a:cs typeface="Calibri"/>
              </a:rPr>
              <a:t>How does this fit for what your staff needs?</a:t>
            </a:r>
          </a:p>
        </p:txBody>
      </p:sp>
      <p:sp>
        <p:nvSpPr>
          <p:cNvPr id="4" name="Slide Number Placeholder 3"/>
          <p:cNvSpPr>
            <a:spLocks noGrp="1"/>
          </p:cNvSpPr>
          <p:nvPr>
            <p:ph type="sldNum" sz="quarter" idx="5"/>
          </p:nvPr>
        </p:nvSpPr>
        <p:spPr/>
        <p:txBody>
          <a:bodyPr/>
          <a:lstStyle/>
          <a:p>
            <a:fld id="{78D85AAC-FA11-4CFF-A690-45C1AF691859}" type="slidenum">
              <a:rPr lang="en-US"/>
              <a:t>6</a:t>
            </a:fld>
            <a:endParaRPr lang="en-US"/>
          </a:p>
        </p:txBody>
      </p:sp>
    </p:spTree>
    <p:extLst>
      <p:ext uri="{BB962C8B-B14F-4D97-AF65-F5344CB8AC3E}">
        <p14:creationId xmlns:p14="http://schemas.microsoft.com/office/powerpoint/2010/main" val="180101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does this work with your staffing formulas &amp; overall systemic wellness?</a:t>
            </a:r>
          </a:p>
          <a:p>
            <a:endParaRPr lang="en-US" dirty="0">
              <a:cs typeface="Calibri"/>
            </a:endParaRPr>
          </a:p>
          <a:p>
            <a:r>
              <a:rPr lang="en-US" dirty="0">
                <a:cs typeface="Calibri"/>
              </a:rPr>
              <a:t>How does this language fit or not for your population and what they hear?</a:t>
            </a:r>
          </a:p>
        </p:txBody>
      </p:sp>
      <p:sp>
        <p:nvSpPr>
          <p:cNvPr id="4" name="Slide Number Placeholder 3"/>
          <p:cNvSpPr>
            <a:spLocks noGrp="1"/>
          </p:cNvSpPr>
          <p:nvPr>
            <p:ph type="sldNum" sz="quarter" idx="5"/>
          </p:nvPr>
        </p:nvSpPr>
        <p:spPr/>
        <p:txBody>
          <a:bodyPr/>
          <a:lstStyle/>
          <a:p>
            <a:fld id="{78D85AAC-FA11-4CFF-A690-45C1AF691859}" type="slidenum">
              <a:rPr lang="en-US"/>
              <a:t>7</a:t>
            </a:fld>
            <a:endParaRPr lang="en-US"/>
          </a:p>
        </p:txBody>
      </p:sp>
    </p:spTree>
    <p:extLst>
      <p:ext uri="{BB962C8B-B14F-4D97-AF65-F5344CB8AC3E}">
        <p14:creationId xmlns:p14="http://schemas.microsoft.com/office/powerpoint/2010/main" val="390640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may be related to the work you are doing in restorative practices and discipline. What kind of data are you collecting and what does it say about the impact you are having on your students-especially your special population students?</a:t>
            </a:r>
          </a:p>
        </p:txBody>
      </p:sp>
      <p:sp>
        <p:nvSpPr>
          <p:cNvPr id="4" name="Slide Number Placeholder 3"/>
          <p:cNvSpPr>
            <a:spLocks noGrp="1"/>
          </p:cNvSpPr>
          <p:nvPr>
            <p:ph type="sldNum" sz="quarter" idx="5"/>
          </p:nvPr>
        </p:nvSpPr>
        <p:spPr/>
        <p:txBody>
          <a:bodyPr/>
          <a:lstStyle/>
          <a:p>
            <a:fld id="{78D85AAC-FA11-4CFF-A690-45C1AF691859}" type="slidenum">
              <a:rPr lang="en-US"/>
              <a:t>8</a:t>
            </a:fld>
            <a:endParaRPr lang="en-US"/>
          </a:p>
        </p:txBody>
      </p:sp>
    </p:spTree>
    <p:extLst>
      <p:ext uri="{BB962C8B-B14F-4D97-AF65-F5344CB8AC3E}">
        <p14:creationId xmlns:p14="http://schemas.microsoft.com/office/powerpoint/2010/main" val="46771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many resources for how this might work for you in different ways</a:t>
            </a:r>
          </a:p>
          <a:p>
            <a:r>
              <a:rPr lang="en-US" dirty="0">
                <a:cs typeface="Calibri"/>
              </a:rPr>
              <a:t>March 10</a:t>
            </a:r>
            <a:r>
              <a:rPr lang="en-US" baseline="30000" dirty="0">
                <a:cs typeface="Calibri"/>
              </a:rPr>
              <a:t>th</a:t>
            </a:r>
            <a:r>
              <a:rPr lang="en-US" dirty="0">
                <a:cs typeface="Calibri"/>
              </a:rPr>
              <a:t> SEL Day</a:t>
            </a:r>
          </a:p>
          <a:p>
            <a:r>
              <a:rPr lang="en-US" dirty="0">
                <a:cs typeface="Calibri"/>
              </a:rPr>
              <a:t>SEL Summit</a:t>
            </a:r>
          </a:p>
          <a:p>
            <a:r>
              <a:rPr lang="en-US" dirty="0">
                <a:cs typeface="Calibri"/>
              </a:rPr>
              <a:t>-last year’s SEL curriculum showcase (ASSET Upstream licenses)</a:t>
            </a:r>
          </a:p>
          <a:p>
            <a:r>
              <a:rPr lang="en-US" dirty="0">
                <a:cs typeface="Calibri"/>
              </a:rPr>
              <a:t>-don’t know yet how this will be funded for next year</a:t>
            </a:r>
          </a:p>
          <a:p>
            <a:endParaRPr lang="en-US" dirty="0">
              <a:cs typeface="Calibri"/>
            </a:endParaRPr>
          </a:p>
        </p:txBody>
      </p:sp>
      <p:sp>
        <p:nvSpPr>
          <p:cNvPr id="4" name="Slide Number Placeholder 3"/>
          <p:cNvSpPr>
            <a:spLocks noGrp="1"/>
          </p:cNvSpPr>
          <p:nvPr>
            <p:ph type="sldNum" sz="quarter" idx="5"/>
          </p:nvPr>
        </p:nvSpPr>
        <p:spPr/>
        <p:txBody>
          <a:bodyPr/>
          <a:lstStyle/>
          <a:p>
            <a:fld id="{78D85AAC-FA11-4CFF-A690-45C1AF691859}" type="slidenum">
              <a:rPr lang="en-US"/>
              <a:t>9</a:t>
            </a:fld>
            <a:endParaRPr lang="en-US"/>
          </a:p>
        </p:txBody>
      </p:sp>
    </p:spTree>
    <p:extLst>
      <p:ext uri="{BB962C8B-B14F-4D97-AF65-F5344CB8AC3E}">
        <p14:creationId xmlns:p14="http://schemas.microsoft.com/office/powerpoint/2010/main" val="183989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1415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4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3892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35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i="0" u="none" strike="noStrike" cap="none">
                <a:solidFill>
                  <a:schemeClr val="accent2"/>
                </a:solidFill>
                <a:latin typeface="Roboto"/>
                <a:ea typeface="Roboto"/>
                <a:cs typeface="Roboto"/>
                <a:sym typeface="Roboto"/>
              </a:defRPr>
            </a:lvl1pPr>
            <a:lvl2pPr marL="0" marR="0" lvl="1" indent="0" algn="l" rtl="0">
              <a:spcBef>
                <a:spcPts val="0"/>
              </a:spcBef>
              <a:buNone/>
              <a:defRPr sz="800" b="1" i="0" u="none" strike="noStrike" cap="none">
                <a:solidFill>
                  <a:schemeClr val="accent2"/>
                </a:solidFill>
                <a:latin typeface="Roboto"/>
                <a:ea typeface="Roboto"/>
                <a:cs typeface="Roboto"/>
                <a:sym typeface="Roboto"/>
              </a:defRPr>
            </a:lvl2pPr>
            <a:lvl3pPr marL="0" marR="0" lvl="2" indent="0" algn="l" rtl="0">
              <a:spcBef>
                <a:spcPts val="0"/>
              </a:spcBef>
              <a:buNone/>
              <a:defRPr sz="800" b="1" i="0" u="none" strike="noStrike" cap="none">
                <a:solidFill>
                  <a:schemeClr val="accent2"/>
                </a:solidFill>
                <a:latin typeface="Roboto"/>
                <a:ea typeface="Roboto"/>
                <a:cs typeface="Roboto"/>
                <a:sym typeface="Roboto"/>
              </a:defRPr>
            </a:lvl3pPr>
            <a:lvl4pPr marL="0" marR="0" lvl="3" indent="0" algn="l" rtl="0">
              <a:spcBef>
                <a:spcPts val="0"/>
              </a:spcBef>
              <a:buNone/>
              <a:defRPr sz="800" b="1" i="0" u="none" strike="noStrike" cap="none">
                <a:solidFill>
                  <a:schemeClr val="accent2"/>
                </a:solidFill>
                <a:latin typeface="Roboto"/>
                <a:ea typeface="Roboto"/>
                <a:cs typeface="Roboto"/>
                <a:sym typeface="Roboto"/>
              </a:defRPr>
            </a:lvl4pPr>
            <a:lvl5pPr marL="0" marR="0" lvl="4" indent="0" algn="l" rtl="0">
              <a:spcBef>
                <a:spcPts val="0"/>
              </a:spcBef>
              <a:buNone/>
              <a:defRPr sz="800" b="1" i="0" u="none" strike="noStrike" cap="none">
                <a:solidFill>
                  <a:schemeClr val="accent2"/>
                </a:solidFill>
                <a:latin typeface="Roboto"/>
                <a:ea typeface="Roboto"/>
                <a:cs typeface="Roboto"/>
                <a:sym typeface="Roboto"/>
              </a:defRPr>
            </a:lvl5pPr>
            <a:lvl6pPr marL="0" marR="0" lvl="5" indent="0" algn="l" rtl="0">
              <a:spcBef>
                <a:spcPts val="0"/>
              </a:spcBef>
              <a:buNone/>
              <a:defRPr sz="800" b="1" i="0" u="none" strike="noStrike" cap="none">
                <a:solidFill>
                  <a:schemeClr val="accent2"/>
                </a:solidFill>
                <a:latin typeface="Roboto"/>
                <a:ea typeface="Roboto"/>
                <a:cs typeface="Roboto"/>
                <a:sym typeface="Roboto"/>
              </a:defRPr>
            </a:lvl6pPr>
            <a:lvl7pPr marL="0" marR="0" lvl="6" indent="0" algn="l" rtl="0">
              <a:spcBef>
                <a:spcPts val="0"/>
              </a:spcBef>
              <a:buNone/>
              <a:defRPr sz="800" b="1" i="0" u="none" strike="noStrike" cap="none">
                <a:solidFill>
                  <a:schemeClr val="accent2"/>
                </a:solidFill>
                <a:latin typeface="Roboto"/>
                <a:ea typeface="Roboto"/>
                <a:cs typeface="Roboto"/>
                <a:sym typeface="Roboto"/>
              </a:defRPr>
            </a:lvl7pPr>
            <a:lvl8pPr marL="0" marR="0" lvl="7" indent="0" algn="l" rtl="0">
              <a:spcBef>
                <a:spcPts val="0"/>
              </a:spcBef>
              <a:buNone/>
              <a:defRPr sz="800" b="1" i="0" u="none" strike="noStrike" cap="none">
                <a:solidFill>
                  <a:schemeClr val="accent2"/>
                </a:solidFill>
                <a:latin typeface="Roboto"/>
                <a:ea typeface="Roboto"/>
                <a:cs typeface="Roboto"/>
                <a:sym typeface="Roboto"/>
              </a:defRPr>
            </a:lvl8pPr>
            <a:lvl9pPr marL="0" marR="0" lvl="8" indent="0" algn="l" rtl="0">
              <a:spcBef>
                <a:spcPts val="0"/>
              </a:spcBef>
              <a:buNone/>
              <a:defRPr sz="800" b="1" i="0" u="none" strike="noStrike" cap="none">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5486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99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11614151" y="6515101"/>
            <a:ext cx="1155600" cy="1268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67" b="1" i="0" u="none" strike="noStrike" cap="none">
                <a:solidFill>
                  <a:schemeClr val="accent2"/>
                </a:solidFill>
                <a:latin typeface="Calibri"/>
                <a:ea typeface="Calibri"/>
                <a:cs typeface="Calibri"/>
                <a:sym typeface="Calibri"/>
              </a:defRPr>
            </a:lvl1pPr>
            <a:lvl2pPr marL="0" marR="0" lvl="1" indent="0" algn="l" rtl="0">
              <a:spcBef>
                <a:spcPts val="0"/>
              </a:spcBef>
              <a:buNone/>
              <a:defRPr sz="667" b="1" i="0" u="none" strike="noStrike" cap="none">
                <a:solidFill>
                  <a:schemeClr val="accent2"/>
                </a:solidFill>
                <a:latin typeface="Calibri"/>
                <a:ea typeface="Calibri"/>
                <a:cs typeface="Calibri"/>
                <a:sym typeface="Calibri"/>
              </a:defRPr>
            </a:lvl2pPr>
            <a:lvl3pPr marL="0" marR="0" lvl="2" indent="0" algn="l" rtl="0">
              <a:spcBef>
                <a:spcPts val="0"/>
              </a:spcBef>
              <a:buNone/>
              <a:defRPr sz="667" b="1" i="0" u="none" strike="noStrike" cap="none">
                <a:solidFill>
                  <a:schemeClr val="accent2"/>
                </a:solidFill>
                <a:latin typeface="Calibri"/>
                <a:ea typeface="Calibri"/>
                <a:cs typeface="Calibri"/>
                <a:sym typeface="Calibri"/>
              </a:defRPr>
            </a:lvl3pPr>
            <a:lvl4pPr marL="0" marR="0" lvl="3" indent="0" algn="l" rtl="0">
              <a:spcBef>
                <a:spcPts val="0"/>
              </a:spcBef>
              <a:buNone/>
              <a:defRPr sz="667" b="1" i="0" u="none" strike="noStrike" cap="none">
                <a:solidFill>
                  <a:schemeClr val="accent2"/>
                </a:solidFill>
                <a:latin typeface="Calibri"/>
                <a:ea typeface="Calibri"/>
                <a:cs typeface="Calibri"/>
                <a:sym typeface="Calibri"/>
              </a:defRPr>
            </a:lvl4pPr>
            <a:lvl5pPr marL="0" marR="0" lvl="4" indent="0" algn="l" rtl="0">
              <a:spcBef>
                <a:spcPts val="0"/>
              </a:spcBef>
              <a:buNone/>
              <a:defRPr sz="667" b="1" i="0" u="none" strike="noStrike" cap="none">
                <a:solidFill>
                  <a:schemeClr val="accent2"/>
                </a:solidFill>
                <a:latin typeface="Calibri"/>
                <a:ea typeface="Calibri"/>
                <a:cs typeface="Calibri"/>
                <a:sym typeface="Calibri"/>
              </a:defRPr>
            </a:lvl5pPr>
            <a:lvl6pPr marL="0" marR="0" lvl="5" indent="0" algn="l" rtl="0">
              <a:spcBef>
                <a:spcPts val="0"/>
              </a:spcBef>
              <a:buNone/>
              <a:defRPr sz="667" b="1" i="0" u="none" strike="noStrike" cap="none">
                <a:solidFill>
                  <a:schemeClr val="accent2"/>
                </a:solidFill>
                <a:latin typeface="Calibri"/>
                <a:ea typeface="Calibri"/>
                <a:cs typeface="Calibri"/>
                <a:sym typeface="Calibri"/>
              </a:defRPr>
            </a:lvl6pPr>
            <a:lvl7pPr marL="0" marR="0" lvl="6" indent="0" algn="l" rtl="0">
              <a:spcBef>
                <a:spcPts val="0"/>
              </a:spcBef>
              <a:buNone/>
              <a:defRPr sz="667" b="1" i="0" u="none" strike="noStrike" cap="none">
                <a:solidFill>
                  <a:schemeClr val="accent2"/>
                </a:solidFill>
                <a:latin typeface="Calibri"/>
                <a:ea typeface="Calibri"/>
                <a:cs typeface="Calibri"/>
                <a:sym typeface="Calibri"/>
              </a:defRPr>
            </a:lvl7pPr>
            <a:lvl8pPr marL="0" marR="0" lvl="7" indent="0" algn="l" rtl="0">
              <a:spcBef>
                <a:spcPts val="0"/>
              </a:spcBef>
              <a:buNone/>
              <a:defRPr sz="667" b="1" i="0" u="none" strike="noStrike" cap="none">
                <a:solidFill>
                  <a:schemeClr val="accent2"/>
                </a:solidFill>
                <a:latin typeface="Calibri"/>
                <a:ea typeface="Calibri"/>
                <a:cs typeface="Calibri"/>
                <a:sym typeface="Calibri"/>
              </a:defRPr>
            </a:lvl8pPr>
            <a:lvl9pPr marL="0" marR="0" lvl="8" indent="0" algn="l" rtl="0">
              <a:spcBef>
                <a:spcPts val="0"/>
              </a:spcBef>
              <a:buNone/>
              <a:defRPr sz="667" b="1" i="0" u="none" strike="noStrike" cap="none">
                <a:solidFill>
                  <a:schemeClr val="accent2"/>
                </a:solidFill>
                <a:latin typeface="Calibri"/>
                <a:ea typeface="Calibri"/>
                <a:cs typeface="Calibri"/>
                <a:sym typeface="Calibri"/>
              </a:defRPr>
            </a:lvl9pPr>
          </a:lstStyle>
          <a:p>
            <a:fld id="{00000000-1234-1234-1234-123412341234}" type="slidenum">
              <a:rPr lang="en-US" smtClean="0"/>
              <a:pPr/>
              <a:t>‹#›</a:t>
            </a:fld>
            <a:endParaRPr lang="en-US"/>
          </a:p>
        </p:txBody>
      </p:sp>
      <p:pic>
        <p:nvPicPr>
          <p:cNvPr id="14" name="Google Shape;14;p3"/>
          <p:cNvPicPr preferRelativeResize="0"/>
          <p:nvPr/>
        </p:nvPicPr>
        <p:blipFill rotWithShape="1">
          <a:blip r:embed="rId2">
            <a:alphaModFix/>
          </a:blip>
          <a:srcRect/>
          <a:stretch/>
        </p:blipFill>
        <p:spPr>
          <a:xfrm>
            <a:off x="0" y="0"/>
            <a:ext cx="3488789" cy="6858000"/>
          </a:xfrm>
          <a:prstGeom prst="rect">
            <a:avLst/>
          </a:prstGeom>
          <a:noFill/>
          <a:ln>
            <a:noFill/>
          </a:ln>
        </p:spPr>
      </p:pic>
    </p:spTree>
    <p:extLst>
      <p:ext uri="{BB962C8B-B14F-4D97-AF65-F5344CB8AC3E}">
        <p14:creationId xmlns:p14="http://schemas.microsoft.com/office/powerpoint/2010/main" val="2017088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EFAULT SLIDE">
  <p:cSld name="DEFAULT SLIDE">
    <p:spTree>
      <p:nvGrpSpPr>
        <p:cNvPr id="1" name="Shape 15"/>
        <p:cNvGrpSpPr/>
        <p:nvPr/>
      </p:nvGrpSpPr>
      <p:grpSpPr>
        <a:xfrm>
          <a:off x="0" y="0"/>
          <a:ext cx="0" cy="0"/>
          <a:chOff x="0" y="0"/>
          <a:chExt cx="0" cy="0"/>
        </a:xfrm>
      </p:grpSpPr>
      <p:pic>
        <p:nvPicPr>
          <p:cNvPr id="16" name="Google Shape;16;p4" descr="casel_clear.tif"/>
          <p:cNvPicPr preferRelativeResize="0"/>
          <p:nvPr/>
        </p:nvPicPr>
        <p:blipFill rotWithShape="1">
          <a:blip r:embed="rId2">
            <a:alphaModFix/>
          </a:blip>
          <a:srcRect/>
          <a:stretch/>
        </p:blipFill>
        <p:spPr>
          <a:xfrm>
            <a:off x="558801" y="6134100"/>
            <a:ext cx="512985" cy="398989"/>
          </a:xfrm>
          <a:prstGeom prst="rect">
            <a:avLst/>
          </a:prstGeom>
          <a:noFill/>
          <a:ln>
            <a:noFill/>
          </a:ln>
        </p:spPr>
      </p:pic>
      <p:cxnSp>
        <p:nvCxnSpPr>
          <p:cNvPr id="17" name="Google Shape;17;p4"/>
          <p:cNvCxnSpPr/>
          <p:nvPr/>
        </p:nvCxnSpPr>
        <p:spPr>
          <a:xfrm>
            <a:off x="469900" y="457200"/>
            <a:ext cx="0" cy="516800"/>
          </a:xfrm>
          <a:prstGeom prst="straightConnector1">
            <a:avLst/>
          </a:prstGeom>
          <a:noFill/>
          <a:ln w="63500" cap="flat" cmpd="sng">
            <a:solidFill>
              <a:srgbClr val="0078C0"/>
            </a:solidFill>
            <a:prstDash val="solid"/>
            <a:miter lim="800000"/>
            <a:headEnd type="none" w="sm" len="sm"/>
            <a:tailEnd type="none" w="sm" len="sm"/>
          </a:ln>
        </p:spPr>
      </p:cxnSp>
      <p:sp>
        <p:nvSpPr>
          <p:cNvPr id="18" name="Google Shape;18;p4"/>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8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19" name="Google Shape;19;p4"/>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a:solidFill>
                  <a:schemeClr val="accent2"/>
                </a:solidFill>
                <a:latin typeface="Roboto"/>
                <a:ea typeface="Roboto"/>
                <a:cs typeface="Roboto"/>
                <a:sym typeface="Roboto"/>
              </a:defRPr>
            </a:lvl1pPr>
            <a:lvl2pPr marL="0" marR="0" lvl="1" indent="0" algn="l" rtl="0">
              <a:spcBef>
                <a:spcPts val="0"/>
              </a:spcBef>
              <a:buNone/>
              <a:defRPr sz="800" b="1">
                <a:solidFill>
                  <a:schemeClr val="accent2"/>
                </a:solidFill>
                <a:latin typeface="Roboto"/>
                <a:ea typeface="Roboto"/>
                <a:cs typeface="Roboto"/>
                <a:sym typeface="Roboto"/>
              </a:defRPr>
            </a:lvl2pPr>
            <a:lvl3pPr marL="0" marR="0" lvl="2" indent="0" algn="l" rtl="0">
              <a:spcBef>
                <a:spcPts val="0"/>
              </a:spcBef>
              <a:buNone/>
              <a:defRPr sz="800" b="1">
                <a:solidFill>
                  <a:schemeClr val="accent2"/>
                </a:solidFill>
                <a:latin typeface="Roboto"/>
                <a:ea typeface="Roboto"/>
                <a:cs typeface="Roboto"/>
                <a:sym typeface="Roboto"/>
              </a:defRPr>
            </a:lvl3pPr>
            <a:lvl4pPr marL="0" marR="0" lvl="3" indent="0" algn="l" rtl="0">
              <a:spcBef>
                <a:spcPts val="0"/>
              </a:spcBef>
              <a:buNone/>
              <a:defRPr sz="800" b="1">
                <a:solidFill>
                  <a:schemeClr val="accent2"/>
                </a:solidFill>
                <a:latin typeface="Roboto"/>
                <a:ea typeface="Roboto"/>
                <a:cs typeface="Roboto"/>
                <a:sym typeface="Roboto"/>
              </a:defRPr>
            </a:lvl4pPr>
            <a:lvl5pPr marL="0" marR="0" lvl="4" indent="0" algn="l" rtl="0">
              <a:spcBef>
                <a:spcPts val="0"/>
              </a:spcBef>
              <a:buNone/>
              <a:defRPr sz="800" b="1">
                <a:solidFill>
                  <a:schemeClr val="accent2"/>
                </a:solidFill>
                <a:latin typeface="Roboto"/>
                <a:ea typeface="Roboto"/>
                <a:cs typeface="Roboto"/>
                <a:sym typeface="Roboto"/>
              </a:defRPr>
            </a:lvl5pPr>
            <a:lvl6pPr marL="0" marR="0" lvl="5" indent="0" algn="l" rtl="0">
              <a:spcBef>
                <a:spcPts val="0"/>
              </a:spcBef>
              <a:buNone/>
              <a:defRPr sz="800" b="1">
                <a:solidFill>
                  <a:schemeClr val="accent2"/>
                </a:solidFill>
                <a:latin typeface="Roboto"/>
                <a:ea typeface="Roboto"/>
                <a:cs typeface="Roboto"/>
                <a:sym typeface="Roboto"/>
              </a:defRPr>
            </a:lvl6pPr>
            <a:lvl7pPr marL="0" marR="0" lvl="6" indent="0" algn="l" rtl="0">
              <a:spcBef>
                <a:spcPts val="0"/>
              </a:spcBef>
              <a:buNone/>
              <a:defRPr sz="800" b="1">
                <a:solidFill>
                  <a:schemeClr val="accent2"/>
                </a:solidFill>
                <a:latin typeface="Roboto"/>
                <a:ea typeface="Roboto"/>
                <a:cs typeface="Roboto"/>
                <a:sym typeface="Roboto"/>
              </a:defRPr>
            </a:lvl7pPr>
            <a:lvl8pPr marL="0" marR="0" lvl="7" indent="0" algn="l" rtl="0">
              <a:spcBef>
                <a:spcPts val="0"/>
              </a:spcBef>
              <a:buNone/>
              <a:defRPr sz="800" b="1">
                <a:solidFill>
                  <a:schemeClr val="accent2"/>
                </a:solidFill>
                <a:latin typeface="Roboto"/>
                <a:ea typeface="Roboto"/>
                <a:cs typeface="Roboto"/>
                <a:sym typeface="Roboto"/>
              </a:defRPr>
            </a:lvl8pPr>
            <a:lvl9pPr marL="0" marR="0" lvl="8" indent="0" algn="l" rtl="0">
              <a:spcBef>
                <a:spcPts val="0"/>
              </a:spcBef>
              <a:buNone/>
              <a:defRPr sz="800" b="1">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100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0"/>
        <p:cNvGrpSpPr/>
        <p:nvPr/>
      </p:nvGrpSpPr>
      <p:grpSpPr>
        <a:xfrm>
          <a:off x="0" y="0"/>
          <a:ext cx="0" cy="0"/>
          <a:chOff x="0" y="0"/>
          <a:chExt cx="0" cy="0"/>
        </a:xfrm>
      </p:grpSpPr>
      <p:cxnSp>
        <p:nvCxnSpPr>
          <p:cNvPr id="21" name="Google Shape;21;p5"/>
          <p:cNvCxnSpPr/>
          <p:nvPr/>
        </p:nvCxnSpPr>
        <p:spPr>
          <a:xfrm>
            <a:off x="469900" y="457200"/>
            <a:ext cx="0" cy="516800"/>
          </a:xfrm>
          <a:prstGeom prst="straightConnector1">
            <a:avLst/>
          </a:prstGeom>
          <a:noFill/>
          <a:ln w="63500" cap="flat" cmpd="sng">
            <a:solidFill>
              <a:srgbClr val="0078C0"/>
            </a:solidFill>
            <a:prstDash val="solid"/>
            <a:miter lim="800000"/>
            <a:headEnd type="none" w="sm" len="sm"/>
            <a:tailEnd type="none" w="sm" len="sm"/>
          </a:ln>
        </p:spPr>
      </p:cxnSp>
      <p:pic>
        <p:nvPicPr>
          <p:cNvPr id="22" name="Google Shape;22;p5" descr="casel_clear.tif"/>
          <p:cNvPicPr preferRelativeResize="0"/>
          <p:nvPr/>
        </p:nvPicPr>
        <p:blipFill rotWithShape="1">
          <a:blip r:embed="rId2">
            <a:alphaModFix/>
          </a:blip>
          <a:srcRect/>
          <a:stretch/>
        </p:blipFill>
        <p:spPr>
          <a:xfrm>
            <a:off x="406401" y="6134101"/>
            <a:ext cx="513292" cy="399257"/>
          </a:xfrm>
          <a:prstGeom prst="rect">
            <a:avLst/>
          </a:prstGeom>
          <a:noFill/>
          <a:ln>
            <a:noFill/>
          </a:ln>
        </p:spPr>
      </p:pic>
      <p:sp>
        <p:nvSpPr>
          <p:cNvPr id="23" name="Google Shape;23;p5"/>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24" name="Google Shape;24;p5"/>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spcAft>
                <a:spcPts val="0"/>
              </a:spcAft>
              <a:buNone/>
              <a:defRPr sz="800" b="0" i="0">
                <a:solidFill>
                  <a:schemeClr val="accent2"/>
                </a:solidFill>
                <a:latin typeface="Calibri"/>
                <a:ea typeface="Calibri"/>
                <a:cs typeface="Calibri"/>
                <a:sym typeface="Calibri"/>
              </a:defRPr>
            </a:lvl1pPr>
            <a:lvl2pPr marL="0" marR="0" lvl="1" indent="0" algn="l" rtl="0">
              <a:spcBef>
                <a:spcPts val="0"/>
              </a:spcBef>
              <a:spcAft>
                <a:spcPts val="0"/>
              </a:spcAft>
              <a:buNone/>
              <a:defRPr sz="800" b="0" i="0">
                <a:solidFill>
                  <a:schemeClr val="accent2"/>
                </a:solidFill>
                <a:latin typeface="Calibri"/>
                <a:ea typeface="Calibri"/>
                <a:cs typeface="Calibri"/>
                <a:sym typeface="Calibri"/>
              </a:defRPr>
            </a:lvl2pPr>
            <a:lvl3pPr marL="0" marR="0" lvl="2" indent="0" algn="l" rtl="0">
              <a:spcBef>
                <a:spcPts val="0"/>
              </a:spcBef>
              <a:spcAft>
                <a:spcPts val="0"/>
              </a:spcAft>
              <a:buNone/>
              <a:defRPr sz="800" b="0" i="0">
                <a:solidFill>
                  <a:schemeClr val="accent2"/>
                </a:solidFill>
                <a:latin typeface="Calibri"/>
                <a:ea typeface="Calibri"/>
                <a:cs typeface="Calibri"/>
                <a:sym typeface="Calibri"/>
              </a:defRPr>
            </a:lvl3pPr>
            <a:lvl4pPr marL="0" marR="0" lvl="3" indent="0" algn="l" rtl="0">
              <a:spcBef>
                <a:spcPts val="0"/>
              </a:spcBef>
              <a:spcAft>
                <a:spcPts val="0"/>
              </a:spcAft>
              <a:buNone/>
              <a:defRPr sz="800" b="0" i="0">
                <a:solidFill>
                  <a:schemeClr val="accent2"/>
                </a:solidFill>
                <a:latin typeface="Calibri"/>
                <a:ea typeface="Calibri"/>
                <a:cs typeface="Calibri"/>
                <a:sym typeface="Calibri"/>
              </a:defRPr>
            </a:lvl4pPr>
            <a:lvl5pPr marL="0" marR="0" lvl="4" indent="0" algn="l" rtl="0">
              <a:spcBef>
                <a:spcPts val="0"/>
              </a:spcBef>
              <a:spcAft>
                <a:spcPts val="0"/>
              </a:spcAft>
              <a:buNone/>
              <a:defRPr sz="800" b="0" i="0">
                <a:solidFill>
                  <a:schemeClr val="accent2"/>
                </a:solidFill>
                <a:latin typeface="Calibri"/>
                <a:ea typeface="Calibri"/>
                <a:cs typeface="Calibri"/>
                <a:sym typeface="Calibri"/>
              </a:defRPr>
            </a:lvl5pPr>
            <a:lvl6pPr marL="0" marR="0" lvl="5" indent="0" algn="l" rtl="0">
              <a:spcBef>
                <a:spcPts val="0"/>
              </a:spcBef>
              <a:spcAft>
                <a:spcPts val="0"/>
              </a:spcAft>
              <a:buNone/>
              <a:defRPr sz="800" b="0" i="0">
                <a:solidFill>
                  <a:schemeClr val="accent2"/>
                </a:solidFill>
                <a:latin typeface="Calibri"/>
                <a:ea typeface="Calibri"/>
                <a:cs typeface="Calibri"/>
                <a:sym typeface="Calibri"/>
              </a:defRPr>
            </a:lvl6pPr>
            <a:lvl7pPr marL="0" marR="0" lvl="6" indent="0" algn="l" rtl="0">
              <a:spcBef>
                <a:spcPts val="0"/>
              </a:spcBef>
              <a:spcAft>
                <a:spcPts val="0"/>
              </a:spcAft>
              <a:buNone/>
              <a:defRPr sz="800" b="0" i="0">
                <a:solidFill>
                  <a:schemeClr val="accent2"/>
                </a:solidFill>
                <a:latin typeface="Calibri"/>
                <a:ea typeface="Calibri"/>
                <a:cs typeface="Calibri"/>
                <a:sym typeface="Calibri"/>
              </a:defRPr>
            </a:lvl7pPr>
            <a:lvl8pPr marL="0" marR="0" lvl="7" indent="0" algn="l" rtl="0">
              <a:spcBef>
                <a:spcPts val="0"/>
              </a:spcBef>
              <a:spcAft>
                <a:spcPts val="0"/>
              </a:spcAft>
              <a:buNone/>
              <a:defRPr sz="800" b="0" i="0">
                <a:solidFill>
                  <a:schemeClr val="accent2"/>
                </a:solidFill>
                <a:latin typeface="Calibri"/>
                <a:ea typeface="Calibri"/>
                <a:cs typeface="Calibri"/>
                <a:sym typeface="Calibri"/>
              </a:defRPr>
            </a:lvl8pPr>
            <a:lvl9pPr marL="0" marR="0" lvl="8" indent="0" algn="l" rtl="0">
              <a:spcBef>
                <a:spcPts val="0"/>
              </a:spcBef>
              <a:spcAft>
                <a:spcPts val="0"/>
              </a:spcAft>
              <a:buNone/>
              <a:defRPr sz="800" b="0" i="0">
                <a:solidFill>
                  <a:schemeClr val="accent2"/>
                </a:solidFill>
                <a:latin typeface="Calibri"/>
                <a:ea typeface="Calibri"/>
                <a:cs typeface="Calibri"/>
                <a:sym typeface="Calibri"/>
              </a:defRPr>
            </a:lvl9pPr>
          </a:lstStyle>
          <a:p>
            <a:fld id="{00000000-1234-1234-1234-123412341234}" type="slidenum">
              <a:rPr lang="en-US" smtClean="0"/>
              <a:pPr/>
              <a:t>‹#›</a:t>
            </a:fld>
            <a:endParaRPr lang="en-US"/>
          </a:p>
        </p:txBody>
      </p:sp>
      <p:sp>
        <p:nvSpPr>
          <p:cNvPr id="25" name="Google Shape;25;p5"/>
          <p:cNvSpPr txBox="1">
            <a:spLocks noGrp="1"/>
          </p:cNvSpPr>
          <p:nvPr>
            <p:ph type="body" idx="1"/>
          </p:nvPr>
        </p:nvSpPr>
        <p:spPr>
          <a:xfrm>
            <a:off x="469900" y="1600200"/>
            <a:ext cx="7912000" cy="2286000"/>
          </a:xfrm>
          <a:prstGeom prst="rect">
            <a:avLst/>
          </a:prstGeom>
          <a:noFill/>
          <a:ln>
            <a:noFill/>
          </a:ln>
        </p:spPr>
        <p:txBody>
          <a:bodyPr spcFirstLastPara="1" wrap="square" lIns="41900" tIns="20950" rIns="41900" bIns="20950" anchor="t" anchorCtr="0">
            <a:noAutofit/>
          </a:bodyPr>
          <a:lstStyle>
            <a:lvl1pPr marL="609585" marR="0" lvl="0" indent="-524920" algn="l" rtl="0">
              <a:lnSpc>
                <a:spcPct val="90000"/>
              </a:lnSpc>
              <a:spcBef>
                <a:spcPts val="1200"/>
              </a:spcBef>
              <a:spcAft>
                <a:spcPts val="0"/>
              </a:spcAft>
              <a:buClr>
                <a:schemeClr val="dk1"/>
              </a:buClr>
              <a:buSzPts val="2600"/>
              <a:buFont typeface="Arial"/>
              <a:buChar char="•"/>
              <a:defRPr sz="3467" b="0" i="0" u="none" strike="noStrike" cap="none">
                <a:solidFill>
                  <a:schemeClr val="dk1"/>
                </a:solidFill>
                <a:latin typeface="Calibri"/>
                <a:ea typeface="Calibri"/>
                <a:cs typeface="Calibri"/>
                <a:sym typeface="Calibri"/>
              </a:defRPr>
            </a:lvl1pPr>
            <a:lvl2pPr marL="1219170" marR="0" lvl="1" indent="-491054" algn="l" rtl="0">
              <a:lnSpc>
                <a:spcPct val="90000"/>
              </a:lnSpc>
              <a:spcBef>
                <a:spcPts val="667"/>
              </a:spcBef>
              <a:spcAft>
                <a:spcPts val="0"/>
              </a:spcAft>
              <a:buClr>
                <a:schemeClr val="dk1"/>
              </a:buClr>
              <a:buSzPts val="2200"/>
              <a:buFont typeface="Arial"/>
              <a:buChar char="•"/>
              <a:defRPr sz="2933"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Calibri"/>
                <a:ea typeface="Calibri"/>
                <a:cs typeface="Calibri"/>
                <a:sym typeface="Calibri"/>
              </a:defRPr>
            </a:lvl4pPr>
            <a:lvl5pPr marL="3047924" marR="0" lvl="4"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Calibri"/>
                <a:ea typeface="Calibri"/>
                <a:cs typeface="Calibri"/>
                <a:sym typeface="Calibri"/>
              </a:defRPr>
            </a:lvl5pPr>
            <a:lvl6pPr marL="3657509" marR="0" lvl="5"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6pPr>
            <a:lvl7pPr marL="4267093" marR="0" lvl="6"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7pPr>
            <a:lvl8pPr marL="4876678" marR="0" lvl="7"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8pPr>
            <a:lvl9pPr marL="5486263" marR="0" lvl="8"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21834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2_TITLE and LOGO">
  <p:cSld name="2_TITLE and LOGO">
    <p:spTree>
      <p:nvGrpSpPr>
        <p:cNvPr id="1" name="Shape 26"/>
        <p:cNvGrpSpPr/>
        <p:nvPr/>
      </p:nvGrpSpPr>
      <p:grpSpPr>
        <a:xfrm>
          <a:off x="0" y="0"/>
          <a:ext cx="0" cy="0"/>
          <a:chOff x="0" y="0"/>
          <a:chExt cx="0" cy="0"/>
        </a:xfrm>
      </p:grpSpPr>
      <p:pic>
        <p:nvPicPr>
          <p:cNvPr id="27" name="Google Shape;27;p6" descr="casel_clear.tif"/>
          <p:cNvPicPr preferRelativeResize="0"/>
          <p:nvPr/>
        </p:nvPicPr>
        <p:blipFill rotWithShape="1">
          <a:blip r:embed="rId2">
            <a:alphaModFix/>
          </a:blip>
          <a:srcRect/>
          <a:stretch/>
        </p:blipFill>
        <p:spPr>
          <a:xfrm>
            <a:off x="469586" y="6117170"/>
            <a:ext cx="398989" cy="398989"/>
          </a:xfrm>
          <a:prstGeom prst="rect">
            <a:avLst/>
          </a:prstGeom>
          <a:noFill/>
          <a:ln>
            <a:noFill/>
          </a:ln>
        </p:spPr>
      </p:pic>
      <p:sp>
        <p:nvSpPr>
          <p:cNvPr id="28" name="Google Shape;28;p6"/>
          <p:cNvSpPr txBox="1">
            <a:spLocks noGrp="1"/>
          </p:cNvSpPr>
          <p:nvPr>
            <p:ph type="title"/>
          </p:nvPr>
        </p:nvSpPr>
        <p:spPr>
          <a:xfrm>
            <a:off x="584200" y="380941"/>
            <a:ext cx="3632400" cy="6000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18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cxnSp>
        <p:nvCxnSpPr>
          <p:cNvPr id="29" name="Google Shape;29;p6"/>
          <p:cNvCxnSpPr/>
          <p:nvPr/>
        </p:nvCxnSpPr>
        <p:spPr>
          <a:xfrm>
            <a:off x="469900" y="457200"/>
            <a:ext cx="0" cy="516800"/>
          </a:xfrm>
          <a:prstGeom prst="straightConnector1">
            <a:avLst/>
          </a:prstGeom>
          <a:noFill/>
          <a:ln w="63500" cap="flat" cmpd="sng">
            <a:solidFill>
              <a:srgbClr val="0078C0"/>
            </a:solidFill>
            <a:prstDash val="solid"/>
            <a:miter lim="800000"/>
            <a:headEnd type="none" w="sm" len="sm"/>
            <a:tailEnd type="none" w="sm" len="sm"/>
          </a:ln>
        </p:spPr>
      </p:cxnSp>
      <p:sp>
        <p:nvSpPr>
          <p:cNvPr id="30" name="Google Shape;30;p6"/>
          <p:cNvSpPr txBox="1">
            <a:spLocks noGrp="1"/>
          </p:cNvSpPr>
          <p:nvPr>
            <p:ph type="sldNum" idx="12"/>
          </p:nvPr>
        </p:nvSpPr>
        <p:spPr>
          <a:xfrm>
            <a:off x="11614151" y="6515100"/>
            <a:ext cx="1155600" cy="1268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67" b="1">
                <a:solidFill>
                  <a:srgbClr val="C0C0C8"/>
                </a:solidFill>
                <a:latin typeface="Calibri"/>
                <a:ea typeface="Calibri"/>
                <a:cs typeface="Calibri"/>
                <a:sym typeface="Calibri"/>
              </a:defRPr>
            </a:lvl1pPr>
            <a:lvl2pPr marL="0" marR="0" lvl="1" indent="0" algn="l" rtl="0">
              <a:spcBef>
                <a:spcPts val="0"/>
              </a:spcBef>
              <a:buNone/>
              <a:defRPr sz="667" b="1">
                <a:solidFill>
                  <a:srgbClr val="C0C0C8"/>
                </a:solidFill>
                <a:latin typeface="Calibri"/>
                <a:ea typeface="Calibri"/>
                <a:cs typeface="Calibri"/>
                <a:sym typeface="Calibri"/>
              </a:defRPr>
            </a:lvl2pPr>
            <a:lvl3pPr marL="0" marR="0" lvl="2" indent="0" algn="l" rtl="0">
              <a:spcBef>
                <a:spcPts val="0"/>
              </a:spcBef>
              <a:buNone/>
              <a:defRPr sz="667" b="1">
                <a:solidFill>
                  <a:srgbClr val="C0C0C8"/>
                </a:solidFill>
                <a:latin typeface="Calibri"/>
                <a:ea typeface="Calibri"/>
                <a:cs typeface="Calibri"/>
                <a:sym typeface="Calibri"/>
              </a:defRPr>
            </a:lvl3pPr>
            <a:lvl4pPr marL="0" marR="0" lvl="3" indent="0" algn="l" rtl="0">
              <a:spcBef>
                <a:spcPts val="0"/>
              </a:spcBef>
              <a:buNone/>
              <a:defRPr sz="667" b="1">
                <a:solidFill>
                  <a:srgbClr val="C0C0C8"/>
                </a:solidFill>
                <a:latin typeface="Calibri"/>
                <a:ea typeface="Calibri"/>
                <a:cs typeface="Calibri"/>
                <a:sym typeface="Calibri"/>
              </a:defRPr>
            </a:lvl4pPr>
            <a:lvl5pPr marL="0" marR="0" lvl="4" indent="0" algn="l" rtl="0">
              <a:spcBef>
                <a:spcPts val="0"/>
              </a:spcBef>
              <a:buNone/>
              <a:defRPr sz="667" b="1">
                <a:solidFill>
                  <a:srgbClr val="C0C0C8"/>
                </a:solidFill>
                <a:latin typeface="Calibri"/>
                <a:ea typeface="Calibri"/>
                <a:cs typeface="Calibri"/>
                <a:sym typeface="Calibri"/>
              </a:defRPr>
            </a:lvl5pPr>
            <a:lvl6pPr marL="0" marR="0" lvl="5" indent="0" algn="l" rtl="0">
              <a:spcBef>
                <a:spcPts val="0"/>
              </a:spcBef>
              <a:buNone/>
              <a:defRPr sz="667" b="1">
                <a:solidFill>
                  <a:srgbClr val="C0C0C8"/>
                </a:solidFill>
                <a:latin typeface="Calibri"/>
                <a:ea typeface="Calibri"/>
                <a:cs typeface="Calibri"/>
                <a:sym typeface="Calibri"/>
              </a:defRPr>
            </a:lvl6pPr>
            <a:lvl7pPr marL="0" marR="0" lvl="6" indent="0" algn="l" rtl="0">
              <a:spcBef>
                <a:spcPts val="0"/>
              </a:spcBef>
              <a:buNone/>
              <a:defRPr sz="667" b="1">
                <a:solidFill>
                  <a:srgbClr val="C0C0C8"/>
                </a:solidFill>
                <a:latin typeface="Calibri"/>
                <a:ea typeface="Calibri"/>
                <a:cs typeface="Calibri"/>
                <a:sym typeface="Calibri"/>
              </a:defRPr>
            </a:lvl7pPr>
            <a:lvl8pPr marL="0" marR="0" lvl="7" indent="0" algn="l" rtl="0">
              <a:spcBef>
                <a:spcPts val="0"/>
              </a:spcBef>
              <a:buNone/>
              <a:defRPr sz="667" b="1">
                <a:solidFill>
                  <a:srgbClr val="C0C0C8"/>
                </a:solidFill>
                <a:latin typeface="Calibri"/>
                <a:ea typeface="Calibri"/>
                <a:cs typeface="Calibri"/>
                <a:sym typeface="Calibri"/>
              </a:defRPr>
            </a:lvl8pPr>
            <a:lvl9pPr marL="0" marR="0" lvl="8" indent="0" algn="l" rtl="0">
              <a:spcBef>
                <a:spcPts val="0"/>
              </a:spcBef>
              <a:buNone/>
              <a:defRPr sz="667" b="1">
                <a:solidFill>
                  <a:srgbClr val="C0C0C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84778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31"/>
        <p:cNvGrpSpPr/>
        <p:nvPr/>
      </p:nvGrpSpPr>
      <p:grpSpPr>
        <a:xfrm>
          <a:off x="0" y="0"/>
          <a:ext cx="0" cy="0"/>
          <a:chOff x="0" y="0"/>
          <a:chExt cx="0" cy="0"/>
        </a:xfrm>
      </p:grpSpPr>
      <p:sp>
        <p:nvSpPr>
          <p:cNvPr id="32" name="Google Shape;32;p7"/>
          <p:cNvSpPr>
            <a:spLocks noGrp="1"/>
          </p:cNvSpPr>
          <p:nvPr>
            <p:ph type="pic" idx="2"/>
          </p:nvPr>
        </p:nvSpPr>
        <p:spPr>
          <a:xfrm>
            <a:off x="0" y="0"/>
            <a:ext cx="12192000" cy="68580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1200"/>
              </a:spcBef>
              <a:spcAft>
                <a:spcPts val="0"/>
              </a:spcAft>
              <a:buClr>
                <a:schemeClr val="dk1"/>
              </a:buClr>
              <a:buSzPts val="2600"/>
              <a:buFont typeface="Arial"/>
              <a:buChar char="•"/>
              <a:defRPr sz="3467" b="0" i="0" u="none" strike="noStrike" cap="none">
                <a:solidFill>
                  <a:schemeClr val="dk1"/>
                </a:solidFill>
                <a:latin typeface="Roboto"/>
                <a:ea typeface="Roboto"/>
                <a:cs typeface="Roboto"/>
                <a:sym typeface="Roboto"/>
              </a:defRPr>
            </a:lvl1pPr>
            <a:lvl2pPr marR="0" lvl="1" algn="l" rtl="0">
              <a:lnSpc>
                <a:spcPct val="90000"/>
              </a:lnSpc>
              <a:spcBef>
                <a:spcPts val="667"/>
              </a:spcBef>
              <a:spcAft>
                <a:spcPts val="0"/>
              </a:spcAft>
              <a:buClr>
                <a:schemeClr val="dk1"/>
              </a:buClr>
              <a:buSzPts val="2200"/>
              <a:buFont typeface="Arial"/>
              <a:buChar char="•"/>
              <a:defRPr sz="2933" b="0" i="0" u="none" strike="noStrike" cap="none">
                <a:solidFill>
                  <a:schemeClr val="dk1"/>
                </a:solidFill>
                <a:latin typeface="Roboto"/>
                <a:ea typeface="Roboto"/>
                <a:cs typeface="Roboto"/>
                <a:sym typeface="Roboto"/>
              </a:defRPr>
            </a:lvl2pPr>
            <a:lvl3pPr marR="0" lvl="2"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a:ea typeface="Roboto"/>
                <a:cs typeface="Roboto"/>
                <a:sym typeface="Roboto"/>
              </a:defRPr>
            </a:lvl3pPr>
            <a:lvl4pPr marR="0" lvl="3"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4pPr>
            <a:lvl5pPr marR="0" lvl="4"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5pPr>
            <a:lvl6pPr marR="0" lvl="5"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6pPr>
            <a:lvl7pPr marR="0" lvl="6"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7pPr>
            <a:lvl8pPr marR="0" lvl="7"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8pPr>
            <a:lvl9pPr marR="0" lvl="8"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9pPr>
          </a:lstStyle>
          <a:p>
            <a:endParaRPr/>
          </a:p>
        </p:txBody>
      </p:sp>
      <p:sp>
        <p:nvSpPr>
          <p:cNvPr id="33" name="Google Shape;33;p7"/>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a:solidFill>
                  <a:schemeClr val="accent2"/>
                </a:solidFill>
                <a:latin typeface="Roboto"/>
                <a:ea typeface="Roboto"/>
                <a:cs typeface="Roboto"/>
                <a:sym typeface="Roboto"/>
              </a:defRPr>
            </a:lvl1pPr>
            <a:lvl2pPr marL="0" marR="0" lvl="1" indent="0" algn="l" rtl="0">
              <a:spcBef>
                <a:spcPts val="0"/>
              </a:spcBef>
              <a:buNone/>
              <a:defRPr sz="800" b="1">
                <a:solidFill>
                  <a:schemeClr val="accent2"/>
                </a:solidFill>
                <a:latin typeface="Roboto"/>
                <a:ea typeface="Roboto"/>
                <a:cs typeface="Roboto"/>
                <a:sym typeface="Roboto"/>
              </a:defRPr>
            </a:lvl2pPr>
            <a:lvl3pPr marL="0" marR="0" lvl="2" indent="0" algn="l" rtl="0">
              <a:spcBef>
                <a:spcPts val="0"/>
              </a:spcBef>
              <a:buNone/>
              <a:defRPr sz="800" b="1">
                <a:solidFill>
                  <a:schemeClr val="accent2"/>
                </a:solidFill>
                <a:latin typeface="Roboto"/>
                <a:ea typeface="Roboto"/>
                <a:cs typeface="Roboto"/>
                <a:sym typeface="Roboto"/>
              </a:defRPr>
            </a:lvl3pPr>
            <a:lvl4pPr marL="0" marR="0" lvl="3" indent="0" algn="l" rtl="0">
              <a:spcBef>
                <a:spcPts val="0"/>
              </a:spcBef>
              <a:buNone/>
              <a:defRPr sz="800" b="1">
                <a:solidFill>
                  <a:schemeClr val="accent2"/>
                </a:solidFill>
                <a:latin typeface="Roboto"/>
                <a:ea typeface="Roboto"/>
                <a:cs typeface="Roboto"/>
                <a:sym typeface="Roboto"/>
              </a:defRPr>
            </a:lvl4pPr>
            <a:lvl5pPr marL="0" marR="0" lvl="4" indent="0" algn="l" rtl="0">
              <a:spcBef>
                <a:spcPts val="0"/>
              </a:spcBef>
              <a:buNone/>
              <a:defRPr sz="800" b="1">
                <a:solidFill>
                  <a:schemeClr val="accent2"/>
                </a:solidFill>
                <a:latin typeface="Roboto"/>
                <a:ea typeface="Roboto"/>
                <a:cs typeface="Roboto"/>
                <a:sym typeface="Roboto"/>
              </a:defRPr>
            </a:lvl5pPr>
            <a:lvl6pPr marL="0" marR="0" lvl="5" indent="0" algn="l" rtl="0">
              <a:spcBef>
                <a:spcPts val="0"/>
              </a:spcBef>
              <a:buNone/>
              <a:defRPr sz="800" b="1">
                <a:solidFill>
                  <a:schemeClr val="accent2"/>
                </a:solidFill>
                <a:latin typeface="Roboto"/>
                <a:ea typeface="Roboto"/>
                <a:cs typeface="Roboto"/>
                <a:sym typeface="Roboto"/>
              </a:defRPr>
            </a:lvl6pPr>
            <a:lvl7pPr marL="0" marR="0" lvl="6" indent="0" algn="l" rtl="0">
              <a:spcBef>
                <a:spcPts val="0"/>
              </a:spcBef>
              <a:buNone/>
              <a:defRPr sz="800" b="1">
                <a:solidFill>
                  <a:schemeClr val="accent2"/>
                </a:solidFill>
                <a:latin typeface="Roboto"/>
                <a:ea typeface="Roboto"/>
                <a:cs typeface="Roboto"/>
                <a:sym typeface="Roboto"/>
              </a:defRPr>
            </a:lvl7pPr>
            <a:lvl8pPr marL="0" marR="0" lvl="7" indent="0" algn="l" rtl="0">
              <a:spcBef>
                <a:spcPts val="0"/>
              </a:spcBef>
              <a:buNone/>
              <a:defRPr sz="800" b="1">
                <a:solidFill>
                  <a:schemeClr val="accent2"/>
                </a:solidFill>
                <a:latin typeface="Roboto"/>
                <a:ea typeface="Roboto"/>
                <a:cs typeface="Roboto"/>
                <a:sym typeface="Roboto"/>
              </a:defRPr>
            </a:lvl8pPr>
            <a:lvl9pPr marL="0" marR="0" lvl="8" indent="0" algn="l" rtl="0">
              <a:spcBef>
                <a:spcPts val="0"/>
              </a:spcBef>
              <a:buNone/>
              <a:defRPr sz="800" b="1">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1651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a:solidFill>
                  <a:schemeClr val="accent2"/>
                </a:solidFill>
                <a:latin typeface="Roboto"/>
                <a:ea typeface="Roboto"/>
                <a:cs typeface="Roboto"/>
                <a:sym typeface="Roboto"/>
              </a:defRPr>
            </a:lvl1pPr>
            <a:lvl2pPr marL="0" marR="0" lvl="1" indent="0" algn="l" rtl="0">
              <a:spcBef>
                <a:spcPts val="0"/>
              </a:spcBef>
              <a:buNone/>
              <a:defRPr sz="800" b="1">
                <a:solidFill>
                  <a:schemeClr val="accent2"/>
                </a:solidFill>
                <a:latin typeface="Roboto"/>
                <a:ea typeface="Roboto"/>
                <a:cs typeface="Roboto"/>
                <a:sym typeface="Roboto"/>
              </a:defRPr>
            </a:lvl2pPr>
            <a:lvl3pPr marL="0" marR="0" lvl="2" indent="0" algn="l" rtl="0">
              <a:spcBef>
                <a:spcPts val="0"/>
              </a:spcBef>
              <a:buNone/>
              <a:defRPr sz="800" b="1">
                <a:solidFill>
                  <a:schemeClr val="accent2"/>
                </a:solidFill>
                <a:latin typeface="Roboto"/>
                <a:ea typeface="Roboto"/>
                <a:cs typeface="Roboto"/>
                <a:sym typeface="Roboto"/>
              </a:defRPr>
            </a:lvl3pPr>
            <a:lvl4pPr marL="0" marR="0" lvl="3" indent="0" algn="l" rtl="0">
              <a:spcBef>
                <a:spcPts val="0"/>
              </a:spcBef>
              <a:buNone/>
              <a:defRPr sz="800" b="1">
                <a:solidFill>
                  <a:schemeClr val="accent2"/>
                </a:solidFill>
                <a:latin typeface="Roboto"/>
                <a:ea typeface="Roboto"/>
                <a:cs typeface="Roboto"/>
                <a:sym typeface="Roboto"/>
              </a:defRPr>
            </a:lvl4pPr>
            <a:lvl5pPr marL="0" marR="0" lvl="4" indent="0" algn="l" rtl="0">
              <a:spcBef>
                <a:spcPts val="0"/>
              </a:spcBef>
              <a:buNone/>
              <a:defRPr sz="800" b="1">
                <a:solidFill>
                  <a:schemeClr val="accent2"/>
                </a:solidFill>
                <a:latin typeface="Roboto"/>
                <a:ea typeface="Roboto"/>
                <a:cs typeface="Roboto"/>
                <a:sym typeface="Roboto"/>
              </a:defRPr>
            </a:lvl5pPr>
            <a:lvl6pPr marL="0" marR="0" lvl="5" indent="0" algn="l" rtl="0">
              <a:spcBef>
                <a:spcPts val="0"/>
              </a:spcBef>
              <a:buNone/>
              <a:defRPr sz="800" b="1">
                <a:solidFill>
                  <a:schemeClr val="accent2"/>
                </a:solidFill>
                <a:latin typeface="Roboto"/>
                <a:ea typeface="Roboto"/>
                <a:cs typeface="Roboto"/>
                <a:sym typeface="Roboto"/>
              </a:defRPr>
            </a:lvl6pPr>
            <a:lvl7pPr marL="0" marR="0" lvl="6" indent="0" algn="l" rtl="0">
              <a:spcBef>
                <a:spcPts val="0"/>
              </a:spcBef>
              <a:buNone/>
              <a:defRPr sz="800" b="1">
                <a:solidFill>
                  <a:schemeClr val="accent2"/>
                </a:solidFill>
                <a:latin typeface="Roboto"/>
                <a:ea typeface="Roboto"/>
                <a:cs typeface="Roboto"/>
                <a:sym typeface="Roboto"/>
              </a:defRPr>
            </a:lvl7pPr>
            <a:lvl8pPr marL="0" marR="0" lvl="7" indent="0" algn="l" rtl="0">
              <a:spcBef>
                <a:spcPts val="0"/>
              </a:spcBef>
              <a:buNone/>
              <a:defRPr sz="800" b="1">
                <a:solidFill>
                  <a:schemeClr val="accent2"/>
                </a:solidFill>
                <a:latin typeface="Roboto"/>
                <a:ea typeface="Roboto"/>
                <a:cs typeface="Roboto"/>
                <a:sym typeface="Roboto"/>
              </a:defRPr>
            </a:lvl8pPr>
            <a:lvl9pPr marL="0" marR="0" lvl="8" indent="0" algn="l" rtl="0">
              <a:spcBef>
                <a:spcPts val="0"/>
              </a:spcBef>
              <a:buNone/>
              <a:defRPr sz="800" b="1">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8905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LOGO">
  <p:cSld name="TITLE and LOGO">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8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cxnSp>
        <p:nvCxnSpPr>
          <p:cNvPr id="38" name="Google Shape;38;p9"/>
          <p:cNvCxnSpPr/>
          <p:nvPr/>
        </p:nvCxnSpPr>
        <p:spPr>
          <a:xfrm>
            <a:off x="469900" y="457200"/>
            <a:ext cx="0" cy="516800"/>
          </a:xfrm>
          <a:prstGeom prst="straightConnector1">
            <a:avLst/>
          </a:prstGeom>
          <a:noFill/>
          <a:ln w="63500" cap="flat" cmpd="sng">
            <a:solidFill>
              <a:srgbClr val="0078C0"/>
            </a:solidFill>
            <a:prstDash val="solid"/>
            <a:miter lim="800000"/>
            <a:headEnd type="none" w="sm" len="sm"/>
            <a:tailEnd type="none" w="sm" len="sm"/>
          </a:ln>
        </p:spPr>
      </p:cxnSp>
      <p:cxnSp>
        <p:nvCxnSpPr>
          <p:cNvPr id="39" name="Google Shape;39;p9"/>
          <p:cNvCxnSpPr/>
          <p:nvPr/>
        </p:nvCxnSpPr>
        <p:spPr>
          <a:xfrm>
            <a:off x="469900" y="6124656"/>
            <a:ext cx="0" cy="370400"/>
          </a:xfrm>
          <a:prstGeom prst="straightConnector1">
            <a:avLst/>
          </a:prstGeom>
          <a:noFill/>
          <a:ln w="63500" cap="flat" cmpd="sng">
            <a:solidFill>
              <a:srgbClr val="0078C0"/>
            </a:solidFill>
            <a:prstDash val="solid"/>
            <a:miter lim="800000"/>
            <a:headEnd type="none" w="sm" len="sm"/>
            <a:tailEnd type="none" w="sm" len="sm"/>
          </a:ln>
        </p:spPr>
      </p:cxnSp>
      <p:pic>
        <p:nvPicPr>
          <p:cNvPr id="40" name="Google Shape;40;p9" descr="casel_clear.tif"/>
          <p:cNvPicPr preferRelativeResize="0"/>
          <p:nvPr/>
        </p:nvPicPr>
        <p:blipFill rotWithShape="1">
          <a:blip r:embed="rId2">
            <a:alphaModFix/>
          </a:blip>
          <a:srcRect/>
          <a:stretch/>
        </p:blipFill>
        <p:spPr>
          <a:xfrm>
            <a:off x="558801" y="6134100"/>
            <a:ext cx="512985" cy="398989"/>
          </a:xfrm>
          <a:prstGeom prst="rect">
            <a:avLst/>
          </a:prstGeom>
          <a:noFill/>
          <a:ln>
            <a:noFill/>
          </a:ln>
        </p:spPr>
      </p:pic>
      <p:sp>
        <p:nvSpPr>
          <p:cNvPr id="41" name="Google Shape;41;p9"/>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a:solidFill>
                  <a:schemeClr val="accent2"/>
                </a:solidFill>
                <a:latin typeface="Roboto"/>
                <a:ea typeface="Roboto"/>
                <a:cs typeface="Roboto"/>
                <a:sym typeface="Roboto"/>
              </a:defRPr>
            </a:lvl1pPr>
            <a:lvl2pPr marL="0" marR="0" lvl="1" indent="0" algn="l" rtl="0">
              <a:spcBef>
                <a:spcPts val="0"/>
              </a:spcBef>
              <a:buNone/>
              <a:defRPr sz="800" b="1">
                <a:solidFill>
                  <a:schemeClr val="accent2"/>
                </a:solidFill>
                <a:latin typeface="Roboto"/>
                <a:ea typeface="Roboto"/>
                <a:cs typeface="Roboto"/>
                <a:sym typeface="Roboto"/>
              </a:defRPr>
            </a:lvl2pPr>
            <a:lvl3pPr marL="0" marR="0" lvl="2" indent="0" algn="l" rtl="0">
              <a:spcBef>
                <a:spcPts val="0"/>
              </a:spcBef>
              <a:buNone/>
              <a:defRPr sz="800" b="1">
                <a:solidFill>
                  <a:schemeClr val="accent2"/>
                </a:solidFill>
                <a:latin typeface="Roboto"/>
                <a:ea typeface="Roboto"/>
                <a:cs typeface="Roboto"/>
                <a:sym typeface="Roboto"/>
              </a:defRPr>
            </a:lvl3pPr>
            <a:lvl4pPr marL="0" marR="0" lvl="3" indent="0" algn="l" rtl="0">
              <a:spcBef>
                <a:spcPts val="0"/>
              </a:spcBef>
              <a:buNone/>
              <a:defRPr sz="800" b="1">
                <a:solidFill>
                  <a:schemeClr val="accent2"/>
                </a:solidFill>
                <a:latin typeface="Roboto"/>
                <a:ea typeface="Roboto"/>
                <a:cs typeface="Roboto"/>
                <a:sym typeface="Roboto"/>
              </a:defRPr>
            </a:lvl4pPr>
            <a:lvl5pPr marL="0" marR="0" lvl="4" indent="0" algn="l" rtl="0">
              <a:spcBef>
                <a:spcPts val="0"/>
              </a:spcBef>
              <a:buNone/>
              <a:defRPr sz="800" b="1">
                <a:solidFill>
                  <a:schemeClr val="accent2"/>
                </a:solidFill>
                <a:latin typeface="Roboto"/>
                <a:ea typeface="Roboto"/>
                <a:cs typeface="Roboto"/>
                <a:sym typeface="Roboto"/>
              </a:defRPr>
            </a:lvl5pPr>
            <a:lvl6pPr marL="0" marR="0" lvl="5" indent="0" algn="l" rtl="0">
              <a:spcBef>
                <a:spcPts val="0"/>
              </a:spcBef>
              <a:buNone/>
              <a:defRPr sz="800" b="1">
                <a:solidFill>
                  <a:schemeClr val="accent2"/>
                </a:solidFill>
                <a:latin typeface="Roboto"/>
                <a:ea typeface="Roboto"/>
                <a:cs typeface="Roboto"/>
                <a:sym typeface="Roboto"/>
              </a:defRPr>
            </a:lvl6pPr>
            <a:lvl7pPr marL="0" marR="0" lvl="6" indent="0" algn="l" rtl="0">
              <a:spcBef>
                <a:spcPts val="0"/>
              </a:spcBef>
              <a:buNone/>
              <a:defRPr sz="800" b="1">
                <a:solidFill>
                  <a:schemeClr val="accent2"/>
                </a:solidFill>
                <a:latin typeface="Roboto"/>
                <a:ea typeface="Roboto"/>
                <a:cs typeface="Roboto"/>
                <a:sym typeface="Roboto"/>
              </a:defRPr>
            </a:lvl7pPr>
            <a:lvl8pPr marL="0" marR="0" lvl="7" indent="0" algn="l" rtl="0">
              <a:spcBef>
                <a:spcPts val="0"/>
              </a:spcBef>
              <a:buNone/>
              <a:defRPr sz="800" b="1">
                <a:solidFill>
                  <a:schemeClr val="accent2"/>
                </a:solidFill>
                <a:latin typeface="Roboto"/>
                <a:ea typeface="Roboto"/>
                <a:cs typeface="Roboto"/>
                <a:sym typeface="Roboto"/>
              </a:defRPr>
            </a:lvl8pPr>
            <a:lvl9pPr marL="0" marR="0" lvl="8" indent="0" algn="l" rtl="0">
              <a:spcBef>
                <a:spcPts val="0"/>
              </a:spcBef>
              <a:buNone/>
              <a:defRPr sz="800" b="1">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845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DARK TOP SLIDE">
  <p:cSld name="DARK TOP SLIDE">
    <p:spTree>
      <p:nvGrpSpPr>
        <p:cNvPr id="1" name="Shape 42"/>
        <p:cNvGrpSpPr/>
        <p:nvPr/>
      </p:nvGrpSpPr>
      <p:grpSpPr>
        <a:xfrm>
          <a:off x="0" y="0"/>
          <a:ext cx="0" cy="0"/>
          <a:chOff x="0" y="0"/>
          <a:chExt cx="0" cy="0"/>
        </a:xfrm>
      </p:grpSpPr>
      <p:sp>
        <p:nvSpPr>
          <p:cNvPr id="43" name="Google Shape;43;p10"/>
          <p:cNvSpPr/>
          <p:nvPr/>
        </p:nvSpPr>
        <p:spPr>
          <a:xfrm>
            <a:off x="0" y="0"/>
            <a:ext cx="12192000" cy="3429200"/>
          </a:xfrm>
          <a:prstGeom prst="rect">
            <a:avLst/>
          </a:prstGeom>
          <a:solidFill>
            <a:schemeClr val="dk1"/>
          </a:solidFill>
          <a:ln>
            <a:noFill/>
          </a:ln>
        </p:spPr>
        <p:txBody>
          <a:bodyPr spcFirstLastPara="1" wrap="square" lIns="55867" tIns="27933" rIns="55867" bIns="27933" anchor="ctr" anchorCtr="0">
            <a:noAutofit/>
          </a:bodyPr>
          <a:lstStyle/>
          <a:p>
            <a:pPr marL="0" marR="0" lvl="0" indent="0" algn="ctr" rtl="0">
              <a:spcBef>
                <a:spcPts val="0"/>
              </a:spcBef>
              <a:spcAft>
                <a:spcPts val="0"/>
              </a:spcAft>
              <a:buNone/>
            </a:pPr>
            <a:endParaRPr sz="1733">
              <a:solidFill>
                <a:schemeClr val="dk1"/>
              </a:solidFill>
              <a:latin typeface="Roboto"/>
              <a:ea typeface="Roboto"/>
              <a:cs typeface="Roboto"/>
              <a:sym typeface="Roboto"/>
            </a:endParaRPr>
          </a:p>
        </p:txBody>
      </p:sp>
      <p:sp>
        <p:nvSpPr>
          <p:cNvPr id="44" name="Google Shape;44;p10"/>
          <p:cNvSpPr txBox="1"/>
          <p:nvPr/>
        </p:nvSpPr>
        <p:spPr>
          <a:xfrm>
            <a:off x="584200" y="6054272"/>
            <a:ext cx="724000" cy="477200"/>
          </a:xfrm>
          <a:prstGeom prst="rect">
            <a:avLst/>
          </a:prstGeom>
          <a:noFill/>
          <a:ln>
            <a:noFill/>
          </a:ln>
        </p:spPr>
        <p:txBody>
          <a:bodyPr spcFirstLastPara="1" wrap="square" lIns="55867" tIns="27933" rIns="55867" bIns="27933" anchor="t" anchorCtr="0">
            <a:noAutofit/>
          </a:bodyPr>
          <a:lstStyle/>
          <a:p>
            <a:pPr marL="0" marR="0" lvl="0" indent="0" algn="l" rtl="0">
              <a:spcBef>
                <a:spcPts val="0"/>
              </a:spcBef>
              <a:spcAft>
                <a:spcPts val="0"/>
              </a:spcAft>
              <a:buNone/>
            </a:pPr>
            <a:r>
              <a:rPr lang="en-US" sz="1733" b="1">
                <a:solidFill>
                  <a:schemeClr val="accent2"/>
                </a:solidFill>
                <a:latin typeface="Roboto"/>
                <a:ea typeface="Roboto"/>
                <a:cs typeface="Roboto"/>
                <a:sym typeface="Roboto"/>
              </a:rPr>
              <a:t>your logo</a:t>
            </a:r>
            <a:endParaRPr sz="1200" b="1">
              <a:solidFill>
                <a:schemeClr val="accent2"/>
              </a:solidFill>
              <a:latin typeface="Roboto"/>
              <a:ea typeface="Roboto"/>
              <a:cs typeface="Roboto"/>
              <a:sym typeface="Roboto"/>
            </a:endParaRPr>
          </a:p>
        </p:txBody>
      </p:sp>
      <p:sp>
        <p:nvSpPr>
          <p:cNvPr id="45" name="Google Shape;45;p10"/>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lt2"/>
              </a:buClr>
              <a:buSzPts val="2100"/>
              <a:buFont typeface="Roboto"/>
              <a:buNone/>
              <a:defRPr sz="2800" b="1" i="0" u="none" strike="noStrike" cap="none">
                <a:solidFill>
                  <a:schemeClr val="lt2"/>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cxnSp>
        <p:nvCxnSpPr>
          <p:cNvPr id="46" name="Google Shape;46;p10"/>
          <p:cNvCxnSpPr/>
          <p:nvPr/>
        </p:nvCxnSpPr>
        <p:spPr>
          <a:xfrm>
            <a:off x="469900" y="457200"/>
            <a:ext cx="0" cy="516800"/>
          </a:xfrm>
          <a:prstGeom prst="straightConnector1">
            <a:avLst/>
          </a:prstGeom>
          <a:noFill/>
          <a:ln w="63500" cap="flat" cmpd="sng">
            <a:solidFill>
              <a:srgbClr val="0078C0"/>
            </a:solidFill>
            <a:prstDash val="solid"/>
            <a:miter lim="800000"/>
            <a:headEnd type="none" w="sm" len="sm"/>
            <a:tailEnd type="none" w="sm" len="sm"/>
          </a:ln>
        </p:spPr>
      </p:cxnSp>
      <p:cxnSp>
        <p:nvCxnSpPr>
          <p:cNvPr id="47" name="Google Shape;47;p10"/>
          <p:cNvCxnSpPr/>
          <p:nvPr/>
        </p:nvCxnSpPr>
        <p:spPr>
          <a:xfrm>
            <a:off x="469900" y="6124656"/>
            <a:ext cx="0" cy="370400"/>
          </a:xfrm>
          <a:prstGeom prst="straightConnector1">
            <a:avLst/>
          </a:prstGeom>
          <a:noFill/>
          <a:ln w="63500" cap="flat" cmpd="sng">
            <a:solidFill>
              <a:srgbClr val="0078C0"/>
            </a:solidFill>
            <a:prstDash val="solid"/>
            <a:miter lim="800000"/>
            <a:headEnd type="none" w="sm" len="sm"/>
            <a:tailEnd type="none" w="sm" len="sm"/>
          </a:ln>
        </p:spPr>
      </p:cxnSp>
      <p:sp>
        <p:nvSpPr>
          <p:cNvPr id="48" name="Google Shape;48;p10"/>
          <p:cNvSpPr txBox="1">
            <a:spLocks noGrp="1"/>
          </p:cNvSpPr>
          <p:nvPr>
            <p:ph type="sldNum" idx="12"/>
          </p:nvPr>
        </p:nvSpPr>
        <p:spPr>
          <a:xfrm>
            <a:off x="11614151" y="6515100"/>
            <a:ext cx="1155600" cy="1540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800" b="1">
                <a:solidFill>
                  <a:schemeClr val="accent2"/>
                </a:solidFill>
                <a:latin typeface="Roboto"/>
                <a:ea typeface="Roboto"/>
                <a:cs typeface="Roboto"/>
                <a:sym typeface="Roboto"/>
              </a:defRPr>
            </a:lvl1pPr>
            <a:lvl2pPr marL="0" marR="0" lvl="1" indent="0" algn="l" rtl="0">
              <a:spcBef>
                <a:spcPts val="0"/>
              </a:spcBef>
              <a:buNone/>
              <a:defRPr sz="800" b="1">
                <a:solidFill>
                  <a:schemeClr val="accent2"/>
                </a:solidFill>
                <a:latin typeface="Roboto"/>
                <a:ea typeface="Roboto"/>
                <a:cs typeface="Roboto"/>
                <a:sym typeface="Roboto"/>
              </a:defRPr>
            </a:lvl2pPr>
            <a:lvl3pPr marL="0" marR="0" lvl="2" indent="0" algn="l" rtl="0">
              <a:spcBef>
                <a:spcPts val="0"/>
              </a:spcBef>
              <a:buNone/>
              <a:defRPr sz="800" b="1">
                <a:solidFill>
                  <a:schemeClr val="accent2"/>
                </a:solidFill>
                <a:latin typeface="Roboto"/>
                <a:ea typeface="Roboto"/>
                <a:cs typeface="Roboto"/>
                <a:sym typeface="Roboto"/>
              </a:defRPr>
            </a:lvl3pPr>
            <a:lvl4pPr marL="0" marR="0" lvl="3" indent="0" algn="l" rtl="0">
              <a:spcBef>
                <a:spcPts val="0"/>
              </a:spcBef>
              <a:buNone/>
              <a:defRPr sz="800" b="1">
                <a:solidFill>
                  <a:schemeClr val="accent2"/>
                </a:solidFill>
                <a:latin typeface="Roboto"/>
                <a:ea typeface="Roboto"/>
                <a:cs typeface="Roboto"/>
                <a:sym typeface="Roboto"/>
              </a:defRPr>
            </a:lvl4pPr>
            <a:lvl5pPr marL="0" marR="0" lvl="4" indent="0" algn="l" rtl="0">
              <a:spcBef>
                <a:spcPts val="0"/>
              </a:spcBef>
              <a:buNone/>
              <a:defRPr sz="800" b="1">
                <a:solidFill>
                  <a:schemeClr val="accent2"/>
                </a:solidFill>
                <a:latin typeface="Roboto"/>
                <a:ea typeface="Roboto"/>
                <a:cs typeface="Roboto"/>
                <a:sym typeface="Roboto"/>
              </a:defRPr>
            </a:lvl5pPr>
            <a:lvl6pPr marL="0" marR="0" lvl="5" indent="0" algn="l" rtl="0">
              <a:spcBef>
                <a:spcPts val="0"/>
              </a:spcBef>
              <a:buNone/>
              <a:defRPr sz="800" b="1">
                <a:solidFill>
                  <a:schemeClr val="accent2"/>
                </a:solidFill>
                <a:latin typeface="Roboto"/>
                <a:ea typeface="Roboto"/>
                <a:cs typeface="Roboto"/>
                <a:sym typeface="Roboto"/>
              </a:defRPr>
            </a:lvl6pPr>
            <a:lvl7pPr marL="0" marR="0" lvl="6" indent="0" algn="l" rtl="0">
              <a:spcBef>
                <a:spcPts val="0"/>
              </a:spcBef>
              <a:buNone/>
              <a:defRPr sz="800" b="1">
                <a:solidFill>
                  <a:schemeClr val="accent2"/>
                </a:solidFill>
                <a:latin typeface="Roboto"/>
                <a:ea typeface="Roboto"/>
                <a:cs typeface="Roboto"/>
                <a:sym typeface="Roboto"/>
              </a:defRPr>
            </a:lvl7pPr>
            <a:lvl8pPr marL="0" marR="0" lvl="7" indent="0" algn="l" rtl="0">
              <a:spcBef>
                <a:spcPts val="0"/>
              </a:spcBef>
              <a:buNone/>
              <a:defRPr sz="800" b="1">
                <a:solidFill>
                  <a:schemeClr val="accent2"/>
                </a:solidFill>
                <a:latin typeface="Roboto"/>
                <a:ea typeface="Roboto"/>
                <a:cs typeface="Roboto"/>
                <a:sym typeface="Roboto"/>
              </a:defRPr>
            </a:lvl8pPr>
            <a:lvl9pPr marL="0" marR="0" lvl="8" indent="0" algn="l" rtl="0">
              <a:spcBef>
                <a:spcPts val="0"/>
              </a:spcBef>
              <a:buNone/>
              <a:defRPr sz="800" b="1">
                <a:solidFill>
                  <a:schemeClr val="accent2"/>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1709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DARK MIDDLE">
  <p:cSld name="DARK MIDDLE">
    <p:spTree>
      <p:nvGrpSpPr>
        <p:cNvPr id="1" name="Shape 49"/>
        <p:cNvGrpSpPr/>
        <p:nvPr/>
      </p:nvGrpSpPr>
      <p:grpSpPr>
        <a:xfrm>
          <a:off x="0" y="0"/>
          <a:ext cx="0" cy="0"/>
          <a:chOff x="0" y="0"/>
          <a:chExt cx="0" cy="0"/>
        </a:xfrm>
      </p:grpSpPr>
      <p:sp>
        <p:nvSpPr>
          <p:cNvPr id="50" name="Google Shape;50;p11"/>
          <p:cNvSpPr txBox="1"/>
          <p:nvPr/>
        </p:nvSpPr>
        <p:spPr>
          <a:xfrm>
            <a:off x="584200" y="6054272"/>
            <a:ext cx="724000" cy="477200"/>
          </a:xfrm>
          <a:prstGeom prst="rect">
            <a:avLst/>
          </a:prstGeom>
          <a:noFill/>
          <a:ln>
            <a:noFill/>
          </a:ln>
        </p:spPr>
        <p:txBody>
          <a:bodyPr spcFirstLastPara="1" wrap="square" lIns="55867" tIns="27933" rIns="55867" bIns="27933" anchor="t" anchorCtr="0">
            <a:noAutofit/>
          </a:bodyPr>
          <a:lstStyle/>
          <a:p>
            <a:pPr marL="0" marR="0" lvl="0" indent="0" algn="l" rtl="0">
              <a:spcBef>
                <a:spcPts val="0"/>
              </a:spcBef>
              <a:spcAft>
                <a:spcPts val="0"/>
              </a:spcAft>
              <a:buNone/>
            </a:pPr>
            <a:r>
              <a:rPr lang="en-US" sz="1733" b="1">
                <a:solidFill>
                  <a:schemeClr val="accent2"/>
                </a:solidFill>
                <a:latin typeface="Roboto"/>
                <a:ea typeface="Roboto"/>
                <a:cs typeface="Roboto"/>
                <a:sym typeface="Roboto"/>
              </a:rPr>
              <a:t>your logo</a:t>
            </a:r>
            <a:endParaRPr sz="1200" b="1">
              <a:solidFill>
                <a:schemeClr val="accent2"/>
              </a:solidFill>
              <a:latin typeface="Roboto"/>
              <a:ea typeface="Roboto"/>
              <a:cs typeface="Roboto"/>
              <a:sym typeface="Roboto"/>
            </a:endParaRPr>
          </a:p>
        </p:txBody>
      </p:sp>
      <p:sp>
        <p:nvSpPr>
          <p:cNvPr id="51" name="Google Shape;51;p11"/>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8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52" name="Google Shape;52;p11"/>
          <p:cNvSpPr txBox="1">
            <a:spLocks noGrp="1"/>
          </p:cNvSpPr>
          <p:nvPr>
            <p:ph type="sldNum" idx="12"/>
          </p:nvPr>
        </p:nvSpPr>
        <p:spPr>
          <a:xfrm>
            <a:off x="11277600" y="6048457"/>
            <a:ext cx="1155600" cy="4772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733" b="1">
                <a:solidFill>
                  <a:schemeClr val="accent2"/>
                </a:solidFill>
                <a:latin typeface="Roboto"/>
                <a:ea typeface="Roboto"/>
                <a:cs typeface="Roboto"/>
                <a:sym typeface="Roboto"/>
              </a:defRPr>
            </a:lvl1pPr>
            <a:lvl2pPr marL="0" marR="0" lvl="1" indent="0" algn="l" rtl="0">
              <a:spcBef>
                <a:spcPts val="0"/>
              </a:spcBef>
              <a:buNone/>
              <a:defRPr sz="1733" b="1">
                <a:solidFill>
                  <a:schemeClr val="accent2"/>
                </a:solidFill>
                <a:latin typeface="Roboto"/>
                <a:ea typeface="Roboto"/>
                <a:cs typeface="Roboto"/>
                <a:sym typeface="Roboto"/>
              </a:defRPr>
            </a:lvl2pPr>
            <a:lvl3pPr marL="0" marR="0" lvl="2" indent="0" algn="l" rtl="0">
              <a:spcBef>
                <a:spcPts val="0"/>
              </a:spcBef>
              <a:buNone/>
              <a:defRPr sz="1733" b="1">
                <a:solidFill>
                  <a:schemeClr val="accent2"/>
                </a:solidFill>
                <a:latin typeface="Roboto"/>
                <a:ea typeface="Roboto"/>
                <a:cs typeface="Roboto"/>
                <a:sym typeface="Roboto"/>
              </a:defRPr>
            </a:lvl3pPr>
            <a:lvl4pPr marL="0" marR="0" lvl="3" indent="0" algn="l" rtl="0">
              <a:spcBef>
                <a:spcPts val="0"/>
              </a:spcBef>
              <a:buNone/>
              <a:defRPr sz="1733" b="1">
                <a:solidFill>
                  <a:schemeClr val="accent2"/>
                </a:solidFill>
                <a:latin typeface="Roboto"/>
                <a:ea typeface="Roboto"/>
                <a:cs typeface="Roboto"/>
                <a:sym typeface="Roboto"/>
              </a:defRPr>
            </a:lvl4pPr>
            <a:lvl5pPr marL="0" marR="0" lvl="4" indent="0" algn="l" rtl="0">
              <a:spcBef>
                <a:spcPts val="0"/>
              </a:spcBef>
              <a:buNone/>
              <a:defRPr sz="1733" b="1">
                <a:solidFill>
                  <a:schemeClr val="accent2"/>
                </a:solidFill>
                <a:latin typeface="Roboto"/>
                <a:ea typeface="Roboto"/>
                <a:cs typeface="Roboto"/>
                <a:sym typeface="Roboto"/>
              </a:defRPr>
            </a:lvl5pPr>
            <a:lvl6pPr marL="0" marR="0" lvl="5" indent="0" algn="l" rtl="0">
              <a:spcBef>
                <a:spcPts val="0"/>
              </a:spcBef>
              <a:buNone/>
              <a:defRPr sz="1733" b="1">
                <a:solidFill>
                  <a:schemeClr val="accent2"/>
                </a:solidFill>
                <a:latin typeface="Roboto"/>
                <a:ea typeface="Roboto"/>
                <a:cs typeface="Roboto"/>
                <a:sym typeface="Roboto"/>
              </a:defRPr>
            </a:lvl6pPr>
            <a:lvl7pPr marL="0" marR="0" lvl="6" indent="0" algn="l" rtl="0">
              <a:spcBef>
                <a:spcPts val="0"/>
              </a:spcBef>
              <a:buNone/>
              <a:defRPr sz="1733" b="1">
                <a:solidFill>
                  <a:schemeClr val="accent2"/>
                </a:solidFill>
                <a:latin typeface="Roboto"/>
                <a:ea typeface="Roboto"/>
                <a:cs typeface="Roboto"/>
                <a:sym typeface="Roboto"/>
              </a:defRPr>
            </a:lvl7pPr>
            <a:lvl8pPr marL="0" marR="0" lvl="7" indent="0" algn="l" rtl="0">
              <a:spcBef>
                <a:spcPts val="0"/>
              </a:spcBef>
              <a:buNone/>
              <a:defRPr sz="1733" b="1">
                <a:solidFill>
                  <a:schemeClr val="accent2"/>
                </a:solidFill>
                <a:latin typeface="Roboto"/>
                <a:ea typeface="Roboto"/>
                <a:cs typeface="Roboto"/>
                <a:sym typeface="Roboto"/>
              </a:defRPr>
            </a:lvl8pPr>
            <a:lvl9pPr marL="0" marR="0" lvl="8" indent="0" algn="l" rtl="0">
              <a:spcBef>
                <a:spcPts val="0"/>
              </a:spcBef>
              <a:buNone/>
              <a:defRPr sz="1733" b="1">
                <a:solidFill>
                  <a:schemeClr val="accent2"/>
                </a:solidFill>
                <a:latin typeface="Roboto"/>
                <a:ea typeface="Roboto"/>
                <a:cs typeface="Roboto"/>
                <a:sym typeface="Roboto"/>
              </a:defRPr>
            </a:lvl9pPr>
          </a:lstStyle>
          <a:p>
            <a:r>
              <a:rPr lang="en-US"/>
              <a:t>page</a:t>
            </a:r>
            <a:endParaRPr lang="en-US" sz="800" b="0">
              <a:solidFill>
                <a:srgbClr val="000000"/>
              </a:solidFill>
              <a:latin typeface="Arial"/>
              <a:ea typeface="Arial"/>
              <a:cs typeface="Arial"/>
              <a:sym typeface="Arial"/>
            </a:endParaRPr>
          </a:p>
          <a:p>
            <a:r>
              <a:rPr lang="en-US"/>
              <a:t>0</a:t>
            </a:r>
            <a:fld id="{00000000-1234-1234-1234-123412341234}" type="slidenum">
              <a:rPr lang="en-US" smtClean="0"/>
              <a:pPr/>
              <a:t>‹#›</a:t>
            </a:fld>
            <a:endParaRPr/>
          </a:p>
        </p:txBody>
      </p:sp>
      <p:sp>
        <p:nvSpPr>
          <p:cNvPr id="53" name="Google Shape;53;p11"/>
          <p:cNvSpPr/>
          <p:nvPr/>
        </p:nvSpPr>
        <p:spPr>
          <a:xfrm>
            <a:off x="0" y="1600200"/>
            <a:ext cx="12192000" cy="3657600"/>
          </a:xfrm>
          <a:prstGeom prst="rect">
            <a:avLst/>
          </a:prstGeom>
          <a:solidFill>
            <a:schemeClr val="dk1"/>
          </a:solidFill>
          <a:ln>
            <a:noFill/>
          </a:ln>
        </p:spPr>
        <p:txBody>
          <a:bodyPr spcFirstLastPara="1" wrap="square" lIns="55867" tIns="27933" rIns="55867" bIns="27933" anchor="ctr" anchorCtr="0">
            <a:noAutofit/>
          </a:bodyPr>
          <a:lstStyle/>
          <a:p>
            <a:pPr marL="0" marR="0" lvl="0" indent="0" algn="ctr" rtl="0">
              <a:spcBef>
                <a:spcPts val="0"/>
              </a:spcBef>
              <a:spcAft>
                <a:spcPts val="0"/>
              </a:spcAft>
              <a:buNone/>
            </a:pPr>
            <a:endParaRPr sz="1733">
              <a:solidFill>
                <a:schemeClr val="dk1"/>
              </a:solidFill>
              <a:latin typeface="Roboto"/>
              <a:ea typeface="Roboto"/>
              <a:cs typeface="Roboto"/>
              <a:sym typeface="Roboto"/>
            </a:endParaRPr>
          </a:p>
        </p:txBody>
      </p:sp>
      <p:cxnSp>
        <p:nvCxnSpPr>
          <p:cNvPr id="54" name="Google Shape;54;p11"/>
          <p:cNvCxnSpPr/>
          <p:nvPr/>
        </p:nvCxnSpPr>
        <p:spPr>
          <a:xfrm>
            <a:off x="469900" y="457200"/>
            <a:ext cx="0" cy="516800"/>
          </a:xfrm>
          <a:prstGeom prst="straightConnector1">
            <a:avLst/>
          </a:prstGeom>
          <a:noFill/>
          <a:ln w="63500" cap="flat" cmpd="sng">
            <a:solidFill>
              <a:schemeClr val="accent1"/>
            </a:solidFill>
            <a:prstDash val="solid"/>
            <a:miter lim="800000"/>
            <a:headEnd type="none" w="sm" len="sm"/>
            <a:tailEnd type="none" w="sm" len="sm"/>
          </a:ln>
        </p:spPr>
      </p:cxnSp>
      <p:cxnSp>
        <p:nvCxnSpPr>
          <p:cNvPr id="55" name="Google Shape;55;p11"/>
          <p:cNvCxnSpPr/>
          <p:nvPr/>
        </p:nvCxnSpPr>
        <p:spPr>
          <a:xfrm>
            <a:off x="469900" y="6124656"/>
            <a:ext cx="0" cy="370400"/>
          </a:xfrm>
          <a:prstGeom prst="straightConnector1">
            <a:avLst/>
          </a:prstGeom>
          <a:noFill/>
          <a:ln w="63500" cap="flat" cmpd="sng">
            <a:solidFill>
              <a:srgbClr val="0078C0"/>
            </a:solidFill>
            <a:prstDash val="solid"/>
            <a:miter lim="800000"/>
            <a:headEnd type="none" w="sm" len="sm"/>
            <a:tailEnd type="none" w="sm" len="sm"/>
          </a:ln>
        </p:spPr>
      </p:cxnSp>
      <p:cxnSp>
        <p:nvCxnSpPr>
          <p:cNvPr id="56" name="Google Shape;56;p11"/>
          <p:cNvCxnSpPr/>
          <p:nvPr/>
        </p:nvCxnSpPr>
        <p:spPr>
          <a:xfrm>
            <a:off x="11163300" y="6124656"/>
            <a:ext cx="0" cy="370400"/>
          </a:xfrm>
          <a:prstGeom prst="straightConnector1">
            <a:avLst/>
          </a:prstGeom>
          <a:noFill/>
          <a:ln w="63500" cap="flat" cmpd="sng">
            <a:solidFill>
              <a:srgbClr val="0078C0"/>
            </a:solidFill>
            <a:prstDash val="solid"/>
            <a:miter lim="800000"/>
            <a:headEnd type="none" w="sm" len="sm"/>
            <a:tailEnd type="none" w="sm" len="sm"/>
          </a:ln>
        </p:spPr>
      </p:cxnSp>
    </p:spTree>
    <p:extLst>
      <p:ext uri="{BB962C8B-B14F-4D97-AF65-F5344CB8AC3E}">
        <p14:creationId xmlns:p14="http://schemas.microsoft.com/office/powerpoint/2010/main" val="3828164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DARK BOTTOM SLIDE">
  <p:cSld name="DARK BOTTOM SLIDE">
    <p:spTree>
      <p:nvGrpSpPr>
        <p:cNvPr id="1" name="Shape 57"/>
        <p:cNvGrpSpPr/>
        <p:nvPr/>
      </p:nvGrpSpPr>
      <p:grpSpPr>
        <a:xfrm>
          <a:off x="0" y="0"/>
          <a:ext cx="0" cy="0"/>
          <a:chOff x="0" y="0"/>
          <a:chExt cx="0" cy="0"/>
        </a:xfrm>
      </p:grpSpPr>
      <p:sp>
        <p:nvSpPr>
          <p:cNvPr id="58" name="Google Shape;58;p12"/>
          <p:cNvSpPr/>
          <p:nvPr/>
        </p:nvSpPr>
        <p:spPr>
          <a:xfrm>
            <a:off x="0" y="3429000"/>
            <a:ext cx="12192000" cy="3429200"/>
          </a:xfrm>
          <a:prstGeom prst="rect">
            <a:avLst/>
          </a:prstGeom>
          <a:solidFill>
            <a:schemeClr val="dk1"/>
          </a:solidFill>
          <a:ln>
            <a:noFill/>
          </a:ln>
        </p:spPr>
        <p:txBody>
          <a:bodyPr spcFirstLastPara="1" wrap="square" lIns="55867" tIns="27933" rIns="55867" bIns="27933" anchor="ctr" anchorCtr="0">
            <a:noAutofit/>
          </a:bodyPr>
          <a:lstStyle/>
          <a:p>
            <a:pPr marL="0" marR="0" lvl="0" indent="0" algn="ctr" rtl="0">
              <a:spcBef>
                <a:spcPts val="0"/>
              </a:spcBef>
              <a:spcAft>
                <a:spcPts val="0"/>
              </a:spcAft>
              <a:buNone/>
            </a:pPr>
            <a:endParaRPr sz="1733">
              <a:solidFill>
                <a:schemeClr val="dk1"/>
              </a:solidFill>
              <a:latin typeface="Roboto"/>
              <a:ea typeface="Roboto"/>
              <a:cs typeface="Roboto"/>
              <a:sym typeface="Roboto"/>
            </a:endParaRPr>
          </a:p>
        </p:txBody>
      </p:sp>
      <p:sp>
        <p:nvSpPr>
          <p:cNvPr id="59" name="Google Shape;59;p12"/>
          <p:cNvSpPr txBox="1"/>
          <p:nvPr/>
        </p:nvSpPr>
        <p:spPr>
          <a:xfrm>
            <a:off x="584200" y="6054272"/>
            <a:ext cx="724000" cy="477200"/>
          </a:xfrm>
          <a:prstGeom prst="rect">
            <a:avLst/>
          </a:prstGeom>
          <a:noFill/>
          <a:ln>
            <a:noFill/>
          </a:ln>
        </p:spPr>
        <p:txBody>
          <a:bodyPr spcFirstLastPara="1" wrap="square" lIns="55867" tIns="27933" rIns="55867" bIns="27933" anchor="t" anchorCtr="0">
            <a:noAutofit/>
          </a:bodyPr>
          <a:lstStyle/>
          <a:p>
            <a:pPr marL="0" marR="0" lvl="0" indent="0" algn="l" rtl="0">
              <a:spcBef>
                <a:spcPts val="0"/>
              </a:spcBef>
              <a:spcAft>
                <a:spcPts val="0"/>
              </a:spcAft>
              <a:buNone/>
            </a:pPr>
            <a:r>
              <a:rPr lang="en-US" sz="1733" b="1">
                <a:solidFill>
                  <a:schemeClr val="lt1"/>
                </a:solidFill>
                <a:latin typeface="Roboto"/>
                <a:ea typeface="Roboto"/>
                <a:cs typeface="Roboto"/>
                <a:sym typeface="Roboto"/>
              </a:rPr>
              <a:t>your logo</a:t>
            </a:r>
            <a:endParaRPr sz="1200" b="1">
              <a:solidFill>
                <a:schemeClr val="lt1"/>
              </a:solidFill>
              <a:latin typeface="Roboto"/>
              <a:ea typeface="Roboto"/>
              <a:cs typeface="Roboto"/>
              <a:sym typeface="Roboto"/>
            </a:endParaRPr>
          </a:p>
        </p:txBody>
      </p:sp>
      <p:sp>
        <p:nvSpPr>
          <p:cNvPr id="60" name="Google Shape;60;p12"/>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8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61" name="Google Shape;61;p12"/>
          <p:cNvSpPr txBox="1">
            <a:spLocks noGrp="1"/>
          </p:cNvSpPr>
          <p:nvPr>
            <p:ph type="sldNum" idx="12"/>
          </p:nvPr>
        </p:nvSpPr>
        <p:spPr>
          <a:xfrm>
            <a:off x="11277600" y="6048457"/>
            <a:ext cx="1155600" cy="4772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733" b="1">
                <a:solidFill>
                  <a:schemeClr val="lt1"/>
                </a:solidFill>
                <a:latin typeface="Roboto"/>
                <a:ea typeface="Roboto"/>
                <a:cs typeface="Roboto"/>
                <a:sym typeface="Roboto"/>
              </a:defRPr>
            </a:lvl1pPr>
            <a:lvl2pPr marL="0" marR="0" lvl="1" indent="0" algn="l" rtl="0">
              <a:spcBef>
                <a:spcPts val="0"/>
              </a:spcBef>
              <a:buNone/>
              <a:defRPr sz="1733" b="1">
                <a:solidFill>
                  <a:schemeClr val="lt1"/>
                </a:solidFill>
                <a:latin typeface="Roboto"/>
                <a:ea typeface="Roboto"/>
                <a:cs typeface="Roboto"/>
                <a:sym typeface="Roboto"/>
              </a:defRPr>
            </a:lvl2pPr>
            <a:lvl3pPr marL="0" marR="0" lvl="2" indent="0" algn="l" rtl="0">
              <a:spcBef>
                <a:spcPts val="0"/>
              </a:spcBef>
              <a:buNone/>
              <a:defRPr sz="1733" b="1">
                <a:solidFill>
                  <a:schemeClr val="lt1"/>
                </a:solidFill>
                <a:latin typeface="Roboto"/>
                <a:ea typeface="Roboto"/>
                <a:cs typeface="Roboto"/>
                <a:sym typeface="Roboto"/>
              </a:defRPr>
            </a:lvl3pPr>
            <a:lvl4pPr marL="0" marR="0" lvl="3" indent="0" algn="l" rtl="0">
              <a:spcBef>
                <a:spcPts val="0"/>
              </a:spcBef>
              <a:buNone/>
              <a:defRPr sz="1733" b="1">
                <a:solidFill>
                  <a:schemeClr val="lt1"/>
                </a:solidFill>
                <a:latin typeface="Roboto"/>
                <a:ea typeface="Roboto"/>
                <a:cs typeface="Roboto"/>
                <a:sym typeface="Roboto"/>
              </a:defRPr>
            </a:lvl4pPr>
            <a:lvl5pPr marL="0" marR="0" lvl="4" indent="0" algn="l" rtl="0">
              <a:spcBef>
                <a:spcPts val="0"/>
              </a:spcBef>
              <a:buNone/>
              <a:defRPr sz="1733" b="1">
                <a:solidFill>
                  <a:schemeClr val="lt1"/>
                </a:solidFill>
                <a:latin typeface="Roboto"/>
                <a:ea typeface="Roboto"/>
                <a:cs typeface="Roboto"/>
                <a:sym typeface="Roboto"/>
              </a:defRPr>
            </a:lvl5pPr>
            <a:lvl6pPr marL="0" marR="0" lvl="5" indent="0" algn="l" rtl="0">
              <a:spcBef>
                <a:spcPts val="0"/>
              </a:spcBef>
              <a:buNone/>
              <a:defRPr sz="1733" b="1">
                <a:solidFill>
                  <a:schemeClr val="lt1"/>
                </a:solidFill>
                <a:latin typeface="Roboto"/>
                <a:ea typeface="Roboto"/>
                <a:cs typeface="Roboto"/>
                <a:sym typeface="Roboto"/>
              </a:defRPr>
            </a:lvl6pPr>
            <a:lvl7pPr marL="0" marR="0" lvl="6" indent="0" algn="l" rtl="0">
              <a:spcBef>
                <a:spcPts val="0"/>
              </a:spcBef>
              <a:buNone/>
              <a:defRPr sz="1733" b="1">
                <a:solidFill>
                  <a:schemeClr val="lt1"/>
                </a:solidFill>
                <a:latin typeface="Roboto"/>
                <a:ea typeface="Roboto"/>
                <a:cs typeface="Roboto"/>
                <a:sym typeface="Roboto"/>
              </a:defRPr>
            </a:lvl7pPr>
            <a:lvl8pPr marL="0" marR="0" lvl="7" indent="0" algn="l" rtl="0">
              <a:spcBef>
                <a:spcPts val="0"/>
              </a:spcBef>
              <a:buNone/>
              <a:defRPr sz="1733" b="1">
                <a:solidFill>
                  <a:schemeClr val="lt1"/>
                </a:solidFill>
                <a:latin typeface="Roboto"/>
                <a:ea typeface="Roboto"/>
                <a:cs typeface="Roboto"/>
                <a:sym typeface="Roboto"/>
              </a:defRPr>
            </a:lvl8pPr>
            <a:lvl9pPr marL="0" marR="0" lvl="8" indent="0" algn="l" rtl="0">
              <a:spcBef>
                <a:spcPts val="0"/>
              </a:spcBef>
              <a:buNone/>
              <a:defRPr sz="1733" b="1">
                <a:solidFill>
                  <a:schemeClr val="lt1"/>
                </a:solidFill>
                <a:latin typeface="Roboto"/>
                <a:ea typeface="Roboto"/>
                <a:cs typeface="Roboto"/>
                <a:sym typeface="Roboto"/>
              </a:defRPr>
            </a:lvl9pPr>
          </a:lstStyle>
          <a:p>
            <a:r>
              <a:rPr lang="en-US"/>
              <a:t>page</a:t>
            </a:r>
            <a:endParaRPr lang="en-US" sz="800" b="0">
              <a:solidFill>
                <a:srgbClr val="000000"/>
              </a:solidFill>
              <a:latin typeface="Arial"/>
              <a:ea typeface="Arial"/>
              <a:cs typeface="Arial"/>
              <a:sym typeface="Arial"/>
            </a:endParaRPr>
          </a:p>
          <a:p>
            <a:r>
              <a:rPr lang="en-US"/>
              <a:t>0</a:t>
            </a:r>
            <a:fld id="{00000000-1234-1234-1234-123412341234}" type="slidenum">
              <a:rPr lang="en-US" smtClean="0"/>
              <a:pPr/>
              <a:t>‹#›</a:t>
            </a:fld>
            <a:endParaRPr/>
          </a:p>
        </p:txBody>
      </p:sp>
      <p:cxnSp>
        <p:nvCxnSpPr>
          <p:cNvPr id="62" name="Google Shape;62;p12"/>
          <p:cNvCxnSpPr/>
          <p:nvPr/>
        </p:nvCxnSpPr>
        <p:spPr>
          <a:xfrm>
            <a:off x="469900" y="457200"/>
            <a:ext cx="0" cy="516800"/>
          </a:xfrm>
          <a:prstGeom prst="straightConnector1">
            <a:avLst/>
          </a:prstGeom>
          <a:noFill/>
          <a:ln w="63500" cap="flat" cmpd="sng">
            <a:solidFill>
              <a:schemeClr val="accent1"/>
            </a:solidFill>
            <a:prstDash val="solid"/>
            <a:miter lim="800000"/>
            <a:headEnd type="none" w="sm" len="sm"/>
            <a:tailEnd type="none" w="sm" len="sm"/>
          </a:ln>
        </p:spPr>
      </p:cxnSp>
      <p:cxnSp>
        <p:nvCxnSpPr>
          <p:cNvPr id="63" name="Google Shape;63;p12"/>
          <p:cNvCxnSpPr/>
          <p:nvPr/>
        </p:nvCxnSpPr>
        <p:spPr>
          <a:xfrm>
            <a:off x="469900" y="6124656"/>
            <a:ext cx="0" cy="370400"/>
          </a:xfrm>
          <a:prstGeom prst="straightConnector1">
            <a:avLst/>
          </a:prstGeom>
          <a:noFill/>
          <a:ln w="63500" cap="flat" cmpd="sng">
            <a:solidFill>
              <a:schemeClr val="accent1"/>
            </a:solidFill>
            <a:prstDash val="solid"/>
            <a:miter lim="800000"/>
            <a:headEnd type="none" w="sm" len="sm"/>
            <a:tailEnd type="none" w="sm" len="sm"/>
          </a:ln>
        </p:spPr>
      </p:cxnSp>
      <p:cxnSp>
        <p:nvCxnSpPr>
          <p:cNvPr id="64" name="Google Shape;64;p12"/>
          <p:cNvCxnSpPr/>
          <p:nvPr/>
        </p:nvCxnSpPr>
        <p:spPr>
          <a:xfrm>
            <a:off x="11163300" y="6124656"/>
            <a:ext cx="0" cy="370400"/>
          </a:xfrm>
          <a:prstGeom prst="straightConnector1">
            <a:avLst/>
          </a:prstGeom>
          <a:noFill/>
          <a:ln w="635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81168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9458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IMG-SLIDE OPT-6">
  <p:cSld name="IMG-SLIDE OPT-6">
    <p:spTree>
      <p:nvGrpSpPr>
        <p:cNvPr id="1" name="Shape 65"/>
        <p:cNvGrpSpPr/>
        <p:nvPr/>
      </p:nvGrpSpPr>
      <p:grpSpPr>
        <a:xfrm>
          <a:off x="0" y="0"/>
          <a:ext cx="0" cy="0"/>
          <a:chOff x="0" y="0"/>
          <a:chExt cx="0" cy="0"/>
        </a:xfrm>
      </p:grpSpPr>
      <p:sp>
        <p:nvSpPr>
          <p:cNvPr id="66" name="Google Shape;66;p13"/>
          <p:cNvSpPr txBox="1"/>
          <p:nvPr/>
        </p:nvSpPr>
        <p:spPr>
          <a:xfrm>
            <a:off x="584200" y="6054272"/>
            <a:ext cx="724000" cy="477200"/>
          </a:xfrm>
          <a:prstGeom prst="rect">
            <a:avLst/>
          </a:prstGeom>
          <a:noFill/>
          <a:ln>
            <a:noFill/>
          </a:ln>
        </p:spPr>
        <p:txBody>
          <a:bodyPr spcFirstLastPara="1" wrap="square" lIns="55867" tIns="27933" rIns="55867" bIns="27933" anchor="t" anchorCtr="0">
            <a:noAutofit/>
          </a:bodyPr>
          <a:lstStyle/>
          <a:p>
            <a:pPr marL="0" marR="0" lvl="0" indent="0" algn="l" rtl="0">
              <a:spcBef>
                <a:spcPts val="0"/>
              </a:spcBef>
              <a:spcAft>
                <a:spcPts val="0"/>
              </a:spcAft>
              <a:buNone/>
            </a:pPr>
            <a:r>
              <a:rPr lang="en-US" sz="1733" b="1">
                <a:solidFill>
                  <a:schemeClr val="accent2"/>
                </a:solidFill>
                <a:latin typeface="Roboto"/>
                <a:ea typeface="Roboto"/>
                <a:cs typeface="Roboto"/>
                <a:sym typeface="Roboto"/>
              </a:rPr>
              <a:t>your logo</a:t>
            </a:r>
            <a:endParaRPr sz="1200" b="1">
              <a:solidFill>
                <a:schemeClr val="accent2"/>
              </a:solidFill>
              <a:latin typeface="Roboto"/>
              <a:ea typeface="Roboto"/>
              <a:cs typeface="Roboto"/>
              <a:sym typeface="Roboto"/>
            </a:endParaRPr>
          </a:p>
        </p:txBody>
      </p:sp>
      <p:sp>
        <p:nvSpPr>
          <p:cNvPr id="67" name="Google Shape;67;p13"/>
          <p:cNvSpPr txBox="1">
            <a:spLocks noGrp="1"/>
          </p:cNvSpPr>
          <p:nvPr>
            <p:ph type="title"/>
          </p:nvPr>
        </p:nvSpPr>
        <p:spPr>
          <a:xfrm>
            <a:off x="584200" y="380940"/>
            <a:ext cx="3632400" cy="6696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8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68" name="Google Shape;68;p13"/>
          <p:cNvSpPr txBox="1">
            <a:spLocks noGrp="1"/>
          </p:cNvSpPr>
          <p:nvPr>
            <p:ph type="sldNum" idx="12"/>
          </p:nvPr>
        </p:nvSpPr>
        <p:spPr>
          <a:xfrm>
            <a:off x="11277600" y="6048457"/>
            <a:ext cx="1155600" cy="4772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733" b="1">
                <a:solidFill>
                  <a:schemeClr val="accent2"/>
                </a:solidFill>
                <a:latin typeface="Roboto"/>
                <a:ea typeface="Roboto"/>
                <a:cs typeface="Roboto"/>
                <a:sym typeface="Roboto"/>
              </a:defRPr>
            </a:lvl1pPr>
            <a:lvl2pPr marL="0" marR="0" lvl="1" indent="0" algn="l" rtl="0">
              <a:spcBef>
                <a:spcPts val="0"/>
              </a:spcBef>
              <a:buNone/>
              <a:defRPr sz="1733" b="1">
                <a:solidFill>
                  <a:schemeClr val="accent2"/>
                </a:solidFill>
                <a:latin typeface="Roboto"/>
                <a:ea typeface="Roboto"/>
                <a:cs typeface="Roboto"/>
                <a:sym typeface="Roboto"/>
              </a:defRPr>
            </a:lvl2pPr>
            <a:lvl3pPr marL="0" marR="0" lvl="2" indent="0" algn="l" rtl="0">
              <a:spcBef>
                <a:spcPts val="0"/>
              </a:spcBef>
              <a:buNone/>
              <a:defRPr sz="1733" b="1">
                <a:solidFill>
                  <a:schemeClr val="accent2"/>
                </a:solidFill>
                <a:latin typeface="Roboto"/>
                <a:ea typeface="Roboto"/>
                <a:cs typeface="Roboto"/>
                <a:sym typeface="Roboto"/>
              </a:defRPr>
            </a:lvl3pPr>
            <a:lvl4pPr marL="0" marR="0" lvl="3" indent="0" algn="l" rtl="0">
              <a:spcBef>
                <a:spcPts val="0"/>
              </a:spcBef>
              <a:buNone/>
              <a:defRPr sz="1733" b="1">
                <a:solidFill>
                  <a:schemeClr val="accent2"/>
                </a:solidFill>
                <a:latin typeface="Roboto"/>
                <a:ea typeface="Roboto"/>
                <a:cs typeface="Roboto"/>
                <a:sym typeface="Roboto"/>
              </a:defRPr>
            </a:lvl4pPr>
            <a:lvl5pPr marL="0" marR="0" lvl="4" indent="0" algn="l" rtl="0">
              <a:spcBef>
                <a:spcPts val="0"/>
              </a:spcBef>
              <a:buNone/>
              <a:defRPr sz="1733" b="1">
                <a:solidFill>
                  <a:schemeClr val="accent2"/>
                </a:solidFill>
                <a:latin typeface="Roboto"/>
                <a:ea typeface="Roboto"/>
                <a:cs typeface="Roboto"/>
                <a:sym typeface="Roboto"/>
              </a:defRPr>
            </a:lvl5pPr>
            <a:lvl6pPr marL="0" marR="0" lvl="5" indent="0" algn="l" rtl="0">
              <a:spcBef>
                <a:spcPts val="0"/>
              </a:spcBef>
              <a:buNone/>
              <a:defRPr sz="1733" b="1">
                <a:solidFill>
                  <a:schemeClr val="accent2"/>
                </a:solidFill>
                <a:latin typeface="Roboto"/>
                <a:ea typeface="Roboto"/>
                <a:cs typeface="Roboto"/>
                <a:sym typeface="Roboto"/>
              </a:defRPr>
            </a:lvl6pPr>
            <a:lvl7pPr marL="0" marR="0" lvl="6" indent="0" algn="l" rtl="0">
              <a:spcBef>
                <a:spcPts val="0"/>
              </a:spcBef>
              <a:buNone/>
              <a:defRPr sz="1733" b="1">
                <a:solidFill>
                  <a:schemeClr val="accent2"/>
                </a:solidFill>
                <a:latin typeface="Roboto"/>
                <a:ea typeface="Roboto"/>
                <a:cs typeface="Roboto"/>
                <a:sym typeface="Roboto"/>
              </a:defRPr>
            </a:lvl7pPr>
            <a:lvl8pPr marL="0" marR="0" lvl="7" indent="0" algn="l" rtl="0">
              <a:spcBef>
                <a:spcPts val="0"/>
              </a:spcBef>
              <a:buNone/>
              <a:defRPr sz="1733" b="1">
                <a:solidFill>
                  <a:schemeClr val="accent2"/>
                </a:solidFill>
                <a:latin typeface="Roboto"/>
                <a:ea typeface="Roboto"/>
                <a:cs typeface="Roboto"/>
                <a:sym typeface="Roboto"/>
              </a:defRPr>
            </a:lvl8pPr>
            <a:lvl9pPr marL="0" marR="0" lvl="8" indent="0" algn="l" rtl="0">
              <a:spcBef>
                <a:spcPts val="0"/>
              </a:spcBef>
              <a:buNone/>
              <a:defRPr sz="1733" b="1">
                <a:solidFill>
                  <a:schemeClr val="accent2"/>
                </a:solidFill>
                <a:latin typeface="Roboto"/>
                <a:ea typeface="Roboto"/>
                <a:cs typeface="Roboto"/>
                <a:sym typeface="Roboto"/>
              </a:defRPr>
            </a:lvl9pPr>
          </a:lstStyle>
          <a:p>
            <a:r>
              <a:rPr lang="en-US"/>
              <a:t>page</a:t>
            </a:r>
            <a:endParaRPr lang="en-US" sz="800" b="0">
              <a:solidFill>
                <a:srgbClr val="000000"/>
              </a:solidFill>
              <a:latin typeface="Arial"/>
              <a:ea typeface="Arial"/>
              <a:cs typeface="Arial"/>
              <a:sym typeface="Arial"/>
            </a:endParaRPr>
          </a:p>
          <a:p>
            <a:r>
              <a:rPr lang="en-US"/>
              <a:t>0</a:t>
            </a:r>
            <a:fld id="{00000000-1234-1234-1234-123412341234}" type="slidenum">
              <a:rPr lang="en-US" smtClean="0"/>
              <a:pPr/>
              <a:t>‹#›</a:t>
            </a:fld>
            <a:endParaRPr/>
          </a:p>
        </p:txBody>
      </p:sp>
      <p:sp>
        <p:nvSpPr>
          <p:cNvPr id="69" name="Google Shape;69;p13"/>
          <p:cNvSpPr>
            <a:spLocks noGrp="1"/>
          </p:cNvSpPr>
          <p:nvPr>
            <p:ph type="pic" idx="2"/>
          </p:nvPr>
        </p:nvSpPr>
        <p:spPr>
          <a:xfrm>
            <a:off x="0" y="2057400"/>
            <a:ext cx="12192000" cy="2743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1200"/>
              </a:spcBef>
              <a:spcAft>
                <a:spcPts val="0"/>
              </a:spcAft>
              <a:buClr>
                <a:schemeClr val="dk1"/>
              </a:buClr>
              <a:buSzPts val="2600"/>
              <a:buFont typeface="Arial"/>
              <a:buChar char="•"/>
              <a:defRPr sz="3467" b="0" i="0" u="none" strike="noStrike" cap="none">
                <a:solidFill>
                  <a:schemeClr val="dk1"/>
                </a:solidFill>
                <a:latin typeface="Roboto"/>
                <a:ea typeface="Roboto"/>
                <a:cs typeface="Roboto"/>
                <a:sym typeface="Roboto"/>
              </a:defRPr>
            </a:lvl1pPr>
            <a:lvl2pPr marR="0" lvl="1" algn="l" rtl="0">
              <a:lnSpc>
                <a:spcPct val="90000"/>
              </a:lnSpc>
              <a:spcBef>
                <a:spcPts val="667"/>
              </a:spcBef>
              <a:spcAft>
                <a:spcPts val="0"/>
              </a:spcAft>
              <a:buClr>
                <a:schemeClr val="dk1"/>
              </a:buClr>
              <a:buSzPts val="2200"/>
              <a:buFont typeface="Arial"/>
              <a:buChar char="•"/>
              <a:defRPr sz="2933" b="0" i="0" u="none" strike="noStrike" cap="none">
                <a:solidFill>
                  <a:schemeClr val="dk1"/>
                </a:solidFill>
                <a:latin typeface="Roboto"/>
                <a:ea typeface="Roboto"/>
                <a:cs typeface="Roboto"/>
                <a:sym typeface="Roboto"/>
              </a:defRPr>
            </a:lvl2pPr>
            <a:lvl3pPr marR="0" lvl="2"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Roboto"/>
                <a:ea typeface="Roboto"/>
                <a:cs typeface="Roboto"/>
                <a:sym typeface="Roboto"/>
              </a:defRPr>
            </a:lvl3pPr>
            <a:lvl4pPr marR="0" lvl="3"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4pPr>
            <a:lvl5pPr marR="0" lvl="4"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5pPr>
            <a:lvl6pPr marR="0" lvl="5"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6pPr>
            <a:lvl7pPr marR="0" lvl="6"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7pPr>
            <a:lvl8pPr marR="0" lvl="7"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8pPr>
            <a:lvl9pPr marR="0" lvl="8"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9pPr>
          </a:lstStyle>
          <a:p>
            <a:endParaRPr/>
          </a:p>
        </p:txBody>
      </p:sp>
      <p:cxnSp>
        <p:nvCxnSpPr>
          <p:cNvPr id="70" name="Google Shape;70;p13"/>
          <p:cNvCxnSpPr/>
          <p:nvPr/>
        </p:nvCxnSpPr>
        <p:spPr>
          <a:xfrm>
            <a:off x="469900" y="457200"/>
            <a:ext cx="0" cy="516800"/>
          </a:xfrm>
          <a:prstGeom prst="straightConnector1">
            <a:avLst/>
          </a:prstGeom>
          <a:noFill/>
          <a:ln w="63500" cap="flat" cmpd="sng">
            <a:solidFill>
              <a:schemeClr val="accent1"/>
            </a:solidFill>
            <a:prstDash val="solid"/>
            <a:miter lim="800000"/>
            <a:headEnd type="none" w="sm" len="sm"/>
            <a:tailEnd type="none" w="sm" len="sm"/>
          </a:ln>
        </p:spPr>
      </p:cxnSp>
      <p:cxnSp>
        <p:nvCxnSpPr>
          <p:cNvPr id="71" name="Google Shape;71;p13"/>
          <p:cNvCxnSpPr/>
          <p:nvPr/>
        </p:nvCxnSpPr>
        <p:spPr>
          <a:xfrm>
            <a:off x="469900" y="6124656"/>
            <a:ext cx="0" cy="370400"/>
          </a:xfrm>
          <a:prstGeom prst="straightConnector1">
            <a:avLst/>
          </a:prstGeom>
          <a:noFill/>
          <a:ln w="63500" cap="flat" cmpd="sng">
            <a:solidFill>
              <a:schemeClr val="accent1"/>
            </a:solidFill>
            <a:prstDash val="solid"/>
            <a:miter lim="800000"/>
            <a:headEnd type="none" w="sm" len="sm"/>
            <a:tailEnd type="none" w="sm" len="sm"/>
          </a:ln>
        </p:spPr>
      </p:cxnSp>
      <p:cxnSp>
        <p:nvCxnSpPr>
          <p:cNvPr id="72" name="Google Shape;72;p13"/>
          <p:cNvCxnSpPr/>
          <p:nvPr/>
        </p:nvCxnSpPr>
        <p:spPr>
          <a:xfrm>
            <a:off x="11163300" y="6124656"/>
            <a:ext cx="0" cy="370400"/>
          </a:xfrm>
          <a:prstGeom prst="straightConnector1">
            <a:avLst/>
          </a:prstGeom>
          <a:noFill/>
          <a:ln w="635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566155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3"/>
        <p:cNvGrpSpPr/>
        <p:nvPr/>
      </p:nvGrpSpPr>
      <p:grpSpPr>
        <a:xfrm>
          <a:off x="0" y="0"/>
          <a:ext cx="0" cy="0"/>
          <a:chOff x="0" y="0"/>
          <a:chExt cx="0" cy="0"/>
        </a:xfrm>
      </p:grpSpPr>
      <p:cxnSp>
        <p:nvCxnSpPr>
          <p:cNvPr id="74" name="Google Shape;74;p14"/>
          <p:cNvCxnSpPr/>
          <p:nvPr/>
        </p:nvCxnSpPr>
        <p:spPr>
          <a:xfrm>
            <a:off x="6501235" y="5960"/>
            <a:ext cx="0" cy="1068000"/>
          </a:xfrm>
          <a:prstGeom prst="straightConnector1">
            <a:avLst/>
          </a:prstGeom>
          <a:noFill/>
          <a:ln w="47625" cap="flat" cmpd="sng">
            <a:solidFill>
              <a:schemeClr val="lt1"/>
            </a:solidFill>
            <a:prstDash val="solid"/>
            <a:miter lim="800000"/>
            <a:headEnd type="none" w="sm" len="sm"/>
            <a:tailEnd type="none" w="sm" len="sm"/>
          </a:ln>
        </p:spPr>
      </p:cxnSp>
      <p:sp>
        <p:nvSpPr>
          <p:cNvPr id="75" name="Google Shape;75;p14"/>
          <p:cNvSpPr/>
          <p:nvPr/>
        </p:nvSpPr>
        <p:spPr>
          <a:xfrm rot="10800000" flipH="1">
            <a:off x="-12713" y="147688"/>
            <a:ext cx="12198400" cy="74000"/>
          </a:xfrm>
          <a:prstGeom prst="rect">
            <a:avLst/>
          </a:prstGeom>
          <a:solidFill>
            <a:srgbClr val="1560B2"/>
          </a:solidFill>
          <a:ln>
            <a:noFill/>
          </a:ln>
        </p:spPr>
        <p:txBody>
          <a:bodyPr spcFirstLastPara="1" wrap="square" lIns="83900" tIns="41933" rIns="83900" bIns="41933"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2267" b="0" i="0" u="none" strike="noStrike" cap="none">
              <a:solidFill>
                <a:srgbClr val="FFFFFF"/>
              </a:solidFill>
              <a:latin typeface="Calibri"/>
              <a:ea typeface="Calibri"/>
              <a:cs typeface="Calibri"/>
              <a:sym typeface="Calibri"/>
            </a:endParaRPr>
          </a:p>
        </p:txBody>
      </p:sp>
      <p:sp>
        <p:nvSpPr>
          <p:cNvPr id="76" name="Google Shape;76;p14"/>
          <p:cNvSpPr/>
          <p:nvPr/>
        </p:nvSpPr>
        <p:spPr>
          <a:xfrm>
            <a:off x="-6356" y="-2384"/>
            <a:ext cx="12198400" cy="101200"/>
          </a:xfrm>
          <a:prstGeom prst="rect">
            <a:avLst/>
          </a:prstGeom>
          <a:solidFill>
            <a:srgbClr val="1560B2"/>
          </a:solidFill>
          <a:ln>
            <a:noFill/>
          </a:ln>
        </p:spPr>
        <p:txBody>
          <a:bodyPr spcFirstLastPara="1" wrap="square" lIns="83900" tIns="41933" rIns="83900" bIns="41933"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2267" b="0" i="0" u="none" strike="noStrike" cap="none">
              <a:solidFill>
                <a:srgbClr val="FFFFFF"/>
              </a:solidFill>
              <a:latin typeface="Calibri"/>
              <a:ea typeface="Calibri"/>
              <a:cs typeface="Calibri"/>
              <a:sym typeface="Calibri"/>
            </a:endParaRPr>
          </a:p>
        </p:txBody>
      </p:sp>
      <p:sp>
        <p:nvSpPr>
          <p:cNvPr id="77" name="Google Shape;77;p14"/>
          <p:cNvSpPr/>
          <p:nvPr/>
        </p:nvSpPr>
        <p:spPr>
          <a:xfrm>
            <a:off x="-6356" y="-2384"/>
            <a:ext cx="3974400" cy="1024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83900" tIns="41933" rIns="83900" bIns="41933"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2267" b="0" i="0" u="none" strike="noStrike" cap="none">
              <a:solidFill>
                <a:srgbClr val="FFFFFF"/>
              </a:solidFill>
              <a:latin typeface="Calibri"/>
              <a:ea typeface="Calibri"/>
              <a:cs typeface="Calibri"/>
              <a:sym typeface="Calibri"/>
            </a:endParaRPr>
          </a:p>
        </p:txBody>
      </p:sp>
      <p:sp>
        <p:nvSpPr>
          <p:cNvPr id="78" name="Google Shape;78;p14"/>
          <p:cNvSpPr/>
          <p:nvPr/>
        </p:nvSpPr>
        <p:spPr>
          <a:xfrm>
            <a:off x="5037624" y="-2384"/>
            <a:ext cx="729600" cy="101200"/>
          </a:xfrm>
          <a:prstGeom prst="rect">
            <a:avLst/>
          </a:prstGeom>
          <a:solidFill>
            <a:srgbClr val="362D9A"/>
          </a:solidFill>
          <a:ln>
            <a:noFill/>
          </a:ln>
        </p:spPr>
        <p:txBody>
          <a:bodyPr spcFirstLastPara="1" wrap="square" lIns="83900" tIns="41933" rIns="83900" bIns="41933"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2267" b="0" i="0" u="none" strike="noStrike" cap="none">
              <a:solidFill>
                <a:srgbClr val="FFFFFF"/>
              </a:solidFill>
              <a:latin typeface="Calibri"/>
              <a:ea typeface="Calibri"/>
              <a:cs typeface="Calibri"/>
              <a:sym typeface="Calibri"/>
            </a:endParaRPr>
          </a:p>
        </p:txBody>
      </p:sp>
      <p:sp>
        <p:nvSpPr>
          <p:cNvPr id="79" name="Google Shape;79;p14"/>
          <p:cNvSpPr/>
          <p:nvPr/>
        </p:nvSpPr>
        <p:spPr>
          <a:xfrm>
            <a:off x="5585881" y="-2384"/>
            <a:ext cx="3157600" cy="101200"/>
          </a:xfrm>
          <a:prstGeom prst="rect">
            <a:avLst/>
          </a:prstGeom>
          <a:solidFill>
            <a:srgbClr val="91BFE2"/>
          </a:solidFill>
          <a:ln>
            <a:noFill/>
          </a:ln>
        </p:spPr>
        <p:txBody>
          <a:bodyPr spcFirstLastPara="1" wrap="square" lIns="83900" tIns="41933" rIns="83900" bIns="41933"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2267" b="0" i="0" u="none" strike="noStrike" cap="none">
              <a:solidFill>
                <a:srgbClr val="FFFFFF"/>
              </a:solidFill>
              <a:latin typeface="Calibri"/>
              <a:ea typeface="Calibri"/>
              <a:cs typeface="Calibri"/>
              <a:sym typeface="Calibri"/>
            </a:endParaRPr>
          </a:p>
        </p:txBody>
      </p:sp>
      <p:pic>
        <p:nvPicPr>
          <p:cNvPr id="80" name="Google Shape;80;p14"/>
          <p:cNvPicPr preferRelativeResize="0"/>
          <p:nvPr/>
        </p:nvPicPr>
        <p:blipFill rotWithShape="1">
          <a:blip r:embed="rId2">
            <a:alphaModFix/>
          </a:blip>
          <a:srcRect l="-1118"/>
          <a:stretch/>
        </p:blipFill>
        <p:spPr>
          <a:xfrm>
            <a:off x="11268703" y="6178636"/>
            <a:ext cx="579247" cy="573288"/>
          </a:xfrm>
          <a:prstGeom prst="rect">
            <a:avLst/>
          </a:prstGeom>
          <a:noFill/>
          <a:ln>
            <a:noFill/>
          </a:ln>
        </p:spPr>
      </p:pic>
      <p:sp>
        <p:nvSpPr>
          <p:cNvPr id="81" name="Google Shape;81;p14"/>
          <p:cNvSpPr txBox="1">
            <a:spLocks noGrp="1"/>
          </p:cNvSpPr>
          <p:nvPr>
            <p:ph type="title"/>
          </p:nvPr>
        </p:nvSpPr>
        <p:spPr>
          <a:xfrm>
            <a:off x="123457" y="281461"/>
            <a:ext cx="10517200" cy="567600"/>
          </a:xfrm>
          <a:prstGeom prst="rect">
            <a:avLst/>
          </a:prstGeom>
          <a:noFill/>
          <a:ln>
            <a:noFill/>
          </a:ln>
        </p:spPr>
        <p:txBody>
          <a:bodyPr spcFirstLastPara="1" wrap="square" lIns="31450" tIns="15725" rIns="31450" bIns="15725" anchor="t" anchorCtr="0">
            <a:noAutofit/>
          </a:bodyPr>
          <a:lstStyle>
            <a:lvl1pPr marR="0" lvl="0" algn="l" rtl="0">
              <a:lnSpc>
                <a:spcPct val="90000"/>
              </a:lnSpc>
              <a:spcBef>
                <a:spcPts val="0"/>
              </a:spcBef>
              <a:spcAft>
                <a:spcPts val="0"/>
              </a:spcAft>
              <a:buClr>
                <a:srgbClr val="0070C0"/>
              </a:buClr>
              <a:buSzPts val="3300"/>
              <a:buFont typeface="Arial Narrow"/>
              <a:buNone/>
              <a:defRPr sz="4400"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82" name="Google Shape;82;p14"/>
          <p:cNvSpPr txBox="1">
            <a:spLocks noGrp="1"/>
          </p:cNvSpPr>
          <p:nvPr>
            <p:ph type="body" idx="1"/>
          </p:nvPr>
        </p:nvSpPr>
        <p:spPr>
          <a:xfrm>
            <a:off x="123456" y="1149929"/>
            <a:ext cx="11432000" cy="2906400"/>
          </a:xfrm>
          <a:prstGeom prst="rect">
            <a:avLst/>
          </a:prstGeom>
          <a:noFill/>
          <a:ln>
            <a:noFill/>
          </a:ln>
        </p:spPr>
        <p:txBody>
          <a:bodyPr spcFirstLastPara="1" wrap="square" lIns="41900" tIns="20950" rIns="41900" bIns="20950" anchor="t" anchorCtr="0">
            <a:noAutofit/>
          </a:bodyPr>
          <a:lstStyle>
            <a:lvl1pPr marL="609585" marR="0" lvl="0" indent="-524920" algn="l" rtl="0">
              <a:lnSpc>
                <a:spcPct val="90000"/>
              </a:lnSpc>
              <a:spcBef>
                <a:spcPts val="1200"/>
              </a:spcBef>
              <a:spcAft>
                <a:spcPts val="0"/>
              </a:spcAft>
              <a:buClr>
                <a:schemeClr val="dk1"/>
              </a:buClr>
              <a:buSzPts val="2600"/>
              <a:buFont typeface="Arial"/>
              <a:buChar char="•"/>
              <a:defRPr sz="3467" b="0" i="0" u="none" strike="noStrike" cap="none">
                <a:solidFill>
                  <a:schemeClr val="dk1"/>
                </a:solidFill>
                <a:latin typeface="Roboto Condensed"/>
                <a:ea typeface="Roboto Condensed"/>
                <a:cs typeface="Roboto Condensed"/>
                <a:sym typeface="Roboto Condensed"/>
              </a:defRPr>
            </a:lvl1pPr>
            <a:lvl2pPr marL="1219170" marR="0" lvl="1" indent="-524920" algn="l" rtl="0">
              <a:lnSpc>
                <a:spcPct val="90000"/>
              </a:lnSpc>
              <a:spcBef>
                <a:spcPts val="667"/>
              </a:spcBef>
              <a:spcAft>
                <a:spcPts val="0"/>
              </a:spcAft>
              <a:buClr>
                <a:schemeClr val="dk1"/>
              </a:buClr>
              <a:buSzPts val="2600"/>
              <a:buFont typeface="Arial"/>
              <a:buChar char="•"/>
              <a:defRPr sz="3467" b="0" i="0" u="none" strike="noStrike" cap="none">
                <a:solidFill>
                  <a:schemeClr val="dk1"/>
                </a:solidFill>
                <a:latin typeface="Roboto Condensed"/>
                <a:ea typeface="Roboto Condensed"/>
                <a:cs typeface="Roboto Condensed"/>
                <a:sym typeface="Roboto Condensed"/>
              </a:defRPr>
            </a:lvl2pPr>
            <a:lvl3pPr marL="1828754" marR="0" lvl="2" indent="-524920" algn="l" rtl="0">
              <a:lnSpc>
                <a:spcPct val="90000"/>
              </a:lnSpc>
              <a:spcBef>
                <a:spcPts val="667"/>
              </a:spcBef>
              <a:spcAft>
                <a:spcPts val="0"/>
              </a:spcAft>
              <a:buClr>
                <a:schemeClr val="dk1"/>
              </a:buClr>
              <a:buSzPts val="2600"/>
              <a:buFont typeface="Arial"/>
              <a:buChar char="•"/>
              <a:defRPr sz="3467" b="0" i="0" u="none" strike="noStrike" cap="none">
                <a:solidFill>
                  <a:schemeClr val="dk1"/>
                </a:solidFill>
                <a:latin typeface="Roboto Condensed"/>
                <a:ea typeface="Roboto Condensed"/>
                <a:cs typeface="Roboto Condensed"/>
                <a:sym typeface="Roboto Condensed"/>
              </a:defRPr>
            </a:lvl3pPr>
            <a:lvl4pPr marL="2438339" marR="0" lvl="3" indent="-524920" algn="l" rtl="0">
              <a:lnSpc>
                <a:spcPct val="90000"/>
              </a:lnSpc>
              <a:spcBef>
                <a:spcPts val="667"/>
              </a:spcBef>
              <a:spcAft>
                <a:spcPts val="0"/>
              </a:spcAft>
              <a:buClr>
                <a:schemeClr val="dk1"/>
              </a:buClr>
              <a:buSzPts val="2600"/>
              <a:buFont typeface="Arial"/>
              <a:buChar char="•"/>
              <a:defRPr sz="3467" b="0" i="0" u="none" strike="noStrike" cap="none">
                <a:solidFill>
                  <a:schemeClr val="dk1"/>
                </a:solidFill>
                <a:latin typeface="Roboto Condensed"/>
                <a:ea typeface="Roboto Condensed"/>
                <a:cs typeface="Roboto Condensed"/>
                <a:sym typeface="Roboto Condensed"/>
              </a:defRPr>
            </a:lvl4pPr>
            <a:lvl5pPr marL="3047924" marR="0" lvl="4" indent="-524920" algn="l" rtl="0">
              <a:lnSpc>
                <a:spcPct val="90000"/>
              </a:lnSpc>
              <a:spcBef>
                <a:spcPts val="667"/>
              </a:spcBef>
              <a:spcAft>
                <a:spcPts val="0"/>
              </a:spcAft>
              <a:buClr>
                <a:schemeClr val="dk1"/>
              </a:buClr>
              <a:buSzPts val="2600"/>
              <a:buFont typeface="Arial"/>
              <a:buChar char="•"/>
              <a:defRPr sz="3467" b="0" i="0" u="none" strike="noStrike" cap="none">
                <a:solidFill>
                  <a:schemeClr val="dk1"/>
                </a:solidFill>
                <a:latin typeface="Roboto Condensed"/>
                <a:ea typeface="Roboto Condensed"/>
                <a:cs typeface="Roboto Condensed"/>
                <a:sym typeface="Roboto Condensed"/>
              </a:defRPr>
            </a:lvl5pPr>
            <a:lvl6pPr marL="3657509" marR="0" lvl="5"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6pPr>
            <a:lvl7pPr marL="4267093" marR="0" lvl="6"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7pPr>
            <a:lvl8pPr marL="4876678" marR="0" lvl="7"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8pPr>
            <a:lvl9pPr marL="5486263" marR="0" lvl="8"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50221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83"/>
        <p:cNvGrpSpPr/>
        <p:nvPr/>
      </p:nvGrpSpPr>
      <p:grpSpPr>
        <a:xfrm>
          <a:off x="0" y="0"/>
          <a:ext cx="0" cy="0"/>
          <a:chOff x="0" y="0"/>
          <a:chExt cx="0" cy="0"/>
        </a:xfrm>
      </p:grpSpPr>
      <p:sp>
        <p:nvSpPr>
          <p:cNvPr id="84" name="Google Shape;84;p15"/>
          <p:cNvSpPr/>
          <p:nvPr/>
        </p:nvSpPr>
        <p:spPr>
          <a:xfrm>
            <a:off x="0" y="0"/>
            <a:ext cx="12192000" cy="1318000"/>
          </a:xfrm>
          <a:prstGeom prst="rect">
            <a:avLst/>
          </a:prstGeom>
          <a:solidFill>
            <a:srgbClr val="DEEEF4"/>
          </a:solidFill>
          <a:ln>
            <a:noFill/>
          </a:ln>
        </p:spPr>
        <p:txBody>
          <a:bodyPr spcFirstLastPara="1" wrap="square" lIns="111733" tIns="55867" rIns="111733" bIns="55867" anchor="ctr" anchorCtr="0">
            <a:noAutofit/>
          </a:bodyPr>
          <a:lstStyle/>
          <a:p>
            <a:pPr marL="0" marR="0" lvl="0" indent="0" algn="ctr" rtl="0">
              <a:lnSpc>
                <a:spcPct val="100000"/>
              </a:lnSpc>
              <a:spcBef>
                <a:spcPts val="0"/>
              </a:spcBef>
              <a:spcAft>
                <a:spcPts val="0"/>
              </a:spcAft>
              <a:buClr>
                <a:schemeClr val="lt1"/>
              </a:buClr>
              <a:buSzPts val="1200"/>
              <a:buFont typeface="Roboto"/>
              <a:buNone/>
            </a:pPr>
            <a:endParaRPr sz="1600" b="0" i="0" u="none" strike="noStrike" cap="none">
              <a:solidFill>
                <a:srgbClr val="FFFFFF"/>
              </a:solidFill>
              <a:latin typeface="Calibri"/>
              <a:ea typeface="Calibri"/>
              <a:cs typeface="Calibri"/>
              <a:sym typeface="Calibri"/>
            </a:endParaRPr>
          </a:p>
        </p:txBody>
      </p:sp>
      <p:sp>
        <p:nvSpPr>
          <p:cNvPr id="85" name="Google Shape;85;p15"/>
          <p:cNvSpPr txBox="1">
            <a:spLocks noGrp="1"/>
          </p:cNvSpPr>
          <p:nvPr>
            <p:ph type="title"/>
          </p:nvPr>
        </p:nvSpPr>
        <p:spPr>
          <a:xfrm>
            <a:off x="394447" y="3"/>
            <a:ext cx="11403200" cy="1318000"/>
          </a:xfrm>
          <a:prstGeom prst="rect">
            <a:avLst/>
          </a:prstGeom>
          <a:noFill/>
          <a:ln>
            <a:noFill/>
          </a:ln>
        </p:spPr>
        <p:txBody>
          <a:bodyPr spcFirstLastPara="1" wrap="square" lIns="55825" tIns="446550" rIns="55825" bIns="27900" anchor="b" anchorCtr="0">
            <a:noAutofit/>
          </a:bodyPr>
          <a:lstStyle>
            <a:lvl1pPr marR="0" lvl="0" algn="l" rtl="0">
              <a:lnSpc>
                <a:spcPct val="90000"/>
              </a:lnSpc>
              <a:spcBef>
                <a:spcPts val="0"/>
              </a:spcBef>
              <a:spcAft>
                <a:spcPts val="0"/>
              </a:spcAft>
              <a:buClr>
                <a:srgbClr val="0070C0"/>
              </a:buClr>
              <a:buSzPts val="3300"/>
              <a:buFont typeface="Arial Narrow"/>
              <a:buNone/>
              <a:defRPr sz="4400"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86" name="Google Shape;86;p15"/>
          <p:cNvSpPr txBox="1">
            <a:spLocks noGrp="1"/>
          </p:cNvSpPr>
          <p:nvPr>
            <p:ph type="body" idx="1"/>
          </p:nvPr>
        </p:nvSpPr>
        <p:spPr>
          <a:xfrm>
            <a:off x="394447" y="1461247"/>
            <a:ext cx="11403200" cy="4348000"/>
          </a:xfrm>
          <a:prstGeom prst="rect">
            <a:avLst/>
          </a:prstGeom>
          <a:noFill/>
          <a:ln>
            <a:noFill/>
          </a:ln>
        </p:spPr>
        <p:txBody>
          <a:bodyPr spcFirstLastPara="1" wrap="square" lIns="55825" tIns="27900" rIns="55825" bIns="27900" anchor="t" anchorCtr="0">
            <a:noAutofit/>
          </a:bodyPr>
          <a:lstStyle>
            <a:lvl1pPr marL="609585" marR="0" lvl="0" indent="-524920" algn="l" rtl="0">
              <a:lnSpc>
                <a:spcPct val="90000"/>
              </a:lnSpc>
              <a:spcBef>
                <a:spcPts val="1200"/>
              </a:spcBef>
              <a:spcAft>
                <a:spcPts val="0"/>
              </a:spcAft>
              <a:buClr>
                <a:srgbClr val="0070C0"/>
              </a:buClr>
              <a:buSzPts val="2600"/>
              <a:buFont typeface="Arial"/>
              <a:buChar char="•"/>
              <a:defRPr sz="3467" b="0" i="0" u="none" strike="noStrike" cap="none">
                <a:solidFill>
                  <a:schemeClr val="dk1"/>
                </a:solidFill>
                <a:latin typeface="Roboto"/>
                <a:ea typeface="Roboto"/>
                <a:cs typeface="Roboto"/>
                <a:sym typeface="Roboto"/>
              </a:defRPr>
            </a:lvl1pPr>
            <a:lvl2pPr marL="1219170" marR="0" lvl="1" indent="-524920" algn="l" rtl="0">
              <a:lnSpc>
                <a:spcPct val="90000"/>
              </a:lnSpc>
              <a:spcBef>
                <a:spcPts val="667"/>
              </a:spcBef>
              <a:spcAft>
                <a:spcPts val="0"/>
              </a:spcAft>
              <a:buClr>
                <a:srgbClr val="D02800"/>
              </a:buClr>
              <a:buSzPts val="2600"/>
              <a:buFont typeface="Arial"/>
              <a:buChar char="•"/>
              <a:defRPr sz="3467" b="0" i="0" u="none" strike="noStrike" cap="none">
                <a:solidFill>
                  <a:schemeClr val="dk1"/>
                </a:solidFill>
                <a:latin typeface="Roboto"/>
                <a:ea typeface="Roboto"/>
                <a:cs typeface="Roboto"/>
                <a:sym typeface="Roboto"/>
              </a:defRPr>
            </a:lvl2pPr>
            <a:lvl3pPr marL="1828754" marR="0" lvl="2" indent="-524920" algn="l" rtl="0">
              <a:lnSpc>
                <a:spcPct val="90000"/>
              </a:lnSpc>
              <a:spcBef>
                <a:spcPts val="667"/>
              </a:spcBef>
              <a:spcAft>
                <a:spcPts val="0"/>
              </a:spcAft>
              <a:buClr>
                <a:srgbClr val="959200"/>
              </a:buClr>
              <a:buSzPts val="2600"/>
              <a:buFont typeface="Arial"/>
              <a:buChar char="•"/>
              <a:defRPr sz="3467" b="0" i="0" u="none" strike="noStrike" cap="none">
                <a:solidFill>
                  <a:schemeClr val="dk1"/>
                </a:solidFill>
                <a:latin typeface="Roboto"/>
                <a:ea typeface="Roboto"/>
                <a:cs typeface="Roboto"/>
                <a:sym typeface="Roboto"/>
              </a:defRPr>
            </a:lvl3pPr>
            <a:lvl4pPr marL="2438339" marR="0" lvl="3"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4pPr>
            <a:lvl5pPr marL="3047924" marR="0" lvl="4"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5pPr>
            <a:lvl6pPr marL="3657509" marR="0" lvl="5"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6pPr>
            <a:lvl7pPr marL="4267093" marR="0" lvl="6"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7pPr>
            <a:lvl8pPr marL="4876678" marR="0" lvl="7"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8pPr>
            <a:lvl9pPr marL="5486263" marR="0" lvl="8" indent="-448722" algn="l" rtl="0">
              <a:lnSpc>
                <a:spcPct val="90000"/>
              </a:lnSpc>
              <a:spcBef>
                <a:spcPts val="667"/>
              </a:spcBef>
              <a:spcAft>
                <a:spcPts val="0"/>
              </a:spcAft>
              <a:buClr>
                <a:schemeClr val="dk1"/>
              </a:buClr>
              <a:buSzPts val="1700"/>
              <a:buFont typeface="Arial"/>
              <a:buChar char="•"/>
              <a:defRPr sz="2267" b="0" i="0" u="none" strike="noStrike" cap="none">
                <a:solidFill>
                  <a:schemeClr val="dk1"/>
                </a:solidFill>
                <a:latin typeface="Roboto"/>
                <a:ea typeface="Roboto"/>
                <a:cs typeface="Roboto"/>
                <a:sym typeface="Roboto"/>
              </a:defRPr>
            </a:lvl9pPr>
          </a:lstStyle>
          <a:p>
            <a:endParaRPr/>
          </a:p>
        </p:txBody>
      </p:sp>
      <p:sp>
        <p:nvSpPr>
          <p:cNvPr id="87" name="Google Shape;87;p15"/>
          <p:cNvSpPr txBox="1">
            <a:spLocks noGrp="1"/>
          </p:cNvSpPr>
          <p:nvPr>
            <p:ph type="sldNum" idx="12"/>
          </p:nvPr>
        </p:nvSpPr>
        <p:spPr>
          <a:xfrm>
            <a:off x="11520824" y="6422380"/>
            <a:ext cx="609600" cy="435600"/>
          </a:xfrm>
          <a:prstGeom prst="rect">
            <a:avLst/>
          </a:prstGeom>
          <a:noFill/>
          <a:ln>
            <a:noFill/>
          </a:ln>
        </p:spPr>
        <p:txBody>
          <a:bodyPr spcFirstLastPara="1" wrap="square" lIns="41900" tIns="20950" rIns="41900" bIns="20950" anchor="t" anchorCtr="0">
            <a:noAutofit/>
          </a:bodyPr>
          <a:lstStyle>
            <a:lvl1pPr marL="0" marR="0" lvl="0" indent="0" algn="r" rtl="0">
              <a:spcBef>
                <a:spcPts val="0"/>
              </a:spcBef>
              <a:buNone/>
              <a:defRPr sz="1067">
                <a:solidFill>
                  <a:srgbClr val="6F6366"/>
                </a:solidFill>
                <a:latin typeface="Century Gothic"/>
                <a:ea typeface="Century Gothic"/>
                <a:cs typeface="Century Gothic"/>
                <a:sym typeface="Century Gothic"/>
              </a:defRPr>
            </a:lvl1pPr>
            <a:lvl2pPr marL="0" marR="0" lvl="1" indent="0" algn="r" rtl="0">
              <a:spcBef>
                <a:spcPts val="0"/>
              </a:spcBef>
              <a:buNone/>
              <a:defRPr sz="1067">
                <a:solidFill>
                  <a:srgbClr val="6F6366"/>
                </a:solidFill>
                <a:latin typeface="Century Gothic"/>
                <a:ea typeface="Century Gothic"/>
                <a:cs typeface="Century Gothic"/>
                <a:sym typeface="Century Gothic"/>
              </a:defRPr>
            </a:lvl2pPr>
            <a:lvl3pPr marL="0" marR="0" lvl="2" indent="0" algn="r" rtl="0">
              <a:spcBef>
                <a:spcPts val="0"/>
              </a:spcBef>
              <a:buNone/>
              <a:defRPr sz="1067">
                <a:solidFill>
                  <a:srgbClr val="6F6366"/>
                </a:solidFill>
                <a:latin typeface="Century Gothic"/>
                <a:ea typeface="Century Gothic"/>
                <a:cs typeface="Century Gothic"/>
                <a:sym typeface="Century Gothic"/>
              </a:defRPr>
            </a:lvl3pPr>
            <a:lvl4pPr marL="0" marR="0" lvl="3" indent="0" algn="r" rtl="0">
              <a:spcBef>
                <a:spcPts val="0"/>
              </a:spcBef>
              <a:buNone/>
              <a:defRPr sz="1067">
                <a:solidFill>
                  <a:srgbClr val="6F6366"/>
                </a:solidFill>
                <a:latin typeface="Century Gothic"/>
                <a:ea typeface="Century Gothic"/>
                <a:cs typeface="Century Gothic"/>
                <a:sym typeface="Century Gothic"/>
              </a:defRPr>
            </a:lvl4pPr>
            <a:lvl5pPr marL="0" marR="0" lvl="4" indent="0" algn="r" rtl="0">
              <a:spcBef>
                <a:spcPts val="0"/>
              </a:spcBef>
              <a:buNone/>
              <a:defRPr sz="1067">
                <a:solidFill>
                  <a:srgbClr val="6F6366"/>
                </a:solidFill>
                <a:latin typeface="Century Gothic"/>
                <a:ea typeface="Century Gothic"/>
                <a:cs typeface="Century Gothic"/>
                <a:sym typeface="Century Gothic"/>
              </a:defRPr>
            </a:lvl5pPr>
            <a:lvl6pPr marL="0" marR="0" lvl="5" indent="0" algn="r" rtl="0">
              <a:spcBef>
                <a:spcPts val="0"/>
              </a:spcBef>
              <a:buNone/>
              <a:defRPr sz="1067">
                <a:solidFill>
                  <a:srgbClr val="6F6366"/>
                </a:solidFill>
                <a:latin typeface="Century Gothic"/>
                <a:ea typeface="Century Gothic"/>
                <a:cs typeface="Century Gothic"/>
                <a:sym typeface="Century Gothic"/>
              </a:defRPr>
            </a:lvl6pPr>
            <a:lvl7pPr marL="0" marR="0" lvl="6" indent="0" algn="r" rtl="0">
              <a:spcBef>
                <a:spcPts val="0"/>
              </a:spcBef>
              <a:buNone/>
              <a:defRPr sz="1067">
                <a:solidFill>
                  <a:srgbClr val="6F6366"/>
                </a:solidFill>
                <a:latin typeface="Century Gothic"/>
                <a:ea typeface="Century Gothic"/>
                <a:cs typeface="Century Gothic"/>
                <a:sym typeface="Century Gothic"/>
              </a:defRPr>
            </a:lvl7pPr>
            <a:lvl8pPr marL="0" marR="0" lvl="7" indent="0" algn="r" rtl="0">
              <a:spcBef>
                <a:spcPts val="0"/>
              </a:spcBef>
              <a:buNone/>
              <a:defRPr sz="1067">
                <a:solidFill>
                  <a:srgbClr val="6F6366"/>
                </a:solidFill>
                <a:latin typeface="Century Gothic"/>
                <a:ea typeface="Century Gothic"/>
                <a:cs typeface="Century Gothic"/>
                <a:sym typeface="Century Gothic"/>
              </a:defRPr>
            </a:lvl8pPr>
            <a:lvl9pPr marL="0" marR="0" lvl="8" indent="0" algn="r" rtl="0">
              <a:spcBef>
                <a:spcPts val="0"/>
              </a:spcBef>
              <a:buNone/>
              <a:defRPr sz="1067">
                <a:solidFill>
                  <a:srgbClr val="6F6366"/>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88" name="Google Shape;88;p15"/>
          <p:cNvSpPr txBox="1">
            <a:spLocks noGrp="1"/>
          </p:cNvSpPr>
          <p:nvPr>
            <p:ph type="ftr" idx="11"/>
          </p:nvPr>
        </p:nvSpPr>
        <p:spPr>
          <a:xfrm>
            <a:off x="1247391" y="6422379"/>
            <a:ext cx="10068000" cy="435600"/>
          </a:xfrm>
          <a:prstGeom prst="rect">
            <a:avLst/>
          </a:prstGeom>
          <a:noFill/>
          <a:ln>
            <a:noFill/>
          </a:ln>
        </p:spPr>
        <p:txBody>
          <a:bodyPr spcFirstLastPara="1" wrap="square" lIns="41900" tIns="20950" rIns="41900" bIns="20950" anchor="t" anchorCtr="0">
            <a:noAutofit/>
          </a:bodyPr>
          <a:lstStyle>
            <a:lvl1pPr marR="0" lvl="0" algn="l" rtl="0">
              <a:spcBef>
                <a:spcPts val="0"/>
              </a:spcBef>
              <a:spcAft>
                <a:spcPts val="0"/>
              </a:spcAft>
              <a:buSzPts val="600"/>
              <a:buNone/>
              <a:defRPr sz="1600">
                <a:solidFill>
                  <a:schemeClr val="dk1"/>
                </a:solidFill>
                <a:latin typeface="Roboto"/>
                <a:ea typeface="Roboto"/>
                <a:cs typeface="Roboto"/>
                <a:sym typeface="Roboto"/>
              </a:defRPr>
            </a:lvl1pPr>
            <a:lvl2pPr marR="0" lvl="1" algn="l" rtl="0">
              <a:spcBef>
                <a:spcPts val="0"/>
              </a:spcBef>
              <a:spcAft>
                <a:spcPts val="0"/>
              </a:spcAft>
              <a:buSzPts val="600"/>
              <a:buNone/>
              <a:defRPr sz="1600" b="0" i="0" u="none" strike="noStrike" cap="none">
                <a:solidFill>
                  <a:schemeClr val="dk1"/>
                </a:solidFill>
                <a:latin typeface="Roboto"/>
                <a:ea typeface="Roboto"/>
                <a:cs typeface="Roboto"/>
                <a:sym typeface="Roboto"/>
              </a:defRPr>
            </a:lvl2pPr>
            <a:lvl3pPr marR="0" lvl="2" algn="l" rtl="0">
              <a:spcBef>
                <a:spcPts val="0"/>
              </a:spcBef>
              <a:spcAft>
                <a:spcPts val="0"/>
              </a:spcAft>
              <a:buSzPts val="600"/>
              <a:buNone/>
              <a:defRPr sz="1600" b="0" i="0" u="none" strike="noStrike" cap="none">
                <a:solidFill>
                  <a:schemeClr val="dk1"/>
                </a:solidFill>
                <a:latin typeface="Roboto"/>
                <a:ea typeface="Roboto"/>
                <a:cs typeface="Roboto"/>
                <a:sym typeface="Roboto"/>
              </a:defRPr>
            </a:lvl3pPr>
            <a:lvl4pPr marR="0" lvl="3" algn="l" rtl="0">
              <a:spcBef>
                <a:spcPts val="0"/>
              </a:spcBef>
              <a:spcAft>
                <a:spcPts val="0"/>
              </a:spcAft>
              <a:buSzPts val="600"/>
              <a:buNone/>
              <a:defRPr sz="1600" b="0" i="0" u="none" strike="noStrike" cap="none">
                <a:solidFill>
                  <a:schemeClr val="dk1"/>
                </a:solidFill>
                <a:latin typeface="Roboto"/>
                <a:ea typeface="Roboto"/>
                <a:cs typeface="Roboto"/>
                <a:sym typeface="Roboto"/>
              </a:defRPr>
            </a:lvl4pPr>
            <a:lvl5pPr marR="0" lvl="4" algn="l" rtl="0">
              <a:spcBef>
                <a:spcPts val="0"/>
              </a:spcBef>
              <a:spcAft>
                <a:spcPts val="0"/>
              </a:spcAft>
              <a:buSzPts val="600"/>
              <a:buNone/>
              <a:defRPr sz="1600" b="0" i="0" u="none" strike="noStrike" cap="none">
                <a:solidFill>
                  <a:schemeClr val="dk1"/>
                </a:solidFill>
                <a:latin typeface="Roboto"/>
                <a:ea typeface="Roboto"/>
                <a:cs typeface="Roboto"/>
                <a:sym typeface="Roboto"/>
              </a:defRPr>
            </a:lvl5pPr>
            <a:lvl6pPr marR="0" lvl="5" algn="l" rtl="0">
              <a:spcBef>
                <a:spcPts val="0"/>
              </a:spcBef>
              <a:spcAft>
                <a:spcPts val="0"/>
              </a:spcAft>
              <a:buSzPts val="600"/>
              <a:buNone/>
              <a:defRPr sz="1600" b="0" i="0" u="none" strike="noStrike" cap="none">
                <a:solidFill>
                  <a:schemeClr val="dk1"/>
                </a:solidFill>
                <a:latin typeface="Roboto"/>
                <a:ea typeface="Roboto"/>
                <a:cs typeface="Roboto"/>
                <a:sym typeface="Roboto"/>
              </a:defRPr>
            </a:lvl6pPr>
            <a:lvl7pPr marR="0" lvl="6" algn="l" rtl="0">
              <a:spcBef>
                <a:spcPts val="0"/>
              </a:spcBef>
              <a:spcAft>
                <a:spcPts val="0"/>
              </a:spcAft>
              <a:buSzPts val="600"/>
              <a:buNone/>
              <a:defRPr sz="1600" b="0" i="0" u="none" strike="noStrike" cap="none">
                <a:solidFill>
                  <a:schemeClr val="dk1"/>
                </a:solidFill>
                <a:latin typeface="Roboto"/>
                <a:ea typeface="Roboto"/>
                <a:cs typeface="Roboto"/>
                <a:sym typeface="Roboto"/>
              </a:defRPr>
            </a:lvl7pPr>
            <a:lvl8pPr marR="0" lvl="7" algn="l" rtl="0">
              <a:spcBef>
                <a:spcPts val="0"/>
              </a:spcBef>
              <a:spcAft>
                <a:spcPts val="0"/>
              </a:spcAft>
              <a:buSzPts val="600"/>
              <a:buNone/>
              <a:defRPr sz="1600" b="0" i="0" u="none" strike="noStrike" cap="none">
                <a:solidFill>
                  <a:schemeClr val="dk1"/>
                </a:solidFill>
                <a:latin typeface="Roboto"/>
                <a:ea typeface="Roboto"/>
                <a:cs typeface="Roboto"/>
                <a:sym typeface="Roboto"/>
              </a:defRPr>
            </a:lvl8pPr>
            <a:lvl9pPr marR="0" lvl="8" algn="l" rtl="0">
              <a:spcBef>
                <a:spcPts val="0"/>
              </a:spcBef>
              <a:spcAft>
                <a:spcPts val="0"/>
              </a:spcAft>
              <a:buSzPts val="600"/>
              <a:buNone/>
              <a:defRPr sz="1600" b="0" i="0" u="none" strike="noStrike" cap="none">
                <a:solidFill>
                  <a:schemeClr val="dk1"/>
                </a:solidFill>
                <a:latin typeface="Roboto"/>
                <a:ea typeface="Roboto"/>
                <a:cs typeface="Roboto"/>
                <a:sym typeface="Roboto"/>
              </a:defRPr>
            </a:lvl9pPr>
          </a:lstStyle>
          <a:p>
            <a:endParaRPr/>
          </a:p>
        </p:txBody>
      </p:sp>
      <p:cxnSp>
        <p:nvCxnSpPr>
          <p:cNvPr id="89" name="Google Shape;89;p15"/>
          <p:cNvCxnSpPr/>
          <p:nvPr/>
        </p:nvCxnSpPr>
        <p:spPr>
          <a:xfrm>
            <a:off x="0" y="5961517"/>
            <a:ext cx="12192000" cy="8800"/>
          </a:xfrm>
          <a:prstGeom prst="straightConnector1">
            <a:avLst/>
          </a:prstGeom>
          <a:noFill/>
          <a:ln w="28575" cap="flat" cmpd="sng">
            <a:solidFill>
              <a:srgbClr val="9191AA"/>
            </a:solidFill>
            <a:prstDash val="solid"/>
            <a:miter lim="800000"/>
            <a:headEnd type="none" w="sm" len="sm"/>
            <a:tailEnd type="none" w="sm" len="sm"/>
          </a:ln>
        </p:spPr>
      </p:cxnSp>
      <p:pic>
        <p:nvPicPr>
          <p:cNvPr id="90" name="Google Shape;90;p15" descr="casel_clear.tif"/>
          <p:cNvPicPr preferRelativeResize="0"/>
          <p:nvPr/>
        </p:nvPicPr>
        <p:blipFill rotWithShape="1">
          <a:blip r:embed="rId2">
            <a:alphaModFix/>
          </a:blip>
          <a:srcRect/>
          <a:stretch/>
        </p:blipFill>
        <p:spPr>
          <a:xfrm>
            <a:off x="206687" y="6101232"/>
            <a:ext cx="635000" cy="635000"/>
          </a:xfrm>
          <a:prstGeom prst="rect">
            <a:avLst/>
          </a:prstGeom>
          <a:noFill/>
          <a:ln>
            <a:noFill/>
          </a:ln>
        </p:spPr>
      </p:pic>
      <p:sp>
        <p:nvSpPr>
          <p:cNvPr id="91" name="Google Shape;91;p15"/>
          <p:cNvSpPr txBox="1"/>
          <p:nvPr/>
        </p:nvSpPr>
        <p:spPr>
          <a:xfrm>
            <a:off x="4095937" y="6192953"/>
            <a:ext cx="7219200" cy="277200"/>
          </a:xfrm>
          <a:prstGeom prst="rect">
            <a:avLst/>
          </a:prstGeom>
          <a:noFill/>
          <a:ln>
            <a:noFill/>
          </a:ln>
        </p:spPr>
        <p:txBody>
          <a:bodyPr spcFirstLastPara="1" wrap="square" lIns="111733" tIns="55867" rIns="111733" bIns="55867" anchor="t" anchorCtr="0">
            <a:noAutofit/>
          </a:bodyPr>
          <a:lstStyle/>
          <a:p>
            <a:pPr marL="0" marR="0" lvl="0" indent="0" algn="r" rtl="0">
              <a:lnSpc>
                <a:spcPct val="100000"/>
              </a:lnSpc>
              <a:spcBef>
                <a:spcPts val="0"/>
              </a:spcBef>
              <a:spcAft>
                <a:spcPts val="0"/>
              </a:spcAft>
              <a:buClr>
                <a:srgbClr val="6F6366"/>
              </a:buClr>
              <a:buSzPts val="1100"/>
              <a:buFont typeface="Calibri"/>
              <a:buNone/>
            </a:pPr>
            <a:r>
              <a:rPr lang="en-US" sz="1467" b="0" i="0" u="none" strike="noStrike" cap="none">
                <a:solidFill>
                  <a:srgbClr val="6F6366"/>
                </a:solidFill>
                <a:latin typeface="Calibri"/>
                <a:ea typeface="Calibri"/>
                <a:cs typeface="Calibri"/>
                <a:sym typeface="Calibri"/>
              </a:rPr>
              <a:t>COLLABORATIVE FOR ACADEMIC, SOCIAL, AND EMOTIONAL LEARNING</a:t>
            </a:r>
            <a:endParaRPr sz="800"/>
          </a:p>
        </p:txBody>
      </p:sp>
      <p:cxnSp>
        <p:nvCxnSpPr>
          <p:cNvPr id="92" name="Google Shape;92;p15"/>
          <p:cNvCxnSpPr/>
          <p:nvPr/>
        </p:nvCxnSpPr>
        <p:spPr>
          <a:xfrm rot="10800000">
            <a:off x="1247256" y="6422379"/>
            <a:ext cx="9941200" cy="0"/>
          </a:xfrm>
          <a:prstGeom prst="straightConnector1">
            <a:avLst/>
          </a:prstGeom>
          <a:noFill/>
          <a:ln w="9525" cap="flat" cmpd="sng">
            <a:solidFill>
              <a:srgbClr val="3535AB"/>
            </a:solidFill>
            <a:prstDash val="solid"/>
            <a:miter lim="800000"/>
            <a:headEnd type="none" w="sm" len="sm"/>
            <a:tailEnd type="none" w="sm" len="sm"/>
          </a:ln>
        </p:spPr>
      </p:cxnSp>
    </p:spTree>
    <p:extLst>
      <p:ext uri="{BB962C8B-B14F-4D97-AF65-F5344CB8AC3E}">
        <p14:creationId xmlns:p14="http://schemas.microsoft.com/office/powerpoint/2010/main" val="916000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3"/>
        <p:cNvGrpSpPr/>
        <p:nvPr/>
      </p:nvGrpSpPr>
      <p:grpSpPr>
        <a:xfrm>
          <a:off x="0" y="0"/>
          <a:ext cx="0" cy="0"/>
          <a:chOff x="0" y="0"/>
          <a:chExt cx="0" cy="0"/>
        </a:xfrm>
      </p:grpSpPr>
      <p:cxnSp>
        <p:nvCxnSpPr>
          <p:cNvPr id="94" name="Google Shape;94;p16"/>
          <p:cNvCxnSpPr/>
          <p:nvPr/>
        </p:nvCxnSpPr>
        <p:spPr>
          <a:xfrm>
            <a:off x="6501235" y="5960"/>
            <a:ext cx="0" cy="1068000"/>
          </a:xfrm>
          <a:prstGeom prst="straightConnector1">
            <a:avLst/>
          </a:prstGeom>
          <a:noFill/>
          <a:ln w="47625" cap="flat" cmpd="sng">
            <a:solidFill>
              <a:schemeClr val="lt1"/>
            </a:solidFill>
            <a:prstDash val="solid"/>
            <a:miter lim="800000"/>
            <a:headEnd type="none" w="sm" len="sm"/>
            <a:tailEnd type="none" w="sm" len="sm"/>
          </a:ln>
        </p:spPr>
      </p:cxnSp>
      <p:sp>
        <p:nvSpPr>
          <p:cNvPr id="95" name="Google Shape;95;p16"/>
          <p:cNvSpPr/>
          <p:nvPr/>
        </p:nvSpPr>
        <p:spPr>
          <a:xfrm rot="10800000" flipH="1">
            <a:off x="-12713" y="147688"/>
            <a:ext cx="12198400" cy="74000"/>
          </a:xfrm>
          <a:prstGeom prst="rect">
            <a:avLst/>
          </a:prstGeom>
          <a:solidFill>
            <a:srgbClr val="1560B2"/>
          </a:solidFill>
          <a:ln>
            <a:noFill/>
          </a:ln>
        </p:spPr>
        <p:txBody>
          <a:bodyPr spcFirstLastPara="1" wrap="square" lIns="83900" tIns="41933" rIns="83900" bIns="41933" anchor="ctr" anchorCtr="0">
            <a:noAutofit/>
          </a:bodyPr>
          <a:lstStyle/>
          <a:p>
            <a:pPr marL="0" marR="0" lvl="0" indent="0" algn="ctr" rtl="0">
              <a:spcBef>
                <a:spcPts val="0"/>
              </a:spcBef>
              <a:spcAft>
                <a:spcPts val="0"/>
              </a:spcAft>
              <a:buNone/>
            </a:pPr>
            <a:endParaRPr sz="3333">
              <a:solidFill>
                <a:schemeClr val="lt1"/>
              </a:solidFill>
              <a:latin typeface="Roboto"/>
              <a:ea typeface="Roboto"/>
              <a:cs typeface="Roboto"/>
              <a:sym typeface="Roboto"/>
            </a:endParaRPr>
          </a:p>
        </p:txBody>
      </p:sp>
      <p:sp>
        <p:nvSpPr>
          <p:cNvPr id="96" name="Google Shape;96;p16"/>
          <p:cNvSpPr/>
          <p:nvPr/>
        </p:nvSpPr>
        <p:spPr>
          <a:xfrm>
            <a:off x="-6356" y="-2384"/>
            <a:ext cx="12198400" cy="101200"/>
          </a:xfrm>
          <a:prstGeom prst="rect">
            <a:avLst/>
          </a:prstGeom>
          <a:solidFill>
            <a:srgbClr val="1560B2"/>
          </a:solidFill>
          <a:ln>
            <a:noFill/>
          </a:ln>
        </p:spPr>
        <p:txBody>
          <a:bodyPr spcFirstLastPara="1" wrap="square" lIns="83900" tIns="41933" rIns="83900" bIns="41933" anchor="ctr" anchorCtr="0">
            <a:noAutofit/>
          </a:bodyPr>
          <a:lstStyle/>
          <a:p>
            <a:pPr marL="0" marR="0" lvl="0" indent="0" algn="ctr" rtl="0">
              <a:spcBef>
                <a:spcPts val="0"/>
              </a:spcBef>
              <a:spcAft>
                <a:spcPts val="0"/>
              </a:spcAft>
              <a:buNone/>
            </a:pPr>
            <a:endParaRPr sz="3333">
              <a:solidFill>
                <a:schemeClr val="lt1"/>
              </a:solidFill>
              <a:latin typeface="Roboto"/>
              <a:ea typeface="Roboto"/>
              <a:cs typeface="Roboto"/>
              <a:sym typeface="Roboto"/>
            </a:endParaRPr>
          </a:p>
        </p:txBody>
      </p:sp>
      <p:sp>
        <p:nvSpPr>
          <p:cNvPr id="97" name="Google Shape;97;p16"/>
          <p:cNvSpPr/>
          <p:nvPr/>
        </p:nvSpPr>
        <p:spPr>
          <a:xfrm>
            <a:off x="-6356" y="-2384"/>
            <a:ext cx="3974400" cy="1024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83900" tIns="41933" rIns="83900" bIns="41933" anchor="ctr" anchorCtr="0">
            <a:noAutofit/>
          </a:bodyPr>
          <a:lstStyle/>
          <a:p>
            <a:pPr marL="0" marR="0" lvl="0" indent="0" algn="ctr" rtl="0">
              <a:spcBef>
                <a:spcPts val="0"/>
              </a:spcBef>
              <a:spcAft>
                <a:spcPts val="0"/>
              </a:spcAft>
              <a:buNone/>
            </a:pPr>
            <a:endParaRPr sz="3333">
              <a:solidFill>
                <a:schemeClr val="lt1"/>
              </a:solidFill>
              <a:latin typeface="Roboto"/>
              <a:ea typeface="Roboto"/>
              <a:cs typeface="Roboto"/>
              <a:sym typeface="Roboto"/>
            </a:endParaRPr>
          </a:p>
        </p:txBody>
      </p:sp>
      <p:sp>
        <p:nvSpPr>
          <p:cNvPr id="98" name="Google Shape;98;p16"/>
          <p:cNvSpPr/>
          <p:nvPr/>
        </p:nvSpPr>
        <p:spPr>
          <a:xfrm>
            <a:off x="5037624" y="-2384"/>
            <a:ext cx="729600" cy="101200"/>
          </a:xfrm>
          <a:prstGeom prst="rect">
            <a:avLst/>
          </a:prstGeom>
          <a:solidFill>
            <a:srgbClr val="362D9A"/>
          </a:solidFill>
          <a:ln>
            <a:noFill/>
          </a:ln>
        </p:spPr>
        <p:txBody>
          <a:bodyPr spcFirstLastPara="1" wrap="square" lIns="83900" tIns="41933" rIns="83900" bIns="41933" anchor="ctr" anchorCtr="0">
            <a:noAutofit/>
          </a:bodyPr>
          <a:lstStyle/>
          <a:p>
            <a:pPr marL="0" marR="0" lvl="0" indent="0" algn="ctr" rtl="0">
              <a:spcBef>
                <a:spcPts val="0"/>
              </a:spcBef>
              <a:spcAft>
                <a:spcPts val="0"/>
              </a:spcAft>
              <a:buNone/>
            </a:pPr>
            <a:endParaRPr sz="3333">
              <a:solidFill>
                <a:schemeClr val="lt1"/>
              </a:solidFill>
              <a:latin typeface="Roboto"/>
              <a:ea typeface="Roboto"/>
              <a:cs typeface="Roboto"/>
              <a:sym typeface="Roboto"/>
            </a:endParaRPr>
          </a:p>
        </p:txBody>
      </p:sp>
      <p:sp>
        <p:nvSpPr>
          <p:cNvPr id="99" name="Google Shape;99;p16"/>
          <p:cNvSpPr/>
          <p:nvPr/>
        </p:nvSpPr>
        <p:spPr>
          <a:xfrm>
            <a:off x="5585881" y="-2384"/>
            <a:ext cx="3157600" cy="101200"/>
          </a:xfrm>
          <a:prstGeom prst="rect">
            <a:avLst/>
          </a:prstGeom>
          <a:solidFill>
            <a:srgbClr val="91BFE2"/>
          </a:solidFill>
          <a:ln>
            <a:noFill/>
          </a:ln>
        </p:spPr>
        <p:txBody>
          <a:bodyPr spcFirstLastPara="1" wrap="square" lIns="83900" tIns="41933" rIns="83900" bIns="41933" anchor="ctr" anchorCtr="0">
            <a:noAutofit/>
          </a:bodyPr>
          <a:lstStyle/>
          <a:p>
            <a:pPr marL="0" marR="0" lvl="0" indent="0" algn="ctr" rtl="0">
              <a:spcBef>
                <a:spcPts val="0"/>
              </a:spcBef>
              <a:spcAft>
                <a:spcPts val="0"/>
              </a:spcAft>
              <a:buNone/>
            </a:pPr>
            <a:endParaRPr sz="3333">
              <a:solidFill>
                <a:schemeClr val="lt1"/>
              </a:solidFill>
              <a:latin typeface="Roboto"/>
              <a:ea typeface="Roboto"/>
              <a:cs typeface="Roboto"/>
              <a:sym typeface="Roboto"/>
            </a:endParaRPr>
          </a:p>
        </p:txBody>
      </p:sp>
      <p:pic>
        <p:nvPicPr>
          <p:cNvPr id="100" name="Google Shape;100;p16"/>
          <p:cNvPicPr preferRelativeResize="0"/>
          <p:nvPr/>
        </p:nvPicPr>
        <p:blipFill rotWithShape="1">
          <a:blip r:embed="rId2">
            <a:alphaModFix/>
          </a:blip>
          <a:srcRect l="-1118"/>
          <a:stretch/>
        </p:blipFill>
        <p:spPr>
          <a:xfrm>
            <a:off x="11268703" y="6178636"/>
            <a:ext cx="579247" cy="573288"/>
          </a:xfrm>
          <a:prstGeom prst="rect">
            <a:avLst/>
          </a:prstGeom>
          <a:noFill/>
          <a:ln>
            <a:noFill/>
          </a:ln>
        </p:spPr>
      </p:pic>
      <p:sp>
        <p:nvSpPr>
          <p:cNvPr id="101" name="Google Shape;101;p16"/>
          <p:cNvSpPr txBox="1">
            <a:spLocks noGrp="1"/>
          </p:cNvSpPr>
          <p:nvPr>
            <p:ph type="title"/>
          </p:nvPr>
        </p:nvSpPr>
        <p:spPr>
          <a:xfrm>
            <a:off x="123457" y="281461"/>
            <a:ext cx="10517200" cy="567600"/>
          </a:xfrm>
          <a:prstGeom prst="rect">
            <a:avLst/>
          </a:prstGeom>
          <a:noFill/>
          <a:ln>
            <a:noFill/>
          </a:ln>
        </p:spPr>
        <p:txBody>
          <a:bodyPr spcFirstLastPara="1" wrap="square" lIns="31450" tIns="15725" rIns="31450" bIns="15725" anchor="t" anchorCtr="0">
            <a:noAutofit/>
          </a:bodyPr>
          <a:lstStyle>
            <a:lvl1pPr marR="0" lvl="0" algn="l" rtl="0">
              <a:lnSpc>
                <a:spcPct val="90000"/>
              </a:lnSpc>
              <a:spcBef>
                <a:spcPts val="0"/>
              </a:spcBef>
              <a:spcAft>
                <a:spcPts val="0"/>
              </a:spcAft>
              <a:buClr>
                <a:srgbClr val="0070C0"/>
              </a:buClr>
              <a:buSzPts val="4000"/>
              <a:buFont typeface="Arial Narrow"/>
              <a:buNone/>
              <a:defRPr sz="5333"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1067"/>
            </a:lvl2pPr>
            <a:lvl3pPr lvl="2">
              <a:spcBef>
                <a:spcPts val="0"/>
              </a:spcBef>
              <a:spcAft>
                <a:spcPts val="0"/>
              </a:spcAft>
              <a:buSzPts val="600"/>
              <a:buNone/>
              <a:defRPr sz="1067"/>
            </a:lvl3pPr>
            <a:lvl4pPr lvl="3">
              <a:spcBef>
                <a:spcPts val="0"/>
              </a:spcBef>
              <a:spcAft>
                <a:spcPts val="0"/>
              </a:spcAft>
              <a:buSzPts val="600"/>
              <a:buNone/>
              <a:defRPr sz="1067"/>
            </a:lvl4pPr>
            <a:lvl5pPr lvl="4">
              <a:spcBef>
                <a:spcPts val="0"/>
              </a:spcBef>
              <a:spcAft>
                <a:spcPts val="0"/>
              </a:spcAft>
              <a:buSzPts val="600"/>
              <a:buNone/>
              <a:defRPr sz="1067"/>
            </a:lvl5pPr>
            <a:lvl6pPr lvl="5">
              <a:spcBef>
                <a:spcPts val="0"/>
              </a:spcBef>
              <a:spcAft>
                <a:spcPts val="0"/>
              </a:spcAft>
              <a:buSzPts val="600"/>
              <a:buNone/>
              <a:defRPr sz="1067"/>
            </a:lvl6pPr>
            <a:lvl7pPr lvl="6">
              <a:spcBef>
                <a:spcPts val="0"/>
              </a:spcBef>
              <a:spcAft>
                <a:spcPts val="0"/>
              </a:spcAft>
              <a:buSzPts val="600"/>
              <a:buNone/>
              <a:defRPr sz="1067"/>
            </a:lvl7pPr>
            <a:lvl8pPr lvl="7">
              <a:spcBef>
                <a:spcPts val="0"/>
              </a:spcBef>
              <a:spcAft>
                <a:spcPts val="0"/>
              </a:spcAft>
              <a:buSzPts val="600"/>
              <a:buNone/>
              <a:defRPr sz="1067"/>
            </a:lvl8pPr>
            <a:lvl9pPr lvl="8">
              <a:spcBef>
                <a:spcPts val="0"/>
              </a:spcBef>
              <a:spcAft>
                <a:spcPts val="0"/>
              </a:spcAft>
              <a:buSzPts val="600"/>
              <a:buNone/>
              <a:defRPr sz="1067"/>
            </a:lvl9pPr>
          </a:lstStyle>
          <a:p>
            <a:endParaRPr/>
          </a:p>
        </p:txBody>
      </p:sp>
      <p:sp>
        <p:nvSpPr>
          <p:cNvPr id="102" name="Google Shape;102;p16"/>
          <p:cNvSpPr txBox="1"/>
          <p:nvPr/>
        </p:nvSpPr>
        <p:spPr>
          <a:xfrm>
            <a:off x="-6356" y="6465280"/>
            <a:ext cx="1509200" cy="254000"/>
          </a:xfrm>
          <a:prstGeom prst="rect">
            <a:avLst/>
          </a:prstGeom>
          <a:noFill/>
          <a:ln>
            <a:noFill/>
          </a:ln>
        </p:spPr>
        <p:txBody>
          <a:bodyPr spcFirstLastPara="1" wrap="square" lIns="83900" tIns="41933" rIns="83900" bIns="41933" anchor="t" anchorCtr="0">
            <a:noAutofit/>
          </a:bodyPr>
          <a:lstStyle/>
          <a:p>
            <a:pPr marL="0" marR="0" lvl="0" indent="0" algn="ctr" rtl="0">
              <a:spcBef>
                <a:spcPts val="0"/>
              </a:spcBef>
              <a:spcAft>
                <a:spcPts val="0"/>
              </a:spcAft>
              <a:buNone/>
            </a:pPr>
            <a:fld id="{00000000-1234-1234-1234-123412341234}" type="slidenum">
              <a:rPr lang="en-US" sz="1467">
                <a:solidFill>
                  <a:schemeClr val="dk1"/>
                </a:solidFill>
                <a:latin typeface="Roboto"/>
                <a:ea typeface="Roboto"/>
                <a:cs typeface="Roboto"/>
                <a:sym typeface="Roboto"/>
              </a:rPr>
              <a:pPr marL="0" marR="0" lvl="0" indent="0" algn="ctr" rtl="0">
                <a:spcBef>
                  <a:spcPts val="0"/>
                </a:spcBef>
                <a:spcAft>
                  <a:spcPts val="0"/>
                </a:spcAft>
                <a:buNone/>
              </a:pPr>
              <a:t>‹#›</a:t>
            </a:fld>
            <a:endParaRPr sz="1467">
              <a:solidFill>
                <a:schemeClr val="dk1"/>
              </a:solidFill>
              <a:latin typeface="Roboto"/>
              <a:ea typeface="Roboto"/>
              <a:cs typeface="Roboto"/>
              <a:sym typeface="Roboto"/>
            </a:endParaRPr>
          </a:p>
        </p:txBody>
      </p:sp>
    </p:spTree>
    <p:extLst>
      <p:ext uri="{BB962C8B-B14F-4D97-AF65-F5344CB8AC3E}">
        <p14:creationId xmlns:p14="http://schemas.microsoft.com/office/powerpoint/2010/main" val="1765740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356640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700" b="0" i="0" u="none" strike="noStrike" cap="none">
                <a:solidFill>
                  <a:srgbClr val="000000"/>
                </a:solidFill>
                <a:latin typeface="Arial"/>
                <a:ea typeface="Arial"/>
                <a:cs typeface="Arial"/>
                <a:sym typeface="Arial"/>
              </a:defRPr>
            </a:lvl9pPr>
          </a:lstStyle>
          <a:p>
            <a:endParaRPr/>
          </a:p>
        </p:txBody>
      </p:sp>
      <p:sp>
        <p:nvSpPr>
          <p:cNvPr id="106" name="Google Shape;106;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9pPr>
          </a:lstStyle>
          <a:p>
            <a:endParaRPr/>
          </a:p>
        </p:txBody>
      </p:sp>
      <p:sp>
        <p:nvSpPr>
          <p:cNvPr id="107" name="Google Shape;107;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833" b="0" i="0" u="none" strike="noStrike" cap="none">
                <a:solidFill>
                  <a:srgbClr val="000000"/>
                </a:solidFill>
                <a:latin typeface="Arial"/>
                <a:ea typeface="Arial"/>
                <a:cs typeface="Arial"/>
                <a:sym typeface="Arial"/>
              </a:defRPr>
            </a:lvl9pPr>
          </a:lstStyle>
          <a:p>
            <a:endParaRPr/>
          </a:p>
        </p:txBody>
      </p:sp>
      <p:sp>
        <p:nvSpPr>
          <p:cNvPr id="108" name="Google Shape;108;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25"/>
              <a:buFont typeface="Arial"/>
              <a:buNone/>
              <a:defRPr sz="8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09" name="Google Shape;109;p18"/>
          <p:cNvSpPr txBox="1"/>
          <p:nvPr/>
        </p:nvSpPr>
        <p:spPr>
          <a:xfrm>
            <a:off x="11140797" y="6131575"/>
            <a:ext cx="887400" cy="610800"/>
          </a:xfrm>
          <a:prstGeom prst="rect">
            <a:avLst/>
          </a:prstGeom>
          <a:noFill/>
          <a:ln>
            <a:noFill/>
          </a:ln>
        </p:spPr>
        <p:txBody>
          <a:bodyPr spcFirstLastPara="1" wrap="square" lIns="68567" tIns="68567" rIns="68567" bIns="68567"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dk2"/>
                </a:solidFill>
                <a:latin typeface="Arial"/>
                <a:ea typeface="Arial"/>
                <a:cs typeface="Arial"/>
                <a:sym typeface="Arial"/>
              </a:rPr>
              <a:pPr marL="0" marR="0" lvl="0" indent="0" algn="r" rtl="0">
                <a:lnSpc>
                  <a:spcPct val="100000"/>
                </a:lnSpc>
                <a:spcBef>
                  <a:spcPts val="0"/>
                </a:spcBef>
                <a:spcAft>
                  <a:spcPts val="0"/>
                </a:spcAft>
                <a:buClr>
                  <a:srgbClr val="000000"/>
                </a:buClr>
                <a:buSzPts val="800"/>
                <a:buFont typeface="Arial"/>
                <a:buNone/>
              </a:pPr>
              <a:t>‹#›</a:t>
            </a:fld>
            <a:endParaRPr sz="800" b="0" i="0" u="none" strike="noStrike" cap="none">
              <a:solidFill>
                <a:schemeClr val="dk2"/>
              </a:solidFill>
              <a:latin typeface="Arial"/>
              <a:ea typeface="Arial"/>
              <a:cs typeface="Arial"/>
              <a:sym typeface="Arial"/>
            </a:endParaRPr>
          </a:p>
        </p:txBody>
      </p:sp>
      <p:pic>
        <p:nvPicPr>
          <p:cNvPr id="110" name="Google Shape;110;p18"/>
          <p:cNvPicPr preferRelativeResize="0"/>
          <p:nvPr/>
        </p:nvPicPr>
        <p:blipFill rotWithShape="1">
          <a:blip r:embed="rId2">
            <a:alphaModFix/>
          </a:blip>
          <a:srcRect l="1748" t="89884" r="92249" b="799"/>
          <a:stretch/>
        </p:blipFill>
        <p:spPr>
          <a:xfrm>
            <a:off x="11388027" y="6045549"/>
            <a:ext cx="803975" cy="696827"/>
          </a:xfrm>
          <a:prstGeom prst="rect">
            <a:avLst/>
          </a:prstGeom>
          <a:noFill/>
          <a:ln>
            <a:noFill/>
          </a:ln>
        </p:spPr>
      </p:pic>
    </p:spTree>
    <p:extLst>
      <p:ext uri="{BB962C8B-B14F-4D97-AF65-F5344CB8AC3E}">
        <p14:creationId xmlns:p14="http://schemas.microsoft.com/office/powerpoint/2010/main" val="136134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648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266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356429849"/>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selday.org/"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and.org/education-and-labor/projects/assessments/tool.html#q=&amp;tags=educational-measures%3Acognitive&amp;respondent=student&amp;method=digital" TargetMode="External"/><Relationship Id="rId5" Type="http://schemas.openxmlformats.org/officeDocument/2006/relationships/hyperlink" Target="https://sel4us.org/" TargetMode="External"/><Relationship Id="rId4" Type="http://schemas.openxmlformats.org/officeDocument/2006/relationships/hyperlink" Target="https://sel4c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2">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dirty="0">
                <a:cs typeface="Calibri Light"/>
              </a:rPr>
              <a:t>Mental Health Program Plan</a:t>
            </a:r>
            <a:br>
              <a:rPr lang="en-US" sz="7500" dirty="0">
                <a:cs typeface="Calibri Light"/>
              </a:rPr>
            </a:br>
            <a:endParaRPr lang="en-US" sz="7500" dirty="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a:solidFill>
                <a:schemeClr val="tx1"/>
              </a:solidFill>
              <a:cs typeface="Calibri"/>
            </a:endParaRPr>
          </a:p>
          <a:p>
            <a:r>
              <a:rPr lang="en-US" dirty="0">
                <a:solidFill>
                  <a:schemeClr val="tx1"/>
                </a:solidFill>
                <a:cs typeface="Calibri"/>
              </a:rPr>
              <a:t>Social Emotional Learning</a:t>
            </a:r>
          </a:p>
        </p:txBody>
      </p:sp>
    </p:spTree>
    <p:extLst>
      <p:ext uri="{BB962C8B-B14F-4D97-AF65-F5344CB8AC3E}">
        <p14:creationId xmlns:p14="http://schemas.microsoft.com/office/powerpoint/2010/main" val="1420710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92500" lnSpcReduction="10000"/>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Is our SEL programming designed for our whole school population and are all students benefiting from our </a:t>
            </a:r>
            <a:r>
              <a:rPr lang="en-US" sz="2800" dirty="0" err="1">
                <a:ea typeface="+mn-lt"/>
                <a:cs typeface="+mn-lt"/>
              </a:rPr>
              <a:t>sel</a:t>
            </a:r>
            <a:r>
              <a:rPr lang="en-US" sz="2800" dirty="0">
                <a:ea typeface="+mn-lt"/>
                <a:cs typeface="+mn-lt"/>
              </a:rPr>
              <a:t>?</a:t>
            </a:r>
            <a:endParaRPr lang="en-US" dirty="0"/>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269178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3">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 uri="{C183D7F6-B498-43B3-948B-1728B52AA6E4}">
                <adec:decorative xmlns:adec="http://schemas.microsoft.com/office/drawing/2017/decorative" val="1"/>
              </a:ext>
            </a:extLst>
          </p:cNvPr>
          <p:cNvSpPr>
            <a:spLocks noGrp="1"/>
          </p:cNvSpPr>
          <p:nvPr>
            <p:ph type="title"/>
          </p:nvPr>
        </p:nvSpPr>
        <p:spPr>
          <a:xfrm rot="21420000">
            <a:off x="-409237" y="-2564493"/>
            <a:ext cx="6851188" cy="1151965"/>
          </a:xfrm>
        </p:spPr>
        <p:txBody>
          <a:bodyPr>
            <a:normAutofit/>
          </a:bodyPr>
          <a:lstStyle/>
          <a:p>
            <a:r>
              <a:rPr lang="en-US" dirty="0">
                <a:solidFill>
                  <a:srgbClr val="FFFFFF"/>
                </a:solidFill>
              </a:rPr>
              <a:t>Reflections #2</a:t>
            </a:r>
          </a:p>
        </p:txBody>
      </p:sp>
      <p:sp>
        <p:nvSpPr>
          <p:cNvPr id="3" name="Title 1">
            <a:extLst>
              <a:ext uri="{FF2B5EF4-FFF2-40B4-BE49-F238E27FC236}">
                <a16:creationId xmlns:a16="http://schemas.microsoft.com/office/drawing/2014/main" id="{2DB620C6-7AE9-0FCA-44AE-71874749A49A}"/>
              </a:ext>
            </a:extLst>
          </p:cNvPr>
          <p:cNvSpPr txBox="1">
            <a:spLocks/>
          </p:cNvSpPr>
          <p:nvPr/>
        </p:nvSpPr>
        <p:spPr>
          <a:xfrm rot="21420000">
            <a:off x="899285" y="1694997"/>
            <a:ext cx="6851188"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92500" lnSpcReduction="10000"/>
          </a:bodyPr>
          <a:lstStyle/>
          <a:p>
            <a:endParaRPr lang="en-US" sz="1800" dirty="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Is our PBIS System designed for our whole school population and are all students benefiting from our approach?</a:t>
            </a:r>
            <a:endParaRPr lang="en-US" dirty="0"/>
          </a:p>
          <a:p>
            <a:pPr lvl="1"/>
            <a:endParaRPr lang="en-US" dirty="0">
              <a:solidFill>
                <a:srgbClr val="FFFFFF"/>
              </a:solidFill>
            </a:endParaRPr>
          </a:p>
          <a:p>
            <a:pPr lvl="1"/>
            <a:endParaRPr lang="en-US" dirty="0">
              <a:solidFill>
                <a:srgbClr val="FFFFFF"/>
              </a:solidFill>
            </a:endParaRPr>
          </a:p>
          <a:p>
            <a:pPr lvl="1"/>
            <a:endParaRPr lang="en-US" dirty="0">
              <a:solidFill>
                <a:srgbClr val="FFFFFF"/>
              </a:solidFill>
            </a:endParaRPr>
          </a:p>
          <a:p>
            <a:pPr lvl="1"/>
            <a:endParaRPr lang="en-US" dirty="0">
              <a:solidFill>
                <a:srgbClr val="FFFFFF"/>
              </a:solidFill>
            </a:endParaRPr>
          </a:p>
          <a:p>
            <a:pPr lvl="1"/>
            <a:endParaRPr lang="en-US"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403193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1133094" y="4955375"/>
            <a:ext cx="10268712" cy="846223"/>
          </a:xfrm>
        </p:spPr>
        <p:txBody>
          <a:bodyPr vert="horz" lIns="91440" tIns="45720" rIns="91440" bIns="45720" rtlCol="0" anchor="b">
            <a:normAutofit/>
          </a:bodyPr>
          <a:lstStyle/>
          <a:p>
            <a:pPr algn="ctr"/>
            <a:r>
              <a:rPr lang="en-US" sz="5400" dirty="0">
                <a:solidFill>
                  <a:srgbClr val="FFFFFF"/>
                </a:solidFill>
              </a:rPr>
              <a:t>Not Required.....</a:t>
            </a:r>
          </a:p>
        </p:txBody>
      </p:sp>
      <p:sp>
        <p:nvSpPr>
          <p:cNvPr id="4" name="Rectangle 3">
            <a:extLst>
              <a:ext uri="{FF2B5EF4-FFF2-40B4-BE49-F238E27FC236}">
                <a16:creationId xmlns:a16="http://schemas.microsoft.com/office/drawing/2014/main" id="{B249AD68-3D36-E067-27B4-0213FFFED883}"/>
              </a:ext>
            </a:extLst>
          </p:cNvPr>
          <p:cNvSpPr/>
          <p:nvPr/>
        </p:nvSpPr>
        <p:spPr>
          <a:xfrm rot="876741">
            <a:off x="6716039" y="3754453"/>
            <a:ext cx="5682711" cy="9169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Is change coming?</a:t>
            </a:r>
            <a:endParaRPr lang="en-US" sz="2400" dirty="0"/>
          </a:p>
        </p:txBody>
      </p:sp>
      <p:pic>
        <p:nvPicPr>
          <p:cNvPr id="3" name="Picture 5" descr="Shrug Koala">
            <a:extLst>
              <a:ext uri="{FF2B5EF4-FFF2-40B4-BE49-F238E27FC236}">
                <a16:creationId xmlns:a16="http://schemas.microsoft.com/office/drawing/2014/main" id="{098F9EFD-7F37-D86D-E49C-27B342DF4C4E}"/>
              </a:ext>
            </a:extLst>
          </p:cNvPr>
          <p:cNvPicPr>
            <a:picLocks noChangeAspect="1"/>
          </p:cNvPicPr>
          <p:nvPr/>
        </p:nvPicPr>
        <p:blipFill>
          <a:blip r:embed="rId4"/>
          <a:stretch>
            <a:fillRect/>
          </a:stretch>
        </p:blipFill>
        <p:spPr>
          <a:xfrm>
            <a:off x="10071857" y="4551139"/>
            <a:ext cx="2316997" cy="2316997"/>
          </a:xfrm>
          <a:prstGeom prst="rect">
            <a:avLst/>
          </a:prstGeom>
        </p:spPr>
      </p:pic>
    </p:spTree>
    <p:extLst>
      <p:ext uri="{BB962C8B-B14F-4D97-AF65-F5344CB8AC3E}">
        <p14:creationId xmlns:p14="http://schemas.microsoft.com/office/powerpoint/2010/main" val="135513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17814"/>
            <a:ext cx="10268712" cy="1700784"/>
          </a:xfrm>
        </p:spPr>
        <p:txBody>
          <a:bodyPr>
            <a:normAutofit/>
          </a:bodyPr>
          <a:lstStyle/>
          <a:p>
            <a:r>
              <a:rPr lang="en-US" dirty="0"/>
              <a:t>SEL &amp; PBIS </a:t>
            </a:r>
          </a:p>
        </p:txBody>
      </p:sp>
      <p:graphicFrame>
        <p:nvGraphicFramePr>
          <p:cNvPr id="5" name="Content Placeholder 2" descr="Graphics showing &quot;different things&quot; and &quot;may be related&quot;">
            <a:extLst>
              <a:ext uri="{FF2B5EF4-FFF2-40B4-BE49-F238E27FC236}">
                <a16:creationId xmlns:a16="http://schemas.microsoft.com/office/drawing/2014/main" id="{DEDBF4FB-80F4-0429-A7A7-F3CD8537CF16}"/>
              </a:ext>
            </a:extLst>
          </p:cNvPr>
          <p:cNvGraphicFramePr>
            <a:graphicFrameLocks noGrp="1"/>
          </p:cNvGraphicFramePr>
          <p:nvPr>
            <p:ph idx="1"/>
            <p:extLst>
              <p:ext uri="{D42A27DB-BD31-4B8C-83A1-F6EECF244321}">
                <p14:modId xmlns:p14="http://schemas.microsoft.com/office/powerpoint/2010/main" val="2627583279"/>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02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Rectangle 3">
            <a:extLst>
              <a:ext uri="{FF2B5EF4-FFF2-40B4-BE49-F238E27FC236}">
                <a16:creationId xmlns:a16="http://schemas.microsoft.com/office/drawing/2014/main" id="{7CE41A6D-AFA3-2BB5-9E7D-C43AC91C0816}"/>
              </a:ext>
              <a:ext uri="{C183D7F6-B498-43B3-948B-1728B52AA6E4}">
                <adec:decorative xmlns:adec="http://schemas.microsoft.com/office/drawing/2017/decorative" val="1"/>
              </a:ext>
            </a:extLst>
          </p:cNvPr>
          <p:cNvSpPr/>
          <p:nvPr/>
        </p:nvSpPr>
        <p:spPr>
          <a:xfrm>
            <a:off x="-86497" y="0"/>
            <a:ext cx="12278497" cy="10997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F3A605-7FD4-9E94-C8C6-1336C3A55487}"/>
              </a:ext>
            </a:extLst>
          </p:cNvPr>
          <p:cNvSpPr txBox="1">
            <a:spLocks noGrp="1"/>
          </p:cNvSpPr>
          <p:nvPr>
            <p:ph type="title" idx="4294967295"/>
          </p:nvPr>
        </p:nvSpPr>
        <p:spPr>
          <a:xfrm>
            <a:off x="877330" y="-4123"/>
            <a:ext cx="860030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solidFill>
                <a:effectLst/>
                <a:uLnTx/>
                <a:uFillTx/>
                <a:latin typeface="Franklin Gothic Demi Cond" panose="020B0706030402020204" pitchFamily="34" charset="0"/>
                <a:ea typeface="+mn-ea"/>
                <a:cs typeface="+mn-cs"/>
              </a:rPr>
              <a:t>The Case for SEL</a:t>
            </a:r>
          </a:p>
        </p:txBody>
      </p:sp>
      <p:pic>
        <p:nvPicPr>
          <p:cNvPr id="279" name="Google Shape;279;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3363" y="1804767"/>
            <a:ext cx="1084100" cy="4710333"/>
          </a:xfrm>
          <a:prstGeom prst="rect">
            <a:avLst/>
          </a:prstGeom>
          <a:noFill/>
          <a:ln>
            <a:noFill/>
          </a:ln>
        </p:spPr>
      </p:pic>
      <p:pic>
        <p:nvPicPr>
          <p:cNvPr id="278" name="Google Shape;278;p40" descr="Benefits of SEL list"/>
          <p:cNvPicPr preferRelativeResize="0"/>
          <p:nvPr/>
        </p:nvPicPr>
        <p:blipFill>
          <a:blip r:embed="rId4">
            <a:alphaModFix/>
          </a:blip>
          <a:stretch>
            <a:fillRect/>
          </a:stretch>
        </p:blipFill>
        <p:spPr>
          <a:xfrm>
            <a:off x="1086771" y="1090943"/>
            <a:ext cx="10466173" cy="5767057"/>
          </a:xfrm>
          <a:prstGeom prst="rect">
            <a:avLst/>
          </a:prstGeom>
          <a:noFill/>
          <a:ln>
            <a:noFill/>
          </a:ln>
        </p:spPr>
      </p:pic>
      <p:pic>
        <p:nvPicPr>
          <p:cNvPr id="280" name="Google Shape;280;p4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1362252" y="6123677"/>
            <a:ext cx="545424" cy="545424"/>
          </a:xfrm>
          <a:prstGeom prst="rect">
            <a:avLst/>
          </a:prstGeom>
          <a:noFill/>
          <a:ln>
            <a:noFill/>
          </a:ln>
        </p:spPr>
      </p:pic>
      <p:sp>
        <p:nvSpPr>
          <p:cNvPr id="276" name="Google Shape;276;p40">
            <a:extLst>
              <a:ext uri="{C183D7F6-B498-43B3-948B-1728B52AA6E4}">
                <adec:decorative xmlns:adec="http://schemas.microsoft.com/office/drawing/2017/decorative" val="1"/>
              </a:ext>
            </a:extLst>
          </p:cNvPr>
          <p:cNvSpPr txBox="1">
            <a:spLocks noGrp="1"/>
          </p:cNvSpPr>
          <p:nvPr>
            <p:ph type="sldNum" idx="12"/>
          </p:nvPr>
        </p:nvSpPr>
        <p:spPr>
          <a:xfrm>
            <a:off x="11614151" y="6515100"/>
            <a:ext cx="1155600" cy="154000"/>
          </a:xfrm>
          <a:prstGeom prst="rect">
            <a:avLst/>
          </a:prstGeom>
        </p:spPr>
        <p:txBody>
          <a:bodyPr spcFirstLastPara="1" wrap="square" lIns="55867" tIns="27933" rIns="55867" bIns="27933" anchor="t" anchorCtr="0">
            <a:noAutofit/>
          </a:bodyPr>
          <a:lstStyle/>
          <a:p>
            <a:pPr defTabSz="1219170">
              <a:buClr>
                <a:srgbClr val="000000"/>
              </a:buClr>
            </a:pPr>
            <a:fld id="{00000000-1234-1234-1234-123412341234}" type="slidenum">
              <a:rPr lang="en-US" kern="0">
                <a:solidFill>
                  <a:srgbClr val="C0C0C8"/>
                </a:solidFill>
              </a:rPr>
              <a:pPr defTabSz="1219170">
                <a:buClr>
                  <a:srgbClr val="000000"/>
                </a:buClr>
              </a:pPr>
              <a:t>4</a:t>
            </a:fld>
            <a:endParaRPr kern="0">
              <a:solidFill>
                <a:srgbClr val="C0C0C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SEL &amp; PBIS</a:t>
            </a:r>
          </a:p>
        </p:txBody>
      </p:sp>
      <p:sp>
        <p:nvSpPr>
          <p:cNvPr id="4" name="Rectangle: Rounded Corners 3" descr="Consent">
            <a:extLst>
              <a:ext uri="{FF2B5EF4-FFF2-40B4-BE49-F238E27FC236}">
                <a16:creationId xmlns:a16="http://schemas.microsoft.com/office/drawing/2014/main" id="{1A37FCDD-B6B1-4408-46AE-010E5DC51909}"/>
              </a:ext>
            </a:extLst>
          </p:cNvPr>
          <p:cNvSpPr/>
          <p:nvPr/>
        </p:nvSpPr>
        <p:spPr>
          <a:xfrm>
            <a:off x="4347274" y="2584341"/>
            <a:ext cx="3280474" cy="9169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Franklin Gothic Medium"/>
                <a:ea typeface="Arial"/>
                <a:cs typeface="Arial"/>
              </a:rPr>
              <a:t>Consent​</a:t>
            </a:r>
            <a:endParaRPr lang="en-US" sz="2400" dirty="0"/>
          </a:p>
        </p:txBody>
      </p:sp>
      <p:sp>
        <p:nvSpPr>
          <p:cNvPr id="3" name="Content Placeholder 2" descr="Project graphics">
            <a:extLst>
              <a:ext uri="{FF2B5EF4-FFF2-40B4-BE49-F238E27FC236}">
                <a16:creationId xmlns:a16="http://schemas.microsoft.com/office/drawing/2014/main" id="{12D165B5-568B-9C74-721D-CBBEC195DAD9}"/>
              </a:ext>
              <a:ext uri="{C183D7F6-B498-43B3-948B-1728B52AA6E4}">
                <adec:decorative xmlns:adec="http://schemas.microsoft.com/office/drawing/2017/decorative" val="0"/>
              </a:ext>
            </a:extLst>
          </p:cNvPr>
          <p:cNvSpPr>
            <a:spLocks noGrp="1"/>
          </p:cNvSpPr>
          <p:nvPr>
            <p:ph idx="1"/>
          </p:nvPr>
        </p:nvSpPr>
        <p:spPr>
          <a:xfrm>
            <a:off x="853155" y="2822788"/>
            <a:ext cx="10268712" cy="3593592"/>
          </a:xfrm>
        </p:spPr>
        <p:txBody>
          <a:bodyPr vert="horz" lIns="91440" tIns="45720" rIns="91440" bIns="45720" rtlCol="0" anchor="t">
            <a:normAutofit/>
          </a:bodyPr>
          <a:lstStyle/>
          <a:p>
            <a:pPr marL="457200" lvl="1" indent="0">
              <a:buNone/>
            </a:pPr>
            <a:endParaRPr lang="en-US" dirty="0"/>
          </a:p>
        </p:txBody>
      </p:sp>
      <p:sp>
        <p:nvSpPr>
          <p:cNvPr id="5" name="Arrow: Down 4" descr="Down Arrow">
            <a:extLst>
              <a:ext uri="{FF2B5EF4-FFF2-40B4-BE49-F238E27FC236}">
                <a16:creationId xmlns:a16="http://schemas.microsoft.com/office/drawing/2014/main" id="{F2417542-5655-8D80-5FC5-F4C9D5EC3067}"/>
              </a:ext>
              <a:ext uri="{C183D7F6-B498-43B3-948B-1728B52AA6E4}">
                <adec:decorative xmlns:adec="http://schemas.microsoft.com/office/drawing/2017/decorative" val="0"/>
              </a:ext>
            </a:extLst>
          </p:cNvPr>
          <p:cNvSpPr/>
          <p:nvPr/>
        </p:nvSpPr>
        <p:spPr>
          <a:xfrm>
            <a:off x="4162592" y="3638026"/>
            <a:ext cx="490779" cy="98155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Down Arrow">
            <a:extLst>
              <a:ext uri="{FF2B5EF4-FFF2-40B4-BE49-F238E27FC236}">
                <a16:creationId xmlns:a16="http://schemas.microsoft.com/office/drawing/2014/main" id="{2EB42E13-3CF0-136B-DAA8-FE71BFE72FDD}"/>
              </a:ext>
              <a:ext uri="{C183D7F6-B498-43B3-948B-1728B52AA6E4}">
                <adec:decorative xmlns:adec="http://schemas.microsoft.com/office/drawing/2017/decorative" val="0"/>
              </a:ext>
            </a:extLst>
          </p:cNvPr>
          <p:cNvSpPr/>
          <p:nvPr/>
        </p:nvSpPr>
        <p:spPr>
          <a:xfrm>
            <a:off x="7210591" y="3638025"/>
            <a:ext cx="490779" cy="98155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descr="Active">
            <a:extLst>
              <a:ext uri="{FF2B5EF4-FFF2-40B4-BE49-F238E27FC236}">
                <a16:creationId xmlns:a16="http://schemas.microsoft.com/office/drawing/2014/main" id="{8A0CEED1-8990-D294-9797-AC04122F673B}"/>
              </a:ext>
            </a:extLst>
          </p:cNvPr>
          <p:cNvSpPr/>
          <p:nvPr/>
        </p:nvSpPr>
        <p:spPr>
          <a:xfrm>
            <a:off x="2075804" y="4755719"/>
            <a:ext cx="2415151" cy="9169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5770" lvl="1" algn="ctr">
              <a:lnSpc>
                <a:spcPct val="101000"/>
              </a:lnSpc>
              <a:spcBef>
                <a:spcPts val="400"/>
              </a:spcBef>
              <a:spcAft>
                <a:spcPts val="400"/>
              </a:spcAft>
            </a:pPr>
            <a:r>
              <a:rPr lang="en-US" sz="2000" dirty="0">
                <a:solidFill>
                  <a:schemeClr val="tx1"/>
                </a:solidFill>
                <a:ea typeface="+mn-lt"/>
                <a:cs typeface="+mn-lt"/>
              </a:rPr>
              <a:t>Active</a:t>
            </a:r>
            <a:endParaRPr lang="en-US" sz="2000" dirty="0">
              <a:solidFill>
                <a:schemeClr val="tx1"/>
              </a:solidFill>
            </a:endParaRPr>
          </a:p>
          <a:p>
            <a:pPr algn="ctr"/>
            <a:endParaRPr lang="en-US" dirty="0"/>
          </a:p>
        </p:txBody>
      </p:sp>
      <p:sp>
        <p:nvSpPr>
          <p:cNvPr id="9" name="Rectangle: Rounded Corners 8" descr="Passive">
            <a:extLst>
              <a:ext uri="{FF2B5EF4-FFF2-40B4-BE49-F238E27FC236}">
                <a16:creationId xmlns:a16="http://schemas.microsoft.com/office/drawing/2014/main" id="{3ED34D8B-D836-B923-F723-9089FCD40B2D}"/>
              </a:ext>
            </a:extLst>
          </p:cNvPr>
          <p:cNvSpPr/>
          <p:nvPr/>
        </p:nvSpPr>
        <p:spPr>
          <a:xfrm>
            <a:off x="7455980" y="4755719"/>
            <a:ext cx="2093885" cy="9169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45770" lvl="1" algn="ctr">
              <a:lnSpc>
                <a:spcPct val="101000"/>
              </a:lnSpc>
              <a:spcBef>
                <a:spcPts val="400"/>
              </a:spcBef>
              <a:spcAft>
                <a:spcPts val="400"/>
              </a:spcAft>
            </a:pPr>
            <a:r>
              <a:rPr lang="en-US" sz="2000" dirty="0">
                <a:solidFill>
                  <a:schemeClr val="tx1"/>
                </a:solidFill>
              </a:rPr>
              <a:t>Passive</a:t>
            </a:r>
            <a:endParaRPr lang="en-US" dirty="0"/>
          </a:p>
          <a:p>
            <a:pPr algn="ctr"/>
            <a:endParaRPr lang="en-US" dirty="0"/>
          </a:p>
        </p:txBody>
      </p:sp>
    </p:spTree>
    <p:extLst>
      <p:ext uri="{BB962C8B-B14F-4D97-AF65-F5344CB8AC3E}">
        <p14:creationId xmlns:p14="http://schemas.microsoft.com/office/powerpoint/2010/main" val="229218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17814"/>
            <a:ext cx="10268712" cy="1700784"/>
          </a:xfrm>
        </p:spPr>
        <p:txBody>
          <a:bodyPr>
            <a:normAutofit/>
          </a:bodyPr>
          <a:lstStyle/>
          <a:p>
            <a:r>
              <a:rPr lang="en-US" dirty="0"/>
              <a:t>SEL </a:t>
            </a:r>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descr="Four questions for SEL implementation">
            <a:extLst>
              <a:ext uri="{FF2B5EF4-FFF2-40B4-BE49-F238E27FC236}">
                <a16:creationId xmlns:a16="http://schemas.microsoft.com/office/drawing/2014/main" id="{0A7046D7-E789-D75B-0C05-AB02BB756C79}"/>
              </a:ext>
            </a:extLst>
          </p:cNvPr>
          <p:cNvGraphicFramePr>
            <a:graphicFrameLocks noGrp="1"/>
          </p:cNvGraphicFramePr>
          <p:nvPr>
            <p:ph idx="1"/>
            <p:extLst>
              <p:ext uri="{D42A27DB-BD31-4B8C-83A1-F6EECF244321}">
                <p14:modId xmlns:p14="http://schemas.microsoft.com/office/powerpoint/2010/main" val="2536758887"/>
              </p:ext>
            </p:extLst>
          </p:nvPr>
        </p:nvGraphicFramePr>
        <p:xfrm>
          <a:off x="960438" y="2749621"/>
          <a:ext cx="10267950" cy="298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7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449580" y="-2706624"/>
            <a:ext cx="10268712" cy="1700784"/>
          </a:xfrm>
        </p:spPr>
        <p:txBody>
          <a:bodyPr/>
          <a:lstStyle/>
          <a:p>
            <a:r>
              <a:rPr lang="en-US" dirty="0"/>
              <a:t>SEL #2</a:t>
            </a:r>
          </a:p>
        </p:txBody>
      </p:sp>
      <p:sp>
        <p:nvSpPr>
          <p:cNvPr id="3" name="Title 1">
            <a:extLst>
              <a:ext uri="{FF2B5EF4-FFF2-40B4-BE49-F238E27FC236}">
                <a16:creationId xmlns:a16="http://schemas.microsoft.com/office/drawing/2014/main" id="{10FD1BF8-9DEC-2B67-5A03-71A25439C6A6}"/>
              </a:ext>
            </a:extLst>
          </p:cNvPr>
          <p:cNvSpPr txBox="1">
            <a:spLocks/>
          </p:cNvSpPr>
          <p:nvPr/>
        </p:nvSpPr>
        <p:spPr>
          <a:xfrm>
            <a:off x="960120" y="391668"/>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SEL</a:t>
            </a:r>
          </a:p>
        </p:txBody>
      </p:sp>
      <p:graphicFrame>
        <p:nvGraphicFramePr>
          <p:cNvPr id="5" name="Content Placeholder 2" descr="Three questions for SEL Implementation">
            <a:extLst>
              <a:ext uri="{FF2B5EF4-FFF2-40B4-BE49-F238E27FC236}">
                <a16:creationId xmlns:a16="http://schemas.microsoft.com/office/drawing/2014/main" id="{12DF13DF-1014-C503-59DC-4223CA5B8BA8}"/>
              </a:ext>
            </a:extLst>
          </p:cNvPr>
          <p:cNvGraphicFramePr>
            <a:graphicFrameLocks noGrp="1"/>
          </p:cNvGraphicFramePr>
          <p:nvPr>
            <p:ph idx="1"/>
            <p:extLst>
              <p:ext uri="{D42A27DB-BD31-4B8C-83A1-F6EECF244321}">
                <p14:modId xmlns:p14="http://schemas.microsoft.com/office/powerpoint/2010/main" val="3438481698"/>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96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PBIs</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p:txBody>
          <a:bodyPr vert="horz" lIns="91440" tIns="45720" rIns="91440" bIns="45720" rtlCol="0" anchor="t">
            <a:normAutofit/>
          </a:bodyPr>
          <a:lstStyle/>
          <a:p>
            <a:r>
              <a:rPr lang="en-US" dirty="0"/>
              <a:t>Procedures</a:t>
            </a:r>
          </a:p>
          <a:p>
            <a:r>
              <a:rPr lang="en-US" dirty="0"/>
              <a:t>Professional Development</a:t>
            </a:r>
          </a:p>
          <a:p>
            <a:r>
              <a:rPr lang="en-US" dirty="0"/>
              <a:t>Fidelity &amp; Efficacy</a:t>
            </a:r>
          </a:p>
          <a:p>
            <a:r>
              <a:rPr lang="en-US" dirty="0"/>
              <a:t>Applicable Populations</a:t>
            </a:r>
          </a:p>
          <a:p>
            <a:r>
              <a:rPr lang="en-US" dirty="0"/>
              <a:t>Special Population</a:t>
            </a:r>
          </a:p>
          <a:p>
            <a:r>
              <a:rPr lang="en-US" dirty="0"/>
              <a:t>Inequities </a:t>
            </a:r>
            <a:r>
              <a:rPr lang="en-US" dirty="0">
                <a:sym typeface="Wingdings" panose="05000000000000000000" pitchFamily="2" charset="2"/>
              </a:rPr>
              <a:t> Action</a:t>
            </a:r>
            <a:endParaRPr lang="en-US" dirty="0"/>
          </a:p>
          <a:p>
            <a:endParaRPr lang="en-US" dirty="0"/>
          </a:p>
        </p:txBody>
      </p:sp>
    </p:spTree>
    <p:extLst>
      <p:ext uri="{BB962C8B-B14F-4D97-AF65-F5344CB8AC3E}">
        <p14:creationId xmlns:p14="http://schemas.microsoft.com/office/powerpoint/2010/main" val="164506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p:txBody>
          <a:bodyPr/>
          <a:lstStyle/>
          <a:p>
            <a:r>
              <a:rPr lang="en-US" dirty="0"/>
              <a:t>SEL Resources</a:t>
            </a:r>
          </a:p>
        </p:txBody>
      </p:sp>
      <p:sp>
        <p:nvSpPr>
          <p:cNvPr id="6" name="Content Placeholder 5">
            <a:extLst>
              <a:ext uri="{FF2B5EF4-FFF2-40B4-BE49-F238E27FC236}">
                <a16:creationId xmlns:a16="http://schemas.microsoft.com/office/drawing/2014/main" id="{993E10C7-DB01-80B0-B115-2CB60B4850A7}"/>
              </a:ext>
            </a:extLst>
          </p:cNvPr>
          <p:cNvSpPr>
            <a:spLocks noGrp="1"/>
          </p:cNvSpPr>
          <p:nvPr>
            <p:ph idx="1"/>
          </p:nvPr>
        </p:nvSpPr>
        <p:spPr/>
        <p:txBody>
          <a:bodyPr/>
          <a:lstStyle/>
          <a:p>
            <a:r>
              <a:rPr lang="en-US" dirty="0"/>
              <a:t>-SEL Resources</a:t>
            </a:r>
          </a:p>
          <a:p>
            <a:r>
              <a:rPr lang="en-US" dirty="0"/>
              <a:t>-</a:t>
            </a:r>
            <a:r>
              <a:rPr lang="en-US" dirty="0" err="1">
                <a:hlinkClick r:id="rId3"/>
              </a:rPr>
              <a:t>SELDay</a:t>
            </a:r>
            <a:endParaRPr lang="en-US" dirty="0"/>
          </a:p>
          <a:p>
            <a:r>
              <a:rPr lang="en-US" dirty="0"/>
              <a:t>-</a:t>
            </a:r>
            <a:r>
              <a:rPr lang="en-US" dirty="0">
                <a:hlinkClick r:id="rId4"/>
              </a:rPr>
              <a:t>SEL4CO</a:t>
            </a:r>
            <a:endParaRPr lang="en-US" dirty="0"/>
          </a:p>
          <a:p>
            <a:r>
              <a:rPr lang="en-US" dirty="0"/>
              <a:t>-</a:t>
            </a:r>
            <a:r>
              <a:rPr lang="en-US" dirty="0">
                <a:hlinkClick r:id="rId5"/>
              </a:rPr>
              <a:t>SEL4US</a:t>
            </a:r>
            <a:endParaRPr lang="en-US" dirty="0"/>
          </a:p>
          <a:p>
            <a:r>
              <a:rPr lang="en-US" dirty="0"/>
              <a:t>-</a:t>
            </a:r>
            <a:r>
              <a:rPr lang="en-US" dirty="0">
                <a:hlinkClick r:id="rId6"/>
              </a:rPr>
              <a:t>Rand Assessment Catalogue</a:t>
            </a:r>
            <a:endParaRPr lang="en-US" dirty="0"/>
          </a:p>
          <a:p>
            <a:endParaRPr lang="en-US" dirty="0"/>
          </a:p>
        </p:txBody>
      </p:sp>
      <p:pic>
        <p:nvPicPr>
          <p:cNvPr id="8" name="Picture 7" descr="SEL Day logo">
            <a:extLst>
              <a:ext uri="{FF2B5EF4-FFF2-40B4-BE49-F238E27FC236}">
                <a16:creationId xmlns:a16="http://schemas.microsoft.com/office/drawing/2014/main" id="{7E251F75-BB58-5940-3C39-BD06B9E8CBB3}"/>
              </a:ext>
            </a:extLst>
          </p:cNvPr>
          <p:cNvPicPr>
            <a:picLocks noChangeAspect="1"/>
          </p:cNvPicPr>
          <p:nvPr/>
        </p:nvPicPr>
        <p:blipFill>
          <a:blip r:embed="rId7"/>
          <a:stretch>
            <a:fillRect/>
          </a:stretch>
        </p:blipFill>
        <p:spPr>
          <a:xfrm>
            <a:off x="2795016" y="3159211"/>
            <a:ext cx="5943600" cy="1676400"/>
          </a:xfrm>
          <a:prstGeom prst="rect">
            <a:avLst/>
          </a:prstGeom>
        </p:spPr>
      </p:pic>
      <p:pic>
        <p:nvPicPr>
          <p:cNvPr id="10" name="Picture 9" descr="SEL Day graphic">
            <a:extLst>
              <a:ext uri="{FF2B5EF4-FFF2-40B4-BE49-F238E27FC236}">
                <a16:creationId xmlns:a16="http://schemas.microsoft.com/office/drawing/2014/main" id="{872C955F-007F-355C-859D-4BB209C287F7}"/>
              </a:ext>
            </a:extLst>
          </p:cNvPr>
          <p:cNvPicPr>
            <a:picLocks noChangeAspect="1"/>
          </p:cNvPicPr>
          <p:nvPr/>
        </p:nvPicPr>
        <p:blipFill>
          <a:blip r:embed="rId8"/>
          <a:stretch>
            <a:fillRect/>
          </a:stretch>
        </p:blipFill>
        <p:spPr>
          <a:xfrm>
            <a:off x="8703276" y="2496065"/>
            <a:ext cx="3257800" cy="4044121"/>
          </a:xfrm>
          <a:prstGeom prst="rect">
            <a:avLst/>
          </a:prstGeom>
        </p:spPr>
      </p:pic>
    </p:spTree>
    <p:extLst>
      <p:ext uri="{BB962C8B-B14F-4D97-AF65-F5344CB8AC3E}">
        <p14:creationId xmlns:p14="http://schemas.microsoft.com/office/powerpoint/2010/main" val="14621544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EF87798F71BB4990F05A59C20D10FA" ma:contentTypeVersion="12" ma:contentTypeDescription="Create a new document." ma:contentTypeScope="" ma:versionID="4e90ab37db5c2aec48d739d91bc23651">
  <xsd:schema xmlns:xsd="http://www.w3.org/2001/XMLSchema" xmlns:xs="http://www.w3.org/2001/XMLSchema" xmlns:p="http://schemas.microsoft.com/office/2006/metadata/properties" xmlns:ns3="55bc3a76-4ffa-4ae8-9bdf-bca8a247d116" xmlns:ns4="c988c290-2ff8-427c-8bb1-e98cfcb76c03" targetNamespace="http://schemas.microsoft.com/office/2006/metadata/properties" ma:root="true" ma:fieldsID="d9f02f632dce415db495e9f1a81627bf" ns3:_="" ns4:_="">
    <xsd:import namespace="55bc3a76-4ffa-4ae8-9bdf-bca8a247d116"/>
    <xsd:import namespace="c988c290-2ff8-427c-8bb1-e98cfcb76c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c3a76-4ffa-4ae8-9bdf-bca8a247d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88c290-2ff8-427c-8bb1-e98cfcb76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5bc3a76-4ffa-4ae8-9bdf-bca8a247d116" xsi:nil="true"/>
  </documentManagement>
</p:properties>
</file>

<file path=customXml/itemProps1.xml><?xml version="1.0" encoding="utf-8"?>
<ds:datastoreItem xmlns:ds="http://schemas.openxmlformats.org/officeDocument/2006/customXml" ds:itemID="{ED64DA6F-9514-4CE7-9750-B1D042EE96D3}">
  <ds:schemaRefs>
    <ds:schemaRef ds:uri="http://schemas.microsoft.com/sharepoint/v3/contenttype/forms"/>
  </ds:schemaRefs>
</ds:datastoreItem>
</file>

<file path=customXml/itemProps2.xml><?xml version="1.0" encoding="utf-8"?>
<ds:datastoreItem xmlns:ds="http://schemas.openxmlformats.org/officeDocument/2006/customXml" ds:itemID="{20B7A219-A1C0-4571-882F-59CD6EE7A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c3a76-4ffa-4ae8-9bdf-bca8a247d116"/>
    <ds:schemaRef ds:uri="c988c290-2ff8-427c-8bb1-e98cfcb76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EBC8CC-ED5F-4D24-8858-6BA830D3FCBD}">
  <ds:schemaRefs>
    <ds:schemaRef ds:uri="http://schemas.microsoft.com/office/infopath/2007/PartnerControls"/>
    <ds:schemaRef ds:uri="http://www.w3.org/XML/1998/namespace"/>
    <ds:schemaRef ds:uri="http://schemas.microsoft.com/office/2006/documentManagement/types"/>
    <ds:schemaRef ds:uri="c988c290-2ff8-427c-8bb1-e98cfcb76c03"/>
    <ds:schemaRef ds:uri="http://purl.org/dc/dcmitype/"/>
    <ds:schemaRef ds:uri="http://purl.org/dc/elements/1.1/"/>
    <ds:schemaRef ds:uri="http://schemas.microsoft.com/office/2006/metadata/properties"/>
    <ds:schemaRef ds:uri="http://schemas.openxmlformats.org/package/2006/metadata/core-properties"/>
    <ds:schemaRef ds:uri="55bc3a76-4ffa-4ae8-9bdf-bca8a247d116"/>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101</TotalTime>
  <Words>871</Words>
  <Application>Microsoft Office PowerPoint</Application>
  <PresentationFormat>Widescreen</PresentationFormat>
  <Paragraphs>94</Paragraphs>
  <Slides>11</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Arial</vt:lpstr>
      <vt:lpstr>Arial Narrow</vt:lpstr>
      <vt:lpstr>Calibri</vt:lpstr>
      <vt:lpstr>Century Gothic</vt:lpstr>
      <vt:lpstr>Franklin Gothic Demi Cond</vt:lpstr>
      <vt:lpstr>Franklin Gothic Medium</vt:lpstr>
      <vt:lpstr>Impact</vt:lpstr>
      <vt:lpstr>Roboto</vt:lpstr>
      <vt:lpstr>Roboto Condensed</vt:lpstr>
      <vt:lpstr>Wingdings</vt:lpstr>
      <vt:lpstr>JuxtaposeVTI</vt:lpstr>
      <vt:lpstr>Main Event</vt:lpstr>
      <vt:lpstr>GENARAL LAYOUTS</vt:lpstr>
      <vt:lpstr>Mental Health Program Plan </vt:lpstr>
      <vt:lpstr>Not Required.....</vt:lpstr>
      <vt:lpstr>SEL &amp; PBIS </vt:lpstr>
      <vt:lpstr>The Case for SEL</vt:lpstr>
      <vt:lpstr>SEL &amp; PBIS</vt:lpstr>
      <vt:lpstr>SEL </vt:lpstr>
      <vt:lpstr>SEL #2</vt:lpstr>
      <vt:lpstr>PBIs</vt:lpstr>
      <vt:lpstr>SEL Resources</vt:lpstr>
      <vt:lpstr>Reflections</vt:lpstr>
      <vt:lpstr>Reflections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Basch, Betsy</dc:creator>
  <cp:lastModifiedBy>Vigil, Raena</cp:lastModifiedBy>
  <cp:revision>254</cp:revision>
  <dcterms:created xsi:type="dcterms:W3CDTF">2022-06-20T18:16:14Z</dcterms:created>
  <dcterms:modified xsi:type="dcterms:W3CDTF">2023-07-06T16:35:11Z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0x01010015EF87798F71BB4990F05A59C20D10FA</vt:lpwstr>
  </property>
</Properties>
</file>