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48" r:id="rId5"/>
  </p:sldMasterIdLst>
  <p:notesMasterIdLst>
    <p:notesMasterId r:id="rId14"/>
  </p:notesMasterIdLst>
  <p:sldIdLst>
    <p:sldId id="256" r:id="rId6"/>
    <p:sldId id="257" r:id="rId7"/>
    <p:sldId id="267" r:id="rId8"/>
    <p:sldId id="264" r:id="rId9"/>
    <p:sldId id="259" r:id="rId10"/>
    <p:sldId id="263"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63547-19F7-00D2-D125-9BAD30608C70}" v="4" dt="2022-07-12T20:50:55.341"/>
    <p1510:client id="{4F91CF4F-EF6A-0F17-F0F9-2A9D1823697D}" v="51" dt="2022-06-20T20:24:23.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8" d="100"/>
          <a:sy n="48" d="100"/>
        </p:scale>
        <p:origin x="2082" y="14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ch, Betsy" userId="S::basch_b@cde.state.co.us::2db3f927-bb5d-43b2-a53d-623f816604f6" providerId="AD" clId="Web-{2B663547-19F7-00D2-D125-9BAD30608C70}"/>
    <pc:docChg chg="delSld modSld">
      <pc:chgData name="Basch, Betsy" userId="S::basch_b@cde.state.co.us::2db3f927-bb5d-43b2-a53d-623f816604f6" providerId="AD" clId="Web-{2B663547-19F7-00D2-D125-9BAD30608C70}" dt="2022-07-12T20:52:41.608" v="290"/>
      <pc:docMkLst>
        <pc:docMk/>
      </pc:docMkLst>
      <pc:sldChg chg="modNotes">
        <pc:chgData name="Basch, Betsy" userId="S::basch_b@cde.state.co.us::2db3f927-bb5d-43b2-a53d-623f816604f6" providerId="AD" clId="Web-{2B663547-19F7-00D2-D125-9BAD30608C70}" dt="2022-07-12T20:34:22.635" v="0"/>
        <pc:sldMkLst>
          <pc:docMk/>
          <pc:sldMk cId="2039656335" sldId="257"/>
        </pc:sldMkLst>
      </pc:sldChg>
      <pc:sldChg chg="modNotes">
        <pc:chgData name="Basch, Betsy" userId="S::basch_b@cde.state.co.us::2db3f927-bb5d-43b2-a53d-623f816604f6" providerId="AD" clId="Web-{2B663547-19F7-00D2-D125-9BAD30608C70}" dt="2022-07-12T20:44:17.052" v="224"/>
        <pc:sldMkLst>
          <pc:docMk/>
          <pc:sldMk cId="3721737092" sldId="259"/>
        </pc:sldMkLst>
      </pc:sldChg>
      <pc:sldChg chg="modNotes">
        <pc:chgData name="Basch, Betsy" userId="S::basch_b@cde.state.co.us::2db3f927-bb5d-43b2-a53d-623f816604f6" providerId="AD" clId="Web-{2B663547-19F7-00D2-D125-9BAD30608C70}" dt="2022-07-12T20:45:16.022" v="246"/>
        <pc:sldMkLst>
          <pc:docMk/>
          <pc:sldMk cId="1576863011" sldId="263"/>
        </pc:sldMkLst>
      </pc:sldChg>
      <pc:sldChg chg="modNotes">
        <pc:chgData name="Basch, Betsy" userId="S::basch_b@cde.state.co.us::2db3f927-bb5d-43b2-a53d-623f816604f6" providerId="AD" clId="Web-{2B663547-19F7-00D2-D125-9BAD30608C70}" dt="2022-07-12T20:39:07.500" v="96"/>
        <pc:sldMkLst>
          <pc:docMk/>
          <pc:sldMk cId="3463905777" sldId="264"/>
        </pc:sldMkLst>
      </pc:sldChg>
      <pc:sldChg chg="del">
        <pc:chgData name="Basch, Betsy" userId="S::basch_b@cde.state.co.us::2db3f927-bb5d-43b2-a53d-623f816604f6" providerId="AD" clId="Web-{2B663547-19F7-00D2-D125-9BAD30608C70}" dt="2022-07-12T20:50:10.981" v="247"/>
        <pc:sldMkLst>
          <pc:docMk/>
          <pc:sldMk cId="2465682890" sldId="265"/>
        </pc:sldMkLst>
      </pc:sldChg>
      <pc:sldChg chg="modNotes">
        <pc:chgData name="Basch, Betsy" userId="S::basch_b@cde.state.co.us::2db3f927-bb5d-43b2-a53d-623f816604f6" providerId="AD" clId="Web-{2B663547-19F7-00D2-D125-9BAD30608C70}" dt="2022-07-12T20:52:41.608" v="290"/>
        <pc:sldMkLst>
          <pc:docMk/>
          <pc:sldMk cId="3922387307" sldId="266"/>
        </pc:sldMkLst>
      </pc:sldChg>
      <pc:sldChg chg="modNotes">
        <pc:chgData name="Basch, Betsy" userId="S::basch_b@cde.state.co.us::2db3f927-bb5d-43b2-a53d-623f816604f6" providerId="AD" clId="Web-{2B663547-19F7-00D2-D125-9BAD30608C70}" dt="2022-07-12T20:38:25.718" v="68"/>
        <pc:sldMkLst>
          <pc:docMk/>
          <pc:sldMk cId="1152181302" sldId="267"/>
        </pc:sldMkLst>
      </pc:sldChg>
    </pc:docChg>
  </pc:docChgLst>
  <pc:docChgLst>
    <pc:chgData name="Basch, Betsy" userId="S::basch_b@cde.state.co.us::2db3f927-bb5d-43b2-a53d-623f816604f6" providerId="AD" clId="Web-{4F91CF4F-EF6A-0F17-F0F9-2A9D1823697D}"/>
    <pc:docChg chg="addSld modSld sldOrd addMainMaster">
      <pc:chgData name="Basch, Betsy" userId="S::basch_b@cde.state.co.us::2db3f927-bb5d-43b2-a53d-623f816604f6" providerId="AD" clId="Web-{4F91CF4F-EF6A-0F17-F0F9-2A9D1823697D}" dt="2022-06-20T20:24:22.913" v="51" actId="20577"/>
      <pc:docMkLst>
        <pc:docMk/>
      </pc:docMkLst>
      <pc:sldChg chg="addSp delSp modSp add mod ord replId setBg addAnim setClrOvrMap">
        <pc:chgData name="Basch, Betsy" userId="S::basch_b@cde.state.co.us::2db3f927-bb5d-43b2-a53d-623f816604f6" providerId="AD" clId="Web-{4F91CF4F-EF6A-0F17-F0F9-2A9D1823697D}" dt="2022-06-20T17:56:20.246" v="19"/>
        <pc:sldMkLst>
          <pc:docMk/>
          <pc:sldMk cId="1152181302" sldId="267"/>
        </pc:sldMkLst>
        <pc:spChg chg="mod">
          <ac:chgData name="Basch, Betsy" userId="S::basch_b@cde.state.co.us::2db3f927-bb5d-43b2-a53d-623f816604f6" providerId="AD" clId="Web-{4F91CF4F-EF6A-0F17-F0F9-2A9D1823697D}" dt="2022-06-20T17:56:20.246" v="19"/>
          <ac:spMkLst>
            <pc:docMk/>
            <pc:sldMk cId="1152181302" sldId="267"/>
            <ac:spMk id="2" creationId="{80979EC7-0777-5A0C-00D5-9EF3FE4CC1CC}"/>
          </ac:spMkLst>
        </pc:spChg>
        <pc:spChg chg="mod">
          <ac:chgData name="Basch, Betsy" userId="S::basch_b@cde.state.co.us::2db3f927-bb5d-43b2-a53d-623f816604f6" providerId="AD" clId="Web-{4F91CF4F-EF6A-0F17-F0F9-2A9D1823697D}" dt="2022-06-20T17:56:20.246" v="19"/>
          <ac:spMkLst>
            <pc:docMk/>
            <pc:sldMk cId="1152181302" sldId="267"/>
            <ac:spMk id="3" creationId="{12D165B5-568B-9C74-721D-CBBEC195DAD9}"/>
          </ac:spMkLst>
        </pc:spChg>
        <pc:spChg chg="add mod">
          <ac:chgData name="Basch, Betsy" userId="S::basch_b@cde.state.co.us::2db3f927-bb5d-43b2-a53d-623f816604f6" providerId="AD" clId="Web-{4F91CF4F-EF6A-0F17-F0F9-2A9D1823697D}" dt="2022-06-20T17:55:46.793" v="12"/>
          <ac:spMkLst>
            <pc:docMk/>
            <pc:sldMk cId="1152181302" sldId="267"/>
            <ac:spMk id="5" creationId="{F3B8C36D-6A69-060F-7DE8-DD096878A5D6}"/>
          </ac:spMkLst>
        </pc:spChg>
        <pc:spChg chg="add del">
          <ac:chgData name="Basch, Betsy" userId="S::basch_b@cde.state.co.us::2db3f927-bb5d-43b2-a53d-623f816604f6" providerId="AD" clId="Web-{4F91CF4F-EF6A-0F17-F0F9-2A9D1823697D}" dt="2022-06-20T17:56:20.246" v="19"/>
          <ac:spMkLst>
            <pc:docMk/>
            <pc:sldMk cId="1152181302" sldId="267"/>
            <ac:spMk id="10" creationId="{09A1C012-8297-4361-ACE8-A2509FB18911}"/>
          </ac:spMkLst>
        </pc:spChg>
        <pc:spChg chg="add del">
          <ac:chgData name="Basch, Betsy" userId="S::basch_b@cde.state.co.us::2db3f927-bb5d-43b2-a53d-623f816604f6" providerId="AD" clId="Web-{4F91CF4F-EF6A-0F17-F0F9-2A9D1823697D}" dt="2022-06-20T17:56:20.246" v="19"/>
          <ac:spMkLst>
            <pc:docMk/>
            <pc:sldMk cId="1152181302" sldId="267"/>
            <ac:spMk id="12" creationId="{4AA13AD3-0A4F-475A-BEBB-DEEFF5C096C3}"/>
          </ac:spMkLst>
        </pc:spChg>
        <pc:spChg chg="add">
          <ac:chgData name="Basch, Betsy" userId="S::basch_b@cde.state.co.us::2db3f927-bb5d-43b2-a53d-623f816604f6" providerId="AD" clId="Web-{4F91CF4F-EF6A-0F17-F0F9-2A9D1823697D}" dt="2022-06-20T17:56:20.246" v="19"/>
          <ac:spMkLst>
            <pc:docMk/>
            <pc:sldMk cId="1152181302" sldId="267"/>
            <ac:spMk id="17" creationId="{09A1C012-8297-4361-ACE8-A2509FB18911}"/>
          </ac:spMkLst>
        </pc:spChg>
        <pc:spChg chg="add">
          <ac:chgData name="Basch, Betsy" userId="S::basch_b@cde.state.co.us::2db3f927-bb5d-43b2-a53d-623f816604f6" providerId="AD" clId="Web-{4F91CF4F-EF6A-0F17-F0F9-2A9D1823697D}" dt="2022-06-20T17:56:20.246" v="19"/>
          <ac:spMkLst>
            <pc:docMk/>
            <pc:sldMk cId="1152181302" sldId="267"/>
            <ac:spMk id="19" creationId="{4AA13AD3-0A4F-475A-BEBB-DEEFF5C096C3}"/>
          </ac:spMkLst>
        </pc:spChg>
        <pc:spChg chg="add">
          <ac:chgData name="Basch, Betsy" userId="S::basch_b@cde.state.co.us::2db3f927-bb5d-43b2-a53d-623f816604f6" providerId="AD" clId="Web-{4F91CF4F-EF6A-0F17-F0F9-2A9D1823697D}" dt="2022-06-20T17:56:20.246" v="19"/>
          <ac:spMkLst>
            <pc:docMk/>
            <pc:sldMk cId="1152181302" sldId="267"/>
            <ac:spMk id="21" creationId="{5816E978-1809-4EE5-9DFC-90ECA301A7BA}"/>
          </ac:spMkLst>
        </pc:spChg>
        <pc:picChg chg="add mod ord">
          <ac:chgData name="Basch, Betsy" userId="S::basch_b@cde.state.co.us::2db3f927-bb5d-43b2-a53d-623f816604f6" providerId="AD" clId="Web-{4F91CF4F-EF6A-0F17-F0F9-2A9D1823697D}" dt="2022-06-20T17:56:20.246" v="19"/>
          <ac:picMkLst>
            <pc:docMk/>
            <pc:sldMk cId="1152181302" sldId="267"/>
            <ac:picMk id="4" creationId="{2AE60CF9-2FD5-1682-D99C-0C67975B135A}"/>
          </ac:picMkLst>
        </pc:picChg>
      </pc:sldChg>
      <pc:sldChg chg="modSp add">
        <pc:chgData name="Basch, Betsy" userId="S::basch_b@cde.state.co.us::2db3f927-bb5d-43b2-a53d-623f816604f6" providerId="AD" clId="Web-{4F91CF4F-EF6A-0F17-F0F9-2A9D1823697D}" dt="2022-06-20T20:24:22.913" v="51" actId="20577"/>
        <pc:sldMkLst>
          <pc:docMk/>
          <pc:sldMk cId="1969583791" sldId="268"/>
        </pc:sldMkLst>
        <pc:spChg chg="mod">
          <ac:chgData name="Basch, Betsy" userId="S::basch_b@cde.state.co.us::2db3f927-bb5d-43b2-a53d-623f816604f6" providerId="AD" clId="Web-{4F91CF4F-EF6A-0F17-F0F9-2A9D1823697D}" dt="2022-06-20T20:24:22.913" v="51" actId="20577"/>
          <ac:spMkLst>
            <pc:docMk/>
            <pc:sldMk cId="1969583791" sldId="268"/>
            <ac:spMk id="17" creationId="{35A52C31-9759-4727-8C34-0F148CE94F76}"/>
          </ac:spMkLst>
        </pc:spChg>
      </pc:sldChg>
      <pc:sldMasterChg chg="add addSldLayout">
        <pc:chgData name="Basch, Betsy" userId="S::basch_b@cde.state.co.us::2db3f927-bb5d-43b2-a53d-623f816604f6" providerId="AD" clId="Web-{4F91CF4F-EF6A-0F17-F0F9-2A9D1823697D}" dt="2022-06-20T20:22:50.146" v="20"/>
        <pc:sldMasterMkLst>
          <pc:docMk/>
          <pc:sldMasterMk cId="0" sldId="2147483648"/>
        </pc:sldMasterMkLst>
        <pc:sldLayoutChg chg="add">
          <pc:chgData name="Basch, Betsy" userId="S::basch_b@cde.state.co.us::2db3f927-bb5d-43b2-a53d-623f816604f6" providerId="AD" clId="Web-{4F91CF4F-EF6A-0F17-F0F9-2A9D1823697D}" dt="2022-06-20T20:22:50.146" v="20"/>
          <pc:sldLayoutMkLst>
            <pc:docMk/>
            <pc:sldMasterMk cId="0" sldId="2147483648"/>
            <pc:sldLayoutMk cId="0" sldId="2147483649"/>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50"/>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51"/>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52"/>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53"/>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54"/>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55"/>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56"/>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57"/>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58"/>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59"/>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60"/>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61"/>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63"/>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66"/>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67"/>
          </pc:sldLayoutMkLst>
        </pc:sldLayoutChg>
        <pc:sldLayoutChg chg="add">
          <pc:chgData name="Basch, Betsy" userId="S::basch_b@cde.state.co.us::2db3f927-bb5d-43b2-a53d-623f816604f6" providerId="AD" clId="Web-{4F91CF4F-EF6A-0F17-F0F9-2A9D1823697D}" dt="2022-06-20T20:22:50.146" v="20"/>
          <pc:sldLayoutMkLst>
            <pc:docMk/>
            <pc:sldMasterMk cId="0" sldId="2147483648"/>
            <pc:sldLayoutMk cId="0" sldId="214748366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B503F-2D8E-4059-9ADA-C09CB517852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CA07256-AD01-4460-9724-75E3E69F7FB1}">
      <dgm:prSet/>
      <dgm:spPr/>
      <dgm:t>
        <a:bodyPr/>
        <a:lstStyle/>
        <a:p>
          <a:r>
            <a:rPr lang="en-US" baseline="0"/>
            <a:t>Procedures</a:t>
          </a:r>
          <a:endParaRPr lang="en-US"/>
        </a:p>
      </dgm:t>
    </dgm:pt>
    <dgm:pt modelId="{38F13047-1C53-4AE7-B14B-979146E02A8D}" type="parTrans" cxnId="{CF19253A-A821-4D52-B815-037BBF44A7F1}">
      <dgm:prSet/>
      <dgm:spPr/>
      <dgm:t>
        <a:bodyPr/>
        <a:lstStyle/>
        <a:p>
          <a:endParaRPr lang="en-US"/>
        </a:p>
      </dgm:t>
    </dgm:pt>
    <dgm:pt modelId="{DBC0FDC3-3EB4-4C82-BEC0-E8D5940EBB3F}" type="sibTrans" cxnId="{CF19253A-A821-4D52-B815-037BBF44A7F1}">
      <dgm:prSet/>
      <dgm:spPr/>
      <dgm:t>
        <a:bodyPr/>
        <a:lstStyle/>
        <a:p>
          <a:endParaRPr lang="en-US"/>
        </a:p>
      </dgm:t>
    </dgm:pt>
    <dgm:pt modelId="{9C5329EF-175A-43C8-97E0-2F6A0A320CF3}">
      <dgm:prSet/>
      <dgm:spPr/>
      <dgm:t>
        <a:bodyPr/>
        <a:lstStyle/>
        <a:p>
          <a:r>
            <a:rPr lang="en-US" baseline="0"/>
            <a:t>Consent</a:t>
          </a:r>
          <a:endParaRPr lang="en-US"/>
        </a:p>
      </dgm:t>
    </dgm:pt>
    <dgm:pt modelId="{67A037D3-EF71-4650-878B-DD1DDA5F7775}" type="parTrans" cxnId="{EEB66E66-FB92-4089-A312-F37911947932}">
      <dgm:prSet/>
      <dgm:spPr/>
      <dgm:t>
        <a:bodyPr/>
        <a:lstStyle/>
        <a:p>
          <a:endParaRPr lang="en-US"/>
        </a:p>
      </dgm:t>
    </dgm:pt>
    <dgm:pt modelId="{5D2670BE-DB2D-423E-8981-B7E568A37DAC}" type="sibTrans" cxnId="{EEB66E66-FB92-4089-A312-F37911947932}">
      <dgm:prSet/>
      <dgm:spPr/>
      <dgm:t>
        <a:bodyPr/>
        <a:lstStyle/>
        <a:p>
          <a:endParaRPr lang="en-US"/>
        </a:p>
      </dgm:t>
    </dgm:pt>
    <dgm:pt modelId="{5103B97B-4575-482F-A9E5-08A6EE357241}">
      <dgm:prSet/>
      <dgm:spPr/>
      <dgm:t>
        <a:bodyPr/>
        <a:lstStyle/>
        <a:p>
          <a:r>
            <a:rPr lang="en-US" baseline="0"/>
            <a:t>Privacy </a:t>
          </a:r>
          <a:endParaRPr lang="en-US"/>
        </a:p>
      </dgm:t>
    </dgm:pt>
    <dgm:pt modelId="{57ED8231-46BA-46BA-8492-DB20631FF457}" type="parTrans" cxnId="{6BA46A5D-E3D3-4887-9BDC-27AE75CD99A4}">
      <dgm:prSet/>
      <dgm:spPr/>
      <dgm:t>
        <a:bodyPr/>
        <a:lstStyle/>
        <a:p>
          <a:endParaRPr lang="en-US"/>
        </a:p>
      </dgm:t>
    </dgm:pt>
    <dgm:pt modelId="{38AFA440-4DC1-49F8-BA8D-FF29B803E352}" type="sibTrans" cxnId="{6BA46A5D-E3D3-4887-9BDC-27AE75CD99A4}">
      <dgm:prSet/>
      <dgm:spPr/>
      <dgm:t>
        <a:bodyPr/>
        <a:lstStyle/>
        <a:p>
          <a:endParaRPr lang="en-US"/>
        </a:p>
      </dgm:t>
    </dgm:pt>
    <dgm:pt modelId="{7ACB5DD4-289F-46D2-8C0D-65BEFB9098BB}">
      <dgm:prSet/>
      <dgm:spPr/>
      <dgm:t>
        <a:bodyPr/>
        <a:lstStyle/>
        <a:p>
          <a:r>
            <a:rPr lang="en-US" baseline="0"/>
            <a:t>Collection</a:t>
          </a:r>
          <a:endParaRPr lang="en-US"/>
        </a:p>
      </dgm:t>
    </dgm:pt>
    <dgm:pt modelId="{55B86464-FE4F-4B1D-A7BA-CA2CCB1D4407}" type="parTrans" cxnId="{636E2155-F297-439A-B58C-12BC8A7C3266}">
      <dgm:prSet/>
      <dgm:spPr/>
      <dgm:t>
        <a:bodyPr/>
        <a:lstStyle/>
        <a:p>
          <a:endParaRPr lang="en-US"/>
        </a:p>
      </dgm:t>
    </dgm:pt>
    <dgm:pt modelId="{D88AE6DE-7B74-4F30-A3AA-E87512512F20}" type="sibTrans" cxnId="{636E2155-F297-439A-B58C-12BC8A7C3266}">
      <dgm:prSet/>
      <dgm:spPr/>
      <dgm:t>
        <a:bodyPr/>
        <a:lstStyle/>
        <a:p>
          <a:endParaRPr lang="en-US"/>
        </a:p>
      </dgm:t>
    </dgm:pt>
    <dgm:pt modelId="{6C789326-E05F-446A-8A78-54D9B359D07F}">
      <dgm:prSet/>
      <dgm:spPr/>
      <dgm:t>
        <a:bodyPr/>
        <a:lstStyle/>
        <a:p>
          <a:r>
            <a:rPr lang="en-US" baseline="0"/>
            <a:t>Analysis</a:t>
          </a:r>
          <a:endParaRPr lang="en-US"/>
        </a:p>
      </dgm:t>
    </dgm:pt>
    <dgm:pt modelId="{FC0A2424-42AF-458F-A935-3E429D737513}" type="parTrans" cxnId="{FEB7EF48-2374-4E89-A230-721ECA4944D1}">
      <dgm:prSet/>
      <dgm:spPr/>
      <dgm:t>
        <a:bodyPr/>
        <a:lstStyle/>
        <a:p>
          <a:endParaRPr lang="en-US"/>
        </a:p>
      </dgm:t>
    </dgm:pt>
    <dgm:pt modelId="{5F251DA4-62CD-4B72-81AE-FD08D0382551}" type="sibTrans" cxnId="{FEB7EF48-2374-4E89-A230-721ECA4944D1}">
      <dgm:prSet/>
      <dgm:spPr/>
      <dgm:t>
        <a:bodyPr/>
        <a:lstStyle/>
        <a:p>
          <a:endParaRPr lang="en-US"/>
        </a:p>
      </dgm:t>
    </dgm:pt>
    <dgm:pt modelId="{2D87FE67-E46C-4C40-B459-DD283B5DE71A}">
      <dgm:prSet/>
      <dgm:spPr/>
      <dgm:t>
        <a:bodyPr/>
        <a:lstStyle/>
        <a:p>
          <a:r>
            <a:rPr lang="en-US" baseline="0" dirty="0"/>
            <a:t>Actionable </a:t>
          </a:r>
          <a:r>
            <a:rPr lang="en-US" baseline="0" dirty="0" err="1"/>
            <a:t>Steps</a:t>
          </a:r>
          <a:r>
            <a:rPr lang="en-US" baseline="0" dirty="0" err="1">
              <a:sym typeface="Wingdings" panose="05000000000000000000" pitchFamily="2" charset="2"/>
            </a:rPr>
            <a:t>Communication</a:t>
          </a:r>
          <a:endParaRPr lang="en-US" dirty="0"/>
        </a:p>
      </dgm:t>
    </dgm:pt>
    <dgm:pt modelId="{31DC4D96-71AE-4D9E-A37C-0EF55AF4E1E6}" type="parTrans" cxnId="{BEAFA807-A328-49CA-94CA-07CA24FA0C8E}">
      <dgm:prSet/>
      <dgm:spPr/>
      <dgm:t>
        <a:bodyPr/>
        <a:lstStyle/>
        <a:p>
          <a:endParaRPr lang="en-US"/>
        </a:p>
      </dgm:t>
    </dgm:pt>
    <dgm:pt modelId="{34E55C5D-0A0E-4119-9487-DAD35BE74E75}" type="sibTrans" cxnId="{BEAFA807-A328-49CA-94CA-07CA24FA0C8E}">
      <dgm:prSet/>
      <dgm:spPr/>
      <dgm:t>
        <a:bodyPr/>
        <a:lstStyle/>
        <a:p>
          <a:endParaRPr lang="en-US"/>
        </a:p>
      </dgm:t>
    </dgm:pt>
    <dgm:pt modelId="{802804C5-1ADB-4112-9C93-A61C18622F94}" type="pres">
      <dgm:prSet presAssocID="{FB8B503F-2D8E-4059-9ADA-C09CB5178520}" presName="linear" presStyleCnt="0">
        <dgm:presLayoutVars>
          <dgm:animLvl val="lvl"/>
          <dgm:resizeHandles val="exact"/>
        </dgm:presLayoutVars>
      </dgm:prSet>
      <dgm:spPr/>
    </dgm:pt>
    <dgm:pt modelId="{78C7F66C-EDBF-4D76-903C-32177AE0EA93}" type="pres">
      <dgm:prSet presAssocID="{CCA07256-AD01-4460-9724-75E3E69F7FB1}" presName="parentText" presStyleLbl="node1" presStyleIdx="0" presStyleCnt="6">
        <dgm:presLayoutVars>
          <dgm:chMax val="0"/>
          <dgm:bulletEnabled val="1"/>
        </dgm:presLayoutVars>
      </dgm:prSet>
      <dgm:spPr/>
    </dgm:pt>
    <dgm:pt modelId="{D11BCAC8-152F-48F9-9344-E07B5145BDA0}" type="pres">
      <dgm:prSet presAssocID="{DBC0FDC3-3EB4-4C82-BEC0-E8D5940EBB3F}" presName="spacer" presStyleCnt="0"/>
      <dgm:spPr/>
    </dgm:pt>
    <dgm:pt modelId="{62932F24-5747-477E-86F7-93273C4E7D8D}" type="pres">
      <dgm:prSet presAssocID="{9C5329EF-175A-43C8-97E0-2F6A0A320CF3}" presName="parentText" presStyleLbl="node1" presStyleIdx="1" presStyleCnt="6">
        <dgm:presLayoutVars>
          <dgm:chMax val="0"/>
          <dgm:bulletEnabled val="1"/>
        </dgm:presLayoutVars>
      </dgm:prSet>
      <dgm:spPr/>
    </dgm:pt>
    <dgm:pt modelId="{CAB8D872-7F97-4A53-9888-C4E5632E2135}" type="pres">
      <dgm:prSet presAssocID="{5D2670BE-DB2D-423E-8981-B7E568A37DAC}" presName="spacer" presStyleCnt="0"/>
      <dgm:spPr/>
    </dgm:pt>
    <dgm:pt modelId="{5F4FC85F-7609-4926-ACB3-DE3B63E7135C}" type="pres">
      <dgm:prSet presAssocID="{5103B97B-4575-482F-A9E5-08A6EE357241}" presName="parentText" presStyleLbl="node1" presStyleIdx="2" presStyleCnt="6">
        <dgm:presLayoutVars>
          <dgm:chMax val="0"/>
          <dgm:bulletEnabled val="1"/>
        </dgm:presLayoutVars>
      </dgm:prSet>
      <dgm:spPr/>
    </dgm:pt>
    <dgm:pt modelId="{65EF00DA-1E92-406E-BE7B-8E7606AB7A19}" type="pres">
      <dgm:prSet presAssocID="{38AFA440-4DC1-49F8-BA8D-FF29B803E352}" presName="spacer" presStyleCnt="0"/>
      <dgm:spPr/>
    </dgm:pt>
    <dgm:pt modelId="{566BD665-D9A7-4D79-8716-1119D2F82DE0}" type="pres">
      <dgm:prSet presAssocID="{7ACB5DD4-289F-46D2-8C0D-65BEFB9098BB}" presName="parentText" presStyleLbl="node1" presStyleIdx="3" presStyleCnt="6">
        <dgm:presLayoutVars>
          <dgm:chMax val="0"/>
          <dgm:bulletEnabled val="1"/>
        </dgm:presLayoutVars>
      </dgm:prSet>
      <dgm:spPr/>
    </dgm:pt>
    <dgm:pt modelId="{D5270F48-0BCB-4EA1-B8E4-5672ACA8B33C}" type="pres">
      <dgm:prSet presAssocID="{D88AE6DE-7B74-4F30-A3AA-E87512512F20}" presName="spacer" presStyleCnt="0"/>
      <dgm:spPr/>
    </dgm:pt>
    <dgm:pt modelId="{DE9570CF-4CA3-4CDD-A9F2-B3413A17C03F}" type="pres">
      <dgm:prSet presAssocID="{6C789326-E05F-446A-8A78-54D9B359D07F}" presName="parentText" presStyleLbl="node1" presStyleIdx="4" presStyleCnt="6">
        <dgm:presLayoutVars>
          <dgm:chMax val="0"/>
          <dgm:bulletEnabled val="1"/>
        </dgm:presLayoutVars>
      </dgm:prSet>
      <dgm:spPr/>
    </dgm:pt>
    <dgm:pt modelId="{ECBEC6E0-2331-4559-BF16-2324276BC939}" type="pres">
      <dgm:prSet presAssocID="{5F251DA4-62CD-4B72-81AE-FD08D0382551}" presName="spacer" presStyleCnt="0"/>
      <dgm:spPr/>
    </dgm:pt>
    <dgm:pt modelId="{8C6E0C52-ADE7-4D5C-A334-128FEBB53D50}" type="pres">
      <dgm:prSet presAssocID="{2D87FE67-E46C-4C40-B459-DD283B5DE71A}" presName="parentText" presStyleLbl="node1" presStyleIdx="5" presStyleCnt="6">
        <dgm:presLayoutVars>
          <dgm:chMax val="0"/>
          <dgm:bulletEnabled val="1"/>
        </dgm:presLayoutVars>
      </dgm:prSet>
      <dgm:spPr/>
    </dgm:pt>
  </dgm:ptLst>
  <dgm:cxnLst>
    <dgm:cxn modelId="{BEAFA807-A328-49CA-94CA-07CA24FA0C8E}" srcId="{FB8B503F-2D8E-4059-9ADA-C09CB5178520}" destId="{2D87FE67-E46C-4C40-B459-DD283B5DE71A}" srcOrd="5" destOrd="0" parTransId="{31DC4D96-71AE-4D9E-A37C-0EF55AF4E1E6}" sibTransId="{34E55C5D-0A0E-4119-9487-DAD35BE74E75}"/>
    <dgm:cxn modelId="{43A1FB08-A33E-460F-938D-DE99B5689F73}" type="presOf" srcId="{5103B97B-4575-482F-A9E5-08A6EE357241}" destId="{5F4FC85F-7609-4926-ACB3-DE3B63E7135C}" srcOrd="0" destOrd="0" presId="urn:microsoft.com/office/officeart/2005/8/layout/vList2"/>
    <dgm:cxn modelId="{6A5EBE2A-0085-476D-8D43-596D5FEDE7EC}" type="presOf" srcId="{FB8B503F-2D8E-4059-9ADA-C09CB5178520}" destId="{802804C5-1ADB-4112-9C93-A61C18622F94}" srcOrd="0" destOrd="0" presId="urn:microsoft.com/office/officeart/2005/8/layout/vList2"/>
    <dgm:cxn modelId="{CF19253A-A821-4D52-B815-037BBF44A7F1}" srcId="{FB8B503F-2D8E-4059-9ADA-C09CB5178520}" destId="{CCA07256-AD01-4460-9724-75E3E69F7FB1}" srcOrd="0" destOrd="0" parTransId="{38F13047-1C53-4AE7-B14B-979146E02A8D}" sibTransId="{DBC0FDC3-3EB4-4C82-BEC0-E8D5940EBB3F}"/>
    <dgm:cxn modelId="{6BA46A5D-E3D3-4887-9BDC-27AE75CD99A4}" srcId="{FB8B503F-2D8E-4059-9ADA-C09CB5178520}" destId="{5103B97B-4575-482F-A9E5-08A6EE357241}" srcOrd="2" destOrd="0" parTransId="{57ED8231-46BA-46BA-8492-DB20631FF457}" sibTransId="{38AFA440-4DC1-49F8-BA8D-FF29B803E352}"/>
    <dgm:cxn modelId="{EEB66E66-FB92-4089-A312-F37911947932}" srcId="{FB8B503F-2D8E-4059-9ADA-C09CB5178520}" destId="{9C5329EF-175A-43C8-97E0-2F6A0A320CF3}" srcOrd="1" destOrd="0" parTransId="{67A037D3-EF71-4650-878B-DD1DDA5F7775}" sibTransId="{5D2670BE-DB2D-423E-8981-B7E568A37DAC}"/>
    <dgm:cxn modelId="{FEB7EF48-2374-4E89-A230-721ECA4944D1}" srcId="{FB8B503F-2D8E-4059-9ADA-C09CB5178520}" destId="{6C789326-E05F-446A-8A78-54D9B359D07F}" srcOrd="4" destOrd="0" parTransId="{FC0A2424-42AF-458F-A935-3E429D737513}" sibTransId="{5F251DA4-62CD-4B72-81AE-FD08D0382551}"/>
    <dgm:cxn modelId="{636E2155-F297-439A-B58C-12BC8A7C3266}" srcId="{FB8B503F-2D8E-4059-9ADA-C09CB5178520}" destId="{7ACB5DD4-289F-46D2-8C0D-65BEFB9098BB}" srcOrd="3" destOrd="0" parTransId="{55B86464-FE4F-4B1D-A7BA-CA2CCB1D4407}" sibTransId="{D88AE6DE-7B74-4F30-A3AA-E87512512F20}"/>
    <dgm:cxn modelId="{78211B8B-2CFC-44C7-9C94-2D108FA1A47B}" type="presOf" srcId="{2D87FE67-E46C-4C40-B459-DD283B5DE71A}" destId="{8C6E0C52-ADE7-4D5C-A334-128FEBB53D50}" srcOrd="0" destOrd="0" presId="urn:microsoft.com/office/officeart/2005/8/layout/vList2"/>
    <dgm:cxn modelId="{0B2747B2-B8A4-4C78-9CCF-4B2EFD906E2B}" type="presOf" srcId="{9C5329EF-175A-43C8-97E0-2F6A0A320CF3}" destId="{62932F24-5747-477E-86F7-93273C4E7D8D}" srcOrd="0" destOrd="0" presId="urn:microsoft.com/office/officeart/2005/8/layout/vList2"/>
    <dgm:cxn modelId="{53AB5CD9-B5CB-45BB-A404-98433A7A2AF2}" type="presOf" srcId="{CCA07256-AD01-4460-9724-75E3E69F7FB1}" destId="{78C7F66C-EDBF-4D76-903C-32177AE0EA93}" srcOrd="0" destOrd="0" presId="urn:microsoft.com/office/officeart/2005/8/layout/vList2"/>
    <dgm:cxn modelId="{CCF475E8-114C-45B6-8265-76A4D4D55FE9}" type="presOf" srcId="{6C789326-E05F-446A-8A78-54D9B359D07F}" destId="{DE9570CF-4CA3-4CDD-A9F2-B3413A17C03F}" srcOrd="0" destOrd="0" presId="urn:microsoft.com/office/officeart/2005/8/layout/vList2"/>
    <dgm:cxn modelId="{173417EB-3B4B-44E4-8B55-87147414E6E6}" type="presOf" srcId="{7ACB5DD4-289F-46D2-8C0D-65BEFB9098BB}" destId="{566BD665-D9A7-4D79-8716-1119D2F82DE0}" srcOrd="0" destOrd="0" presId="urn:microsoft.com/office/officeart/2005/8/layout/vList2"/>
    <dgm:cxn modelId="{B0463AFA-0AE1-405C-A65A-FB98BCB6762C}" type="presParOf" srcId="{802804C5-1ADB-4112-9C93-A61C18622F94}" destId="{78C7F66C-EDBF-4D76-903C-32177AE0EA93}" srcOrd="0" destOrd="0" presId="urn:microsoft.com/office/officeart/2005/8/layout/vList2"/>
    <dgm:cxn modelId="{8387074D-345B-48BA-A6AD-24C24E1C029B}" type="presParOf" srcId="{802804C5-1ADB-4112-9C93-A61C18622F94}" destId="{D11BCAC8-152F-48F9-9344-E07B5145BDA0}" srcOrd="1" destOrd="0" presId="urn:microsoft.com/office/officeart/2005/8/layout/vList2"/>
    <dgm:cxn modelId="{89C5231E-AA3C-4554-BA2E-885125999011}" type="presParOf" srcId="{802804C5-1ADB-4112-9C93-A61C18622F94}" destId="{62932F24-5747-477E-86F7-93273C4E7D8D}" srcOrd="2" destOrd="0" presId="urn:microsoft.com/office/officeart/2005/8/layout/vList2"/>
    <dgm:cxn modelId="{F5C51E6B-0064-4F10-8729-1B5574AC8A02}" type="presParOf" srcId="{802804C5-1ADB-4112-9C93-A61C18622F94}" destId="{CAB8D872-7F97-4A53-9888-C4E5632E2135}" srcOrd="3" destOrd="0" presId="urn:microsoft.com/office/officeart/2005/8/layout/vList2"/>
    <dgm:cxn modelId="{47F03033-C254-4110-A515-6A5F3EACEE34}" type="presParOf" srcId="{802804C5-1ADB-4112-9C93-A61C18622F94}" destId="{5F4FC85F-7609-4926-ACB3-DE3B63E7135C}" srcOrd="4" destOrd="0" presId="urn:microsoft.com/office/officeart/2005/8/layout/vList2"/>
    <dgm:cxn modelId="{BC14496C-3A9A-470D-93EA-4C8E3A0B4212}" type="presParOf" srcId="{802804C5-1ADB-4112-9C93-A61C18622F94}" destId="{65EF00DA-1E92-406E-BE7B-8E7606AB7A19}" srcOrd="5" destOrd="0" presId="urn:microsoft.com/office/officeart/2005/8/layout/vList2"/>
    <dgm:cxn modelId="{E23586E2-F86D-49E1-A9E1-37B52A0F1221}" type="presParOf" srcId="{802804C5-1ADB-4112-9C93-A61C18622F94}" destId="{566BD665-D9A7-4D79-8716-1119D2F82DE0}" srcOrd="6" destOrd="0" presId="urn:microsoft.com/office/officeart/2005/8/layout/vList2"/>
    <dgm:cxn modelId="{DE8398A6-22CC-4A2F-9A00-121A399ACC6F}" type="presParOf" srcId="{802804C5-1ADB-4112-9C93-A61C18622F94}" destId="{D5270F48-0BCB-4EA1-B8E4-5672ACA8B33C}" srcOrd="7" destOrd="0" presId="urn:microsoft.com/office/officeart/2005/8/layout/vList2"/>
    <dgm:cxn modelId="{3463BF46-3A24-4BF8-BEAE-765CF0D04F88}" type="presParOf" srcId="{802804C5-1ADB-4112-9C93-A61C18622F94}" destId="{DE9570CF-4CA3-4CDD-A9F2-B3413A17C03F}" srcOrd="8" destOrd="0" presId="urn:microsoft.com/office/officeart/2005/8/layout/vList2"/>
    <dgm:cxn modelId="{0A395196-1418-4B9D-9164-DB124771595E}" type="presParOf" srcId="{802804C5-1ADB-4112-9C93-A61C18622F94}" destId="{ECBEC6E0-2331-4559-BF16-2324276BC939}" srcOrd="9" destOrd="0" presId="urn:microsoft.com/office/officeart/2005/8/layout/vList2"/>
    <dgm:cxn modelId="{CE945994-0D82-4743-8851-6A63FFF643F2}" type="presParOf" srcId="{802804C5-1ADB-4112-9C93-A61C18622F94}" destId="{8C6E0C52-ADE7-4D5C-A334-128FEBB53D5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7F66C-EDBF-4D76-903C-32177AE0EA93}">
      <dsp:nvSpPr>
        <dsp:cNvPr id="0" name=""/>
        <dsp:cNvSpPr/>
      </dsp:nvSpPr>
      <dsp:spPr>
        <a:xfrm>
          <a:off x="0" y="583361"/>
          <a:ext cx="5927575" cy="66163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Procedures</a:t>
          </a:r>
          <a:endParaRPr lang="en-US" sz="2900" kern="1200"/>
        </a:p>
      </dsp:txBody>
      <dsp:txXfrm>
        <a:off x="32298" y="615659"/>
        <a:ext cx="5862979" cy="597039"/>
      </dsp:txXfrm>
    </dsp:sp>
    <dsp:sp modelId="{62932F24-5747-477E-86F7-93273C4E7D8D}">
      <dsp:nvSpPr>
        <dsp:cNvPr id="0" name=""/>
        <dsp:cNvSpPr/>
      </dsp:nvSpPr>
      <dsp:spPr>
        <a:xfrm>
          <a:off x="0" y="1328516"/>
          <a:ext cx="5927575" cy="661635"/>
        </a:xfrm>
        <a:prstGeom prst="roundRect">
          <a:avLst/>
        </a:prstGeom>
        <a:gradFill rotWithShape="0">
          <a:gsLst>
            <a:gs pos="0">
              <a:schemeClr val="accent2">
                <a:hueOff val="-3714280"/>
                <a:satOff val="0"/>
                <a:lumOff val="0"/>
                <a:alphaOff val="0"/>
                <a:satMod val="103000"/>
                <a:lumMod val="102000"/>
                <a:tint val="94000"/>
              </a:schemeClr>
            </a:gs>
            <a:gs pos="50000">
              <a:schemeClr val="accent2">
                <a:hueOff val="-3714280"/>
                <a:satOff val="0"/>
                <a:lumOff val="0"/>
                <a:alphaOff val="0"/>
                <a:satMod val="110000"/>
                <a:lumMod val="100000"/>
                <a:shade val="100000"/>
              </a:schemeClr>
            </a:gs>
            <a:gs pos="100000">
              <a:schemeClr val="accent2">
                <a:hueOff val="-371428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Consent</a:t>
          </a:r>
          <a:endParaRPr lang="en-US" sz="2900" kern="1200"/>
        </a:p>
      </dsp:txBody>
      <dsp:txXfrm>
        <a:off x="32298" y="1360814"/>
        <a:ext cx="5862979" cy="597039"/>
      </dsp:txXfrm>
    </dsp:sp>
    <dsp:sp modelId="{5F4FC85F-7609-4926-ACB3-DE3B63E7135C}">
      <dsp:nvSpPr>
        <dsp:cNvPr id="0" name=""/>
        <dsp:cNvSpPr/>
      </dsp:nvSpPr>
      <dsp:spPr>
        <a:xfrm>
          <a:off x="0" y="2073671"/>
          <a:ext cx="5927575" cy="661635"/>
        </a:xfrm>
        <a:prstGeom prst="roundRect">
          <a:avLst/>
        </a:prstGeom>
        <a:gradFill rotWithShape="0">
          <a:gsLst>
            <a:gs pos="0">
              <a:schemeClr val="accent2">
                <a:hueOff val="-7428559"/>
                <a:satOff val="0"/>
                <a:lumOff val="0"/>
                <a:alphaOff val="0"/>
                <a:satMod val="103000"/>
                <a:lumMod val="102000"/>
                <a:tint val="94000"/>
              </a:schemeClr>
            </a:gs>
            <a:gs pos="50000">
              <a:schemeClr val="accent2">
                <a:hueOff val="-7428559"/>
                <a:satOff val="0"/>
                <a:lumOff val="0"/>
                <a:alphaOff val="0"/>
                <a:satMod val="110000"/>
                <a:lumMod val="100000"/>
                <a:shade val="100000"/>
              </a:schemeClr>
            </a:gs>
            <a:gs pos="100000">
              <a:schemeClr val="accent2">
                <a:hueOff val="-7428559"/>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Privacy </a:t>
          </a:r>
          <a:endParaRPr lang="en-US" sz="2900" kern="1200"/>
        </a:p>
      </dsp:txBody>
      <dsp:txXfrm>
        <a:off x="32298" y="2105969"/>
        <a:ext cx="5862979" cy="597039"/>
      </dsp:txXfrm>
    </dsp:sp>
    <dsp:sp modelId="{566BD665-D9A7-4D79-8716-1119D2F82DE0}">
      <dsp:nvSpPr>
        <dsp:cNvPr id="0" name=""/>
        <dsp:cNvSpPr/>
      </dsp:nvSpPr>
      <dsp:spPr>
        <a:xfrm>
          <a:off x="0" y="2818826"/>
          <a:ext cx="5927575" cy="661635"/>
        </a:xfrm>
        <a:prstGeom prst="roundRect">
          <a:avLst/>
        </a:prstGeom>
        <a:gradFill rotWithShape="0">
          <a:gsLst>
            <a:gs pos="0">
              <a:schemeClr val="accent2">
                <a:hueOff val="-11142838"/>
                <a:satOff val="0"/>
                <a:lumOff val="0"/>
                <a:alphaOff val="0"/>
                <a:satMod val="103000"/>
                <a:lumMod val="102000"/>
                <a:tint val="94000"/>
              </a:schemeClr>
            </a:gs>
            <a:gs pos="50000">
              <a:schemeClr val="accent2">
                <a:hueOff val="-11142838"/>
                <a:satOff val="0"/>
                <a:lumOff val="0"/>
                <a:alphaOff val="0"/>
                <a:satMod val="110000"/>
                <a:lumMod val="100000"/>
                <a:shade val="100000"/>
              </a:schemeClr>
            </a:gs>
            <a:gs pos="100000">
              <a:schemeClr val="accent2">
                <a:hueOff val="-11142838"/>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Collection</a:t>
          </a:r>
          <a:endParaRPr lang="en-US" sz="2900" kern="1200"/>
        </a:p>
      </dsp:txBody>
      <dsp:txXfrm>
        <a:off x="32298" y="2851124"/>
        <a:ext cx="5862979" cy="597039"/>
      </dsp:txXfrm>
    </dsp:sp>
    <dsp:sp modelId="{DE9570CF-4CA3-4CDD-A9F2-B3413A17C03F}">
      <dsp:nvSpPr>
        <dsp:cNvPr id="0" name=""/>
        <dsp:cNvSpPr/>
      </dsp:nvSpPr>
      <dsp:spPr>
        <a:xfrm>
          <a:off x="0" y="3563981"/>
          <a:ext cx="5927575" cy="661635"/>
        </a:xfrm>
        <a:prstGeom prst="roundRect">
          <a:avLst/>
        </a:prstGeom>
        <a:gradFill rotWithShape="0">
          <a:gsLst>
            <a:gs pos="0">
              <a:schemeClr val="accent2">
                <a:hueOff val="-14857118"/>
                <a:satOff val="0"/>
                <a:lumOff val="0"/>
                <a:alphaOff val="0"/>
                <a:satMod val="103000"/>
                <a:lumMod val="102000"/>
                <a:tint val="94000"/>
              </a:schemeClr>
            </a:gs>
            <a:gs pos="50000">
              <a:schemeClr val="accent2">
                <a:hueOff val="-14857118"/>
                <a:satOff val="0"/>
                <a:lumOff val="0"/>
                <a:alphaOff val="0"/>
                <a:satMod val="110000"/>
                <a:lumMod val="100000"/>
                <a:shade val="100000"/>
              </a:schemeClr>
            </a:gs>
            <a:gs pos="100000">
              <a:schemeClr val="accent2">
                <a:hueOff val="-14857118"/>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Analysis</a:t>
          </a:r>
          <a:endParaRPr lang="en-US" sz="2900" kern="1200"/>
        </a:p>
      </dsp:txBody>
      <dsp:txXfrm>
        <a:off x="32298" y="3596279"/>
        <a:ext cx="5862979" cy="597039"/>
      </dsp:txXfrm>
    </dsp:sp>
    <dsp:sp modelId="{8C6E0C52-ADE7-4D5C-A334-128FEBB53D50}">
      <dsp:nvSpPr>
        <dsp:cNvPr id="0" name=""/>
        <dsp:cNvSpPr/>
      </dsp:nvSpPr>
      <dsp:spPr>
        <a:xfrm>
          <a:off x="0" y="4309136"/>
          <a:ext cx="5927575" cy="661635"/>
        </a:xfrm>
        <a:prstGeom prst="roundRect">
          <a:avLst/>
        </a:prstGeom>
        <a:gradFill rotWithShape="0">
          <a:gsLst>
            <a:gs pos="0">
              <a:schemeClr val="accent2">
                <a:hueOff val="-18571397"/>
                <a:satOff val="0"/>
                <a:lumOff val="0"/>
                <a:alphaOff val="0"/>
                <a:satMod val="103000"/>
                <a:lumMod val="102000"/>
                <a:tint val="94000"/>
              </a:schemeClr>
            </a:gs>
            <a:gs pos="50000">
              <a:schemeClr val="accent2">
                <a:hueOff val="-18571397"/>
                <a:satOff val="0"/>
                <a:lumOff val="0"/>
                <a:alphaOff val="0"/>
                <a:satMod val="110000"/>
                <a:lumMod val="100000"/>
                <a:shade val="100000"/>
              </a:schemeClr>
            </a:gs>
            <a:gs pos="100000">
              <a:schemeClr val="accent2">
                <a:hueOff val="-18571397"/>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Actionable </a:t>
          </a:r>
          <a:r>
            <a:rPr lang="en-US" sz="2900" kern="1200" baseline="0" dirty="0" err="1"/>
            <a:t>Steps</a:t>
          </a:r>
          <a:r>
            <a:rPr lang="en-US" sz="2900" kern="1200" baseline="0" dirty="0" err="1">
              <a:sym typeface="Wingdings" panose="05000000000000000000" pitchFamily="2" charset="2"/>
            </a:rPr>
            <a:t>Communication</a:t>
          </a:r>
          <a:endParaRPr lang="en-US" sz="2900" kern="1200" dirty="0"/>
        </a:p>
      </dsp:txBody>
      <dsp:txXfrm>
        <a:off x="32298" y="4341434"/>
        <a:ext cx="5862979" cy="5970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A3939-3473-458E-B79B-C79F9F1B3D22}" type="datetimeFigureOut">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78E1B-5FB4-41B0-8758-46021298FAC5}" type="slidenum">
              <a:t>‹#›</a:t>
            </a:fld>
            <a:endParaRPr lang="en-US"/>
          </a:p>
        </p:txBody>
      </p:sp>
    </p:spTree>
    <p:extLst>
      <p:ext uri="{BB962C8B-B14F-4D97-AF65-F5344CB8AC3E}">
        <p14:creationId xmlns:p14="http://schemas.microsoft.com/office/powerpoint/2010/main" val="77478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F78E1B-5FB4-41B0-8758-46021298FAC5}" type="slidenum">
              <a:t>2</a:t>
            </a:fld>
            <a:endParaRPr lang="en-US"/>
          </a:p>
        </p:txBody>
      </p:sp>
    </p:spTree>
    <p:extLst>
      <p:ext uri="{BB962C8B-B14F-4D97-AF65-F5344CB8AC3E}">
        <p14:creationId xmlns:p14="http://schemas.microsoft.com/office/powerpoint/2010/main" val="191070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 we have the personnel, resources &amp; time to respond to the data that we collect? Many schools use the "better the devil we know than the devil we don't" approach to data collection. I would encourage you to think of data collection in a different way.</a:t>
            </a:r>
          </a:p>
        </p:txBody>
      </p:sp>
      <p:sp>
        <p:nvSpPr>
          <p:cNvPr id="4" name="Slide Number Placeholder 3"/>
          <p:cNvSpPr>
            <a:spLocks noGrp="1"/>
          </p:cNvSpPr>
          <p:nvPr>
            <p:ph type="sldNum" sz="quarter" idx="5"/>
          </p:nvPr>
        </p:nvSpPr>
        <p:spPr/>
        <p:txBody>
          <a:bodyPr/>
          <a:lstStyle/>
          <a:p>
            <a:fld id="{82F78E1B-5FB4-41B0-8758-46021298FAC5}" type="slidenum">
              <a:t>3</a:t>
            </a:fld>
            <a:endParaRPr lang="en-US"/>
          </a:p>
        </p:txBody>
      </p:sp>
    </p:spTree>
    <p:extLst>
      <p:ext uri="{BB962C8B-B14F-4D97-AF65-F5344CB8AC3E}">
        <p14:creationId xmlns:p14="http://schemas.microsoft.com/office/powerpoint/2010/main" val="290118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two great resources for trying to figure out what screening tool to use. You can be as narrow or broad as you would like!</a:t>
            </a:r>
          </a:p>
        </p:txBody>
      </p:sp>
      <p:sp>
        <p:nvSpPr>
          <p:cNvPr id="4" name="Slide Number Placeholder 3"/>
          <p:cNvSpPr>
            <a:spLocks noGrp="1"/>
          </p:cNvSpPr>
          <p:nvPr>
            <p:ph type="sldNum" sz="quarter" idx="5"/>
          </p:nvPr>
        </p:nvSpPr>
        <p:spPr/>
        <p:txBody>
          <a:bodyPr/>
          <a:lstStyle/>
          <a:p>
            <a:fld id="{82F78E1B-5FB4-41B0-8758-46021298FAC5}" type="slidenum">
              <a:t>4</a:t>
            </a:fld>
            <a:endParaRPr lang="en-US"/>
          </a:p>
        </p:txBody>
      </p:sp>
    </p:spTree>
    <p:extLst>
      <p:ext uri="{BB962C8B-B14F-4D97-AF65-F5344CB8AC3E}">
        <p14:creationId xmlns:p14="http://schemas.microsoft.com/office/powerpoint/2010/main" val="150852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some things to consider when considering your approach to screening. If you have the capacity in personnel, resources and time, do you have them for each area of the screening process? When schools stumble, it is usually in the analysis phase, followed by the communication phase. Be aware that the kind of data that you collect may be different depending on who is being surveyed, and at what time of year they are being surveyed. Students tend to be more optimistic at the beginning of the year, and staff tend to be more optimistic at the end of the year.</a:t>
            </a:r>
          </a:p>
        </p:txBody>
      </p:sp>
      <p:sp>
        <p:nvSpPr>
          <p:cNvPr id="4" name="Slide Number Placeholder 3"/>
          <p:cNvSpPr>
            <a:spLocks noGrp="1"/>
          </p:cNvSpPr>
          <p:nvPr>
            <p:ph type="sldNum" sz="quarter" idx="5"/>
          </p:nvPr>
        </p:nvSpPr>
        <p:spPr/>
        <p:txBody>
          <a:bodyPr/>
          <a:lstStyle/>
          <a:p>
            <a:fld id="{82F78E1B-5FB4-41B0-8758-46021298FAC5}" type="slidenum">
              <a:rPr lang="en-US"/>
              <a:t>5</a:t>
            </a:fld>
            <a:endParaRPr lang="en-US"/>
          </a:p>
        </p:txBody>
      </p:sp>
    </p:spTree>
    <p:extLst>
      <p:ext uri="{BB962C8B-B14F-4D97-AF65-F5344CB8AC3E}">
        <p14:creationId xmlns:p14="http://schemas.microsoft.com/office/powerpoint/2010/main" val="18931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things to consider when considering your approach to assessing for school climate &amp; wellness. If you have the capacity in personnel, resources and time, do you have them for each area of the assessment process? When schools stumble, it is usually in the analysis phase, followed by the communication phase. Be aware that the kind of data that you collect may be different depending on who is being surveyed, and at what time of year they are being surveyed. Students tend to be more optimistic at the beginning of the year, and staff tend to be more optimistic at the end of the year.</a:t>
            </a:r>
          </a:p>
        </p:txBody>
      </p:sp>
      <p:sp>
        <p:nvSpPr>
          <p:cNvPr id="4" name="Slide Number Placeholder 3"/>
          <p:cNvSpPr>
            <a:spLocks noGrp="1"/>
          </p:cNvSpPr>
          <p:nvPr>
            <p:ph type="sldNum" sz="quarter" idx="5"/>
          </p:nvPr>
        </p:nvSpPr>
        <p:spPr/>
        <p:txBody>
          <a:bodyPr/>
          <a:lstStyle/>
          <a:p>
            <a:fld id="{82F78E1B-5FB4-41B0-8758-46021298FAC5}" type="slidenum">
              <a:rPr lang="en-US"/>
              <a:t>6</a:t>
            </a:fld>
            <a:endParaRPr lang="en-US"/>
          </a:p>
        </p:txBody>
      </p:sp>
    </p:spTree>
    <p:extLst>
      <p:ext uri="{BB962C8B-B14F-4D97-AF65-F5344CB8AC3E}">
        <p14:creationId xmlns:p14="http://schemas.microsoft.com/office/powerpoint/2010/main" val="1100043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 you have a wellness team? Do you want a wellness team? What tasks they do they carry out? Is it an actual team? What needs are they meeting in your school? How is your wellness team related to the rest of your initiatives? </a:t>
            </a:r>
          </a:p>
        </p:txBody>
      </p:sp>
      <p:sp>
        <p:nvSpPr>
          <p:cNvPr id="4" name="Slide Number Placeholder 3"/>
          <p:cNvSpPr>
            <a:spLocks noGrp="1"/>
          </p:cNvSpPr>
          <p:nvPr>
            <p:ph type="sldNum" sz="quarter" idx="5"/>
          </p:nvPr>
        </p:nvSpPr>
        <p:spPr/>
        <p:txBody>
          <a:bodyPr/>
          <a:lstStyle/>
          <a:p>
            <a:fld id="{82F78E1B-5FB4-41B0-8758-46021298FAC5}" type="slidenum">
              <a:rPr lang="en-US"/>
              <a:t>7</a:t>
            </a:fld>
            <a:endParaRPr lang="en-US"/>
          </a:p>
        </p:txBody>
      </p:sp>
    </p:spTree>
    <p:extLst>
      <p:ext uri="{BB962C8B-B14F-4D97-AF65-F5344CB8AC3E}">
        <p14:creationId xmlns:p14="http://schemas.microsoft.com/office/powerpoint/2010/main" val="358913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7/6/2023</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1415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0541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13892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7/6/2023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0358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699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2945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776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1648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2662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228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354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7/6/2023</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9705711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7/6/2023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legalcapacity.org.uk/everyday-decisions/what-is-legal-capacit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rand.org/education-and-labor/projects/assessments/tool.html#q=&amp;tags=educational-measures%3Acognitive&amp;respondent=student&amp;method=digit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choolguide.casel.org/resource/the-case-for-se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BA6A5C-0511-5920-B249-0D85EC097324}"/>
              </a:ext>
              <a:ext uri="{C183D7F6-B498-43B3-948B-1728B52AA6E4}">
                <adec:decorative xmlns:adec="http://schemas.microsoft.com/office/drawing/2017/decorative" val="1"/>
              </a:ext>
            </a:extLst>
          </p:cNvPr>
          <p:cNvPicPr>
            <a:picLocks noChangeAspect="1"/>
          </p:cNvPicPr>
          <p:nvPr/>
        </p:nvPicPr>
        <p:blipFill rotWithShape="1">
          <a:blip r:embed="rId2">
            <a:alphaModFix amt="60000"/>
          </a:blip>
          <a:srcRect t="23949" r="-2" b="13543"/>
          <a:stretch/>
        </p:blipFill>
        <p:spPr>
          <a:xfrm>
            <a:off x="20" y="10"/>
            <a:ext cx="12191980" cy="6857990"/>
          </a:xfrm>
          <a:prstGeom prst="rect">
            <a:avLst/>
          </a:prstGeom>
        </p:spPr>
      </p:pic>
      <p:sp>
        <p:nvSpPr>
          <p:cNvPr id="2" name="Title 1"/>
          <p:cNvSpPr>
            <a:spLocks noGrp="1"/>
          </p:cNvSpPr>
          <p:nvPr>
            <p:ph type="ctrTitle"/>
          </p:nvPr>
        </p:nvSpPr>
        <p:spPr>
          <a:xfrm>
            <a:off x="960120" y="640080"/>
            <a:ext cx="10268712" cy="3227832"/>
          </a:xfrm>
        </p:spPr>
        <p:txBody>
          <a:bodyPr anchor="b">
            <a:normAutofit/>
          </a:bodyPr>
          <a:lstStyle/>
          <a:p>
            <a:r>
              <a:rPr lang="en-US" sz="7500">
                <a:cs typeface="Calibri Light"/>
              </a:rPr>
              <a:t>Mental Health Program Plan</a:t>
            </a:r>
            <a:br>
              <a:rPr lang="en-US" sz="7500">
                <a:cs typeface="Calibri Light"/>
              </a:rPr>
            </a:br>
            <a:endParaRPr lang="en-US" sz="7500"/>
          </a:p>
        </p:txBody>
      </p:sp>
      <p:sp>
        <p:nvSpPr>
          <p:cNvPr id="3" name="Subtitle 2"/>
          <p:cNvSpPr>
            <a:spLocks noGrp="1"/>
          </p:cNvSpPr>
          <p:nvPr>
            <p:ph type="subTitle" idx="1"/>
          </p:nvPr>
        </p:nvSpPr>
        <p:spPr>
          <a:xfrm>
            <a:off x="960120" y="4526280"/>
            <a:ext cx="10268712" cy="1508760"/>
          </a:xfrm>
        </p:spPr>
        <p:txBody>
          <a:bodyPr vert="horz" lIns="91440" tIns="45720" rIns="91440" bIns="45720" rtlCol="0" anchor="t">
            <a:normAutofit/>
          </a:bodyPr>
          <a:lstStyle/>
          <a:p>
            <a:endParaRPr lang="en-US" dirty="0">
              <a:solidFill>
                <a:schemeClr val="tx1"/>
              </a:solidFill>
              <a:cs typeface="Calibri"/>
            </a:endParaRPr>
          </a:p>
          <a:p>
            <a:r>
              <a:rPr lang="en-US" dirty="0">
                <a:solidFill>
                  <a:schemeClr val="tx1"/>
                </a:solidFill>
                <a:cs typeface="Calibri"/>
              </a:rPr>
              <a:t>Screening &amp; School Climate</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018B2F-2538-1D36-4BA4-B1D3DBB9655F}"/>
              </a:ext>
              <a:ext uri="{C183D7F6-B498-43B3-948B-1728B52AA6E4}">
                <adec:decorative xmlns:adec="http://schemas.microsoft.com/office/drawing/2017/decorative" val="1"/>
              </a:ext>
            </a:extLst>
          </p:cNvPr>
          <p:cNvPicPr>
            <a:picLocks noChangeAspect="1"/>
          </p:cNvPicPr>
          <p:nvPr/>
        </p:nvPicPr>
        <p:blipFill rotWithShape="1">
          <a:blip r:embed="rId3"/>
          <a:srcRect t="7097" b="8634"/>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1644" y="4675366"/>
            <a:ext cx="10268712" cy="846223"/>
          </a:xfrm>
        </p:spPr>
        <p:txBody>
          <a:bodyPr vert="horz" lIns="91440" tIns="45720" rIns="91440" bIns="45720" rtlCol="0" anchor="b">
            <a:normAutofit/>
          </a:bodyPr>
          <a:lstStyle/>
          <a:p>
            <a:pPr algn="ctr"/>
            <a:r>
              <a:rPr lang="en-US" sz="5400">
                <a:solidFill>
                  <a:srgbClr val="FFFFFF"/>
                </a:solidFill>
              </a:rPr>
              <a:t>Not Required</a:t>
            </a:r>
          </a:p>
        </p:txBody>
      </p:sp>
    </p:spTree>
    <p:extLst>
      <p:ext uri="{BB962C8B-B14F-4D97-AF65-F5344CB8AC3E}">
        <p14:creationId xmlns:p14="http://schemas.microsoft.com/office/powerpoint/2010/main" val="203965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AE60CF9-2FD5-1682-D99C-0C67975B135A}"/>
              </a:ext>
              <a:ext uri="{C183D7F6-B498-43B3-948B-1728B52AA6E4}">
                <adec:decorative xmlns:adec="http://schemas.microsoft.com/office/drawing/2017/decorative" val="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0985" b="5372"/>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0120" y="3681454"/>
            <a:ext cx="10268712" cy="1550896"/>
          </a:xfrm>
        </p:spPr>
        <p:txBody>
          <a:bodyPr vert="horz" lIns="91440" tIns="45720" rIns="91440" bIns="45720" rtlCol="0" anchor="b">
            <a:normAutofit/>
          </a:bodyPr>
          <a:lstStyle/>
          <a:p>
            <a:pPr algn="ctr"/>
            <a:r>
              <a:rPr lang="en-US" sz="8800">
                <a:solidFill>
                  <a:srgbClr val="FFFFFF"/>
                </a:solidFill>
              </a:rPr>
              <a:t>Capacity</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a:xfrm>
            <a:off x="960120" y="5406886"/>
            <a:ext cx="10268712" cy="628153"/>
          </a:xfrm>
        </p:spPr>
        <p:txBody>
          <a:bodyPr vert="horz" lIns="91440" tIns="45720" rIns="91440" bIns="45720" rtlCol="0" anchor="t">
            <a:normAutofit/>
          </a:bodyPr>
          <a:lstStyle/>
          <a:p>
            <a:pPr algn="ctr"/>
            <a:r>
              <a:rPr lang="en-US" sz="3600">
                <a:solidFill>
                  <a:schemeClr val="bg1"/>
                </a:solidFill>
              </a:rPr>
              <a:t>The age-old question.....</a:t>
            </a:r>
          </a:p>
        </p:txBody>
      </p:sp>
      <p:sp>
        <p:nvSpPr>
          <p:cNvPr id="5" name="TextBox 4">
            <a:extLst>
              <a:ext uri="{FF2B5EF4-FFF2-40B4-BE49-F238E27FC236}">
                <a16:creationId xmlns:a16="http://schemas.microsoft.com/office/drawing/2014/main" id="{F3B8C36D-6A69-060F-7DE8-DD096878A5D6}"/>
              </a:ext>
              <a:ext uri="{C183D7F6-B498-43B3-948B-1728B52AA6E4}">
                <adec:decorative xmlns:adec="http://schemas.microsoft.com/office/drawing/2017/decorative" val="1"/>
              </a:ext>
            </a:extLst>
          </p:cNvPr>
          <p:cNvSpPr txBox="1"/>
          <p:nvPr/>
        </p:nvSpPr>
        <p:spPr>
          <a:xfrm>
            <a:off x="9772748" y="6657945"/>
            <a:ext cx="241925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115218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p:txBody>
          <a:bodyPr/>
          <a:lstStyle/>
          <a:p>
            <a:r>
              <a:rPr lang="en-US" dirty="0"/>
              <a:t>Screenings</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p:txBody>
          <a:bodyPr vert="horz" lIns="91440" tIns="45720" rIns="91440" bIns="45720" rtlCol="0" anchor="t">
            <a:normAutofit/>
          </a:bodyPr>
          <a:lstStyle/>
          <a:p>
            <a:r>
              <a:rPr lang="en-US" dirty="0">
                <a:hlinkClick r:id="rId3"/>
              </a:rPr>
              <a:t>Rand Screening Search Tool</a:t>
            </a:r>
            <a:endParaRPr lang="en-US" dirty="0"/>
          </a:p>
          <a:p>
            <a:endParaRPr lang="en-US" dirty="0"/>
          </a:p>
          <a:p>
            <a:r>
              <a:rPr lang="en-US" dirty="0">
                <a:hlinkClick r:id="rId4"/>
              </a:rPr>
              <a:t>The Case for SEL (CASEL)</a:t>
            </a:r>
            <a:endParaRPr lang="en-US" dirty="0"/>
          </a:p>
        </p:txBody>
      </p:sp>
    </p:spTree>
    <p:extLst>
      <p:ext uri="{BB962C8B-B14F-4D97-AF65-F5344CB8AC3E}">
        <p14:creationId xmlns:p14="http://schemas.microsoft.com/office/powerpoint/2010/main" val="346390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0" y="-3114286"/>
            <a:ext cx="10268712" cy="1700784"/>
          </a:xfrm>
        </p:spPr>
        <p:txBody>
          <a:bodyPr/>
          <a:lstStyle/>
          <a:p>
            <a:r>
              <a:rPr lang="en-US" dirty="0"/>
              <a:t>Screenings #2</a:t>
            </a:r>
          </a:p>
        </p:txBody>
      </p:sp>
      <p:sp>
        <p:nvSpPr>
          <p:cNvPr id="4" name="Title 1">
            <a:extLst>
              <a:ext uri="{FF2B5EF4-FFF2-40B4-BE49-F238E27FC236}">
                <a16:creationId xmlns:a16="http://schemas.microsoft.com/office/drawing/2014/main" id="{530A1EFB-1209-AE43-64FD-9D9348F696BF}"/>
              </a:ext>
            </a:extLst>
          </p:cNvPr>
          <p:cNvSpPr txBox="1">
            <a:spLocks/>
          </p:cNvSpPr>
          <p:nvPr/>
        </p:nvSpPr>
        <p:spPr>
          <a:xfrm>
            <a:off x="960120" y="333081"/>
            <a:ext cx="10268712" cy="1700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dirty="0"/>
              <a:t>Screenings </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p:txBody>
          <a:bodyPr vert="horz" lIns="91440" tIns="45720" rIns="91440" bIns="45720" rtlCol="0" anchor="t">
            <a:normAutofit/>
          </a:bodyPr>
          <a:lstStyle/>
          <a:p>
            <a:r>
              <a:rPr lang="en-US" dirty="0"/>
              <a:t>Procedures</a:t>
            </a:r>
          </a:p>
          <a:p>
            <a:r>
              <a:rPr lang="en-US" dirty="0"/>
              <a:t>Consent</a:t>
            </a:r>
          </a:p>
          <a:p>
            <a:r>
              <a:rPr lang="en-US" dirty="0"/>
              <a:t>Privacy </a:t>
            </a:r>
          </a:p>
          <a:p>
            <a:r>
              <a:rPr lang="en-US" dirty="0"/>
              <a:t>Collection</a:t>
            </a:r>
          </a:p>
          <a:p>
            <a:r>
              <a:rPr lang="en-US" dirty="0"/>
              <a:t>Analysis</a:t>
            </a:r>
          </a:p>
          <a:p>
            <a:r>
              <a:rPr lang="en-US" dirty="0"/>
              <a:t>Actionable Steps</a:t>
            </a:r>
            <a:r>
              <a:rPr lang="en-US" dirty="0">
                <a:sym typeface="Wingdings" panose="05000000000000000000" pitchFamily="2" charset="2"/>
              </a:rPr>
              <a:t> Communication</a:t>
            </a:r>
            <a:endParaRPr lang="en-US" dirty="0"/>
          </a:p>
        </p:txBody>
      </p:sp>
    </p:spTree>
    <p:extLst>
      <p:ext uri="{BB962C8B-B14F-4D97-AF65-F5344CB8AC3E}">
        <p14:creationId xmlns:p14="http://schemas.microsoft.com/office/powerpoint/2010/main" val="372173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0120" y="643467"/>
            <a:ext cx="3212593" cy="5571066"/>
          </a:xfrm>
        </p:spPr>
        <p:txBody>
          <a:bodyPr>
            <a:normAutofit/>
          </a:bodyPr>
          <a:lstStyle/>
          <a:p>
            <a:r>
              <a:rPr lang="en-US" sz="5100"/>
              <a:t>School Climate &amp; Wellness</a:t>
            </a:r>
          </a:p>
        </p:txBody>
      </p:sp>
      <p:graphicFrame>
        <p:nvGraphicFramePr>
          <p:cNvPr id="5" name="Content Placeholder 2" descr="School Climate List">
            <a:extLst>
              <a:ext uri="{FF2B5EF4-FFF2-40B4-BE49-F238E27FC236}">
                <a16:creationId xmlns:a16="http://schemas.microsoft.com/office/drawing/2014/main" id="{68F4B6F0-68C6-1A11-0175-DE3806809BD4}"/>
              </a:ext>
            </a:extLst>
          </p:cNvPr>
          <p:cNvGraphicFramePr>
            <a:graphicFrameLocks noGrp="1"/>
          </p:cNvGraphicFramePr>
          <p:nvPr>
            <p:ph idx="1"/>
            <p:extLst>
              <p:ext uri="{D42A27DB-BD31-4B8C-83A1-F6EECF244321}">
                <p14:modId xmlns:p14="http://schemas.microsoft.com/office/powerpoint/2010/main" val="1808906746"/>
              </p:ext>
            </p:extLst>
          </p:nvPr>
        </p:nvGraphicFramePr>
        <p:xfrm>
          <a:off x="5300812" y="643466"/>
          <a:ext cx="5927575" cy="55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686301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709632-36E1-9700-F69D-7FBE87DC8C2A}"/>
              </a:ext>
              <a:ext uri="{C183D7F6-B498-43B3-948B-1728B52AA6E4}">
                <adec:decorative xmlns:adec="http://schemas.microsoft.com/office/drawing/2017/decorative" val="1"/>
              </a:ext>
            </a:extLst>
          </p:cNvPr>
          <p:cNvPicPr>
            <a:picLocks noChangeAspect="1"/>
          </p:cNvPicPr>
          <p:nvPr/>
        </p:nvPicPr>
        <p:blipFill rotWithShape="1">
          <a:blip r:embed="rId3"/>
          <a:srcRect t="4098" b="11632"/>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0120" y="3681454"/>
            <a:ext cx="10268712" cy="1550896"/>
          </a:xfrm>
        </p:spPr>
        <p:txBody>
          <a:bodyPr vert="horz" lIns="91440" tIns="45720" rIns="91440" bIns="45720" rtlCol="0" anchor="b">
            <a:normAutofit/>
          </a:bodyPr>
          <a:lstStyle/>
          <a:p>
            <a:pPr algn="ctr"/>
            <a:r>
              <a:rPr lang="en-US" sz="8800">
                <a:solidFill>
                  <a:srgbClr val="FFFFFF"/>
                </a:solidFill>
              </a:rPr>
              <a:t>Wellness Team</a:t>
            </a:r>
          </a:p>
        </p:txBody>
      </p:sp>
    </p:spTree>
    <p:extLst>
      <p:ext uri="{BB962C8B-B14F-4D97-AF65-F5344CB8AC3E}">
        <p14:creationId xmlns:p14="http://schemas.microsoft.com/office/powerpoint/2010/main" val="392238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5BF762A-1DF9-4899-8380-E835EBFD309D}"/>
              </a:ext>
              <a:ext uri="{C183D7F6-B498-43B3-948B-1728B52AA6E4}">
                <adec:decorative xmlns:adec="http://schemas.microsoft.com/office/drawing/2017/decorative" val="1"/>
              </a:ext>
            </a:extLst>
          </p:cNvPr>
          <p:cNvPicPr>
            <a:picLocks noChangeAspect="1"/>
          </p:cNvPicPr>
          <p:nvPr/>
        </p:nvPicPr>
        <p:blipFill rotWithShape="1">
          <a:blip r:embed="rId3">
            <a:duotone>
              <a:prstClr val="black"/>
              <a:prstClr val="white"/>
            </a:duotone>
          </a:blip>
          <a:srcRect t="14264" r="9091" b="9127"/>
          <a:stretch/>
        </p:blipFill>
        <p:spPr>
          <a:xfrm>
            <a:off x="20" y="10"/>
            <a:ext cx="12191980" cy="6857990"/>
          </a:xfrm>
          <a:prstGeom prst="rect">
            <a:avLst/>
          </a:prstGeom>
        </p:spPr>
      </p:pic>
      <p:sp>
        <p:nvSpPr>
          <p:cNvPr id="36"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4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5CFEAFE-B0C8-41FC-8540-B8663370BC0C}"/>
              </a:ext>
            </a:extLst>
          </p:cNvPr>
          <p:cNvSpPr>
            <a:spLocks noGrp="1"/>
          </p:cNvSpPr>
          <p:nvPr>
            <p:ph type="title"/>
          </p:nvPr>
        </p:nvSpPr>
        <p:spPr>
          <a:xfrm rot="21420000">
            <a:off x="486113" y="1220999"/>
            <a:ext cx="6851188" cy="1151965"/>
          </a:xfrm>
        </p:spPr>
        <p:txBody>
          <a:bodyPr>
            <a:normAutofit/>
          </a:bodyPr>
          <a:lstStyle/>
          <a:p>
            <a:r>
              <a:rPr lang="en-US">
                <a:solidFill>
                  <a:srgbClr val="FFFFFF"/>
                </a:solidFill>
              </a:rPr>
              <a:t>Reflections</a:t>
            </a:r>
          </a:p>
        </p:txBody>
      </p:sp>
      <p:sp>
        <p:nvSpPr>
          <p:cNvPr id="17" name="Content Placeholder 16">
            <a:extLst>
              <a:ext uri="{FF2B5EF4-FFF2-40B4-BE49-F238E27FC236}">
                <a16:creationId xmlns:a16="http://schemas.microsoft.com/office/drawing/2014/main" id="{35A52C31-9759-4727-8C34-0F148CE94F76}"/>
              </a:ext>
            </a:extLst>
          </p:cNvPr>
          <p:cNvSpPr>
            <a:spLocks noGrp="1"/>
          </p:cNvSpPr>
          <p:nvPr>
            <p:ph sz="quarter" idx="13"/>
          </p:nvPr>
        </p:nvSpPr>
        <p:spPr>
          <a:xfrm rot="21420000">
            <a:off x="587206" y="2448453"/>
            <a:ext cx="6859199" cy="2944652"/>
          </a:xfrm>
        </p:spPr>
        <p:txBody>
          <a:bodyPr>
            <a:normAutofit fontScale="85000" lnSpcReduction="10000"/>
          </a:bodyPr>
          <a:lstStyle/>
          <a:p>
            <a:endParaRPr lang="en-US" sz="1800">
              <a:solidFill>
                <a:srgbClr val="FFFFFF"/>
              </a:solidFill>
            </a:endParaRPr>
          </a:p>
          <a:p>
            <a:pPr algn="ctr"/>
            <a:endParaRPr lang="en-US" sz="2800" dirty="0">
              <a:solidFill>
                <a:srgbClr val="FFFFFF"/>
              </a:solidFill>
              <a:ea typeface="+mn-lt"/>
              <a:cs typeface="+mn-lt"/>
            </a:endParaRPr>
          </a:p>
          <a:p>
            <a:pPr marL="0" indent="0" algn="ctr">
              <a:buNone/>
            </a:pPr>
            <a:endParaRPr lang="en-US" sz="2800" dirty="0">
              <a:ea typeface="+mn-lt"/>
              <a:cs typeface="+mn-lt"/>
            </a:endParaRPr>
          </a:p>
          <a:p>
            <a:pPr marL="0" indent="0" algn="ctr">
              <a:buNone/>
            </a:pPr>
            <a:r>
              <a:rPr lang="en-US" sz="2800" dirty="0">
                <a:ea typeface="+mn-lt"/>
                <a:cs typeface="+mn-lt"/>
              </a:rPr>
              <a:t>Is our Data Collection designed for our whole school population and what does our data tell us about the way we are serving all students?</a:t>
            </a:r>
            <a:endParaRPr lang="en-US" dirty="0"/>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p:txBody>
      </p:sp>
    </p:spTree>
    <p:extLst>
      <p:ext uri="{BB962C8B-B14F-4D97-AF65-F5344CB8AC3E}">
        <p14:creationId xmlns:p14="http://schemas.microsoft.com/office/powerpoint/2010/main" val="1969583791"/>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JuxtaposeVTI">
  <a:themeElements>
    <a:clrScheme name="AnalogousFromLightSeed_2SEEDS">
      <a:dk1>
        <a:srgbClr val="000000"/>
      </a:dk1>
      <a:lt1>
        <a:srgbClr val="FFFFFF"/>
      </a:lt1>
      <a:dk2>
        <a:srgbClr val="41242B"/>
      </a:dk2>
      <a:lt2>
        <a:srgbClr val="E2E8E7"/>
      </a:lt2>
      <a:accent1>
        <a:srgbClr val="E94F72"/>
      </a:accent1>
      <a:accent2>
        <a:srgbClr val="ED6FC0"/>
      </a:accent2>
      <a:accent3>
        <a:srgbClr val="ED886F"/>
      </a:accent3>
      <a:accent4>
        <a:srgbClr val="B4A43D"/>
      </a:accent4>
      <a:accent5>
        <a:srgbClr val="92AC51"/>
      </a:accent5>
      <a:accent6>
        <a:srgbClr val="60B63B"/>
      </a:accent6>
      <a:hlink>
        <a:srgbClr val="568E82"/>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EF87798F71BB4990F05A59C20D10FA" ma:contentTypeVersion="11" ma:contentTypeDescription="Create a new document." ma:contentTypeScope="" ma:versionID="3e60d4d317ab01359cce9e365affd371">
  <xsd:schema xmlns:xsd="http://www.w3.org/2001/XMLSchema" xmlns:xs="http://www.w3.org/2001/XMLSchema" xmlns:p="http://schemas.microsoft.com/office/2006/metadata/properties" xmlns:ns3="55bc3a76-4ffa-4ae8-9bdf-bca8a247d116" xmlns:ns4="c988c290-2ff8-427c-8bb1-e98cfcb76c03" targetNamespace="http://schemas.microsoft.com/office/2006/metadata/properties" ma:root="true" ma:fieldsID="acaaf8f5c08e656491575fc59b80aa43" ns3:_="" ns4:_="">
    <xsd:import namespace="55bc3a76-4ffa-4ae8-9bdf-bca8a247d116"/>
    <xsd:import namespace="c988c290-2ff8-427c-8bb1-e98cfcb76c0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c3a76-4ffa-4ae8-9bdf-bca8a247d1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88c290-2ff8-427c-8bb1-e98cfcb76c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D642FE-B998-48AD-8D9A-09BB57D89F50}">
  <ds:schemaRefs>
    <ds:schemaRef ds:uri="http://schemas.microsoft.com/sharepoint/v3/contenttype/forms"/>
  </ds:schemaRefs>
</ds:datastoreItem>
</file>

<file path=customXml/itemProps2.xml><?xml version="1.0" encoding="utf-8"?>
<ds:datastoreItem xmlns:ds="http://schemas.openxmlformats.org/officeDocument/2006/customXml" ds:itemID="{DA36B262-DED3-4E38-BEDA-FF002B5139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bc3a76-4ffa-4ae8-9bdf-bca8a247d116"/>
    <ds:schemaRef ds:uri="c988c290-2ff8-427c-8bb1-e98cfcb76c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1D75C6-1644-4E01-915D-D36DDD08103F}">
  <ds:schemaRef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c988c290-2ff8-427c-8bb1-e98cfcb76c03"/>
    <ds:schemaRef ds:uri="http://schemas.openxmlformats.org/package/2006/metadata/core-properties"/>
    <ds:schemaRef ds:uri="http://schemas.microsoft.com/office/2006/metadata/properties"/>
    <ds:schemaRef ds:uri="55bc3a76-4ffa-4ae8-9bdf-bca8a247d116"/>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187</TotalTime>
  <Words>462</Words>
  <Application>Microsoft Office PowerPoint</Application>
  <PresentationFormat>Widescreen</PresentationFormat>
  <Paragraphs>47</Paragraphs>
  <Slides>8</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Franklin Gothic Demi Cond</vt:lpstr>
      <vt:lpstr>Franklin Gothic Medium</vt:lpstr>
      <vt:lpstr>Impact</vt:lpstr>
      <vt:lpstr>Wingdings</vt:lpstr>
      <vt:lpstr>JuxtaposeVTI</vt:lpstr>
      <vt:lpstr>Main Event</vt:lpstr>
      <vt:lpstr>Mental Health Program Plan </vt:lpstr>
      <vt:lpstr>Not Required</vt:lpstr>
      <vt:lpstr>Capacity</vt:lpstr>
      <vt:lpstr>Screenings</vt:lpstr>
      <vt:lpstr>Screenings #2</vt:lpstr>
      <vt:lpstr>School Climate &amp; Wellness</vt:lpstr>
      <vt:lpstr>Wellness Team</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Vigil, Raena</cp:lastModifiedBy>
  <cp:revision>147</cp:revision>
  <dcterms:created xsi:type="dcterms:W3CDTF">2022-05-31T17:18:32Z</dcterms:created>
  <dcterms:modified xsi:type="dcterms:W3CDTF">2023-07-06T17:06:41Z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0x01010015EF87798F71BB4990F05A59C20D10FA</vt:lpwstr>
  </property>
</Properties>
</file>