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648" r:id="rId5"/>
  </p:sldMasterIdLst>
  <p:notesMasterIdLst>
    <p:notesMasterId r:id="rId32"/>
  </p:notesMasterIdLst>
  <p:sldIdLst>
    <p:sldId id="256" r:id="rId6"/>
    <p:sldId id="268" r:id="rId7"/>
    <p:sldId id="264" r:id="rId8"/>
    <p:sldId id="269" r:id="rId9"/>
    <p:sldId id="259" r:id="rId10"/>
    <p:sldId id="271" r:id="rId11"/>
    <p:sldId id="267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C633D-E800-AFA9-7F95-D0366B58EB92}" v="486" dt="2023-03-07T13:48:51.486"/>
    <p1510:client id="{236F25FE-EF48-9A24-BB64-371541F4CAB3}" v="238" dt="2022-06-14T16:14:17.975"/>
    <p1510:client id="{32E10F54-AFE3-FC53-E535-D41694B71773}" v="47" dt="2022-06-20T20:26:31.689"/>
    <p1510:client id="{8008320E-F7C3-1764-9E04-9B2E4DAAED72}" v="1" dt="2022-09-20T19:57:19.788"/>
    <p1510:client id="{9445E628-6D01-4EDC-B9B7-506BA81D793A}" v="1" dt="2022-06-14T15:42:27.647"/>
    <p1510:client id="{E14B061C-A239-8033-7E81-829411012F69}" v="19" dt="2022-07-12T20:01:08.643"/>
    <p1510:client id="{F158F5D0-D93F-D6F2-5872-11EE64656D2D}" v="141" dt="2022-06-14T17:02:41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75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0EC542-1C75-4E6C-8A4A-1C44BC4C0CE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476832-1DB5-4D9E-BD7D-D19DE17BEB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What resources do you have available?</a:t>
          </a:r>
          <a:endParaRPr lang="en-US" dirty="0"/>
        </a:p>
      </dgm:t>
    </dgm:pt>
    <dgm:pt modelId="{7D772236-4FFC-4159-AD9B-B989A1EDD543}" type="parTrans" cxnId="{86373325-D73C-4048-8E86-64083B834FB4}">
      <dgm:prSet/>
      <dgm:spPr/>
      <dgm:t>
        <a:bodyPr/>
        <a:lstStyle/>
        <a:p>
          <a:endParaRPr lang="en-US"/>
        </a:p>
      </dgm:t>
    </dgm:pt>
    <dgm:pt modelId="{20B186F3-5A10-41F4-AB08-02D063855EE8}" type="sibTrans" cxnId="{86373325-D73C-4048-8E86-64083B834FB4}">
      <dgm:prSet/>
      <dgm:spPr/>
      <dgm:t>
        <a:bodyPr/>
        <a:lstStyle/>
        <a:p>
          <a:endParaRPr lang="en-US"/>
        </a:p>
      </dgm:t>
    </dgm:pt>
    <dgm:pt modelId="{2338DF76-536C-43A5-99ED-4E45144546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What referrals do you have available?</a:t>
          </a:r>
          <a:endParaRPr lang="en-US"/>
        </a:p>
      </dgm:t>
    </dgm:pt>
    <dgm:pt modelId="{31F946B8-7C82-49BA-A8CF-14C5ADB0ACAA}" type="parTrans" cxnId="{643DF719-1C4D-4715-9FE8-EE6A9EF416DE}">
      <dgm:prSet/>
      <dgm:spPr/>
      <dgm:t>
        <a:bodyPr/>
        <a:lstStyle/>
        <a:p>
          <a:endParaRPr lang="en-US"/>
        </a:p>
      </dgm:t>
    </dgm:pt>
    <dgm:pt modelId="{129AAACB-E7B9-4EBD-A11F-064E10BD54C3}" type="sibTrans" cxnId="{643DF719-1C4D-4715-9FE8-EE6A9EF416DE}">
      <dgm:prSet/>
      <dgm:spPr/>
      <dgm:t>
        <a:bodyPr/>
        <a:lstStyle/>
        <a:p>
          <a:endParaRPr lang="en-US"/>
        </a:p>
      </dgm:t>
    </dgm:pt>
    <dgm:pt modelId="{286C4AF3-0377-4EC8-B1AF-F0B6BB3F81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How do you make them available?</a:t>
          </a:r>
          <a:endParaRPr lang="en-US"/>
        </a:p>
      </dgm:t>
    </dgm:pt>
    <dgm:pt modelId="{83BB2875-D3D6-4DD4-8DC4-DFD4BF7E88DF}" type="parTrans" cxnId="{EFE4BE93-78F0-45A1-95D5-19FBC214A4BC}">
      <dgm:prSet/>
      <dgm:spPr/>
      <dgm:t>
        <a:bodyPr/>
        <a:lstStyle/>
        <a:p>
          <a:endParaRPr lang="en-US"/>
        </a:p>
      </dgm:t>
    </dgm:pt>
    <dgm:pt modelId="{52A4ED9D-8320-4A52-B227-6B334A01A83A}" type="sibTrans" cxnId="{EFE4BE93-78F0-45A1-95D5-19FBC214A4BC}">
      <dgm:prSet/>
      <dgm:spPr/>
      <dgm:t>
        <a:bodyPr/>
        <a:lstStyle/>
        <a:p>
          <a:endParaRPr lang="en-US"/>
        </a:p>
      </dgm:t>
    </dgm:pt>
    <dgm:pt modelId="{49787B34-A2DE-41A5-8E04-9EE06DDF19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How do you communicate they are available?</a:t>
          </a:r>
          <a:endParaRPr lang="en-US"/>
        </a:p>
      </dgm:t>
    </dgm:pt>
    <dgm:pt modelId="{DFA79355-DBEB-4F73-8BC6-9F7BC6C772D1}" type="parTrans" cxnId="{26C22093-E064-46D1-8200-13043F0125C7}">
      <dgm:prSet/>
      <dgm:spPr/>
      <dgm:t>
        <a:bodyPr/>
        <a:lstStyle/>
        <a:p>
          <a:endParaRPr lang="en-US"/>
        </a:p>
      </dgm:t>
    </dgm:pt>
    <dgm:pt modelId="{76A66A6A-A971-4C69-AD1A-CB83D09838CC}" type="sibTrans" cxnId="{26C22093-E064-46D1-8200-13043F0125C7}">
      <dgm:prSet/>
      <dgm:spPr/>
      <dgm:t>
        <a:bodyPr/>
        <a:lstStyle/>
        <a:p>
          <a:endParaRPr lang="en-US"/>
        </a:p>
      </dgm:t>
    </dgm:pt>
    <dgm:pt modelId="{A2787F71-FC09-46C1-A958-D06EE2948ED6}" type="pres">
      <dgm:prSet presAssocID="{3E0EC542-1C75-4E6C-8A4A-1C44BC4C0CE2}" presName="root" presStyleCnt="0">
        <dgm:presLayoutVars>
          <dgm:dir/>
          <dgm:resizeHandles val="exact"/>
        </dgm:presLayoutVars>
      </dgm:prSet>
      <dgm:spPr/>
    </dgm:pt>
    <dgm:pt modelId="{50EB7CE4-78AD-4030-B42E-057AE7349706}" type="pres">
      <dgm:prSet presAssocID="{25476832-1DB5-4D9E-BD7D-D19DE17BEB72}" presName="compNode" presStyleCnt="0"/>
      <dgm:spPr/>
    </dgm:pt>
    <dgm:pt modelId="{544F62FB-71E3-40F6-89CE-0D8A46890D3E}" type="pres">
      <dgm:prSet presAssocID="{25476832-1DB5-4D9E-BD7D-D19DE17BEB72}" presName="bgRect" presStyleLbl="bgShp" presStyleIdx="0" presStyleCnt="4"/>
      <dgm:spPr/>
    </dgm:pt>
    <dgm:pt modelId="{2F14F557-BDBB-4CD7-A2FC-982C355C34A9}" type="pres">
      <dgm:prSet presAssocID="{25476832-1DB5-4D9E-BD7D-D19DE17BEB7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4FFF60E7-0237-41BB-81E7-1E61EFD7809A}" type="pres">
      <dgm:prSet presAssocID="{25476832-1DB5-4D9E-BD7D-D19DE17BEB72}" presName="spaceRect" presStyleCnt="0"/>
      <dgm:spPr/>
    </dgm:pt>
    <dgm:pt modelId="{838C79BE-640B-4529-BBD7-DD497246CEE0}" type="pres">
      <dgm:prSet presAssocID="{25476832-1DB5-4D9E-BD7D-D19DE17BEB72}" presName="parTx" presStyleLbl="revTx" presStyleIdx="0" presStyleCnt="4">
        <dgm:presLayoutVars>
          <dgm:chMax val="0"/>
          <dgm:chPref val="0"/>
        </dgm:presLayoutVars>
      </dgm:prSet>
      <dgm:spPr/>
    </dgm:pt>
    <dgm:pt modelId="{EA97220C-44D3-4F77-AB91-31A5F05173D7}" type="pres">
      <dgm:prSet presAssocID="{20B186F3-5A10-41F4-AB08-02D063855EE8}" presName="sibTrans" presStyleCnt="0"/>
      <dgm:spPr/>
    </dgm:pt>
    <dgm:pt modelId="{C6AE94A3-17BE-410A-988C-E340289AEE2D}" type="pres">
      <dgm:prSet presAssocID="{2338DF76-536C-43A5-99ED-4E45144546D1}" presName="compNode" presStyleCnt="0"/>
      <dgm:spPr/>
    </dgm:pt>
    <dgm:pt modelId="{A810C27F-67DC-4AA2-8D4C-4DB0530753A4}" type="pres">
      <dgm:prSet presAssocID="{2338DF76-536C-43A5-99ED-4E45144546D1}" presName="bgRect" presStyleLbl="bgShp" presStyleIdx="1" presStyleCnt="4"/>
      <dgm:spPr/>
    </dgm:pt>
    <dgm:pt modelId="{70D691AD-333D-4E3B-A8B2-DBE6483BEDA7}" type="pres">
      <dgm:prSet presAssocID="{2338DF76-536C-43A5-99ED-4E45144546D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C8B5514-98F6-450D-9AE3-915F340347F6}" type="pres">
      <dgm:prSet presAssocID="{2338DF76-536C-43A5-99ED-4E45144546D1}" presName="spaceRect" presStyleCnt="0"/>
      <dgm:spPr/>
    </dgm:pt>
    <dgm:pt modelId="{5D377356-3834-4934-8B09-5AAEA447B095}" type="pres">
      <dgm:prSet presAssocID="{2338DF76-536C-43A5-99ED-4E45144546D1}" presName="parTx" presStyleLbl="revTx" presStyleIdx="1" presStyleCnt="4">
        <dgm:presLayoutVars>
          <dgm:chMax val="0"/>
          <dgm:chPref val="0"/>
        </dgm:presLayoutVars>
      </dgm:prSet>
      <dgm:spPr/>
    </dgm:pt>
    <dgm:pt modelId="{5244FA61-E881-466F-BE9F-84307D2AEB07}" type="pres">
      <dgm:prSet presAssocID="{129AAACB-E7B9-4EBD-A11F-064E10BD54C3}" presName="sibTrans" presStyleCnt="0"/>
      <dgm:spPr/>
    </dgm:pt>
    <dgm:pt modelId="{3C9D711C-BB11-4AAA-AB6C-3B4676652A7E}" type="pres">
      <dgm:prSet presAssocID="{286C4AF3-0377-4EC8-B1AF-F0B6BB3F8147}" presName="compNode" presStyleCnt="0"/>
      <dgm:spPr/>
    </dgm:pt>
    <dgm:pt modelId="{4EBF00D7-9D36-475B-82C3-507F992E33E5}" type="pres">
      <dgm:prSet presAssocID="{286C4AF3-0377-4EC8-B1AF-F0B6BB3F8147}" presName="bgRect" presStyleLbl="bgShp" presStyleIdx="2" presStyleCnt="4"/>
      <dgm:spPr/>
    </dgm:pt>
    <dgm:pt modelId="{0ED3027E-B9BF-4333-9880-2B01FA55F5FD}" type="pres">
      <dgm:prSet presAssocID="{286C4AF3-0377-4EC8-B1AF-F0B6BB3F814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7857717C-B02B-465D-B733-334B2A4D0F3D}" type="pres">
      <dgm:prSet presAssocID="{286C4AF3-0377-4EC8-B1AF-F0B6BB3F8147}" presName="spaceRect" presStyleCnt="0"/>
      <dgm:spPr/>
    </dgm:pt>
    <dgm:pt modelId="{91AA17F5-B69C-4338-9564-7379894DA91D}" type="pres">
      <dgm:prSet presAssocID="{286C4AF3-0377-4EC8-B1AF-F0B6BB3F8147}" presName="parTx" presStyleLbl="revTx" presStyleIdx="2" presStyleCnt="4">
        <dgm:presLayoutVars>
          <dgm:chMax val="0"/>
          <dgm:chPref val="0"/>
        </dgm:presLayoutVars>
      </dgm:prSet>
      <dgm:spPr/>
    </dgm:pt>
    <dgm:pt modelId="{B94C7657-AA8C-46DD-8EAF-348AECCEC8CF}" type="pres">
      <dgm:prSet presAssocID="{52A4ED9D-8320-4A52-B227-6B334A01A83A}" presName="sibTrans" presStyleCnt="0"/>
      <dgm:spPr/>
    </dgm:pt>
    <dgm:pt modelId="{7D335437-74CE-48F0-A05D-39A95663198F}" type="pres">
      <dgm:prSet presAssocID="{49787B34-A2DE-41A5-8E04-9EE06DDF195C}" presName="compNode" presStyleCnt="0"/>
      <dgm:spPr/>
    </dgm:pt>
    <dgm:pt modelId="{4CBC9415-05C5-405B-AF91-46694E086ACF}" type="pres">
      <dgm:prSet presAssocID="{49787B34-A2DE-41A5-8E04-9EE06DDF195C}" presName="bgRect" presStyleLbl="bgShp" presStyleIdx="3" presStyleCnt="4"/>
      <dgm:spPr/>
    </dgm:pt>
    <dgm:pt modelId="{30560A58-E04F-4657-9538-10E801C5C2BF}" type="pres">
      <dgm:prSet presAssocID="{49787B34-A2DE-41A5-8E04-9EE06DDF195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59707E12-2052-41C7-B4F3-C2C757AB2874}" type="pres">
      <dgm:prSet presAssocID="{49787B34-A2DE-41A5-8E04-9EE06DDF195C}" presName="spaceRect" presStyleCnt="0"/>
      <dgm:spPr/>
    </dgm:pt>
    <dgm:pt modelId="{10E6913E-2E71-4922-A94D-C57CC7887B8D}" type="pres">
      <dgm:prSet presAssocID="{49787B34-A2DE-41A5-8E04-9EE06DDF195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43DF719-1C4D-4715-9FE8-EE6A9EF416DE}" srcId="{3E0EC542-1C75-4E6C-8A4A-1C44BC4C0CE2}" destId="{2338DF76-536C-43A5-99ED-4E45144546D1}" srcOrd="1" destOrd="0" parTransId="{31F946B8-7C82-49BA-A8CF-14C5ADB0ACAA}" sibTransId="{129AAACB-E7B9-4EBD-A11F-064E10BD54C3}"/>
    <dgm:cxn modelId="{86373325-D73C-4048-8E86-64083B834FB4}" srcId="{3E0EC542-1C75-4E6C-8A4A-1C44BC4C0CE2}" destId="{25476832-1DB5-4D9E-BD7D-D19DE17BEB72}" srcOrd="0" destOrd="0" parTransId="{7D772236-4FFC-4159-AD9B-B989A1EDD543}" sibTransId="{20B186F3-5A10-41F4-AB08-02D063855EE8}"/>
    <dgm:cxn modelId="{63A23F36-002B-4DB9-8EB7-BCF4E804F220}" type="presOf" srcId="{49787B34-A2DE-41A5-8E04-9EE06DDF195C}" destId="{10E6913E-2E71-4922-A94D-C57CC7887B8D}" srcOrd="0" destOrd="0" presId="urn:microsoft.com/office/officeart/2018/2/layout/IconVerticalSolidList"/>
    <dgm:cxn modelId="{06480C64-9B0F-4585-9FBE-8EE09B01A61C}" type="presOf" srcId="{25476832-1DB5-4D9E-BD7D-D19DE17BEB72}" destId="{838C79BE-640B-4529-BBD7-DD497246CEE0}" srcOrd="0" destOrd="0" presId="urn:microsoft.com/office/officeart/2018/2/layout/IconVerticalSolidList"/>
    <dgm:cxn modelId="{93CE0383-A7CD-4276-98FA-2FB7FAE3FF71}" type="presOf" srcId="{286C4AF3-0377-4EC8-B1AF-F0B6BB3F8147}" destId="{91AA17F5-B69C-4338-9564-7379894DA91D}" srcOrd="0" destOrd="0" presId="urn:microsoft.com/office/officeart/2018/2/layout/IconVerticalSolidList"/>
    <dgm:cxn modelId="{2EEB4A85-6214-4DB3-AD58-47658979EBAA}" type="presOf" srcId="{3E0EC542-1C75-4E6C-8A4A-1C44BC4C0CE2}" destId="{A2787F71-FC09-46C1-A958-D06EE2948ED6}" srcOrd="0" destOrd="0" presId="urn:microsoft.com/office/officeart/2018/2/layout/IconVerticalSolidList"/>
    <dgm:cxn modelId="{26C22093-E064-46D1-8200-13043F0125C7}" srcId="{3E0EC542-1C75-4E6C-8A4A-1C44BC4C0CE2}" destId="{49787B34-A2DE-41A5-8E04-9EE06DDF195C}" srcOrd="3" destOrd="0" parTransId="{DFA79355-DBEB-4F73-8BC6-9F7BC6C772D1}" sibTransId="{76A66A6A-A971-4C69-AD1A-CB83D09838CC}"/>
    <dgm:cxn modelId="{EFE4BE93-78F0-45A1-95D5-19FBC214A4BC}" srcId="{3E0EC542-1C75-4E6C-8A4A-1C44BC4C0CE2}" destId="{286C4AF3-0377-4EC8-B1AF-F0B6BB3F8147}" srcOrd="2" destOrd="0" parTransId="{83BB2875-D3D6-4DD4-8DC4-DFD4BF7E88DF}" sibTransId="{52A4ED9D-8320-4A52-B227-6B334A01A83A}"/>
    <dgm:cxn modelId="{7B0E7CA8-A61E-459A-92AD-466263FDCE18}" type="presOf" srcId="{2338DF76-536C-43A5-99ED-4E45144546D1}" destId="{5D377356-3834-4934-8B09-5AAEA447B095}" srcOrd="0" destOrd="0" presId="urn:microsoft.com/office/officeart/2018/2/layout/IconVerticalSolidList"/>
    <dgm:cxn modelId="{51F07B46-1A85-4F61-AC81-2D1FA7F55B57}" type="presParOf" srcId="{A2787F71-FC09-46C1-A958-D06EE2948ED6}" destId="{50EB7CE4-78AD-4030-B42E-057AE7349706}" srcOrd="0" destOrd="0" presId="urn:microsoft.com/office/officeart/2018/2/layout/IconVerticalSolidList"/>
    <dgm:cxn modelId="{2543AB87-A3A0-4B49-B2E5-90D8CA2CF32E}" type="presParOf" srcId="{50EB7CE4-78AD-4030-B42E-057AE7349706}" destId="{544F62FB-71E3-40F6-89CE-0D8A46890D3E}" srcOrd="0" destOrd="0" presId="urn:microsoft.com/office/officeart/2018/2/layout/IconVerticalSolidList"/>
    <dgm:cxn modelId="{43757FFD-393F-4581-8A75-A46C4D357325}" type="presParOf" srcId="{50EB7CE4-78AD-4030-B42E-057AE7349706}" destId="{2F14F557-BDBB-4CD7-A2FC-982C355C34A9}" srcOrd="1" destOrd="0" presId="urn:microsoft.com/office/officeart/2018/2/layout/IconVerticalSolidList"/>
    <dgm:cxn modelId="{9E1907DA-49E0-4B25-B993-1554D9403296}" type="presParOf" srcId="{50EB7CE4-78AD-4030-B42E-057AE7349706}" destId="{4FFF60E7-0237-41BB-81E7-1E61EFD7809A}" srcOrd="2" destOrd="0" presId="urn:microsoft.com/office/officeart/2018/2/layout/IconVerticalSolidList"/>
    <dgm:cxn modelId="{364F058F-AC8B-4FD0-A4FD-0489CB4BC988}" type="presParOf" srcId="{50EB7CE4-78AD-4030-B42E-057AE7349706}" destId="{838C79BE-640B-4529-BBD7-DD497246CEE0}" srcOrd="3" destOrd="0" presId="urn:microsoft.com/office/officeart/2018/2/layout/IconVerticalSolidList"/>
    <dgm:cxn modelId="{1BCBB717-C94A-49BC-B734-1F98587799E3}" type="presParOf" srcId="{A2787F71-FC09-46C1-A958-D06EE2948ED6}" destId="{EA97220C-44D3-4F77-AB91-31A5F05173D7}" srcOrd="1" destOrd="0" presId="urn:microsoft.com/office/officeart/2018/2/layout/IconVerticalSolidList"/>
    <dgm:cxn modelId="{9151284D-3A7A-4234-8B93-360C64715A8F}" type="presParOf" srcId="{A2787F71-FC09-46C1-A958-D06EE2948ED6}" destId="{C6AE94A3-17BE-410A-988C-E340289AEE2D}" srcOrd="2" destOrd="0" presId="urn:microsoft.com/office/officeart/2018/2/layout/IconVerticalSolidList"/>
    <dgm:cxn modelId="{47861CA4-BCBB-4B0D-91E9-6E1F2F49EE73}" type="presParOf" srcId="{C6AE94A3-17BE-410A-988C-E340289AEE2D}" destId="{A810C27F-67DC-4AA2-8D4C-4DB0530753A4}" srcOrd="0" destOrd="0" presId="urn:microsoft.com/office/officeart/2018/2/layout/IconVerticalSolidList"/>
    <dgm:cxn modelId="{1C4E89D1-A119-485B-848E-0AA01220CEE1}" type="presParOf" srcId="{C6AE94A3-17BE-410A-988C-E340289AEE2D}" destId="{70D691AD-333D-4E3B-A8B2-DBE6483BEDA7}" srcOrd="1" destOrd="0" presId="urn:microsoft.com/office/officeart/2018/2/layout/IconVerticalSolidList"/>
    <dgm:cxn modelId="{9E17FD63-6056-49C6-9926-81A015B06CED}" type="presParOf" srcId="{C6AE94A3-17BE-410A-988C-E340289AEE2D}" destId="{5C8B5514-98F6-450D-9AE3-915F340347F6}" srcOrd="2" destOrd="0" presId="urn:microsoft.com/office/officeart/2018/2/layout/IconVerticalSolidList"/>
    <dgm:cxn modelId="{B3A7EA51-5147-4B93-9503-D3D12C26675F}" type="presParOf" srcId="{C6AE94A3-17BE-410A-988C-E340289AEE2D}" destId="{5D377356-3834-4934-8B09-5AAEA447B095}" srcOrd="3" destOrd="0" presId="urn:microsoft.com/office/officeart/2018/2/layout/IconVerticalSolidList"/>
    <dgm:cxn modelId="{646DDD9D-B5C5-482B-AF24-26488780F2A5}" type="presParOf" srcId="{A2787F71-FC09-46C1-A958-D06EE2948ED6}" destId="{5244FA61-E881-466F-BE9F-84307D2AEB07}" srcOrd="3" destOrd="0" presId="urn:microsoft.com/office/officeart/2018/2/layout/IconVerticalSolidList"/>
    <dgm:cxn modelId="{6BF48F44-BE8B-4705-9B72-620F5373C0B7}" type="presParOf" srcId="{A2787F71-FC09-46C1-A958-D06EE2948ED6}" destId="{3C9D711C-BB11-4AAA-AB6C-3B4676652A7E}" srcOrd="4" destOrd="0" presId="urn:microsoft.com/office/officeart/2018/2/layout/IconVerticalSolidList"/>
    <dgm:cxn modelId="{E7709B49-098C-4DF9-80D4-C5FFCBADE78F}" type="presParOf" srcId="{3C9D711C-BB11-4AAA-AB6C-3B4676652A7E}" destId="{4EBF00D7-9D36-475B-82C3-507F992E33E5}" srcOrd="0" destOrd="0" presId="urn:microsoft.com/office/officeart/2018/2/layout/IconVerticalSolidList"/>
    <dgm:cxn modelId="{3EF4FE62-56B7-4046-8CF7-F27425C8CCBE}" type="presParOf" srcId="{3C9D711C-BB11-4AAA-AB6C-3B4676652A7E}" destId="{0ED3027E-B9BF-4333-9880-2B01FA55F5FD}" srcOrd="1" destOrd="0" presId="urn:microsoft.com/office/officeart/2018/2/layout/IconVerticalSolidList"/>
    <dgm:cxn modelId="{7F67FC4E-7703-4D2F-9494-8D12C7347AC9}" type="presParOf" srcId="{3C9D711C-BB11-4AAA-AB6C-3B4676652A7E}" destId="{7857717C-B02B-465D-B733-334B2A4D0F3D}" srcOrd="2" destOrd="0" presId="urn:microsoft.com/office/officeart/2018/2/layout/IconVerticalSolidList"/>
    <dgm:cxn modelId="{542CED41-820E-4C61-8D86-460050C99B08}" type="presParOf" srcId="{3C9D711C-BB11-4AAA-AB6C-3B4676652A7E}" destId="{91AA17F5-B69C-4338-9564-7379894DA91D}" srcOrd="3" destOrd="0" presId="urn:microsoft.com/office/officeart/2018/2/layout/IconVerticalSolidList"/>
    <dgm:cxn modelId="{049B1C23-3DA6-41F5-A642-C7FCC9698755}" type="presParOf" srcId="{A2787F71-FC09-46C1-A958-D06EE2948ED6}" destId="{B94C7657-AA8C-46DD-8EAF-348AECCEC8CF}" srcOrd="5" destOrd="0" presId="urn:microsoft.com/office/officeart/2018/2/layout/IconVerticalSolidList"/>
    <dgm:cxn modelId="{023DC51D-86D5-4216-958A-366DF5005857}" type="presParOf" srcId="{A2787F71-FC09-46C1-A958-D06EE2948ED6}" destId="{7D335437-74CE-48F0-A05D-39A95663198F}" srcOrd="6" destOrd="0" presId="urn:microsoft.com/office/officeart/2018/2/layout/IconVerticalSolidList"/>
    <dgm:cxn modelId="{37FDABEF-22AB-4AC2-9B39-1A7510BD8359}" type="presParOf" srcId="{7D335437-74CE-48F0-A05D-39A95663198F}" destId="{4CBC9415-05C5-405B-AF91-46694E086ACF}" srcOrd="0" destOrd="0" presId="urn:microsoft.com/office/officeart/2018/2/layout/IconVerticalSolidList"/>
    <dgm:cxn modelId="{294B80CC-70C5-412C-8DA5-BCD9EB695EEF}" type="presParOf" srcId="{7D335437-74CE-48F0-A05D-39A95663198F}" destId="{30560A58-E04F-4657-9538-10E801C5C2BF}" srcOrd="1" destOrd="0" presId="urn:microsoft.com/office/officeart/2018/2/layout/IconVerticalSolidList"/>
    <dgm:cxn modelId="{D4DB0F7C-74CD-4F84-9BD2-0CD05B951211}" type="presParOf" srcId="{7D335437-74CE-48F0-A05D-39A95663198F}" destId="{59707E12-2052-41C7-B4F3-C2C757AB2874}" srcOrd="2" destOrd="0" presId="urn:microsoft.com/office/officeart/2018/2/layout/IconVerticalSolidList"/>
    <dgm:cxn modelId="{F2877856-7FBA-4CF8-9A3D-1FD95F6F229C}" type="presParOf" srcId="{7D335437-74CE-48F0-A05D-39A95663198F}" destId="{10E6913E-2E71-4922-A94D-C57CC7887B8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CD5E1F-A4C1-43D3-8C74-8EC9AD88B34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2C1801E-63E9-40F7-B2A1-49246A7277A6}">
      <dgm:prSet/>
      <dgm:spPr/>
      <dgm:t>
        <a:bodyPr/>
        <a:lstStyle/>
        <a:p>
          <a:r>
            <a:rPr lang="en-US"/>
            <a:t>Avoid FERPA phobia!</a:t>
          </a:r>
        </a:p>
      </dgm:t>
    </dgm:pt>
    <dgm:pt modelId="{434DDCAB-0C91-48AA-AA4E-0B3B1B3D777C}" type="parTrans" cxnId="{C80C2A86-8505-4AEF-AEBE-23A26F037365}">
      <dgm:prSet/>
      <dgm:spPr/>
      <dgm:t>
        <a:bodyPr/>
        <a:lstStyle/>
        <a:p>
          <a:endParaRPr lang="en-US"/>
        </a:p>
      </dgm:t>
    </dgm:pt>
    <dgm:pt modelId="{A49944F5-19CD-4647-AE08-3742901B5090}" type="sibTrans" cxnId="{C80C2A86-8505-4AEF-AEBE-23A26F037365}">
      <dgm:prSet/>
      <dgm:spPr/>
      <dgm:t>
        <a:bodyPr/>
        <a:lstStyle/>
        <a:p>
          <a:endParaRPr lang="en-US"/>
        </a:p>
      </dgm:t>
    </dgm:pt>
    <dgm:pt modelId="{A6F988EB-2206-4AEA-8868-A492A63A7D8B}">
      <dgm:prSet/>
      <dgm:spPr/>
      <dgm:t>
        <a:bodyPr/>
        <a:lstStyle/>
        <a:p>
          <a:r>
            <a:rPr lang="en-US"/>
            <a:t>Conflicts between law &amp; national organizational ethics?</a:t>
          </a:r>
        </a:p>
      </dgm:t>
    </dgm:pt>
    <dgm:pt modelId="{CA47B263-3858-4DCD-A082-AFEFC4710A5B}" type="parTrans" cxnId="{421DF315-2450-427A-9093-E3859D9A02A6}">
      <dgm:prSet/>
      <dgm:spPr/>
      <dgm:t>
        <a:bodyPr/>
        <a:lstStyle/>
        <a:p>
          <a:endParaRPr lang="en-US"/>
        </a:p>
      </dgm:t>
    </dgm:pt>
    <dgm:pt modelId="{D08E872F-86BE-41DB-97A1-9D7EA9BD002B}" type="sibTrans" cxnId="{421DF315-2450-427A-9093-E3859D9A02A6}">
      <dgm:prSet/>
      <dgm:spPr/>
      <dgm:t>
        <a:bodyPr/>
        <a:lstStyle/>
        <a:p>
          <a:endParaRPr lang="en-US"/>
        </a:p>
      </dgm:t>
    </dgm:pt>
    <dgm:pt modelId="{2A95D419-B282-4C5F-9EA2-A96E73B46C5B}">
      <dgm:prSet/>
      <dgm:spPr/>
      <dgm:t>
        <a:bodyPr/>
        <a:lstStyle/>
        <a:p>
          <a:r>
            <a:rPr lang="en-US"/>
            <a:t>Custody disputes &amp; records?</a:t>
          </a:r>
        </a:p>
      </dgm:t>
    </dgm:pt>
    <dgm:pt modelId="{0A445854-FB5F-4D83-BACC-2D0939DC783F}" type="parTrans" cxnId="{9D18BE5A-1CE6-4A8A-9EF3-AC8DB5243F93}">
      <dgm:prSet/>
      <dgm:spPr/>
      <dgm:t>
        <a:bodyPr/>
        <a:lstStyle/>
        <a:p>
          <a:endParaRPr lang="en-US"/>
        </a:p>
      </dgm:t>
    </dgm:pt>
    <dgm:pt modelId="{216E6631-740A-4BB7-978B-7D6A2A89DFED}" type="sibTrans" cxnId="{9D18BE5A-1CE6-4A8A-9EF3-AC8DB5243F93}">
      <dgm:prSet/>
      <dgm:spPr/>
      <dgm:t>
        <a:bodyPr/>
        <a:lstStyle/>
        <a:p>
          <a:endParaRPr lang="en-US"/>
        </a:p>
      </dgm:t>
    </dgm:pt>
    <dgm:pt modelId="{75855531-8AB6-44E6-80A3-5F0F73C1CFC4}" type="pres">
      <dgm:prSet presAssocID="{41CD5E1F-A4C1-43D3-8C74-8EC9AD88B34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F006D94-8110-454A-AF4E-F7F5ABFFBCF2}" type="pres">
      <dgm:prSet presAssocID="{42C1801E-63E9-40F7-B2A1-49246A7277A6}" presName="hierRoot1" presStyleCnt="0"/>
      <dgm:spPr/>
    </dgm:pt>
    <dgm:pt modelId="{10F5446F-39F4-4B6A-AE6D-46360E0B1833}" type="pres">
      <dgm:prSet presAssocID="{42C1801E-63E9-40F7-B2A1-49246A7277A6}" presName="composite" presStyleCnt="0"/>
      <dgm:spPr/>
    </dgm:pt>
    <dgm:pt modelId="{C15864D4-9239-4AA1-8C8D-9E5AB9D64813}" type="pres">
      <dgm:prSet presAssocID="{42C1801E-63E9-40F7-B2A1-49246A7277A6}" presName="background" presStyleLbl="node0" presStyleIdx="0" presStyleCnt="3"/>
      <dgm:spPr/>
    </dgm:pt>
    <dgm:pt modelId="{166112F7-54F9-4069-99ED-83347AFB2279}" type="pres">
      <dgm:prSet presAssocID="{42C1801E-63E9-40F7-B2A1-49246A7277A6}" presName="text" presStyleLbl="fgAcc0" presStyleIdx="0" presStyleCnt="3">
        <dgm:presLayoutVars>
          <dgm:chPref val="3"/>
        </dgm:presLayoutVars>
      </dgm:prSet>
      <dgm:spPr/>
    </dgm:pt>
    <dgm:pt modelId="{22A125C2-CC84-498F-86A2-A3C5E0771B0B}" type="pres">
      <dgm:prSet presAssocID="{42C1801E-63E9-40F7-B2A1-49246A7277A6}" presName="hierChild2" presStyleCnt="0"/>
      <dgm:spPr/>
    </dgm:pt>
    <dgm:pt modelId="{3D17AA49-4688-465C-B2D0-AEF572BD4DA1}" type="pres">
      <dgm:prSet presAssocID="{A6F988EB-2206-4AEA-8868-A492A63A7D8B}" presName="hierRoot1" presStyleCnt="0"/>
      <dgm:spPr/>
    </dgm:pt>
    <dgm:pt modelId="{9049A2B5-F9D2-4D05-B44E-9553B608B9E4}" type="pres">
      <dgm:prSet presAssocID="{A6F988EB-2206-4AEA-8868-A492A63A7D8B}" presName="composite" presStyleCnt="0"/>
      <dgm:spPr/>
    </dgm:pt>
    <dgm:pt modelId="{5D6C7028-FE13-4CD1-B800-ACCC0082D586}" type="pres">
      <dgm:prSet presAssocID="{A6F988EB-2206-4AEA-8868-A492A63A7D8B}" presName="background" presStyleLbl="node0" presStyleIdx="1" presStyleCnt="3"/>
      <dgm:spPr/>
    </dgm:pt>
    <dgm:pt modelId="{1328615A-6984-428E-A450-6F96CAA91AC7}" type="pres">
      <dgm:prSet presAssocID="{A6F988EB-2206-4AEA-8868-A492A63A7D8B}" presName="text" presStyleLbl="fgAcc0" presStyleIdx="1" presStyleCnt="3">
        <dgm:presLayoutVars>
          <dgm:chPref val="3"/>
        </dgm:presLayoutVars>
      </dgm:prSet>
      <dgm:spPr/>
    </dgm:pt>
    <dgm:pt modelId="{E5707C29-ABCA-425B-B415-A44F3B6F73D1}" type="pres">
      <dgm:prSet presAssocID="{A6F988EB-2206-4AEA-8868-A492A63A7D8B}" presName="hierChild2" presStyleCnt="0"/>
      <dgm:spPr/>
    </dgm:pt>
    <dgm:pt modelId="{DD0E41A4-5E9A-41C5-8812-38CEA8745C4C}" type="pres">
      <dgm:prSet presAssocID="{2A95D419-B282-4C5F-9EA2-A96E73B46C5B}" presName="hierRoot1" presStyleCnt="0"/>
      <dgm:spPr/>
    </dgm:pt>
    <dgm:pt modelId="{F7D84FF1-642B-4D22-8F25-5A6BD9496D94}" type="pres">
      <dgm:prSet presAssocID="{2A95D419-B282-4C5F-9EA2-A96E73B46C5B}" presName="composite" presStyleCnt="0"/>
      <dgm:spPr/>
    </dgm:pt>
    <dgm:pt modelId="{F135C8BA-CB65-4243-97DE-C5E5D0E7009F}" type="pres">
      <dgm:prSet presAssocID="{2A95D419-B282-4C5F-9EA2-A96E73B46C5B}" presName="background" presStyleLbl="node0" presStyleIdx="2" presStyleCnt="3"/>
      <dgm:spPr/>
    </dgm:pt>
    <dgm:pt modelId="{BED09979-F0DF-4A2F-B61C-94FEE1158686}" type="pres">
      <dgm:prSet presAssocID="{2A95D419-B282-4C5F-9EA2-A96E73B46C5B}" presName="text" presStyleLbl="fgAcc0" presStyleIdx="2" presStyleCnt="3">
        <dgm:presLayoutVars>
          <dgm:chPref val="3"/>
        </dgm:presLayoutVars>
      </dgm:prSet>
      <dgm:spPr/>
    </dgm:pt>
    <dgm:pt modelId="{F5B2DB20-D170-4EA6-9A85-BD39F32AC174}" type="pres">
      <dgm:prSet presAssocID="{2A95D419-B282-4C5F-9EA2-A96E73B46C5B}" presName="hierChild2" presStyleCnt="0"/>
      <dgm:spPr/>
    </dgm:pt>
  </dgm:ptLst>
  <dgm:cxnLst>
    <dgm:cxn modelId="{421DF315-2450-427A-9093-E3859D9A02A6}" srcId="{41CD5E1F-A4C1-43D3-8C74-8EC9AD88B344}" destId="{A6F988EB-2206-4AEA-8868-A492A63A7D8B}" srcOrd="1" destOrd="0" parTransId="{CA47B263-3858-4DCD-A082-AFEFC4710A5B}" sibTransId="{D08E872F-86BE-41DB-97A1-9D7EA9BD002B}"/>
    <dgm:cxn modelId="{1E0D055D-8D9D-4EDC-A2B8-1CEFE65CAF99}" type="presOf" srcId="{A6F988EB-2206-4AEA-8868-A492A63A7D8B}" destId="{1328615A-6984-428E-A450-6F96CAA91AC7}" srcOrd="0" destOrd="0" presId="urn:microsoft.com/office/officeart/2005/8/layout/hierarchy1"/>
    <dgm:cxn modelId="{D9EE826D-94EF-4C92-9940-949C75FF8BCA}" type="presOf" srcId="{41CD5E1F-A4C1-43D3-8C74-8EC9AD88B344}" destId="{75855531-8AB6-44E6-80A3-5F0F73C1CFC4}" srcOrd="0" destOrd="0" presId="urn:microsoft.com/office/officeart/2005/8/layout/hierarchy1"/>
    <dgm:cxn modelId="{62363573-58AF-4479-9313-3974FB9A2B3A}" type="presOf" srcId="{42C1801E-63E9-40F7-B2A1-49246A7277A6}" destId="{166112F7-54F9-4069-99ED-83347AFB2279}" srcOrd="0" destOrd="0" presId="urn:microsoft.com/office/officeart/2005/8/layout/hierarchy1"/>
    <dgm:cxn modelId="{9D18BE5A-1CE6-4A8A-9EF3-AC8DB5243F93}" srcId="{41CD5E1F-A4C1-43D3-8C74-8EC9AD88B344}" destId="{2A95D419-B282-4C5F-9EA2-A96E73B46C5B}" srcOrd="2" destOrd="0" parTransId="{0A445854-FB5F-4D83-BACC-2D0939DC783F}" sibTransId="{216E6631-740A-4BB7-978B-7D6A2A89DFED}"/>
    <dgm:cxn modelId="{C80C2A86-8505-4AEF-AEBE-23A26F037365}" srcId="{41CD5E1F-A4C1-43D3-8C74-8EC9AD88B344}" destId="{42C1801E-63E9-40F7-B2A1-49246A7277A6}" srcOrd="0" destOrd="0" parTransId="{434DDCAB-0C91-48AA-AA4E-0B3B1B3D777C}" sibTransId="{A49944F5-19CD-4647-AE08-3742901B5090}"/>
    <dgm:cxn modelId="{457873F6-411A-4E11-B540-E71B0946A2D8}" type="presOf" srcId="{2A95D419-B282-4C5F-9EA2-A96E73B46C5B}" destId="{BED09979-F0DF-4A2F-B61C-94FEE1158686}" srcOrd="0" destOrd="0" presId="urn:microsoft.com/office/officeart/2005/8/layout/hierarchy1"/>
    <dgm:cxn modelId="{977B0FD5-8BBE-4905-BA1F-60A27DAFE12E}" type="presParOf" srcId="{75855531-8AB6-44E6-80A3-5F0F73C1CFC4}" destId="{7F006D94-8110-454A-AF4E-F7F5ABFFBCF2}" srcOrd="0" destOrd="0" presId="urn:microsoft.com/office/officeart/2005/8/layout/hierarchy1"/>
    <dgm:cxn modelId="{BA8212E5-8853-45F1-ACF1-898715725A60}" type="presParOf" srcId="{7F006D94-8110-454A-AF4E-F7F5ABFFBCF2}" destId="{10F5446F-39F4-4B6A-AE6D-46360E0B1833}" srcOrd="0" destOrd="0" presId="urn:microsoft.com/office/officeart/2005/8/layout/hierarchy1"/>
    <dgm:cxn modelId="{30FE6545-8257-4111-A2EB-49DCB94C0092}" type="presParOf" srcId="{10F5446F-39F4-4B6A-AE6D-46360E0B1833}" destId="{C15864D4-9239-4AA1-8C8D-9E5AB9D64813}" srcOrd="0" destOrd="0" presId="urn:microsoft.com/office/officeart/2005/8/layout/hierarchy1"/>
    <dgm:cxn modelId="{687F2C25-A1CA-4824-B440-2A57E37B7D98}" type="presParOf" srcId="{10F5446F-39F4-4B6A-AE6D-46360E0B1833}" destId="{166112F7-54F9-4069-99ED-83347AFB2279}" srcOrd="1" destOrd="0" presId="urn:microsoft.com/office/officeart/2005/8/layout/hierarchy1"/>
    <dgm:cxn modelId="{1A86BD8C-ACDD-4A5F-9021-6D5AD944CEC4}" type="presParOf" srcId="{7F006D94-8110-454A-AF4E-F7F5ABFFBCF2}" destId="{22A125C2-CC84-498F-86A2-A3C5E0771B0B}" srcOrd="1" destOrd="0" presId="urn:microsoft.com/office/officeart/2005/8/layout/hierarchy1"/>
    <dgm:cxn modelId="{DE1BE0CE-AE32-481A-B28E-0A6CBAB4D1E0}" type="presParOf" srcId="{75855531-8AB6-44E6-80A3-5F0F73C1CFC4}" destId="{3D17AA49-4688-465C-B2D0-AEF572BD4DA1}" srcOrd="1" destOrd="0" presId="urn:microsoft.com/office/officeart/2005/8/layout/hierarchy1"/>
    <dgm:cxn modelId="{8F8A0C28-6697-4A8D-BA8F-C6E56441B502}" type="presParOf" srcId="{3D17AA49-4688-465C-B2D0-AEF572BD4DA1}" destId="{9049A2B5-F9D2-4D05-B44E-9553B608B9E4}" srcOrd="0" destOrd="0" presId="urn:microsoft.com/office/officeart/2005/8/layout/hierarchy1"/>
    <dgm:cxn modelId="{13EAFC20-471A-48F9-883A-12A0048207BD}" type="presParOf" srcId="{9049A2B5-F9D2-4D05-B44E-9553B608B9E4}" destId="{5D6C7028-FE13-4CD1-B800-ACCC0082D586}" srcOrd="0" destOrd="0" presId="urn:microsoft.com/office/officeart/2005/8/layout/hierarchy1"/>
    <dgm:cxn modelId="{E03D6764-FBF4-433E-8F66-3F818530F822}" type="presParOf" srcId="{9049A2B5-F9D2-4D05-B44E-9553B608B9E4}" destId="{1328615A-6984-428E-A450-6F96CAA91AC7}" srcOrd="1" destOrd="0" presId="urn:microsoft.com/office/officeart/2005/8/layout/hierarchy1"/>
    <dgm:cxn modelId="{CEDACA6B-CE0C-488E-95E6-63507917D0F0}" type="presParOf" srcId="{3D17AA49-4688-465C-B2D0-AEF572BD4DA1}" destId="{E5707C29-ABCA-425B-B415-A44F3B6F73D1}" srcOrd="1" destOrd="0" presId="urn:microsoft.com/office/officeart/2005/8/layout/hierarchy1"/>
    <dgm:cxn modelId="{E403D59E-2965-4B69-9FA0-550EE4144DD6}" type="presParOf" srcId="{75855531-8AB6-44E6-80A3-5F0F73C1CFC4}" destId="{DD0E41A4-5E9A-41C5-8812-38CEA8745C4C}" srcOrd="2" destOrd="0" presId="urn:microsoft.com/office/officeart/2005/8/layout/hierarchy1"/>
    <dgm:cxn modelId="{7E629820-CAEE-49BD-8F9B-509222CB67EB}" type="presParOf" srcId="{DD0E41A4-5E9A-41C5-8812-38CEA8745C4C}" destId="{F7D84FF1-642B-4D22-8F25-5A6BD9496D94}" srcOrd="0" destOrd="0" presId="urn:microsoft.com/office/officeart/2005/8/layout/hierarchy1"/>
    <dgm:cxn modelId="{81BCFB3C-ACAF-4209-9543-BE7FBB77B9EB}" type="presParOf" srcId="{F7D84FF1-642B-4D22-8F25-5A6BD9496D94}" destId="{F135C8BA-CB65-4243-97DE-C5E5D0E7009F}" srcOrd="0" destOrd="0" presId="urn:microsoft.com/office/officeart/2005/8/layout/hierarchy1"/>
    <dgm:cxn modelId="{195DB162-D485-4703-893E-71F05A49F315}" type="presParOf" srcId="{F7D84FF1-642B-4D22-8F25-5A6BD9496D94}" destId="{BED09979-F0DF-4A2F-B61C-94FEE1158686}" srcOrd="1" destOrd="0" presId="urn:microsoft.com/office/officeart/2005/8/layout/hierarchy1"/>
    <dgm:cxn modelId="{699823EB-CB51-44EF-8A83-7A83A3FA30A4}" type="presParOf" srcId="{DD0E41A4-5E9A-41C5-8812-38CEA8745C4C}" destId="{F5B2DB20-D170-4EA6-9A85-BD39F32AC1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F62FB-71E3-40F6-89CE-0D8A46890D3E}">
      <dsp:nvSpPr>
        <dsp:cNvPr id="0" name=""/>
        <dsp:cNvSpPr/>
      </dsp:nvSpPr>
      <dsp:spPr>
        <a:xfrm>
          <a:off x="0" y="1491"/>
          <a:ext cx="10268712" cy="7559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14F557-BDBB-4CD7-A2FC-982C355C34A9}">
      <dsp:nvSpPr>
        <dsp:cNvPr id="0" name=""/>
        <dsp:cNvSpPr/>
      </dsp:nvSpPr>
      <dsp:spPr>
        <a:xfrm>
          <a:off x="228665" y="171572"/>
          <a:ext cx="415754" cy="4157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C79BE-640B-4529-BBD7-DD497246CEE0}">
      <dsp:nvSpPr>
        <dsp:cNvPr id="0" name=""/>
        <dsp:cNvSpPr/>
      </dsp:nvSpPr>
      <dsp:spPr>
        <a:xfrm>
          <a:off x="873084" y="1491"/>
          <a:ext cx="9395627" cy="755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01" tIns="80001" rIns="80001" bIns="8000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/>
            <a:t>What resources do you have available?</a:t>
          </a:r>
          <a:endParaRPr lang="en-US" sz="2200" kern="1200" dirty="0"/>
        </a:p>
      </dsp:txBody>
      <dsp:txXfrm>
        <a:off x="873084" y="1491"/>
        <a:ext cx="9395627" cy="755917"/>
      </dsp:txXfrm>
    </dsp:sp>
    <dsp:sp modelId="{A810C27F-67DC-4AA2-8D4C-4DB0530753A4}">
      <dsp:nvSpPr>
        <dsp:cNvPr id="0" name=""/>
        <dsp:cNvSpPr/>
      </dsp:nvSpPr>
      <dsp:spPr>
        <a:xfrm>
          <a:off x="0" y="946388"/>
          <a:ext cx="10268712" cy="7559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691AD-333D-4E3B-A8B2-DBE6483BEDA7}">
      <dsp:nvSpPr>
        <dsp:cNvPr id="0" name=""/>
        <dsp:cNvSpPr/>
      </dsp:nvSpPr>
      <dsp:spPr>
        <a:xfrm>
          <a:off x="228665" y="1116470"/>
          <a:ext cx="415754" cy="415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77356-3834-4934-8B09-5AAEA447B095}">
      <dsp:nvSpPr>
        <dsp:cNvPr id="0" name=""/>
        <dsp:cNvSpPr/>
      </dsp:nvSpPr>
      <dsp:spPr>
        <a:xfrm>
          <a:off x="873084" y="946388"/>
          <a:ext cx="9395627" cy="755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01" tIns="80001" rIns="80001" bIns="8000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/>
            <a:t>What referrals do you have available?</a:t>
          </a:r>
          <a:endParaRPr lang="en-US" sz="2200" kern="1200"/>
        </a:p>
      </dsp:txBody>
      <dsp:txXfrm>
        <a:off x="873084" y="946388"/>
        <a:ext cx="9395627" cy="755917"/>
      </dsp:txXfrm>
    </dsp:sp>
    <dsp:sp modelId="{4EBF00D7-9D36-475B-82C3-507F992E33E5}">
      <dsp:nvSpPr>
        <dsp:cNvPr id="0" name=""/>
        <dsp:cNvSpPr/>
      </dsp:nvSpPr>
      <dsp:spPr>
        <a:xfrm>
          <a:off x="0" y="1891285"/>
          <a:ext cx="10268712" cy="7559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3027E-B9BF-4333-9880-2B01FA55F5FD}">
      <dsp:nvSpPr>
        <dsp:cNvPr id="0" name=""/>
        <dsp:cNvSpPr/>
      </dsp:nvSpPr>
      <dsp:spPr>
        <a:xfrm>
          <a:off x="228665" y="2061367"/>
          <a:ext cx="415754" cy="4157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A17F5-B69C-4338-9564-7379894DA91D}">
      <dsp:nvSpPr>
        <dsp:cNvPr id="0" name=""/>
        <dsp:cNvSpPr/>
      </dsp:nvSpPr>
      <dsp:spPr>
        <a:xfrm>
          <a:off x="873084" y="1891285"/>
          <a:ext cx="9395627" cy="755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01" tIns="80001" rIns="80001" bIns="8000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/>
            <a:t>How do you make them available?</a:t>
          </a:r>
          <a:endParaRPr lang="en-US" sz="2200" kern="1200"/>
        </a:p>
      </dsp:txBody>
      <dsp:txXfrm>
        <a:off x="873084" y="1891285"/>
        <a:ext cx="9395627" cy="755917"/>
      </dsp:txXfrm>
    </dsp:sp>
    <dsp:sp modelId="{4CBC9415-05C5-405B-AF91-46694E086ACF}">
      <dsp:nvSpPr>
        <dsp:cNvPr id="0" name=""/>
        <dsp:cNvSpPr/>
      </dsp:nvSpPr>
      <dsp:spPr>
        <a:xfrm>
          <a:off x="0" y="2836182"/>
          <a:ext cx="10268712" cy="7559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60A58-E04F-4657-9538-10E801C5C2BF}">
      <dsp:nvSpPr>
        <dsp:cNvPr id="0" name=""/>
        <dsp:cNvSpPr/>
      </dsp:nvSpPr>
      <dsp:spPr>
        <a:xfrm>
          <a:off x="228665" y="3006264"/>
          <a:ext cx="415754" cy="4157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6913E-2E71-4922-A94D-C57CC7887B8D}">
      <dsp:nvSpPr>
        <dsp:cNvPr id="0" name=""/>
        <dsp:cNvSpPr/>
      </dsp:nvSpPr>
      <dsp:spPr>
        <a:xfrm>
          <a:off x="873084" y="2836182"/>
          <a:ext cx="9395627" cy="755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01" tIns="80001" rIns="80001" bIns="8000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/>
            <a:t>How do you communicate they are available?</a:t>
          </a:r>
          <a:endParaRPr lang="en-US" sz="2200" kern="1200"/>
        </a:p>
      </dsp:txBody>
      <dsp:txXfrm>
        <a:off x="873084" y="2836182"/>
        <a:ext cx="9395627" cy="755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864D4-9239-4AA1-8C8D-9E5AB9D64813}">
      <dsp:nvSpPr>
        <dsp:cNvPr id="0" name=""/>
        <dsp:cNvSpPr/>
      </dsp:nvSpPr>
      <dsp:spPr>
        <a:xfrm>
          <a:off x="0" y="727405"/>
          <a:ext cx="2888075" cy="1833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6112F7-54F9-4069-99ED-83347AFB2279}">
      <dsp:nvSpPr>
        <dsp:cNvPr id="0" name=""/>
        <dsp:cNvSpPr/>
      </dsp:nvSpPr>
      <dsp:spPr>
        <a:xfrm>
          <a:off x="320897" y="1032258"/>
          <a:ext cx="2888075" cy="1833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Avoid FERPA phobia!</a:t>
          </a:r>
        </a:p>
      </dsp:txBody>
      <dsp:txXfrm>
        <a:off x="374611" y="1085972"/>
        <a:ext cx="2780647" cy="1726499"/>
      </dsp:txXfrm>
    </dsp:sp>
    <dsp:sp modelId="{5D6C7028-FE13-4CD1-B800-ACCC0082D586}">
      <dsp:nvSpPr>
        <dsp:cNvPr id="0" name=""/>
        <dsp:cNvSpPr/>
      </dsp:nvSpPr>
      <dsp:spPr>
        <a:xfrm>
          <a:off x="3529869" y="727405"/>
          <a:ext cx="2888075" cy="1833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8615A-6984-428E-A450-6F96CAA91AC7}">
      <dsp:nvSpPr>
        <dsp:cNvPr id="0" name=""/>
        <dsp:cNvSpPr/>
      </dsp:nvSpPr>
      <dsp:spPr>
        <a:xfrm>
          <a:off x="3850767" y="1032258"/>
          <a:ext cx="2888075" cy="1833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Conflicts between law &amp; national organizational ethics?</a:t>
          </a:r>
        </a:p>
      </dsp:txBody>
      <dsp:txXfrm>
        <a:off x="3904481" y="1085972"/>
        <a:ext cx="2780647" cy="1726499"/>
      </dsp:txXfrm>
    </dsp:sp>
    <dsp:sp modelId="{F135C8BA-CB65-4243-97DE-C5E5D0E7009F}">
      <dsp:nvSpPr>
        <dsp:cNvPr id="0" name=""/>
        <dsp:cNvSpPr/>
      </dsp:nvSpPr>
      <dsp:spPr>
        <a:xfrm>
          <a:off x="7059739" y="727405"/>
          <a:ext cx="2888075" cy="1833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09979-F0DF-4A2F-B61C-94FEE1158686}">
      <dsp:nvSpPr>
        <dsp:cNvPr id="0" name=""/>
        <dsp:cNvSpPr/>
      </dsp:nvSpPr>
      <dsp:spPr>
        <a:xfrm>
          <a:off x="7380636" y="1032258"/>
          <a:ext cx="2888075" cy="1833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Custody disputes &amp; records?</a:t>
          </a:r>
        </a:p>
      </dsp:txBody>
      <dsp:txXfrm>
        <a:off x="7434350" y="1085972"/>
        <a:ext cx="2780647" cy="1726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A3939-3473-458E-B79B-C79F9F1B3D22}" type="datetimeFigureOut"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78E1B-5FB4-41B0-8758-46021298F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83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05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13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79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01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85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0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7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36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95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35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Schools MUST have a referrals system in place for students (staff, families &amp; others) to report concerning behavior. How that referral system is carried out is up to each school but the referral system must be monitored.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28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71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6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88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19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7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This is the outcome of your referral system. How you communicate what the options are and making sure that you note you are providing resources, NOT recommendations are a HUGE area to navigate with just very little movement in language.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3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6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See FERPA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1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42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12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All of these areas are considered confidential records and need to be stored as such, even outside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78E1B-5FB4-41B0-8758-46021298FAC5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6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5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1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28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82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5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776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8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2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228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354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7/6/2023</a:t>
            </a:fld>
            <a:endParaRPr lang="en-US" spc="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5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www.mynextmove.org/profile/summary/29-2071.0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A6A5C-0511-5920-B249-0D85EC097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3949" r="-2" b="13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/>
          <a:p>
            <a:r>
              <a:rPr lang="en-US" sz="7500">
                <a:cs typeface="Calibri Light"/>
              </a:rPr>
              <a:t>Mental Health Program Plan</a:t>
            </a:r>
            <a:br>
              <a:rPr lang="en-US" sz="7500">
                <a:cs typeface="Calibri Light"/>
              </a:rPr>
            </a:br>
            <a:endParaRPr lang="en-US" sz="75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tx1"/>
              </a:solidFill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Referrals &amp; Recordkeeping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-2195053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328616-8A01-B542-1503-4F9C9CDA5B6A}"/>
              </a:ext>
            </a:extLst>
          </p:cNvPr>
          <p:cNvSpPr txBox="1">
            <a:spLocks/>
          </p:cNvSpPr>
          <p:nvPr/>
        </p:nvSpPr>
        <p:spPr>
          <a:xfrm>
            <a:off x="960120" y="40282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A: Define how you're providing services. FERPA does not carve out these definitions.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4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363" y="-2833278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F40F2D-A5B0-B6ED-1268-4D447F5AAD09}"/>
              </a:ext>
            </a:extLst>
          </p:cNvPr>
          <p:cNvSpPr txBox="1">
            <a:spLocks/>
          </p:cNvSpPr>
          <p:nvPr/>
        </p:nvSpPr>
        <p:spPr>
          <a:xfrm>
            <a:off x="960120" y="320721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Q: If a parent requests educational records, do mental health records have to be released as well?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07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982" y="-2282899"/>
            <a:ext cx="5927576" cy="1701800"/>
          </a:xfrm>
        </p:spPr>
        <p:txBody>
          <a:bodyPr>
            <a:normAutofit fontScale="90000"/>
          </a:bodyPr>
          <a:lstStyle/>
          <a:p>
            <a:r>
              <a:rPr lang="en-US" sz="6100" dirty="0"/>
              <a:t>RecordKeeping #7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306F6A-48B6-ADDE-EB1F-0049C988ACC1}"/>
              </a:ext>
            </a:extLst>
          </p:cNvPr>
          <p:cNvSpPr txBox="1">
            <a:spLocks/>
          </p:cNvSpPr>
          <p:nvPr/>
        </p:nvSpPr>
        <p:spPr>
          <a:xfrm>
            <a:off x="5093982" y="281594"/>
            <a:ext cx="7832804" cy="170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100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A: Generally, yes. But there are caveats.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FAFAB1-EF0E-D15F-D01C-125FD0A0C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46" r="7" b="7"/>
          <a:stretch/>
        </p:blipFill>
        <p:spPr>
          <a:xfrm>
            <a:off x="20" y="10"/>
            <a:ext cx="46573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11" y="-2378075"/>
            <a:ext cx="5927576" cy="1701800"/>
          </a:xfrm>
        </p:spPr>
        <p:txBody>
          <a:bodyPr>
            <a:normAutofit fontScale="90000"/>
          </a:bodyPr>
          <a:lstStyle/>
          <a:p>
            <a:r>
              <a:rPr lang="en-US" sz="6100" dirty="0"/>
              <a:t>RecordKeeping #8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34C2B7B-92DC-62B0-B404-3D76C8AED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39" r="18669" b="-1"/>
          <a:stretch/>
        </p:blipFill>
        <p:spPr>
          <a:xfrm>
            <a:off x="20" y="10"/>
            <a:ext cx="4657324" cy="68579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AACC8D-6AD2-01E2-767E-48F0B0FA2803}"/>
              </a:ext>
            </a:extLst>
          </p:cNvPr>
          <p:cNvSpPr txBox="1">
            <a:spLocks/>
          </p:cNvSpPr>
          <p:nvPr/>
        </p:nvSpPr>
        <p:spPr>
          <a:xfrm>
            <a:off x="5300810" y="400731"/>
            <a:ext cx="5927576" cy="170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100" dirty="0"/>
              <a:t>RecordKeeping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Q: Where should mental health records be stored? Who should have access to them? Can schools use mental health note programs to store their notes? 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34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63" y="-2051491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496481-27A4-D9DD-304B-5C1BE1C1CCA1}"/>
              </a:ext>
            </a:extLst>
          </p:cNvPr>
          <p:cNvSpPr txBox="1">
            <a:spLocks/>
          </p:cNvSpPr>
          <p:nvPr/>
        </p:nvSpPr>
        <p:spPr>
          <a:xfrm>
            <a:off x="736963" y="325949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5869303" cy="3593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A: This is a school level decision. Records should be locked &amp; kept from unintentional discovery. Consider putting together a FERPA-compliant recordkeeping consent form.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E42CAE-857A-798B-4668-107C91EC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" r="29653" b="-2"/>
          <a:stretch/>
        </p:blipFill>
        <p:spPr>
          <a:xfrm>
            <a:off x="7537704" y="2264989"/>
            <a:ext cx="4654296" cy="45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63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06" y="-1982886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5B0F0A-3283-400A-93F1-79DFAA0DABB6}"/>
              </a:ext>
            </a:extLst>
          </p:cNvPr>
          <p:cNvSpPr txBox="1">
            <a:spLocks/>
          </p:cNvSpPr>
          <p:nvPr/>
        </p:nvSpPr>
        <p:spPr>
          <a:xfrm>
            <a:off x="960120" y="40282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Q: </a:t>
            </a:r>
            <a:r>
              <a:rPr lang="en-US" b="1">
                <a:ea typeface="+mn-lt"/>
                <a:cs typeface="+mn-lt"/>
              </a:rPr>
              <a:t>Are there differences between special education mental health records &amp; general education student mental health records? </a:t>
            </a:r>
            <a:endParaRPr lang="en-US"/>
          </a:p>
          <a:p>
            <a:endParaRPr lang="en-US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02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E77B-C55A-8B2A-D062-378642C4D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" b="15589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972" y="-2125281"/>
            <a:ext cx="6244318" cy="1563989"/>
          </a:xfrm>
        </p:spPr>
        <p:txBody>
          <a:bodyPr>
            <a:normAutofit/>
          </a:bodyPr>
          <a:lstStyle/>
          <a:p>
            <a:r>
              <a:rPr lang="en-US" sz="5100" dirty="0"/>
              <a:t>RecordKeeping #11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7514A3-0FC8-4C26-CE77-19B4CFB48C39}"/>
              </a:ext>
            </a:extLst>
          </p:cNvPr>
          <p:cNvSpPr txBox="1">
            <a:spLocks/>
          </p:cNvSpPr>
          <p:nvPr/>
        </p:nvSpPr>
        <p:spPr>
          <a:xfrm>
            <a:off x="6388552" y="990599"/>
            <a:ext cx="9538608" cy="1563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024" y="3071909"/>
            <a:ext cx="4924426" cy="27954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A: FERPA does not carve out these definitions. Other courts have not defined these parameters.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18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-2323318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562BE4-E182-CF32-A83F-2BF6857160FD}"/>
              </a:ext>
            </a:extLst>
          </p:cNvPr>
          <p:cNvSpPr txBox="1">
            <a:spLocks/>
          </p:cNvSpPr>
          <p:nvPr/>
        </p:nvSpPr>
        <p:spPr>
          <a:xfrm>
            <a:off x="1163356" y="302262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Q: </a:t>
            </a:r>
            <a:r>
              <a:rPr lang="en-US" b="1" dirty="0">
                <a:ea typeface="+mn-lt"/>
                <a:cs typeface="+mn-lt"/>
              </a:rPr>
              <a:t>What happens if mental health records are requested by a lawyer? </a:t>
            </a:r>
            <a:endParaRPr lang="en-US">
              <a:ea typeface="+mn-lt"/>
              <a:cs typeface="+mn-lt"/>
            </a:endParaRPr>
          </a:p>
          <a:p>
            <a:endParaRPr lang="en-US" dirty="0"/>
          </a:p>
          <a:p>
            <a:endParaRPr lang="en-US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06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40" y="-2882900"/>
            <a:ext cx="6553732" cy="1701800"/>
          </a:xfrm>
        </p:spPr>
        <p:txBody>
          <a:bodyPr>
            <a:normAutofit fontScale="90000"/>
          </a:bodyPr>
          <a:lstStyle/>
          <a:p>
            <a:r>
              <a:rPr lang="en-US" sz="6100" dirty="0"/>
              <a:t>RecordKeeping #13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54136F-17D7-BEE4-4744-F4AAC9ED7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4" r="57274" b="6250"/>
          <a:stretch/>
        </p:blipFill>
        <p:spPr>
          <a:xfrm>
            <a:off x="20" y="10"/>
            <a:ext cx="4657324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2D35BB-7BCD-0422-6471-DB9BD9E2B669}"/>
              </a:ext>
            </a:extLst>
          </p:cNvPr>
          <p:cNvSpPr txBox="1">
            <a:spLocks/>
          </p:cNvSpPr>
          <p:nvPr/>
        </p:nvSpPr>
        <p:spPr>
          <a:xfrm>
            <a:off x="5300810" y="563189"/>
            <a:ext cx="6553732" cy="170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100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A: Ensure there is a FERPA-compliant authorization, and there are still caveats.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95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9" y="-2296505"/>
            <a:ext cx="6602718" cy="1701800"/>
          </a:xfrm>
        </p:spPr>
        <p:txBody>
          <a:bodyPr>
            <a:normAutofit fontScale="90000"/>
          </a:bodyPr>
          <a:lstStyle/>
          <a:p>
            <a:r>
              <a:rPr lang="en-US" sz="6100" dirty="0"/>
              <a:t>RecordKeeping #14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ECBED5-21E9-4E6B-BCF7-8B4E39079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51" r="1384" b="-3"/>
          <a:stretch/>
        </p:blipFill>
        <p:spPr>
          <a:xfrm>
            <a:off x="20" y="10"/>
            <a:ext cx="4657324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733752-8EA5-EAE9-B80C-ED019EFBC15E}"/>
              </a:ext>
            </a:extLst>
          </p:cNvPr>
          <p:cNvSpPr txBox="1">
            <a:spLocks/>
          </p:cNvSpPr>
          <p:nvPr/>
        </p:nvSpPr>
        <p:spPr>
          <a:xfrm>
            <a:off x="5123312" y="281594"/>
            <a:ext cx="6602718" cy="170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100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Q: </a:t>
            </a:r>
            <a:r>
              <a:rPr lang="en-US" b="1" dirty="0">
                <a:ea typeface="+mn-lt"/>
                <a:cs typeface="+mn-lt"/>
              </a:rPr>
              <a:t>How should documentation of mandatory reporting be handled? </a:t>
            </a:r>
            <a:endParaRPr lang="en-US" dirty="0">
              <a:ea typeface="+mn-lt"/>
              <a:cs typeface="+mn-lt"/>
            </a:endParaRPr>
          </a:p>
          <a:p>
            <a:endParaRPr lang="en-US" dirty="0"/>
          </a:p>
          <a:p>
            <a:endParaRPr lang="en-US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3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18B2F-2538-1D36-4BA4-B1D3DBB96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97" b="86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Required</a:t>
            </a:r>
          </a:p>
        </p:txBody>
      </p:sp>
    </p:spTree>
    <p:extLst>
      <p:ext uri="{BB962C8B-B14F-4D97-AF65-F5344CB8AC3E}">
        <p14:creationId xmlns:p14="http://schemas.microsoft.com/office/powerpoint/2010/main" val="19405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6994" y="-2090268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C37A7B-92B9-D2E2-0AE1-C6A8CFB23B7A}"/>
              </a:ext>
            </a:extLst>
          </p:cNvPr>
          <p:cNvSpPr txBox="1">
            <a:spLocks/>
          </p:cNvSpPr>
          <p:nvPr/>
        </p:nvSpPr>
        <p:spPr>
          <a:xfrm>
            <a:off x="1112520" y="369463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A: Ensure there is a school-wide process in place, and have a process for interviews as well.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29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3565" y="-2712557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#16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CC211-8C79-9A84-F361-5AA9B35CC0F0}"/>
              </a:ext>
            </a:extLst>
          </p:cNvPr>
          <p:cNvSpPr txBox="1">
            <a:spLocks/>
          </p:cNvSpPr>
          <p:nvPr/>
        </p:nvSpPr>
        <p:spPr>
          <a:xfrm>
            <a:off x="960120" y="294682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Q: </a:t>
            </a:r>
            <a:r>
              <a:rPr lang="en-US" b="1" dirty="0">
                <a:ea typeface="+mn-lt"/>
                <a:cs typeface="+mn-lt"/>
              </a:rPr>
              <a:t>How can students seek services without parental permission but parents still have access to their mental health records? 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/>
          </a:p>
          <a:p>
            <a:endParaRPr lang="en-US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26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8166" y="-2164288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1B2EA1-4626-A4B0-F033-B5677FB16BE3}"/>
              </a:ext>
            </a:extLst>
          </p:cNvPr>
          <p:cNvSpPr txBox="1">
            <a:spLocks/>
          </p:cNvSpPr>
          <p:nvPr/>
        </p:nvSpPr>
        <p:spPr>
          <a:xfrm>
            <a:off x="1194162" y="40282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A: Schools should be clear to both students and custodial guardians &amp; parents that students have the rights to request services, and custodial parents and guardians have the rights to educational records.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089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1580" y="-2712557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05C499-1372-4C2E-D2A5-721B43612820}"/>
              </a:ext>
            </a:extLst>
          </p:cNvPr>
          <p:cNvSpPr txBox="1">
            <a:spLocks/>
          </p:cNvSpPr>
          <p:nvPr/>
        </p:nvSpPr>
        <p:spPr>
          <a:xfrm>
            <a:off x="960120" y="381082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Q: </a:t>
            </a:r>
            <a:r>
              <a:rPr lang="en-US" b="1" dirty="0">
                <a:ea typeface="+mn-lt"/>
                <a:cs typeface="+mn-lt"/>
              </a:rPr>
              <a:t>What happens to mental health records after a clinician leaves? Or a student graduates? 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/>
          </a:p>
          <a:p>
            <a:endParaRPr lang="en-US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29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883" y="-1930400"/>
            <a:ext cx="7128446" cy="1701800"/>
          </a:xfrm>
        </p:spPr>
        <p:txBody>
          <a:bodyPr>
            <a:normAutofit/>
          </a:bodyPr>
          <a:lstStyle/>
          <a:p>
            <a:r>
              <a:rPr lang="en-US" sz="6100" dirty="0"/>
              <a:t>RecordKeeping #19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4392C8-3EBD-789B-F7D5-EC6E5118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66" r="29248" b="-2"/>
          <a:stretch/>
        </p:blipFill>
        <p:spPr>
          <a:xfrm>
            <a:off x="20" y="10"/>
            <a:ext cx="4657324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1EC163-D550-E4C1-F2AA-AF434BF47A65}"/>
              </a:ext>
            </a:extLst>
          </p:cNvPr>
          <p:cNvSpPr txBox="1">
            <a:spLocks/>
          </p:cNvSpPr>
          <p:nvPr/>
        </p:nvSpPr>
        <p:spPr>
          <a:xfrm>
            <a:off x="5159297" y="281594"/>
            <a:ext cx="11250918" cy="170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100" dirty="0"/>
              <a:t>RecordKeeping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A: </a:t>
            </a:r>
            <a:r>
              <a:rPr lang="en-US" b="1" dirty="0">
                <a:ea typeface="+mn-lt"/>
                <a:cs typeface="+mn-lt"/>
              </a:rPr>
              <a:t>Follow the State Archives Records Retention Schedule. Sole possession continues after clinician death.</a:t>
            </a:r>
            <a:endParaRPr lang="en-US" dirty="0">
              <a:ea typeface="+mn-lt"/>
              <a:cs typeface="+mn-lt"/>
            </a:endParaRPr>
          </a:p>
          <a:p>
            <a:endParaRPr lang="en-US" dirty="0"/>
          </a:p>
          <a:p>
            <a:endParaRPr lang="en-US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19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RecordKeeping Etc.....</a:t>
            </a:r>
          </a:p>
        </p:txBody>
      </p:sp>
      <p:graphicFrame>
        <p:nvGraphicFramePr>
          <p:cNvPr id="13" name="Content Placeholder 2" descr="Record keeping topics">
            <a:extLst>
              <a:ext uri="{FF2B5EF4-FFF2-40B4-BE49-F238E27FC236}">
                <a16:creationId xmlns:a16="http://schemas.microsoft.com/office/drawing/2014/main" id="{9ACD0B28-5C62-91A7-7E64-9D228849B2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037007"/>
              </p:ext>
            </p:extLst>
          </p:nvPr>
        </p:nvGraphicFramePr>
        <p:xfrm>
          <a:off x="960120" y="2587752"/>
          <a:ext cx="10268712" cy="359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2820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5BF762A-1DF9-4899-8380-E835EBFD3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t="14264" r="9091" b="9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10">
            <a:extLst>
              <a:ext uri="{FF2B5EF4-FFF2-40B4-BE49-F238E27FC236}">
                <a16:creationId xmlns:a16="http://schemas.microsoft.com/office/drawing/2014/main" id="{CC146B38-3E4E-4A67-91CF-55DBCC51B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3067" y="613608"/>
            <a:ext cx="8044107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FEAFE-B0C8-41FC-8540-B8663370B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86113" y="1220999"/>
            <a:ext cx="6851188" cy="11519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Reflections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5A52C31-9759-4727-8C34-0F148CE94F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587206" y="2448453"/>
            <a:ext cx="6859199" cy="2944652"/>
          </a:xfrm>
        </p:spPr>
        <p:txBody>
          <a:bodyPr>
            <a:normAutofit fontScale="92500" lnSpcReduction="10000"/>
          </a:bodyPr>
          <a:lstStyle/>
          <a:p>
            <a:endParaRPr lang="en-US" sz="1800">
              <a:solidFill>
                <a:srgbClr val="FFFFFF"/>
              </a:solidFill>
            </a:endParaRPr>
          </a:p>
          <a:p>
            <a:pPr algn="ctr"/>
            <a:endParaRPr lang="en-US" sz="2800" dirty="0">
              <a:solidFill>
                <a:srgbClr val="FFFFFF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2800" dirty="0">
                <a:ea typeface="+mn-lt"/>
                <a:cs typeface="+mn-lt"/>
              </a:rPr>
              <a:t>What do your referrals tell us about what our students</a:t>
            </a:r>
            <a:r>
              <a:rPr lang="en-US" sz="2800">
                <a:ea typeface="+mn-lt"/>
                <a:cs typeface="+mn-lt"/>
              </a:rPr>
              <a:t> need &amp; what kinds of students are being referred?</a:t>
            </a:r>
            <a:endParaRPr lang="en-US"/>
          </a:p>
          <a:p>
            <a:pPr lvl="1"/>
            <a:endParaRPr lang="en-US">
              <a:solidFill>
                <a:srgbClr val="FFFFFF"/>
              </a:solidFill>
            </a:endParaRPr>
          </a:p>
          <a:p>
            <a:pPr lvl="1"/>
            <a:endParaRPr lang="en-US">
              <a:solidFill>
                <a:srgbClr val="FFFFFF"/>
              </a:solidFill>
            </a:endParaRPr>
          </a:p>
          <a:p>
            <a:pPr lvl="1"/>
            <a:endParaRPr lang="en-US">
              <a:solidFill>
                <a:srgbClr val="FFFFFF"/>
              </a:solidFill>
            </a:endParaRPr>
          </a:p>
          <a:p>
            <a:pPr lvl="1"/>
            <a:endParaRPr lang="en-US">
              <a:solidFill>
                <a:srgbClr val="FFFFFF"/>
              </a:solidFill>
            </a:endParaRPr>
          </a:p>
          <a:p>
            <a:pPr lvl="1"/>
            <a:endParaRPr lang="en-US">
              <a:solidFill>
                <a:srgbClr val="FFFFFF"/>
              </a:solidFill>
            </a:endParaRPr>
          </a:p>
          <a:p>
            <a:pPr lvl="1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17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Referrals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400"/>
              <a:t>Who</a:t>
            </a:r>
          </a:p>
          <a:p>
            <a:pPr>
              <a:lnSpc>
                <a:spcPct val="91000"/>
              </a:lnSpc>
            </a:pPr>
            <a:r>
              <a:rPr lang="en-US" sz="2400"/>
              <a:t>What-Medium</a:t>
            </a:r>
          </a:p>
          <a:p>
            <a:pPr>
              <a:lnSpc>
                <a:spcPct val="91000"/>
              </a:lnSpc>
            </a:pPr>
            <a:r>
              <a:rPr lang="en-US" sz="2400"/>
              <a:t>How Often</a:t>
            </a:r>
          </a:p>
          <a:p>
            <a:pPr>
              <a:lnSpc>
                <a:spcPct val="91000"/>
              </a:lnSpc>
            </a:pPr>
            <a:r>
              <a:rPr lang="en-US" sz="2400"/>
              <a:t>How is it communicated</a:t>
            </a:r>
          </a:p>
          <a:p>
            <a:pPr marL="457200" indent="-457200">
              <a:lnSpc>
                <a:spcPct val="91000"/>
              </a:lnSpc>
              <a:buChar char="•"/>
            </a:pPr>
            <a:r>
              <a:rPr lang="en-US" sz="2400"/>
              <a:t>Confidentiality</a:t>
            </a:r>
          </a:p>
          <a:p>
            <a:pPr marL="457200" indent="-457200">
              <a:lnSpc>
                <a:spcPct val="91000"/>
              </a:lnSpc>
              <a:buChar char="•"/>
            </a:pPr>
            <a:r>
              <a:rPr lang="en-US" sz="2400"/>
              <a:t>Internal</a:t>
            </a:r>
          </a:p>
          <a:p>
            <a:pPr marL="457200" indent="-457200">
              <a:lnSpc>
                <a:spcPct val="91000"/>
              </a:lnSpc>
              <a:buChar char="•"/>
            </a:pPr>
            <a:r>
              <a:rPr lang="en-US" sz="2400"/>
              <a:t>External</a:t>
            </a:r>
          </a:p>
        </p:txBody>
      </p:sp>
      <p:pic>
        <p:nvPicPr>
          <p:cNvPr id="7" name="Picture 4" descr="Different colored question marks">
            <a:extLst>
              <a:ext uri="{FF2B5EF4-FFF2-40B4-BE49-F238E27FC236}">
                <a16:creationId xmlns:a16="http://schemas.microsoft.com/office/drawing/2014/main" id="{DB03DA22-E45D-970F-FF56-C639C63F0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28" r="25558" b="-2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5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Referrals &amp; </a:t>
            </a:r>
            <a:endParaRPr lang="en-US"/>
          </a:p>
        </p:txBody>
      </p:sp>
      <p:graphicFrame>
        <p:nvGraphicFramePr>
          <p:cNvPr id="5" name="Content Placeholder 2" descr="Questions to ask about referrals">
            <a:extLst>
              <a:ext uri="{FF2B5EF4-FFF2-40B4-BE49-F238E27FC236}">
                <a16:creationId xmlns:a16="http://schemas.microsoft.com/office/drawing/2014/main" id="{FFF1959C-8607-EE19-392A-1D4AB87043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636440"/>
              </p:ext>
            </p:extLst>
          </p:nvPr>
        </p:nvGraphicFramePr>
        <p:xfrm>
          <a:off x="960120" y="2587752"/>
          <a:ext cx="10268712" cy="359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301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1D525-6E41-505F-B5AC-0252336BD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681454"/>
            <a:ext cx="10268712" cy="1550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5406886"/>
            <a:ext cx="10268712" cy="628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Refer to FERPA training</a:t>
            </a:r>
          </a:p>
        </p:txBody>
      </p:sp>
    </p:spTree>
    <p:extLst>
      <p:ext uri="{BB962C8B-B14F-4D97-AF65-F5344CB8AC3E}">
        <p14:creationId xmlns:p14="http://schemas.microsoft.com/office/powerpoint/2010/main" val="372173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06" y="-2530331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#1</a:t>
            </a: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5A03AB-2521-3B00-C0BF-2EEC8408BEE0}"/>
              </a:ext>
            </a:extLst>
          </p:cNvPr>
          <p:cNvSpPr txBox="1">
            <a:spLocks/>
          </p:cNvSpPr>
          <p:nvPr/>
        </p:nvSpPr>
        <p:spPr>
          <a:xfrm>
            <a:off x="802278" y="282102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pic>
        <p:nvPicPr>
          <p:cNvPr id="4" name="Picture 5" descr="A photo of a folder">
            <a:extLst>
              <a:ext uri="{FF2B5EF4-FFF2-40B4-BE49-F238E27FC236}">
                <a16:creationId xmlns:a16="http://schemas.microsoft.com/office/drawing/2014/main" id="{D9ABD8CF-2B0A-E2DD-FB85-C29A3552F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521" r="12270" b="-2"/>
          <a:stretch/>
        </p:blipFill>
        <p:spPr>
          <a:xfrm>
            <a:off x="-3048" y="2264988"/>
            <a:ext cx="4370832" cy="39521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426" y="2587625"/>
            <a:ext cx="6223961" cy="3317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200" dirty="0"/>
              <a:t>Who</a:t>
            </a:r>
          </a:p>
          <a:p>
            <a:pPr marL="457200" indent="-457200">
              <a:lnSpc>
                <a:spcPct val="91000"/>
              </a:lnSpc>
              <a:buChar char="•"/>
            </a:pPr>
            <a:r>
              <a:rPr lang="en-US" sz="2200" dirty="0"/>
              <a:t>(starts the records</a:t>
            </a:r>
          </a:p>
          <a:p>
            <a:pPr marL="457200" indent="-457200">
              <a:lnSpc>
                <a:spcPct val="91000"/>
              </a:lnSpc>
              <a:buChar char="•"/>
            </a:pPr>
            <a:r>
              <a:rPr lang="en-US" sz="2200" dirty="0"/>
              <a:t>(maintains the records)</a:t>
            </a:r>
          </a:p>
          <a:p>
            <a:pPr marL="457200" indent="-457200">
              <a:lnSpc>
                <a:spcPct val="91000"/>
              </a:lnSpc>
              <a:buChar char="•"/>
            </a:pPr>
            <a:r>
              <a:rPr lang="en-US" sz="2200" dirty="0"/>
              <a:t>(can access the records)</a:t>
            </a:r>
          </a:p>
          <a:p>
            <a:pPr>
              <a:lnSpc>
                <a:spcPct val="91000"/>
              </a:lnSpc>
            </a:pPr>
            <a:r>
              <a:rPr lang="en-US" sz="2200" dirty="0"/>
              <a:t>Where</a:t>
            </a:r>
          </a:p>
          <a:p>
            <a:pPr>
              <a:lnSpc>
                <a:spcPct val="91000"/>
              </a:lnSpc>
            </a:pPr>
            <a:r>
              <a:rPr lang="en-US" sz="2200" dirty="0"/>
              <a:t>For How Long</a:t>
            </a:r>
          </a:p>
          <a:p>
            <a:pPr>
              <a:lnSpc>
                <a:spcPct val="91000"/>
              </a:lnSpc>
            </a:pPr>
            <a:r>
              <a:rPr lang="en-US" sz="2200" dirty="0"/>
              <a:t>Consent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2EDD5-AD47-CE24-003A-023708125B01}"/>
              </a:ext>
            </a:extLst>
          </p:cNvPr>
          <p:cNvSpPr txBox="1"/>
          <p:nvPr/>
        </p:nvSpPr>
        <p:spPr>
          <a:xfrm>
            <a:off x="2078376" y="6017122"/>
            <a:ext cx="228940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9930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06" y="-2196786"/>
            <a:ext cx="10268712" cy="1700784"/>
          </a:xfrm>
        </p:spPr>
        <p:txBody>
          <a:bodyPr/>
          <a:lstStyle/>
          <a:p>
            <a:r>
              <a:rPr lang="en-US" dirty="0"/>
              <a:t>RecordKeeping #2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B16E24-3D8D-75A0-C1D7-B8A261C8EC86}"/>
              </a:ext>
            </a:extLst>
          </p:cNvPr>
          <p:cNvSpPr txBox="1">
            <a:spLocks/>
          </p:cNvSpPr>
          <p:nvPr/>
        </p:nvSpPr>
        <p:spPr>
          <a:xfrm>
            <a:off x="753291" y="372242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RecordKeeping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Mental Health</a:t>
            </a:r>
          </a:p>
          <a:p>
            <a:pPr marL="457200" indent="-457200">
              <a:buChar char="•"/>
            </a:pPr>
            <a:r>
              <a:rPr lang="en-US" dirty="0"/>
              <a:t>Threat Assessment &amp; Findings</a:t>
            </a:r>
          </a:p>
          <a:p>
            <a:pPr marL="457200" indent="-457200">
              <a:buChar char="•"/>
            </a:pPr>
            <a:r>
              <a:rPr lang="en-US" dirty="0"/>
              <a:t>Suicide Assessment &amp; Findings</a:t>
            </a:r>
          </a:p>
          <a:p>
            <a:pPr marL="457200" indent="-457200">
              <a:buChar char="•"/>
            </a:pPr>
            <a:r>
              <a:rPr lang="en-US" dirty="0"/>
              <a:t>Crisis Response &amp; Findings</a:t>
            </a:r>
          </a:p>
          <a:p>
            <a:r>
              <a:rPr lang="en-US" dirty="0"/>
              <a:t>Nursing &amp; Mental Health</a:t>
            </a:r>
          </a:p>
          <a:p>
            <a:r>
              <a:rPr lang="en-US" dirty="0"/>
              <a:t>SPED &amp; Mental Health</a:t>
            </a:r>
          </a:p>
          <a:p>
            <a:r>
              <a:rPr lang="en-US" dirty="0"/>
              <a:t>DHS &amp; Mental Health</a:t>
            </a:r>
          </a:p>
          <a:p>
            <a:r>
              <a:rPr lang="en-US" dirty="0"/>
              <a:t>Outside Records from all the above</a:t>
            </a:r>
          </a:p>
        </p:txBody>
      </p:sp>
    </p:spTree>
    <p:extLst>
      <p:ext uri="{BB962C8B-B14F-4D97-AF65-F5344CB8AC3E}">
        <p14:creationId xmlns:p14="http://schemas.microsoft.com/office/powerpoint/2010/main" val="2270311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9" y="-1968186"/>
            <a:ext cx="10268712" cy="1700784"/>
          </a:xfrm>
        </p:spPr>
        <p:txBody>
          <a:bodyPr/>
          <a:lstStyle/>
          <a:p>
            <a:r>
              <a:rPr lang="en-US" dirty="0"/>
              <a:t>RecordKeeping #3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202639-A117-D7C8-E16D-3D504BA230A8}"/>
              </a:ext>
            </a:extLst>
          </p:cNvPr>
          <p:cNvSpPr txBox="1">
            <a:spLocks/>
          </p:cNvSpPr>
          <p:nvPr/>
        </p:nvSpPr>
        <p:spPr>
          <a:xfrm>
            <a:off x="785949" y="309783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-Mental Health Records </a:t>
            </a:r>
          </a:p>
          <a:p>
            <a:r>
              <a:rPr lang="en-US" dirty="0"/>
              <a:t>-Education Records</a:t>
            </a:r>
          </a:p>
          <a:p>
            <a:r>
              <a:rPr lang="en-US" dirty="0"/>
              <a:t>-Sole Possession</a:t>
            </a:r>
          </a:p>
          <a:p>
            <a:r>
              <a:rPr lang="en-US" dirty="0"/>
              <a:t>-Minimum Necessary</a:t>
            </a:r>
          </a:p>
          <a:p>
            <a:r>
              <a:rPr lang="en-US" dirty="0"/>
              <a:t>-Treatment Records </a:t>
            </a:r>
          </a:p>
          <a:p>
            <a:r>
              <a:rPr lang="en-US" dirty="0"/>
              <a:t>-Legitimate Educational Interest</a:t>
            </a:r>
          </a:p>
          <a:p>
            <a:r>
              <a:rPr lang="en-US" dirty="0"/>
              <a:t>-Confidentiality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32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EC7-0777-5A0C-00D5-9EF3FE4C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763" y="-2233489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RecordKeeping #4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1669AE-771D-F80F-47DD-9F3E7043852D}"/>
              </a:ext>
            </a:extLst>
          </p:cNvPr>
          <p:cNvSpPr txBox="1">
            <a:spLocks/>
          </p:cNvSpPr>
          <p:nvPr/>
        </p:nvSpPr>
        <p:spPr>
          <a:xfrm>
            <a:off x="960120" y="40282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65B5-568B-9C74-721D-CBBEC195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Q: What is the difference between mental health records &amp; educational records?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9480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uxtaposeVTI">
  <a:themeElements>
    <a:clrScheme name="AnalogousFromLightSeed_2SEEDS">
      <a:dk1>
        <a:srgbClr val="000000"/>
      </a:dk1>
      <a:lt1>
        <a:srgbClr val="FFFFFF"/>
      </a:lt1>
      <a:dk2>
        <a:srgbClr val="41242B"/>
      </a:dk2>
      <a:lt2>
        <a:srgbClr val="E2E8E7"/>
      </a:lt2>
      <a:accent1>
        <a:srgbClr val="E94F72"/>
      </a:accent1>
      <a:accent2>
        <a:srgbClr val="ED6FC0"/>
      </a:accent2>
      <a:accent3>
        <a:srgbClr val="ED886F"/>
      </a:accent3>
      <a:accent4>
        <a:srgbClr val="B4A43D"/>
      </a:accent4>
      <a:accent5>
        <a:srgbClr val="92AC51"/>
      </a:accent5>
      <a:accent6>
        <a:srgbClr val="60B63B"/>
      </a:accent6>
      <a:hlink>
        <a:srgbClr val="568E82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EF87798F71BB4990F05A59C20D10FA" ma:contentTypeVersion="11" ma:contentTypeDescription="Create a new document." ma:contentTypeScope="" ma:versionID="3e60d4d317ab01359cce9e365affd371">
  <xsd:schema xmlns:xsd="http://www.w3.org/2001/XMLSchema" xmlns:xs="http://www.w3.org/2001/XMLSchema" xmlns:p="http://schemas.microsoft.com/office/2006/metadata/properties" xmlns:ns3="55bc3a76-4ffa-4ae8-9bdf-bca8a247d116" xmlns:ns4="c988c290-2ff8-427c-8bb1-e98cfcb76c03" targetNamespace="http://schemas.microsoft.com/office/2006/metadata/properties" ma:root="true" ma:fieldsID="acaaf8f5c08e656491575fc59b80aa43" ns3:_="" ns4:_="">
    <xsd:import namespace="55bc3a76-4ffa-4ae8-9bdf-bca8a247d116"/>
    <xsd:import namespace="c988c290-2ff8-427c-8bb1-e98cfcb76c0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c3a76-4ffa-4ae8-9bdf-bca8a247d1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8c290-2ff8-427c-8bb1-e98cfcb76c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5DB2BE-8A32-4AFA-9B2D-0EF72E24D6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93E93C-BC21-442A-BFA2-69DE6C9DCB54}">
  <ds:schemaRefs>
    <ds:schemaRef ds:uri="55bc3a76-4ffa-4ae8-9bdf-bca8a247d116"/>
    <ds:schemaRef ds:uri="c988c290-2ff8-427c-8bb1-e98cfcb76c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C5A7B4E-AA41-4777-B605-0990B434A2BB}">
  <ds:schemaRefs>
    <ds:schemaRef ds:uri="55bc3a76-4ffa-4ae8-9bdf-bca8a247d116"/>
    <ds:schemaRef ds:uri="c988c290-2ff8-427c-8bb1-e98cfcb76c0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1057</Words>
  <Application>Microsoft Office PowerPoint</Application>
  <PresentationFormat>Widescreen</PresentationFormat>
  <Paragraphs>168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Franklin Gothic Demi Cond</vt:lpstr>
      <vt:lpstr>Franklin Gothic Medium</vt:lpstr>
      <vt:lpstr>Impact</vt:lpstr>
      <vt:lpstr>Wingdings</vt:lpstr>
      <vt:lpstr>JuxtaposeVTI</vt:lpstr>
      <vt:lpstr>Main Event</vt:lpstr>
      <vt:lpstr>Mental Health Program Plan </vt:lpstr>
      <vt:lpstr>Required</vt:lpstr>
      <vt:lpstr>Referrals</vt:lpstr>
      <vt:lpstr>Referrals &amp; </vt:lpstr>
      <vt:lpstr>RecordKeeping</vt:lpstr>
      <vt:lpstr>RecordKeeping #1</vt:lpstr>
      <vt:lpstr>RecordKeeping #2</vt:lpstr>
      <vt:lpstr>RecordKeeping #3</vt:lpstr>
      <vt:lpstr>RecordKeeping #4</vt:lpstr>
      <vt:lpstr>RecordKeeping #5</vt:lpstr>
      <vt:lpstr>RecordKeeping #6</vt:lpstr>
      <vt:lpstr>RecordKeeping #7</vt:lpstr>
      <vt:lpstr>RecordKeeping #8</vt:lpstr>
      <vt:lpstr>RecordKeeping #9</vt:lpstr>
      <vt:lpstr>RecordKeeping #10</vt:lpstr>
      <vt:lpstr>RecordKeeping #11</vt:lpstr>
      <vt:lpstr>RecordKeeping #12</vt:lpstr>
      <vt:lpstr>RecordKeeping #13</vt:lpstr>
      <vt:lpstr>RecordKeeping #14</vt:lpstr>
      <vt:lpstr>RecordKeeping #15</vt:lpstr>
      <vt:lpstr>RecordKeeping #16</vt:lpstr>
      <vt:lpstr>RecordKeeping #17</vt:lpstr>
      <vt:lpstr>RecordKeeping #18</vt:lpstr>
      <vt:lpstr>RecordKeeping #19</vt:lpstr>
      <vt:lpstr>RecordKeeping Etc.....</vt:lpstr>
      <vt:lpstr>Reflections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Vigil, Raena</cp:lastModifiedBy>
  <cp:revision>219</cp:revision>
  <dcterms:created xsi:type="dcterms:W3CDTF">2022-05-31T17:18:32Z</dcterms:created>
  <dcterms:modified xsi:type="dcterms:W3CDTF">2023-07-06T16:25:08Z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0x01010015EF87798F71BB4990F05A59C20D10FA</vt:lpwstr>
  </property>
</Properties>
</file>