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48" r:id="rId2"/>
  </p:sldMasterIdLst>
  <p:notesMasterIdLst>
    <p:notesMasterId r:id="rId13"/>
  </p:notesMasterIdLst>
  <p:sldIdLst>
    <p:sldId id="256" r:id="rId3"/>
    <p:sldId id="265" r:id="rId4"/>
    <p:sldId id="257" r:id="rId5"/>
    <p:sldId id="261" r:id="rId6"/>
    <p:sldId id="259" r:id="rId7"/>
    <p:sldId id="263" r:id="rId8"/>
    <p:sldId id="260" r:id="rId9"/>
    <p:sldId id="258"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5B545-96CF-72EA-2A13-E65894CEA311}" v="12" dt="2022-07-14T18:43:51.667"/>
    <p1510:client id="{3AE90D7A-F978-8518-76FB-0983D39EE898}" v="22" dt="2022-06-20T20:28:53.008"/>
    <p1510:client id="{DCDD441E-57EE-4A37-AE97-E9DD91CB9A72}" v="338" dt="2022-05-31T17:42:09.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51" d="100"/>
          <a:sy n="51" d="100"/>
        </p:scale>
        <p:origin x="1758" y="1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ch, Betsy" userId="S::basch_b@cde.state.co.us::2db3f927-bb5d-43b2-a53d-623f816604f6" providerId="AD" clId="Web-{3335B545-96CF-72EA-2A13-E65894CEA311}"/>
    <pc:docChg chg="addSld modSld sldOrd">
      <pc:chgData name="Basch, Betsy" userId="S::basch_b@cde.state.co.us::2db3f927-bb5d-43b2-a53d-623f816604f6" providerId="AD" clId="Web-{3335B545-96CF-72EA-2A13-E65894CEA311}" dt="2022-07-14T18:43:49.432" v="325" actId="20577"/>
      <pc:docMkLst>
        <pc:docMk/>
      </pc:docMkLst>
      <pc:sldChg chg="modNotes">
        <pc:chgData name="Basch, Betsy" userId="S::basch_b@cde.state.co.us::2db3f927-bb5d-43b2-a53d-623f816604f6" providerId="AD" clId="Web-{3335B545-96CF-72EA-2A13-E65894CEA311}" dt="2022-07-14T18:25:42.527" v="81"/>
        <pc:sldMkLst>
          <pc:docMk/>
          <pc:sldMk cId="2039656335" sldId="257"/>
        </pc:sldMkLst>
      </pc:sldChg>
      <pc:sldChg chg="modNotes">
        <pc:chgData name="Basch, Betsy" userId="S::basch_b@cde.state.co.us::2db3f927-bb5d-43b2-a53d-623f816604f6" providerId="AD" clId="Web-{3335B545-96CF-72EA-2A13-E65894CEA311}" dt="2022-07-14T18:43:28.041" v="322"/>
        <pc:sldMkLst>
          <pc:docMk/>
          <pc:sldMk cId="3283996000" sldId="258"/>
        </pc:sldMkLst>
      </pc:sldChg>
      <pc:sldChg chg="modNotes">
        <pc:chgData name="Basch, Betsy" userId="S::basch_b@cde.state.co.us::2db3f927-bb5d-43b2-a53d-623f816604f6" providerId="AD" clId="Web-{3335B545-96CF-72EA-2A13-E65894CEA311}" dt="2022-07-14T18:34:34.972" v="206"/>
        <pc:sldMkLst>
          <pc:docMk/>
          <pc:sldMk cId="3721737092" sldId="259"/>
        </pc:sldMkLst>
      </pc:sldChg>
      <pc:sldChg chg="modNotes">
        <pc:chgData name="Basch, Betsy" userId="S::basch_b@cde.state.co.us::2db3f927-bb5d-43b2-a53d-623f816604f6" providerId="AD" clId="Web-{3335B545-96CF-72EA-2A13-E65894CEA311}" dt="2022-07-14T18:43:14.072" v="312"/>
        <pc:sldMkLst>
          <pc:docMk/>
          <pc:sldMk cId="3633256074" sldId="260"/>
        </pc:sldMkLst>
      </pc:sldChg>
      <pc:sldChg chg="modNotes">
        <pc:chgData name="Basch, Betsy" userId="S::basch_b@cde.state.co.us::2db3f927-bb5d-43b2-a53d-623f816604f6" providerId="AD" clId="Web-{3335B545-96CF-72EA-2A13-E65894CEA311}" dt="2022-07-14T18:26:11.574" v="88"/>
        <pc:sldMkLst>
          <pc:docMk/>
          <pc:sldMk cId="3637720412" sldId="261"/>
        </pc:sldMkLst>
      </pc:sldChg>
      <pc:sldChg chg="modSp">
        <pc:chgData name="Basch, Betsy" userId="S::basch_b@cde.state.co.us::2db3f927-bb5d-43b2-a53d-623f816604f6" providerId="AD" clId="Web-{3335B545-96CF-72EA-2A13-E65894CEA311}" dt="2022-07-14T18:43:49.432" v="325" actId="20577"/>
        <pc:sldMkLst>
          <pc:docMk/>
          <pc:sldMk cId="2559113057" sldId="262"/>
        </pc:sldMkLst>
        <pc:spChg chg="mod">
          <ac:chgData name="Basch, Betsy" userId="S::basch_b@cde.state.co.us::2db3f927-bb5d-43b2-a53d-623f816604f6" providerId="AD" clId="Web-{3335B545-96CF-72EA-2A13-E65894CEA311}" dt="2022-07-14T18:43:49.432" v="325" actId="20577"/>
          <ac:spMkLst>
            <pc:docMk/>
            <pc:sldMk cId="2559113057" sldId="262"/>
            <ac:spMk id="2" creationId="{80979EC7-0777-5A0C-00D5-9EF3FE4CC1CC}"/>
          </ac:spMkLst>
        </pc:spChg>
      </pc:sldChg>
      <pc:sldChg chg="modNotes">
        <pc:chgData name="Basch, Betsy" userId="S::basch_b@cde.state.co.us::2db3f927-bb5d-43b2-a53d-623f816604f6" providerId="AD" clId="Web-{3335B545-96CF-72EA-2A13-E65894CEA311}" dt="2022-07-14T18:35:04.816" v="232"/>
        <pc:sldMkLst>
          <pc:docMk/>
          <pc:sldMk cId="275531407" sldId="263"/>
        </pc:sldMkLst>
      </pc:sldChg>
      <pc:sldChg chg="add ord modNotes">
        <pc:chgData name="Basch, Betsy" userId="S::basch_b@cde.state.co.us::2db3f927-bb5d-43b2-a53d-623f816604f6" providerId="AD" clId="Web-{3335B545-96CF-72EA-2A13-E65894CEA311}" dt="2022-07-14T18:24:08.494" v="36"/>
        <pc:sldMkLst>
          <pc:docMk/>
          <pc:sldMk cId="3045708941" sldId="265"/>
        </pc:sldMkLst>
      </pc:sldChg>
    </pc:docChg>
  </pc:docChgLst>
  <pc:docChgLst>
    <pc:chgData name="Basch, Betsy" userId="S::basch_b@cde.state.co.us::2db3f927-bb5d-43b2-a53d-623f816604f6" providerId="AD" clId="Web-{3AE90D7A-F978-8518-76FB-0983D39EE898}"/>
    <pc:docChg chg="addSld modSld sldOrd addMainMaster">
      <pc:chgData name="Basch, Betsy" userId="S::basch_b@cde.state.co.us::2db3f927-bb5d-43b2-a53d-623f816604f6" providerId="AD" clId="Web-{3AE90D7A-F978-8518-76FB-0983D39EE898}" dt="2022-06-20T20:28:53.008" v="23" actId="20577"/>
      <pc:docMkLst>
        <pc:docMk/>
      </pc:docMkLst>
      <pc:sldChg chg="modSp add ord">
        <pc:chgData name="Basch, Betsy" userId="S::basch_b@cde.state.co.us::2db3f927-bb5d-43b2-a53d-623f816604f6" providerId="AD" clId="Web-{3AE90D7A-F978-8518-76FB-0983D39EE898}" dt="2022-06-20T20:28:53.008" v="23" actId="20577"/>
        <pc:sldMkLst>
          <pc:docMk/>
          <pc:sldMk cId="2361491653" sldId="264"/>
        </pc:sldMkLst>
        <pc:spChg chg="mod">
          <ac:chgData name="Basch, Betsy" userId="S::basch_b@cde.state.co.us::2db3f927-bb5d-43b2-a53d-623f816604f6" providerId="AD" clId="Web-{3AE90D7A-F978-8518-76FB-0983D39EE898}" dt="2022-06-20T20:28:53.008" v="23" actId="20577"/>
          <ac:spMkLst>
            <pc:docMk/>
            <pc:sldMk cId="2361491653" sldId="264"/>
            <ac:spMk id="17" creationId="{35A52C31-9759-4727-8C34-0F148CE94F76}"/>
          </ac:spMkLst>
        </pc:spChg>
      </pc:sldChg>
      <pc:sldMasterChg chg="add addSldLayout">
        <pc:chgData name="Basch, Betsy" userId="S::basch_b@cde.state.co.us::2db3f927-bb5d-43b2-a53d-623f816604f6" providerId="AD" clId="Web-{3AE90D7A-F978-8518-76FB-0983D39EE898}" dt="2022-06-20T20:27:01.880" v="0"/>
        <pc:sldMasterMkLst>
          <pc:docMk/>
          <pc:sldMasterMk cId="0" sldId="2147483648"/>
        </pc:sldMasterMkLst>
        <pc:sldLayoutChg chg="add">
          <pc:chgData name="Basch, Betsy" userId="S::basch_b@cde.state.co.us::2db3f927-bb5d-43b2-a53d-623f816604f6" providerId="AD" clId="Web-{3AE90D7A-F978-8518-76FB-0983D39EE898}" dt="2022-06-20T20:27:01.880" v="0"/>
          <pc:sldLayoutMkLst>
            <pc:docMk/>
            <pc:sldMasterMk cId="0" sldId="2147483648"/>
            <pc:sldLayoutMk cId="0" sldId="2147483649"/>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0"/>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1"/>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2"/>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3"/>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4"/>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5"/>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6"/>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7"/>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8"/>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59"/>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0"/>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1"/>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3"/>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6"/>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7"/>
          </pc:sldLayoutMkLst>
        </pc:sldLayoutChg>
        <pc:sldLayoutChg chg="add">
          <pc:chgData name="Basch, Betsy" userId="S::basch_b@cde.state.co.us::2db3f927-bb5d-43b2-a53d-623f816604f6" providerId="AD" clId="Web-{3AE90D7A-F978-8518-76FB-0983D39EE898}" dt="2022-06-20T20:27:01.880" v="0"/>
          <pc:sldLayoutMkLst>
            <pc:docMk/>
            <pc:sldMasterMk cId="0" sldId="2147483648"/>
            <pc:sldLayoutMk cId="0" sldId="2147483668"/>
          </pc:sldLayoutMkLst>
        </pc:sldLayoutChg>
      </pc:sldMasterChg>
    </pc:docChg>
  </pc:docChgLst>
  <pc:docChgLst>
    <pc:chgData clId="Web-{DCDD441E-57EE-4A37-AE97-E9DD91CB9A72}"/>
    <pc:docChg chg="modSld">
      <pc:chgData name="" userId="" providerId="" clId="Web-{DCDD441E-57EE-4A37-AE97-E9DD91CB9A72}" dt="2022-05-31T17:19:16.424" v="12" actId="20577"/>
      <pc:docMkLst>
        <pc:docMk/>
      </pc:docMkLst>
      <pc:sldChg chg="modSp">
        <pc:chgData name="" userId="" providerId="" clId="Web-{DCDD441E-57EE-4A37-AE97-E9DD91CB9A72}" dt="2022-05-31T17:19:16.424" v="12" actId="20577"/>
        <pc:sldMkLst>
          <pc:docMk/>
          <pc:sldMk cId="109857222" sldId="256"/>
        </pc:sldMkLst>
        <pc:spChg chg="mod">
          <ac:chgData name="" userId="" providerId="" clId="Web-{DCDD441E-57EE-4A37-AE97-E9DD91CB9A72}" dt="2022-05-31T17:19:16.424" v="12" actId="20577"/>
          <ac:spMkLst>
            <pc:docMk/>
            <pc:sldMk cId="109857222" sldId="256"/>
            <ac:spMk id="2" creationId="{00000000-0000-0000-0000-000000000000}"/>
          </ac:spMkLst>
        </pc:spChg>
      </pc:sldChg>
    </pc:docChg>
  </pc:docChgLst>
  <pc:docChgLst>
    <pc:chgData name="Basch, Betsy" userId="S::basch_b@cde.state.co.us::2db3f927-bb5d-43b2-a53d-623f816604f6" providerId="AD" clId="Web-{DCDD441E-57EE-4A37-AE97-E9DD91CB9A72}"/>
    <pc:docChg chg="addSld modSld sldOrd addMainMaster delMainMaster">
      <pc:chgData name="Basch, Betsy" userId="S::basch_b@cde.state.co.us::2db3f927-bb5d-43b2-a53d-623f816604f6" providerId="AD" clId="Web-{DCDD441E-57EE-4A37-AE97-E9DD91CB9A72}" dt="2022-05-31T17:42:24.646" v="324"/>
      <pc:docMkLst>
        <pc:docMk/>
      </pc:docMkLst>
      <pc:sldChg chg="addSp modSp mod setBg modClrScheme addAnim setClrOvrMap chgLayout">
        <pc:chgData name="Basch, Betsy" userId="S::basch_b@cde.state.co.us::2db3f927-bb5d-43b2-a53d-623f816604f6" providerId="AD" clId="Web-{DCDD441E-57EE-4A37-AE97-E9DD91CB9A72}" dt="2022-05-31T17:24:33.615" v="13"/>
        <pc:sldMkLst>
          <pc:docMk/>
          <pc:sldMk cId="109857222" sldId="256"/>
        </pc:sldMkLst>
        <pc:spChg chg="mod">
          <ac:chgData name="Basch, Betsy" userId="S::basch_b@cde.state.co.us::2db3f927-bb5d-43b2-a53d-623f816604f6" providerId="AD" clId="Web-{DCDD441E-57EE-4A37-AE97-E9DD91CB9A72}" dt="2022-05-31T17:24:33.600" v="11"/>
          <ac:spMkLst>
            <pc:docMk/>
            <pc:sldMk cId="109857222" sldId="256"/>
            <ac:spMk id="2" creationId="{00000000-0000-0000-0000-000000000000}"/>
          </ac:spMkLst>
        </pc:spChg>
        <pc:spChg chg="mod">
          <ac:chgData name="Basch, Betsy" userId="S::basch_b@cde.state.co.us::2db3f927-bb5d-43b2-a53d-623f816604f6" providerId="AD" clId="Web-{DCDD441E-57EE-4A37-AE97-E9DD91CB9A72}" dt="2022-05-31T17:24:33.600" v="11"/>
          <ac:spMkLst>
            <pc:docMk/>
            <pc:sldMk cId="109857222" sldId="256"/>
            <ac:spMk id="3" creationId="{00000000-0000-0000-0000-000000000000}"/>
          </ac:spMkLst>
        </pc:spChg>
        <pc:spChg chg="add">
          <ac:chgData name="Basch, Betsy" userId="S::basch_b@cde.state.co.us::2db3f927-bb5d-43b2-a53d-623f816604f6" providerId="AD" clId="Web-{DCDD441E-57EE-4A37-AE97-E9DD91CB9A72}" dt="2022-05-31T17:24:33.600" v="11"/>
          <ac:spMkLst>
            <pc:docMk/>
            <pc:sldMk cId="109857222" sldId="256"/>
            <ac:spMk id="9" creationId="{4AA13AD3-0A4F-475A-BEBB-DEEFF5C096C3}"/>
          </ac:spMkLst>
        </pc:spChg>
        <pc:picChg chg="add">
          <ac:chgData name="Basch, Betsy" userId="S::basch_b@cde.state.co.us::2db3f927-bb5d-43b2-a53d-623f816604f6" providerId="AD" clId="Web-{DCDD441E-57EE-4A37-AE97-E9DD91CB9A72}" dt="2022-05-31T17:24:33.600" v="11"/>
          <ac:picMkLst>
            <pc:docMk/>
            <pc:sldMk cId="109857222" sldId="256"/>
            <ac:picMk id="4" creationId="{13BA6A5C-0511-5920-B249-0D85EC097324}"/>
          </ac:picMkLst>
        </pc:picChg>
      </pc:sldChg>
      <pc:sldChg chg="addSp modSp new modNotes">
        <pc:chgData name="Basch, Betsy" userId="S::basch_b@cde.state.co.us::2db3f927-bb5d-43b2-a53d-623f816604f6" providerId="AD" clId="Web-{DCDD441E-57EE-4A37-AE97-E9DD91CB9A72}" dt="2022-05-31T17:38:26.439" v="242"/>
        <pc:sldMkLst>
          <pc:docMk/>
          <pc:sldMk cId="2039656335" sldId="257"/>
        </pc:sldMkLst>
        <pc:spChg chg="mod">
          <ac:chgData name="Basch, Betsy" userId="S::basch_b@cde.state.co.us::2db3f927-bb5d-43b2-a53d-623f816604f6" providerId="AD" clId="Web-{DCDD441E-57EE-4A37-AE97-E9DD91CB9A72}" dt="2022-05-31T17:25:10.975" v="27" actId="20577"/>
          <ac:spMkLst>
            <pc:docMk/>
            <pc:sldMk cId="2039656335" sldId="257"/>
            <ac:spMk id="2" creationId="{80979EC7-0777-5A0C-00D5-9EF3FE4CC1CC}"/>
          </ac:spMkLst>
        </pc:spChg>
        <pc:spChg chg="mod">
          <ac:chgData name="Basch, Betsy" userId="S::basch_b@cde.state.co.us::2db3f927-bb5d-43b2-a53d-623f816604f6" providerId="AD" clId="Web-{DCDD441E-57EE-4A37-AE97-E9DD91CB9A72}" dt="2022-05-31T17:25:43.601" v="38" actId="20577"/>
          <ac:spMkLst>
            <pc:docMk/>
            <pc:sldMk cId="2039656335" sldId="257"/>
            <ac:spMk id="3" creationId="{12D165B5-568B-9C74-721D-CBBEC195DAD9}"/>
          </ac:spMkLst>
        </pc:spChg>
        <pc:graphicFrameChg chg="add mod modGraphic">
          <ac:chgData name="Basch, Betsy" userId="S::basch_b@cde.state.co.us::2db3f927-bb5d-43b2-a53d-623f816604f6" providerId="AD" clId="Web-{DCDD441E-57EE-4A37-AE97-E9DD91CB9A72}" dt="2022-05-31T17:36:17.016" v="237" actId="1076"/>
          <ac:graphicFrameMkLst>
            <pc:docMk/>
            <pc:sldMk cId="2039656335" sldId="257"/>
            <ac:graphicFrameMk id="5" creationId="{2BF43964-455A-DCEE-DAD6-B72C0AE5ED62}"/>
          </ac:graphicFrameMkLst>
        </pc:graphicFrameChg>
      </pc:sldChg>
      <pc:sldChg chg="addSp delSp modSp add mod replId setBg">
        <pc:chgData name="Basch, Betsy" userId="S::basch_b@cde.state.co.us::2db3f927-bb5d-43b2-a53d-623f816604f6" providerId="AD" clId="Web-{DCDD441E-57EE-4A37-AE97-E9DD91CB9A72}" dt="2022-05-31T17:32:39.700" v="211"/>
        <pc:sldMkLst>
          <pc:docMk/>
          <pc:sldMk cId="3283996000" sldId="258"/>
        </pc:sldMkLst>
        <pc:spChg chg="mod">
          <ac:chgData name="Basch, Betsy" userId="S::basch_b@cde.state.co.us::2db3f927-bb5d-43b2-a53d-623f816604f6" providerId="AD" clId="Web-{DCDD441E-57EE-4A37-AE97-E9DD91CB9A72}" dt="2022-05-31T17:32:39.700" v="211"/>
          <ac:spMkLst>
            <pc:docMk/>
            <pc:sldMk cId="3283996000" sldId="258"/>
            <ac:spMk id="2" creationId="{80979EC7-0777-5A0C-00D5-9EF3FE4CC1CC}"/>
          </ac:spMkLst>
        </pc:spChg>
        <pc:spChg chg="del mod">
          <ac:chgData name="Basch, Betsy" userId="S::basch_b@cde.state.co.us::2db3f927-bb5d-43b2-a53d-623f816604f6" providerId="AD" clId="Web-{DCDD441E-57EE-4A37-AE97-E9DD91CB9A72}" dt="2022-05-31T17:32:39.700" v="211"/>
          <ac:spMkLst>
            <pc:docMk/>
            <pc:sldMk cId="3283996000" sldId="258"/>
            <ac:spMk id="3" creationId="{12D165B5-568B-9C74-721D-CBBEC195DAD9}"/>
          </ac:spMkLst>
        </pc:spChg>
        <pc:spChg chg="add">
          <ac:chgData name="Basch, Betsy" userId="S::basch_b@cde.state.co.us::2db3f927-bb5d-43b2-a53d-623f816604f6" providerId="AD" clId="Web-{DCDD441E-57EE-4A37-AE97-E9DD91CB9A72}" dt="2022-05-31T17:32:39.700" v="211"/>
          <ac:spMkLst>
            <pc:docMk/>
            <pc:sldMk cId="3283996000" sldId="258"/>
            <ac:spMk id="9" creationId="{EB6D1D7F-141C-4D8E-BFBA-D95B68E16385}"/>
          </ac:spMkLst>
        </pc:spChg>
        <pc:spChg chg="add">
          <ac:chgData name="Basch, Betsy" userId="S::basch_b@cde.state.co.us::2db3f927-bb5d-43b2-a53d-623f816604f6" providerId="AD" clId="Web-{DCDD441E-57EE-4A37-AE97-E9DD91CB9A72}" dt="2022-05-31T17:32:39.700" v="211"/>
          <ac:spMkLst>
            <pc:docMk/>
            <pc:sldMk cId="3283996000" sldId="258"/>
            <ac:spMk id="11" creationId="{558DA214-7FDA-4C9D-A7CF-9AD725E290E1}"/>
          </ac:spMkLst>
        </pc:spChg>
        <pc:graphicFrameChg chg="add">
          <ac:chgData name="Basch, Betsy" userId="S::basch_b@cde.state.co.us::2db3f927-bb5d-43b2-a53d-623f816604f6" providerId="AD" clId="Web-{DCDD441E-57EE-4A37-AE97-E9DD91CB9A72}" dt="2022-05-31T17:32:39.700" v="211"/>
          <ac:graphicFrameMkLst>
            <pc:docMk/>
            <pc:sldMk cId="3283996000" sldId="258"/>
            <ac:graphicFrameMk id="5" creationId="{337518DE-1A5B-7E97-07C6-52D7A250EC11}"/>
          </ac:graphicFrameMkLst>
        </pc:graphicFrameChg>
      </pc:sldChg>
      <pc:sldChg chg="addSp delSp modSp add mod replId setBg">
        <pc:chgData name="Basch, Betsy" userId="S::basch_b@cde.state.co.us::2db3f927-bb5d-43b2-a53d-623f816604f6" providerId="AD" clId="Web-{DCDD441E-57EE-4A37-AE97-E9DD91CB9A72}" dt="2022-05-31T17:41:27.192" v="319"/>
        <pc:sldMkLst>
          <pc:docMk/>
          <pc:sldMk cId="3721737092" sldId="259"/>
        </pc:sldMkLst>
        <pc:spChg chg="mod">
          <ac:chgData name="Basch, Betsy" userId="S::basch_b@cde.state.co.us::2db3f927-bb5d-43b2-a53d-623f816604f6" providerId="AD" clId="Web-{DCDD441E-57EE-4A37-AE97-E9DD91CB9A72}" dt="2022-05-31T17:41:27.192" v="319"/>
          <ac:spMkLst>
            <pc:docMk/>
            <pc:sldMk cId="3721737092" sldId="259"/>
            <ac:spMk id="2" creationId="{80979EC7-0777-5A0C-00D5-9EF3FE4CC1CC}"/>
          </ac:spMkLst>
        </pc:spChg>
        <pc:spChg chg="del mod">
          <ac:chgData name="Basch, Betsy" userId="S::basch_b@cde.state.co.us::2db3f927-bb5d-43b2-a53d-623f816604f6" providerId="AD" clId="Web-{DCDD441E-57EE-4A37-AE97-E9DD91CB9A72}" dt="2022-05-31T17:41:27.192" v="319"/>
          <ac:spMkLst>
            <pc:docMk/>
            <pc:sldMk cId="3721737092" sldId="259"/>
            <ac:spMk id="3" creationId="{12D165B5-568B-9C74-721D-CBBEC195DAD9}"/>
          </ac:spMkLst>
        </pc:spChg>
        <pc:spChg chg="add">
          <ac:chgData name="Basch, Betsy" userId="S::basch_b@cde.state.co.us::2db3f927-bb5d-43b2-a53d-623f816604f6" providerId="AD" clId="Web-{DCDD441E-57EE-4A37-AE97-E9DD91CB9A72}" dt="2022-05-31T17:41:27.192" v="319"/>
          <ac:spMkLst>
            <pc:docMk/>
            <pc:sldMk cId="3721737092" sldId="259"/>
            <ac:spMk id="9" creationId="{EB6D1D7F-141C-4D8E-BFBA-D95B68E16385}"/>
          </ac:spMkLst>
        </pc:spChg>
        <pc:spChg chg="add">
          <ac:chgData name="Basch, Betsy" userId="S::basch_b@cde.state.co.us::2db3f927-bb5d-43b2-a53d-623f816604f6" providerId="AD" clId="Web-{DCDD441E-57EE-4A37-AE97-E9DD91CB9A72}" dt="2022-05-31T17:41:27.192" v="319"/>
          <ac:spMkLst>
            <pc:docMk/>
            <pc:sldMk cId="3721737092" sldId="259"/>
            <ac:spMk id="11" creationId="{558DA214-7FDA-4C9D-A7CF-9AD725E290E1}"/>
          </ac:spMkLst>
        </pc:spChg>
        <pc:graphicFrameChg chg="add">
          <ac:chgData name="Basch, Betsy" userId="S::basch_b@cde.state.co.us::2db3f927-bb5d-43b2-a53d-623f816604f6" providerId="AD" clId="Web-{DCDD441E-57EE-4A37-AE97-E9DD91CB9A72}" dt="2022-05-31T17:41:27.192" v="319"/>
          <ac:graphicFrameMkLst>
            <pc:docMk/>
            <pc:sldMk cId="3721737092" sldId="259"/>
            <ac:graphicFrameMk id="5" creationId="{4220251D-23B6-70CE-BAF6-03437F1FD524}"/>
          </ac:graphicFrameMkLst>
        </pc:graphicFrameChg>
      </pc:sldChg>
      <pc:sldChg chg="addSp modSp add mod replId setBg">
        <pc:chgData name="Basch, Betsy" userId="S::basch_b@cde.state.co.us::2db3f927-bb5d-43b2-a53d-623f816604f6" providerId="AD" clId="Web-{DCDD441E-57EE-4A37-AE97-E9DD91CB9A72}" dt="2022-05-31T17:32:10.434" v="210" actId="20577"/>
        <pc:sldMkLst>
          <pc:docMk/>
          <pc:sldMk cId="3633256074" sldId="260"/>
        </pc:sldMkLst>
        <pc:spChg chg="mod">
          <ac:chgData name="Basch, Betsy" userId="S::basch_b@cde.state.co.us::2db3f927-bb5d-43b2-a53d-623f816604f6" providerId="AD" clId="Web-{DCDD441E-57EE-4A37-AE97-E9DD91CB9A72}" dt="2022-05-31T17:31:51.043" v="190"/>
          <ac:spMkLst>
            <pc:docMk/>
            <pc:sldMk cId="3633256074" sldId="260"/>
            <ac:spMk id="2" creationId="{80979EC7-0777-5A0C-00D5-9EF3FE4CC1CC}"/>
          </ac:spMkLst>
        </pc:spChg>
        <pc:spChg chg="mod">
          <ac:chgData name="Basch, Betsy" userId="S::basch_b@cde.state.co.us::2db3f927-bb5d-43b2-a53d-623f816604f6" providerId="AD" clId="Web-{DCDD441E-57EE-4A37-AE97-E9DD91CB9A72}" dt="2022-05-31T17:32:10.434" v="210" actId="20577"/>
          <ac:spMkLst>
            <pc:docMk/>
            <pc:sldMk cId="3633256074" sldId="260"/>
            <ac:spMk id="3" creationId="{12D165B5-568B-9C74-721D-CBBEC195DAD9}"/>
          </ac:spMkLst>
        </pc:spChg>
        <pc:spChg chg="add">
          <ac:chgData name="Basch, Betsy" userId="S::basch_b@cde.state.co.us::2db3f927-bb5d-43b2-a53d-623f816604f6" providerId="AD" clId="Web-{DCDD441E-57EE-4A37-AE97-E9DD91CB9A72}" dt="2022-05-31T17:31:51.043" v="190"/>
          <ac:spMkLst>
            <pc:docMk/>
            <pc:sldMk cId="3633256074" sldId="260"/>
            <ac:spMk id="8" creationId="{09A1C012-8297-4361-ACE8-A2509FB18911}"/>
          </ac:spMkLst>
        </pc:spChg>
        <pc:spChg chg="add">
          <ac:chgData name="Basch, Betsy" userId="S::basch_b@cde.state.co.us::2db3f927-bb5d-43b2-a53d-623f816604f6" providerId="AD" clId="Web-{DCDD441E-57EE-4A37-AE97-E9DD91CB9A72}" dt="2022-05-31T17:31:51.043" v="190"/>
          <ac:spMkLst>
            <pc:docMk/>
            <pc:sldMk cId="3633256074" sldId="260"/>
            <ac:spMk id="10" creationId="{4AA13AD3-0A4F-475A-BEBB-DEEFF5C096C3}"/>
          </ac:spMkLst>
        </pc:spChg>
        <pc:spChg chg="add">
          <ac:chgData name="Basch, Betsy" userId="S::basch_b@cde.state.co.us::2db3f927-bb5d-43b2-a53d-623f816604f6" providerId="AD" clId="Web-{DCDD441E-57EE-4A37-AE97-E9DD91CB9A72}" dt="2022-05-31T17:31:51.043" v="190"/>
          <ac:spMkLst>
            <pc:docMk/>
            <pc:sldMk cId="3633256074" sldId="260"/>
            <ac:spMk id="12" creationId="{D65E0E3C-32F3-480B-9842-7611BBE2EE9F}"/>
          </ac:spMkLst>
        </pc:spChg>
      </pc:sldChg>
      <pc:sldChg chg="addSp delSp modSp add mod replId setBg">
        <pc:chgData name="Basch, Betsy" userId="S::basch_b@cde.state.co.us::2db3f927-bb5d-43b2-a53d-623f816604f6" providerId="AD" clId="Web-{DCDD441E-57EE-4A37-AE97-E9DD91CB9A72}" dt="2022-05-31T17:31:28.184" v="189"/>
        <pc:sldMkLst>
          <pc:docMk/>
          <pc:sldMk cId="3637720412" sldId="261"/>
        </pc:sldMkLst>
        <pc:spChg chg="mod">
          <ac:chgData name="Basch, Betsy" userId="S::basch_b@cde.state.co.us::2db3f927-bb5d-43b2-a53d-623f816604f6" providerId="AD" clId="Web-{DCDD441E-57EE-4A37-AE97-E9DD91CB9A72}" dt="2022-05-31T17:31:28.184" v="189"/>
          <ac:spMkLst>
            <pc:docMk/>
            <pc:sldMk cId="3637720412" sldId="261"/>
            <ac:spMk id="2" creationId="{80979EC7-0777-5A0C-00D5-9EF3FE4CC1CC}"/>
          </ac:spMkLst>
        </pc:spChg>
        <pc:spChg chg="del mod">
          <ac:chgData name="Basch, Betsy" userId="S::basch_b@cde.state.co.us::2db3f927-bb5d-43b2-a53d-623f816604f6" providerId="AD" clId="Web-{DCDD441E-57EE-4A37-AE97-E9DD91CB9A72}" dt="2022-05-31T17:31:28.184" v="189"/>
          <ac:spMkLst>
            <pc:docMk/>
            <pc:sldMk cId="3637720412" sldId="261"/>
            <ac:spMk id="3" creationId="{12D165B5-568B-9C74-721D-CBBEC195DAD9}"/>
          </ac:spMkLst>
        </pc:spChg>
        <pc:spChg chg="add">
          <ac:chgData name="Basch, Betsy" userId="S::basch_b@cde.state.co.us::2db3f927-bb5d-43b2-a53d-623f816604f6" providerId="AD" clId="Web-{DCDD441E-57EE-4A37-AE97-E9DD91CB9A72}" dt="2022-05-31T17:31:28.184" v="189"/>
          <ac:spMkLst>
            <pc:docMk/>
            <pc:sldMk cId="3637720412" sldId="261"/>
            <ac:spMk id="9" creationId="{EB6D1D7F-141C-4D8E-BFBA-D95B68E16385}"/>
          </ac:spMkLst>
        </pc:spChg>
        <pc:spChg chg="add">
          <ac:chgData name="Basch, Betsy" userId="S::basch_b@cde.state.co.us::2db3f927-bb5d-43b2-a53d-623f816604f6" providerId="AD" clId="Web-{DCDD441E-57EE-4A37-AE97-E9DD91CB9A72}" dt="2022-05-31T17:31:28.184" v="189"/>
          <ac:spMkLst>
            <pc:docMk/>
            <pc:sldMk cId="3637720412" sldId="261"/>
            <ac:spMk id="11" creationId="{558DA214-7FDA-4C9D-A7CF-9AD725E290E1}"/>
          </ac:spMkLst>
        </pc:spChg>
        <pc:graphicFrameChg chg="add">
          <ac:chgData name="Basch, Betsy" userId="S::basch_b@cde.state.co.us::2db3f927-bb5d-43b2-a53d-623f816604f6" providerId="AD" clId="Web-{DCDD441E-57EE-4A37-AE97-E9DD91CB9A72}" dt="2022-05-31T17:31:28.184" v="189"/>
          <ac:graphicFrameMkLst>
            <pc:docMk/>
            <pc:sldMk cId="3637720412" sldId="261"/>
            <ac:graphicFrameMk id="5" creationId="{BB448E32-314A-D62C-F7EF-2DFA603C3348}"/>
          </ac:graphicFrameMkLst>
        </pc:graphicFrameChg>
      </pc:sldChg>
      <pc:sldChg chg="addSp delSp modSp add mod ord replId setBg setClrOvrMap">
        <pc:chgData name="Basch, Betsy" userId="S::basch_b@cde.state.co.us::2db3f927-bb5d-43b2-a53d-623f816604f6" providerId="AD" clId="Web-{DCDD441E-57EE-4A37-AE97-E9DD91CB9A72}" dt="2022-05-31T17:34:01.451" v="225"/>
        <pc:sldMkLst>
          <pc:docMk/>
          <pc:sldMk cId="2559113057" sldId="262"/>
        </pc:sldMkLst>
        <pc:spChg chg="mod">
          <ac:chgData name="Basch, Betsy" userId="S::basch_b@cde.state.co.us::2db3f927-bb5d-43b2-a53d-623f816604f6" providerId="AD" clId="Web-{DCDD441E-57EE-4A37-AE97-E9DD91CB9A72}" dt="2022-05-31T17:34:01.451" v="225"/>
          <ac:spMkLst>
            <pc:docMk/>
            <pc:sldMk cId="2559113057" sldId="262"/>
            <ac:spMk id="2" creationId="{80979EC7-0777-5A0C-00D5-9EF3FE4CC1CC}"/>
          </ac:spMkLst>
        </pc:spChg>
        <pc:spChg chg="del mod">
          <ac:chgData name="Basch, Betsy" userId="S::basch_b@cde.state.co.us::2db3f927-bb5d-43b2-a53d-623f816604f6" providerId="AD" clId="Web-{DCDD441E-57EE-4A37-AE97-E9DD91CB9A72}" dt="2022-05-31T17:34:01.451" v="225"/>
          <ac:spMkLst>
            <pc:docMk/>
            <pc:sldMk cId="2559113057" sldId="262"/>
            <ac:spMk id="3" creationId="{12D165B5-568B-9C74-721D-CBBEC195DAD9}"/>
          </ac:spMkLst>
        </pc:spChg>
        <pc:spChg chg="add">
          <ac:chgData name="Basch, Betsy" userId="S::basch_b@cde.state.co.us::2db3f927-bb5d-43b2-a53d-623f816604f6" providerId="AD" clId="Web-{DCDD441E-57EE-4A37-AE97-E9DD91CB9A72}" dt="2022-05-31T17:34:01.451" v="225"/>
          <ac:spMkLst>
            <pc:docMk/>
            <pc:sldMk cId="2559113057" sldId="262"/>
            <ac:spMk id="9" creationId="{EB6D1D7F-141C-4D8E-BFBA-D95B68E16385}"/>
          </ac:spMkLst>
        </pc:spChg>
        <pc:spChg chg="add">
          <ac:chgData name="Basch, Betsy" userId="S::basch_b@cde.state.co.us::2db3f927-bb5d-43b2-a53d-623f816604f6" providerId="AD" clId="Web-{DCDD441E-57EE-4A37-AE97-E9DD91CB9A72}" dt="2022-05-31T17:34:01.451" v="225"/>
          <ac:spMkLst>
            <pc:docMk/>
            <pc:sldMk cId="2559113057" sldId="262"/>
            <ac:spMk id="11" creationId="{558DA214-7FDA-4C9D-A7CF-9AD725E290E1}"/>
          </ac:spMkLst>
        </pc:spChg>
        <pc:graphicFrameChg chg="add">
          <ac:chgData name="Basch, Betsy" userId="S::basch_b@cde.state.co.us::2db3f927-bb5d-43b2-a53d-623f816604f6" providerId="AD" clId="Web-{DCDD441E-57EE-4A37-AE97-E9DD91CB9A72}" dt="2022-05-31T17:34:01.451" v="225"/>
          <ac:graphicFrameMkLst>
            <pc:docMk/>
            <pc:sldMk cId="2559113057" sldId="262"/>
            <ac:graphicFrameMk id="5" creationId="{742BE25D-297A-FD9F-598D-23D88C7A7FE9}"/>
          </ac:graphicFrameMkLst>
        </pc:graphicFrameChg>
      </pc:sldChg>
      <pc:sldChg chg="addSp modSp add mod replId setBg setClrOvrMap">
        <pc:chgData name="Basch, Betsy" userId="S::basch_b@cde.state.co.us::2db3f927-bb5d-43b2-a53d-623f816604f6" providerId="AD" clId="Web-{DCDD441E-57EE-4A37-AE97-E9DD91CB9A72}" dt="2022-05-31T17:42:24.646" v="324"/>
        <pc:sldMkLst>
          <pc:docMk/>
          <pc:sldMk cId="275531407" sldId="263"/>
        </pc:sldMkLst>
        <pc:spChg chg="mod">
          <ac:chgData name="Basch, Betsy" userId="S::basch_b@cde.state.co.us::2db3f927-bb5d-43b2-a53d-623f816604f6" providerId="AD" clId="Web-{DCDD441E-57EE-4A37-AE97-E9DD91CB9A72}" dt="2022-05-31T17:42:24.646" v="324"/>
          <ac:spMkLst>
            <pc:docMk/>
            <pc:sldMk cId="275531407" sldId="263"/>
            <ac:spMk id="2" creationId="{80979EC7-0777-5A0C-00D5-9EF3FE4CC1CC}"/>
          </ac:spMkLst>
        </pc:spChg>
        <pc:spChg chg="mod">
          <ac:chgData name="Basch, Betsy" userId="S::basch_b@cde.state.co.us::2db3f927-bb5d-43b2-a53d-623f816604f6" providerId="AD" clId="Web-{DCDD441E-57EE-4A37-AE97-E9DD91CB9A72}" dt="2022-05-31T17:42:24.646" v="324"/>
          <ac:spMkLst>
            <pc:docMk/>
            <pc:sldMk cId="275531407" sldId="263"/>
            <ac:spMk id="3" creationId="{12D165B5-568B-9C74-721D-CBBEC195DAD9}"/>
          </ac:spMkLst>
        </pc:spChg>
        <pc:spChg chg="add mod">
          <ac:chgData name="Basch, Betsy" userId="S::basch_b@cde.state.co.us::2db3f927-bb5d-43b2-a53d-623f816604f6" providerId="AD" clId="Web-{DCDD441E-57EE-4A37-AE97-E9DD91CB9A72}" dt="2022-05-31T17:42:24.646" v="324"/>
          <ac:spMkLst>
            <pc:docMk/>
            <pc:sldMk cId="275531407" sldId="263"/>
            <ac:spMk id="5" creationId="{881A8526-2FB8-1237-0238-DCDB22A8982C}"/>
          </ac:spMkLst>
        </pc:spChg>
        <pc:spChg chg="add">
          <ac:chgData name="Basch, Betsy" userId="S::basch_b@cde.state.co.us::2db3f927-bb5d-43b2-a53d-623f816604f6" providerId="AD" clId="Web-{DCDD441E-57EE-4A37-AE97-E9DD91CB9A72}" dt="2022-05-31T17:42:24.646" v="324"/>
          <ac:spMkLst>
            <pc:docMk/>
            <pc:sldMk cId="275531407" sldId="263"/>
            <ac:spMk id="10" creationId="{09A1C012-8297-4361-ACE8-A2509FB18911}"/>
          </ac:spMkLst>
        </pc:spChg>
        <pc:spChg chg="add">
          <ac:chgData name="Basch, Betsy" userId="S::basch_b@cde.state.co.us::2db3f927-bb5d-43b2-a53d-623f816604f6" providerId="AD" clId="Web-{DCDD441E-57EE-4A37-AE97-E9DD91CB9A72}" dt="2022-05-31T17:42:24.646" v="324"/>
          <ac:spMkLst>
            <pc:docMk/>
            <pc:sldMk cId="275531407" sldId="263"/>
            <ac:spMk id="12" creationId="{4AA13AD3-0A4F-475A-BEBB-DEEFF5C096C3}"/>
          </ac:spMkLst>
        </pc:spChg>
        <pc:spChg chg="add">
          <ac:chgData name="Basch, Betsy" userId="S::basch_b@cde.state.co.us::2db3f927-bb5d-43b2-a53d-623f816604f6" providerId="AD" clId="Web-{DCDD441E-57EE-4A37-AE97-E9DD91CB9A72}" dt="2022-05-31T17:42:24.646" v="324"/>
          <ac:spMkLst>
            <pc:docMk/>
            <pc:sldMk cId="275531407" sldId="263"/>
            <ac:spMk id="14" creationId="{52F9B1C2-7D20-4F91-A660-197C98B9A3B1}"/>
          </ac:spMkLst>
        </pc:spChg>
        <pc:spChg chg="add">
          <ac:chgData name="Basch, Betsy" userId="S::basch_b@cde.state.co.us::2db3f927-bb5d-43b2-a53d-623f816604f6" providerId="AD" clId="Web-{DCDD441E-57EE-4A37-AE97-E9DD91CB9A72}" dt="2022-05-31T17:42:24.646" v="324"/>
          <ac:spMkLst>
            <pc:docMk/>
            <pc:sldMk cId="275531407" sldId="263"/>
            <ac:spMk id="16" creationId="{A89C4E6E-ECA4-40E5-A54E-13E92B678E8C}"/>
          </ac:spMkLst>
        </pc:spChg>
        <pc:picChg chg="add mod ord">
          <ac:chgData name="Basch, Betsy" userId="S::basch_b@cde.state.co.us::2db3f927-bb5d-43b2-a53d-623f816604f6" providerId="AD" clId="Web-{DCDD441E-57EE-4A37-AE97-E9DD91CB9A72}" dt="2022-05-31T17:42:24.646" v="324"/>
          <ac:picMkLst>
            <pc:docMk/>
            <pc:sldMk cId="275531407" sldId="263"/>
            <ac:picMk id="4" creationId="{ADDEEB0C-69BC-BA89-72B5-C5B8AF2E2987}"/>
          </ac:picMkLst>
        </pc:picChg>
      </pc:sldChg>
      <pc:sldMasterChg chg="del delSldLayout">
        <pc:chgData name="Basch, Betsy" userId="S::basch_b@cde.state.co.us::2db3f927-bb5d-43b2-a53d-623f816604f6" providerId="AD" clId="Web-{DCDD441E-57EE-4A37-AE97-E9DD91CB9A72}" dt="2022-05-31T17:24:33.600" v="11"/>
        <pc:sldMasterMkLst>
          <pc:docMk/>
          <pc:sldMasterMk cId="2460954070" sldId="2147483660"/>
        </pc:sldMasterMkLst>
        <pc:sldLayoutChg chg="del">
          <pc:chgData name="Basch, Betsy" userId="S::basch_b@cde.state.co.us::2db3f927-bb5d-43b2-a53d-623f816604f6" providerId="AD" clId="Web-{DCDD441E-57EE-4A37-AE97-E9DD91CB9A72}" dt="2022-05-31T17:24:33.600" v="11"/>
          <pc:sldLayoutMkLst>
            <pc:docMk/>
            <pc:sldMasterMk cId="2460954070" sldId="2147483660"/>
            <pc:sldLayoutMk cId="2385387890" sldId="2147483661"/>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949138452" sldId="2147483662"/>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2591524520" sldId="2147483663"/>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1203092039" sldId="2147483664"/>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3733172339" sldId="2147483665"/>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3210312558" sldId="2147483666"/>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3146388984" sldId="2147483667"/>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3171841454" sldId="2147483668"/>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1718958274" sldId="2147483669"/>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2202905451" sldId="2147483670"/>
          </pc:sldLayoutMkLst>
        </pc:sldLayoutChg>
        <pc:sldLayoutChg chg="del">
          <pc:chgData name="Basch, Betsy" userId="S::basch_b@cde.state.co.us::2db3f927-bb5d-43b2-a53d-623f816604f6" providerId="AD" clId="Web-{DCDD441E-57EE-4A37-AE97-E9DD91CB9A72}" dt="2022-05-31T17:24:33.600" v="11"/>
          <pc:sldLayoutMkLst>
            <pc:docMk/>
            <pc:sldMasterMk cId="2460954070" sldId="2147483660"/>
            <pc:sldLayoutMk cId="3479445657" sldId="2147483671"/>
          </pc:sldLayoutMkLst>
        </pc:sldLayoutChg>
      </pc:sldMasterChg>
      <pc:sldMasterChg chg="add addSldLayout">
        <pc:chgData name="Basch, Betsy" userId="S::basch_b@cde.state.co.us::2db3f927-bb5d-43b2-a53d-623f816604f6" providerId="AD" clId="Web-{DCDD441E-57EE-4A37-AE97-E9DD91CB9A72}" dt="2022-05-31T17:24:33.600" v="11"/>
        <pc:sldMasterMkLst>
          <pc:docMk/>
          <pc:sldMasterMk cId="1597057119" sldId="2147483685"/>
        </pc:sldMasterMkLst>
        <pc:sldLayoutChg chg="add">
          <pc:chgData name="Basch, Betsy" userId="S::basch_b@cde.state.co.us::2db3f927-bb5d-43b2-a53d-623f816604f6" providerId="AD" clId="Web-{DCDD441E-57EE-4A37-AE97-E9DD91CB9A72}" dt="2022-05-31T17:24:33.600" v="11"/>
          <pc:sldLayoutMkLst>
            <pc:docMk/>
            <pc:sldMasterMk cId="1597057119" sldId="2147483685"/>
            <pc:sldLayoutMk cId="3626628684" sldId="2147483674"/>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602280111" sldId="2147483675"/>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3943545370" sldId="2147483676"/>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605412788" sldId="2147483677"/>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3616489799" sldId="2147483678"/>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3138928952" sldId="2147483679"/>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614154198" sldId="2147483680"/>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3303582379" sldId="2147483681"/>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76990188" sldId="2147483682"/>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1729458814" sldId="2147483683"/>
          </pc:sldLayoutMkLst>
        </pc:sldLayoutChg>
        <pc:sldLayoutChg chg="add">
          <pc:chgData name="Basch, Betsy" userId="S::basch_b@cde.state.co.us::2db3f927-bb5d-43b2-a53d-623f816604f6" providerId="AD" clId="Web-{DCDD441E-57EE-4A37-AE97-E9DD91CB9A72}" dt="2022-05-31T17:24:33.600" v="11"/>
          <pc:sldLayoutMkLst>
            <pc:docMk/>
            <pc:sldMasterMk cId="1597057119" sldId="2147483685"/>
            <pc:sldLayoutMk cId="3407765573" sldId="214748368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B889B-D0B7-49DE-A32E-1AB67B51A5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B08866-F565-4AF4-A7FC-A6F70CC682F8}">
      <dgm:prSet/>
      <dgm:spPr/>
      <dgm:t>
        <a:bodyPr/>
        <a:lstStyle/>
        <a:p>
          <a:r>
            <a:rPr lang="en-US" baseline="0"/>
            <a:t>If you're not meeting the ratios, are you using contracts?</a:t>
          </a:r>
          <a:endParaRPr lang="en-US"/>
        </a:p>
      </dgm:t>
    </dgm:pt>
    <dgm:pt modelId="{EC836817-48E0-4A84-93E2-61B304ECE14C}" type="parTrans" cxnId="{E66CEDBB-2BD3-41F0-937D-B60491537688}">
      <dgm:prSet/>
      <dgm:spPr/>
      <dgm:t>
        <a:bodyPr/>
        <a:lstStyle/>
        <a:p>
          <a:endParaRPr lang="en-US"/>
        </a:p>
      </dgm:t>
    </dgm:pt>
    <dgm:pt modelId="{5A717EE7-2478-4ED3-96C6-B4B825CA87CC}" type="sibTrans" cxnId="{E66CEDBB-2BD3-41F0-937D-B60491537688}">
      <dgm:prSet/>
      <dgm:spPr/>
      <dgm:t>
        <a:bodyPr/>
        <a:lstStyle/>
        <a:p>
          <a:endParaRPr lang="en-US"/>
        </a:p>
      </dgm:t>
    </dgm:pt>
    <dgm:pt modelId="{D19D9488-1A65-472C-BF8A-A4143A4DC05B}">
      <dgm:prSet/>
      <dgm:spPr/>
      <dgm:t>
        <a:bodyPr/>
        <a:lstStyle/>
        <a:p>
          <a:r>
            <a:rPr lang="en-US" baseline="0"/>
            <a:t>How many hours?</a:t>
          </a:r>
          <a:endParaRPr lang="en-US"/>
        </a:p>
      </dgm:t>
    </dgm:pt>
    <dgm:pt modelId="{6CBE0A95-4C02-44D8-9ACF-E1BE75900032}" type="parTrans" cxnId="{3EFBE415-C574-45BD-9AF8-3ABE01800F3B}">
      <dgm:prSet/>
      <dgm:spPr/>
      <dgm:t>
        <a:bodyPr/>
        <a:lstStyle/>
        <a:p>
          <a:endParaRPr lang="en-US"/>
        </a:p>
      </dgm:t>
    </dgm:pt>
    <dgm:pt modelId="{29DC2C51-0B47-48B6-B5A9-706B1918D80E}" type="sibTrans" cxnId="{3EFBE415-C574-45BD-9AF8-3ABE01800F3B}">
      <dgm:prSet/>
      <dgm:spPr/>
      <dgm:t>
        <a:bodyPr/>
        <a:lstStyle/>
        <a:p>
          <a:endParaRPr lang="en-US"/>
        </a:p>
      </dgm:t>
    </dgm:pt>
    <dgm:pt modelId="{2C88A552-5463-4762-9A74-BE075FA450BD}" type="pres">
      <dgm:prSet presAssocID="{E4DB889B-D0B7-49DE-A32E-1AB67B51A5D8}" presName="root" presStyleCnt="0">
        <dgm:presLayoutVars>
          <dgm:dir/>
          <dgm:resizeHandles val="exact"/>
        </dgm:presLayoutVars>
      </dgm:prSet>
      <dgm:spPr/>
    </dgm:pt>
    <dgm:pt modelId="{8B47736A-A03A-4E87-93AF-9ADFA61F43A7}" type="pres">
      <dgm:prSet presAssocID="{04B08866-F565-4AF4-A7FC-A6F70CC682F8}" presName="compNode" presStyleCnt="0"/>
      <dgm:spPr/>
    </dgm:pt>
    <dgm:pt modelId="{B6EC6E5F-38D3-463E-BA26-12D660A4438E}" type="pres">
      <dgm:prSet presAssocID="{04B08866-F565-4AF4-A7FC-A6F70CC682F8}" presName="bgRect" presStyleLbl="bgShp" presStyleIdx="0" presStyleCnt="2"/>
      <dgm:spPr/>
    </dgm:pt>
    <dgm:pt modelId="{2783D88B-23C8-436E-BC72-B2C588CA8B3D}" type="pres">
      <dgm:prSet presAssocID="{04B08866-F565-4AF4-A7FC-A6F70CC682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4F933479-0FDA-4849-9020-F3BF33FCDA85}" type="pres">
      <dgm:prSet presAssocID="{04B08866-F565-4AF4-A7FC-A6F70CC682F8}" presName="spaceRect" presStyleCnt="0"/>
      <dgm:spPr/>
    </dgm:pt>
    <dgm:pt modelId="{B49AC8D0-45D9-442D-A3FE-DC2AFC8D86BA}" type="pres">
      <dgm:prSet presAssocID="{04B08866-F565-4AF4-A7FC-A6F70CC682F8}" presName="parTx" presStyleLbl="revTx" presStyleIdx="0" presStyleCnt="2">
        <dgm:presLayoutVars>
          <dgm:chMax val="0"/>
          <dgm:chPref val="0"/>
        </dgm:presLayoutVars>
      </dgm:prSet>
      <dgm:spPr/>
    </dgm:pt>
    <dgm:pt modelId="{B3B22401-146E-4423-A8E3-7F0E4C0C702A}" type="pres">
      <dgm:prSet presAssocID="{5A717EE7-2478-4ED3-96C6-B4B825CA87CC}" presName="sibTrans" presStyleCnt="0"/>
      <dgm:spPr/>
    </dgm:pt>
    <dgm:pt modelId="{EC2FCAF6-47C1-4F20-8C1C-1CB12EE9738D}" type="pres">
      <dgm:prSet presAssocID="{D19D9488-1A65-472C-BF8A-A4143A4DC05B}" presName="compNode" presStyleCnt="0"/>
      <dgm:spPr/>
    </dgm:pt>
    <dgm:pt modelId="{387B8A92-F02C-49C3-A6DA-28C92AA86D82}" type="pres">
      <dgm:prSet presAssocID="{D19D9488-1A65-472C-BF8A-A4143A4DC05B}" presName="bgRect" presStyleLbl="bgShp" presStyleIdx="1" presStyleCnt="2"/>
      <dgm:spPr/>
    </dgm:pt>
    <dgm:pt modelId="{1CE493B5-C333-4494-BB7A-CF84759418BF}" type="pres">
      <dgm:prSet presAssocID="{D19D9488-1A65-472C-BF8A-A4143A4DC0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7243CA0F-ABE4-4767-9125-49DCCC0D4302}" type="pres">
      <dgm:prSet presAssocID="{D19D9488-1A65-472C-BF8A-A4143A4DC05B}" presName="spaceRect" presStyleCnt="0"/>
      <dgm:spPr/>
    </dgm:pt>
    <dgm:pt modelId="{6BCAC6CC-6049-411C-BAC1-6476300B7BCA}" type="pres">
      <dgm:prSet presAssocID="{D19D9488-1A65-472C-BF8A-A4143A4DC05B}" presName="parTx" presStyleLbl="revTx" presStyleIdx="1" presStyleCnt="2">
        <dgm:presLayoutVars>
          <dgm:chMax val="0"/>
          <dgm:chPref val="0"/>
        </dgm:presLayoutVars>
      </dgm:prSet>
      <dgm:spPr/>
    </dgm:pt>
  </dgm:ptLst>
  <dgm:cxnLst>
    <dgm:cxn modelId="{3EFBE415-C574-45BD-9AF8-3ABE01800F3B}" srcId="{E4DB889B-D0B7-49DE-A32E-1AB67B51A5D8}" destId="{D19D9488-1A65-472C-BF8A-A4143A4DC05B}" srcOrd="1" destOrd="0" parTransId="{6CBE0A95-4C02-44D8-9ACF-E1BE75900032}" sibTransId="{29DC2C51-0B47-48B6-B5A9-706B1918D80E}"/>
    <dgm:cxn modelId="{00FB6E97-56BB-4036-B1D4-571416E5B3EC}" type="presOf" srcId="{04B08866-F565-4AF4-A7FC-A6F70CC682F8}" destId="{B49AC8D0-45D9-442D-A3FE-DC2AFC8D86BA}" srcOrd="0" destOrd="0" presId="urn:microsoft.com/office/officeart/2018/2/layout/IconVerticalSolidList"/>
    <dgm:cxn modelId="{E66CEDBB-2BD3-41F0-937D-B60491537688}" srcId="{E4DB889B-D0B7-49DE-A32E-1AB67B51A5D8}" destId="{04B08866-F565-4AF4-A7FC-A6F70CC682F8}" srcOrd="0" destOrd="0" parTransId="{EC836817-48E0-4A84-93E2-61B304ECE14C}" sibTransId="{5A717EE7-2478-4ED3-96C6-B4B825CA87CC}"/>
    <dgm:cxn modelId="{0E517BBF-8F29-40D0-B653-D1284CBFA88C}" type="presOf" srcId="{E4DB889B-D0B7-49DE-A32E-1AB67B51A5D8}" destId="{2C88A552-5463-4762-9A74-BE075FA450BD}" srcOrd="0" destOrd="0" presId="urn:microsoft.com/office/officeart/2018/2/layout/IconVerticalSolidList"/>
    <dgm:cxn modelId="{4A1744CF-6D7D-46E3-A054-ACBAFA4A10C1}" type="presOf" srcId="{D19D9488-1A65-472C-BF8A-A4143A4DC05B}" destId="{6BCAC6CC-6049-411C-BAC1-6476300B7BCA}" srcOrd="0" destOrd="0" presId="urn:microsoft.com/office/officeart/2018/2/layout/IconVerticalSolidList"/>
    <dgm:cxn modelId="{1800233C-6E36-479E-9D90-D254CC52499D}" type="presParOf" srcId="{2C88A552-5463-4762-9A74-BE075FA450BD}" destId="{8B47736A-A03A-4E87-93AF-9ADFA61F43A7}" srcOrd="0" destOrd="0" presId="urn:microsoft.com/office/officeart/2018/2/layout/IconVerticalSolidList"/>
    <dgm:cxn modelId="{56C33EBB-48F4-4ECB-AF2B-9E6D949C3474}" type="presParOf" srcId="{8B47736A-A03A-4E87-93AF-9ADFA61F43A7}" destId="{B6EC6E5F-38D3-463E-BA26-12D660A4438E}" srcOrd="0" destOrd="0" presId="urn:microsoft.com/office/officeart/2018/2/layout/IconVerticalSolidList"/>
    <dgm:cxn modelId="{955B342B-2731-4699-9E68-33EAA0557F02}" type="presParOf" srcId="{8B47736A-A03A-4E87-93AF-9ADFA61F43A7}" destId="{2783D88B-23C8-436E-BC72-B2C588CA8B3D}" srcOrd="1" destOrd="0" presId="urn:microsoft.com/office/officeart/2018/2/layout/IconVerticalSolidList"/>
    <dgm:cxn modelId="{A8EA456B-A400-407B-9577-0FA9555C6807}" type="presParOf" srcId="{8B47736A-A03A-4E87-93AF-9ADFA61F43A7}" destId="{4F933479-0FDA-4849-9020-F3BF33FCDA85}" srcOrd="2" destOrd="0" presId="urn:microsoft.com/office/officeart/2018/2/layout/IconVerticalSolidList"/>
    <dgm:cxn modelId="{AD829306-E5CA-47C0-BBC6-E1AA364BBE34}" type="presParOf" srcId="{8B47736A-A03A-4E87-93AF-9ADFA61F43A7}" destId="{B49AC8D0-45D9-442D-A3FE-DC2AFC8D86BA}" srcOrd="3" destOrd="0" presId="urn:microsoft.com/office/officeart/2018/2/layout/IconVerticalSolidList"/>
    <dgm:cxn modelId="{8A7C46F3-B7A4-4771-940E-B2E5B8FF6A16}" type="presParOf" srcId="{2C88A552-5463-4762-9A74-BE075FA450BD}" destId="{B3B22401-146E-4423-A8E3-7F0E4C0C702A}" srcOrd="1" destOrd="0" presId="urn:microsoft.com/office/officeart/2018/2/layout/IconVerticalSolidList"/>
    <dgm:cxn modelId="{F84C81D5-27B3-4335-8307-A5AF25015E09}" type="presParOf" srcId="{2C88A552-5463-4762-9A74-BE075FA450BD}" destId="{EC2FCAF6-47C1-4F20-8C1C-1CB12EE9738D}" srcOrd="2" destOrd="0" presId="urn:microsoft.com/office/officeart/2018/2/layout/IconVerticalSolidList"/>
    <dgm:cxn modelId="{8DAFF04F-A7B0-45BA-B387-1D6027C02F62}" type="presParOf" srcId="{EC2FCAF6-47C1-4F20-8C1C-1CB12EE9738D}" destId="{387B8A92-F02C-49C3-A6DA-28C92AA86D82}" srcOrd="0" destOrd="0" presId="urn:microsoft.com/office/officeart/2018/2/layout/IconVerticalSolidList"/>
    <dgm:cxn modelId="{F01F8A2C-9D4B-419B-B720-2DB823CF0345}" type="presParOf" srcId="{EC2FCAF6-47C1-4F20-8C1C-1CB12EE9738D}" destId="{1CE493B5-C333-4494-BB7A-CF84759418BF}" srcOrd="1" destOrd="0" presId="urn:microsoft.com/office/officeart/2018/2/layout/IconVerticalSolidList"/>
    <dgm:cxn modelId="{01CF6C3A-6E59-4F18-AB87-9C802D7B6D36}" type="presParOf" srcId="{EC2FCAF6-47C1-4F20-8C1C-1CB12EE9738D}" destId="{7243CA0F-ABE4-4767-9125-49DCCC0D4302}" srcOrd="2" destOrd="0" presId="urn:microsoft.com/office/officeart/2018/2/layout/IconVerticalSolidList"/>
    <dgm:cxn modelId="{BD2E7857-F071-483B-AD9D-938397BC49BA}" type="presParOf" srcId="{EC2FCAF6-47C1-4F20-8C1C-1CB12EE9738D}" destId="{6BCAC6CC-6049-411C-BAC1-6476300B7B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81ACD-3B64-4678-A263-46C35F4DCF7E}" type="doc">
      <dgm:prSet loTypeId="urn:microsoft.com/office/officeart/2005/8/layout/list1" loCatId="list" qsTypeId="urn:microsoft.com/office/officeart/2005/8/quickstyle/simple1" qsCatId="simple" csTypeId="urn:microsoft.com/office/officeart/2005/8/colors/accent0_1" csCatId="mainScheme"/>
      <dgm:spPr/>
      <dgm:t>
        <a:bodyPr/>
        <a:lstStyle/>
        <a:p>
          <a:endParaRPr lang="en-US"/>
        </a:p>
      </dgm:t>
    </dgm:pt>
    <dgm:pt modelId="{82691218-0074-4965-8E55-264C40332D1F}">
      <dgm:prSet/>
      <dgm:spPr/>
      <dgm:t>
        <a:bodyPr/>
        <a:lstStyle/>
        <a:p>
          <a:r>
            <a:rPr lang="en-US"/>
            <a:t>What are their tasks?</a:t>
          </a:r>
        </a:p>
      </dgm:t>
    </dgm:pt>
    <dgm:pt modelId="{C55F5820-5F05-4CDB-ADF5-E3891182B9BA}" type="parTrans" cxnId="{C48DEAFF-CA64-4BC4-8D48-0DF6FA0C9D1C}">
      <dgm:prSet/>
      <dgm:spPr/>
      <dgm:t>
        <a:bodyPr/>
        <a:lstStyle/>
        <a:p>
          <a:endParaRPr lang="en-US"/>
        </a:p>
      </dgm:t>
    </dgm:pt>
    <dgm:pt modelId="{C964FBF8-D71D-4C74-90D3-4E73AA00B82C}" type="sibTrans" cxnId="{C48DEAFF-CA64-4BC4-8D48-0DF6FA0C9D1C}">
      <dgm:prSet/>
      <dgm:spPr/>
      <dgm:t>
        <a:bodyPr/>
        <a:lstStyle/>
        <a:p>
          <a:endParaRPr lang="en-US"/>
        </a:p>
      </dgm:t>
    </dgm:pt>
    <dgm:pt modelId="{A618A400-871D-46AD-B560-0931CB19BBF5}">
      <dgm:prSet/>
      <dgm:spPr/>
      <dgm:t>
        <a:bodyPr/>
        <a:lstStyle/>
        <a:p>
          <a:r>
            <a:rPr lang="en-US"/>
            <a:t>What are their roles?</a:t>
          </a:r>
        </a:p>
      </dgm:t>
    </dgm:pt>
    <dgm:pt modelId="{15190B51-F705-4502-B009-A78EA3E259B3}" type="parTrans" cxnId="{3572EF4C-F710-4752-A4CD-A55AF12B59EC}">
      <dgm:prSet/>
      <dgm:spPr/>
      <dgm:t>
        <a:bodyPr/>
        <a:lstStyle/>
        <a:p>
          <a:endParaRPr lang="en-US"/>
        </a:p>
      </dgm:t>
    </dgm:pt>
    <dgm:pt modelId="{F044AAC9-1B48-4F6B-8FD8-C943B2529AE7}" type="sibTrans" cxnId="{3572EF4C-F710-4752-A4CD-A55AF12B59EC}">
      <dgm:prSet/>
      <dgm:spPr/>
      <dgm:t>
        <a:bodyPr/>
        <a:lstStyle/>
        <a:p>
          <a:endParaRPr lang="en-US"/>
        </a:p>
      </dgm:t>
    </dgm:pt>
    <dgm:pt modelId="{D4725ECE-EFC1-47D1-AAD7-2F2C1ABFFB81}" type="pres">
      <dgm:prSet presAssocID="{7F981ACD-3B64-4678-A263-46C35F4DCF7E}" presName="linear" presStyleCnt="0">
        <dgm:presLayoutVars>
          <dgm:dir/>
          <dgm:animLvl val="lvl"/>
          <dgm:resizeHandles val="exact"/>
        </dgm:presLayoutVars>
      </dgm:prSet>
      <dgm:spPr/>
    </dgm:pt>
    <dgm:pt modelId="{8775EE99-C09F-4623-87BE-5C4B10B06DD2}" type="pres">
      <dgm:prSet presAssocID="{82691218-0074-4965-8E55-264C40332D1F}" presName="parentLin" presStyleCnt="0"/>
      <dgm:spPr/>
    </dgm:pt>
    <dgm:pt modelId="{8A7CF5BF-3BEC-43B0-A7FE-B77B35820930}" type="pres">
      <dgm:prSet presAssocID="{82691218-0074-4965-8E55-264C40332D1F}" presName="parentLeftMargin" presStyleLbl="node1" presStyleIdx="0" presStyleCnt="2"/>
      <dgm:spPr/>
    </dgm:pt>
    <dgm:pt modelId="{7689A0B5-CDA1-4E4D-A194-9408E20FB706}" type="pres">
      <dgm:prSet presAssocID="{82691218-0074-4965-8E55-264C40332D1F}" presName="parentText" presStyleLbl="node1" presStyleIdx="0" presStyleCnt="2">
        <dgm:presLayoutVars>
          <dgm:chMax val="0"/>
          <dgm:bulletEnabled val="1"/>
        </dgm:presLayoutVars>
      </dgm:prSet>
      <dgm:spPr/>
    </dgm:pt>
    <dgm:pt modelId="{75F88D69-AB83-4D93-B41B-28C00B698261}" type="pres">
      <dgm:prSet presAssocID="{82691218-0074-4965-8E55-264C40332D1F}" presName="negativeSpace" presStyleCnt="0"/>
      <dgm:spPr/>
    </dgm:pt>
    <dgm:pt modelId="{9099A609-A22C-4B47-B5DA-AEE4F28C2C8E}" type="pres">
      <dgm:prSet presAssocID="{82691218-0074-4965-8E55-264C40332D1F}" presName="childText" presStyleLbl="conFgAcc1" presStyleIdx="0" presStyleCnt="2">
        <dgm:presLayoutVars>
          <dgm:bulletEnabled val="1"/>
        </dgm:presLayoutVars>
      </dgm:prSet>
      <dgm:spPr/>
    </dgm:pt>
    <dgm:pt modelId="{623287BB-AE08-4023-A198-26C14B545F0E}" type="pres">
      <dgm:prSet presAssocID="{C964FBF8-D71D-4C74-90D3-4E73AA00B82C}" presName="spaceBetweenRectangles" presStyleCnt="0"/>
      <dgm:spPr/>
    </dgm:pt>
    <dgm:pt modelId="{3B595770-747B-4CE9-8E57-F100220DDED0}" type="pres">
      <dgm:prSet presAssocID="{A618A400-871D-46AD-B560-0931CB19BBF5}" presName="parentLin" presStyleCnt="0"/>
      <dgm:spPr/>
    </dgm:pt>
    <dgm:pt modelId="{E2202CB9-997F-4E7D-BC12-95CBC6C31ABC}" type="pres">
      <dgm:prSet presAssocID="{A618A400-871D-46AD-B560-0931CB19BBF5}" presName="parentLeftMargin" presStyleLbl="node1" presStyleIdx="0" presStyleCnt="2"/>
      <dgm:spPr/>
    </dgm:pt>
    <dgm:pt modelId="{70787F10-2604-44DF-B418-46FA59EDB504}" type="pres">
      <dgm:prSet presAssocID="{A618A400-871D-46AD-B560-0931CB19BBF5}" presName="parentText" presStyleLbl="node1" presStyleIdx="1" presStyleCnt="2">
        <dgm:presLayoutVars>
          <dgm:chMax val="0"/>
          <dgm:bulletEnabled val="1"/>
        </dgm:presLayoutVars>
      </dgm:prSet>
      <dgm:spPr/>
    </dgm:pt>
    <dgm:pt modelId="{D29048E3-1834-48F8-B3B7-CB830A932411}" type="pres">
      <dgm:prSet presAssocID="{A618A400-871D-46AD-B560-0931CB19BBF5}" presName="negativeSpace" presStyleCnt="0"/>
      <dgm:spPr/>
    </dgm:pt>
    <dgm:pt modelId="{0B7A88FB-EBDC-45E2-81A3-21C58F111053}" type="pres">
      <dgm:prSet presAssocID="{A618A400-871D-46AD-B560-0931CB19BBF5}" presName="childText" presStyleLbl="conFgAcc1" presStyleIdx="1" presStyleCnt="2">
        <dgm:presLayoutVars>
          <dgm:bulletEnabled val="1"/>
        </dgm:presLayoutVars>
      </dgm:prSet>
      <dgm:spPr/>
    </dgm:pt>
  </dgm:ptLst>
  <dgm:cxnLst>
    <dgm:cxn modelId="{28335368-20AC-4464-A92B-5D13AAE5A3FE}" type="presOf" srcId="{A618A400-871D-46AD-B560-0931CB19BBF5}" destId="{E2202CB9-997F-4E7D-BC12-95CBC6C31ABC}" srcOrd="0" destOrd="0" presId="urn:microsoft.com/office/officeart/2005/8/layout/list1"/>
    <dgm:cxn modelId="{3572EF4C-F710-4752-A4CD-A55AF12B59EC}" srcId="{7F981ACD-3B64-4678-A263-46C35F4DCF7E}" destId="{A618A400-871D-46AD-B560-0931CB19BBF5}" srcOrd="1" destOrd="0" parTransId="{15190B51-F705-4502-B009-A78EA3E259B3}" sibTransId="{F044AAC9-1B48-4F6B-8FD8-C943B2529AE7}"/>
    <dgm:cxn modelId="{D2D2884F-4036-4C82-8D7D-8B65EC4C9A58}" type="presOf" srcId="{82691218-0074-4965-8E55-264C40332D1F}" destId="{8A7CF5BF-3BEC-43B0-A7FE-B77B35820930}" srcOrd="0" destOrd="0" presId="urn:microsoft.com/office/officeart/2005/8/layout/list1"/>
    <dgm:cxn modelId="{65A02187-774C-4B60-ABA9-F1A471CEC811}" type="presOf" srcId="{7F981ACD-3B64-4678-A263-46C35F4DCF7E}" destId="{D4725ECE-EFC1-47D1-AAD7-2F2C1ABFFB81}" srcOrd="0" destOrd="0" presId="urn:microsoft.com/office/officeart/2005/8/layout/list1"/>
    <dgm:cxn modelId="{525BA8D1-34B5-4EBC-9800-DFC5EDE6CE4F}" type="presOf" srcId="{A618A400-871D-46AD-B560-0931CB19BBF5}" destId="{70787F10-2604-44DF-B418-46FA59EDB504}" srcOrd="1" destOrd="0" presId="urn:microsoft.com/office/officeart/2005/8/layout/list1"/>
    <dgm:cxn modelId="{CD0D78DD-C0AC-4AC3-9FE5-A33E4FF77572}" type="presOf" srcId="{82691218-0074-4965-8E55-264C40332D1F}" destId="{7689A0B5-CDA1-4E4D-A194-9408E20FB706}" srcOrd="1" destOrd="0" presId="urn:microsoft.com/office/officeart/2005/8/layout/list1"/>
    <dgm:cxn modelId="{C48DEAFF-CA64-4BC4-8D48-0DF6FA0C9D1C}" srcId="{7F981ACD-3B64-4678-A263-46C35F4DCF7E}" destId="{82691218-0074-4965-8E55-264C40332D1F}" srcOrd="0" destOrd="0" parTransId="{C55F5820-5F05-4CDB-ADF5-E3891182B9BA}" sibTransId="{C964FBF8-D71D-4C74-90D3-4E73AA00B82C}"/>
    <dgm:cxn modelId="{81063543-9063-4DA6-BF33-ACAB3D25C3D8}" type="presParOf" srcId="{D4725ECE-EFC1-47D1-AAD7-2F2C1ABFFB81}" destId="{8775EE99-C09F-4623-87BE-5C4B10B06DD2}" srcOrd="0" destOrd="0" presId="urn:microsoft.com/office/officeart/2005/8/layout/list1"/>
    <dgm:cxn modelId="{C9FA437C-4B9C-4ABB-8512-AF319FF289F8}" type="presParOf" srcId="{8775EE99-C09F-4623-87BE-5C4B10B06DD2}" destId="{8A7CF5BF-3BEC-43B0-A7FE-B77B35820930}" srcOrd="0" destOrd="0" presId="urn:microsoft.com/office/officeart/2005/8/layout/list1"/>
    <dgm:cxn modelId="{3175779B-63E6-42B1-A451-63486C8CBFA6}" type="presParOf" srcId="{8775EE99-C09F-4623-87BE-5C4B10B06DD2}" destId="{7689A0B5-CDA1-4E4D-A194-9408E20FB706}" srcOrd="1" destOrd="0" presId="urn:microsoft.com/office/officeart/2005/8/layout/list1"/>
    <dgm:cxn modelId="{9D4A24C5-CC40-4A99-B281-22097931AEAA}" type="presParOf" srcId="{D4725ECE-EFC1-47D1-AAD7-2F2C1ABFFB81}" destId="{75F88D69-AB83-4D93-B41B-28C00B698261}" srcOrd="1" destOrd="0" presId="urn:microsoft.com/office/officeart/2005/8/layout/list1"/>
    <dgm:cxn modelId="{CC7A5064-2647-45B9-9AD0-38E1A7945BDA}" type="presParOf" srcId="{D4725ECE-EFC1-47D1-AAD7-2F2C1ABFFB81}" destId="{9099A609-A22C-4B47-B5DA-AEE4F28C2C8E}" srcOrd="2" destOrd="0" presId="urn:microsoft.com/office/officeart/2005/8/layout/list1"/>
    <dgm:cxn modelId="{72FD8F7A-B784-41A0-A622-DA040639E845}" type="presParOf" srcId="{D4725ECE-EFC1-47D1-AAD7-2F2C1ABFFB81}" destId="{623287BB-AE08-4023-A198-26C14B545F0E}" srcOrd="3" destOrd="0" presId="urn:microsoft.com/office/officeart/2005/8/layout/list1"/>
    <dgm:cxn modelId="{1561D08B-0244-40C3-A78E-AB3B4A4B457C}" type="presParOf" srcId="{D4725ECE-EFC1-47D1-AAD7-2F2C1ABFFB81}" destId="{3B595770-747B-4CE9-8E57-F100220DDED0}" srcOrd="4" destOrd="0" presId="urn:microsoft.com/office/officeart/2005/8/layout/list1"/>
    <dgm:cxn modelId="{C69838D7-8028-495A-A277-04DC9C0C33AF}" type="presParOf" srcId="{3B595770-747B-4CE9-8E57-F100220DDED0}" destId="{E2202CB9-997F-4E7D-BC12-95CBC6C31ABC}" srcOrd="0" destOrd="0" presId="urn:microsoft.com/office/officeart/2005/8/layout/list1"/>
    <dgm:cxn modelId="{091765DA-36A6-425F-B085-DF620DFAE412}" type="presParOf" srcId="{3B595770-747B-4CE9-8E57-F100220DDED0}" destId="{70787F10-2604-44DF-B418-46FA59EDB504}" srcOrd="1" destOrd="0" presId="urn:microsoft.com/office/officeart/2005/8/layout/list1"/>
    <dgm:cxn modelId="{67360E61-A026-482F-A70C-C667BB289CD0}" type="presParOf" srcId="{D4725ECE-EFC1-47D1-AAD7-2F2C1ABFFB81}" destId="{D29048E3-1834-48F8-B3B7-CB830A932411}" srcOrd="5" destOrd="0" presId="urn:microsoft.com/office/officeart/2005/8/layout/list1"/>
    <dgm:cxn modelId="{BADE7D9A-609F-41BA-9FCF-CB1216120F9E}" type="presParOf" srcId="{D4725ECE-EFC1-47D1-AAD7-2F2C1ABFFB81}" destId="{0B7A88FB-EBDC-45E2-81A3-21C58F11105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113D2-3C4C-481B-A240-A9FB64A0601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8403F07-344C-4BAF-9A0C-DBA66E3AF97C}">
      <dgm:prSet/>
      <dgm:spPr/>
      <dgm:t>
        <a:bodyPr/>
        <a:lstStyle/>
        <a:p>
          <a:r>
            <a:rPr lang="en-US"/>
            <a:t>License </a:t>
          </a:r>
        </a:p>
      </dgm:t>
    </dgm:pt>
    <dgm:pt modelId="{99AC3373-9EFC-4565-9425-0EC9F714317C}" type="parTrans" cxnId="{CE0AD15D-DBF3-4E6F-A4FD-2286C9BF66AD}">
      <dgm:prSet/>
      <dgm:spPr/>
      <dgm:t>
        <a:bodyPr/>
        <a:lstStyle/>
        <a:p>
          <a:endParaRPr lang="en-US"/>
        </a:p>
      </dgm:t>
    </dgm:pt>
    <dgm:pt modelId="{563AC925-D271-4842-A91E-FCF453F05D9C}" type="sibTrans" cxnId="{CE0AD15D-DBF3-4E6F-A4FD-2286C9BF66AD}">
      <dgm:prSet/>
      <dgm:spPr/>
      <dgm:t>
        <a:bodyPr/>
        <a:lstStyle/>
        <a:p>
          <a:endParaRPr lang="en-US"/>
        </a:p>
      </dgm:t>
    </dgm:pt>
    <dgm:pt modelId="{20AF3245-0691-4B84-AE36-1B54C2EDEDFA}">
      <dgm:prSet/>
      <dgm:spPr/>
      <dgm:t>
        <a:bodyPr/>
        <a:lstStyle/>
        <a:p>
          <a:r>
            <a:rPr lang="en-US"/>
            <a:t>(Current state, when they expire)</a:t>
          </a:r>
        </a:p>
      </dgm:t>
    </dgm:pt>
    <dgm:pt modelId="{258CCFB3-1BE7-42CA-9056-C78D0DE51D7D}" type="parTrans" cxnId="{39223DE3-2AF6-4D24-827E-C00BF231D7A0}">
      <dgm:prSet/>
      <dgm:spPr/>
      <dgm:t>
        <a:bodyPr/>
        <a:lstStyle/>
        <a:p>
          <a:endParaRPr lang="en-US"/>
        </a:p>
      </dgm:t>
    </dgm:pt>
    <dgm:pt modelId="{9E8AA943-95D7-4FEE-A5A1-50A69A21B2FF}" type="sibTrans" cxnId="{39223DE3-2AF6-4D24-827E-C00BF231D7A0}">
      <dgm:prSet/>
      <dgm:spPr/>
      <dgm:t>
        <a:bodyPr/>
        <a:lstStyle/>
        <a:p>
          <a:endParaRPr lang="en-US"/>
        </a:p>
      </dgm:t>
    </dgm:pt>
    <dgm:pt modelId="{EA4255AE-84DA-4C3D-984D-B4DCAEDE08B8}">
      <dgm:prSet/>
      <dgm:spPr/>
      <dgm:t>
        <a:bodyPr/>
        <a:lstStyle/>
        <a:p>
          <a:r>
            <a:rPr lang="en-US"/>
            <a:t>Eligibility</a:t>
          </a:r>
        </a:p>
      </dgm:t>
    </dgm:pt>
    <dgm:pt modelId="{4B3444C4-FC15-4CC3-BBD3-7669E8A9377D}" type="parTrans" cxnId="{786AFCF8-B768-4149-8701-4D9BF240651F}">
      <dgm:prSet/>
      <dgm:spPr/>
      <dgm:t>
        <a:bodyPr/>
        <a:lstStyle/>
        <a:p>
          <a:endParaRPr lang="en-US"/>
        </a:p>
      </dgm:t>
    </dgm:pt>
    <dgm:pt modelId="{1AB176A8-F634-46BA-B1DA-61FDCEEAB95F}" type="sibTrans" cxnId="{786AFCF8-B768-4149-8701-4D9BF240651F}">
      <dgm:prSet/>
      <dgm:spPr/>
      <dgm:t>
        <a:bodyPr/>
        <a:lstStyle/>
        <a:p>
          <a:endParaRPr lang="en-US"/>
        </a:p>
      </dgm:t>
    </dgm:pt>
    <dgm:pt modelId="{A6D13AC4-74D6-4166-B251-5B01759C0549}">
      <dgm:prSet/>
      <dgm:spPr/>
      <dgm:t>
        <a:bodyPr/>
        <a:lstStyle/>
        <a:p>
          <a:r>
            <a:rPr lang="en-US"/>
            <a:t>They can continue their licensure</a:t>
          </a:r>
        </a:p>
      </dgm:t>
    </dgm:pt>
    <dgm:pt modelId="{6BEB58D5-8EC9-4CCE-994A-BE89106041E3}" type="parTrans" cxnId="{1DE45C8E-FF0C-4829-93B6-9853B70846A5}">
      <dgm:prSet/>
      <dgm:spPr/>
      <dgm:t>
        <a:bodyPr/>
        <a:lstStyle/>
        <a:p>
          <a:endParaRPr lang="en-US"/>
        </a:p>
      </dgm:t>
    </dgm:pt>
    <dgm:pt modelId="{2A4855EF-F311-4CED-ACC5-3E7DD00F5814}" type="sibTrans" cxnId="{1DE45C8E-FF0C-4829-93B6-9853B70846A5}">
      <dgm:prSet/>
      <dgm:spPr/>
      <dgm:t>
        <a:bodyPr/>
        <a:lstStyle/>
        <a:p>
          <a:endParaRPr lang="en-US"/>
        </a:p>
      </dgm:t>
    </dgm:pt>
    <dgm:pt modelId="{8165CC31-C61E-4654-AD0A-B6D8E23BE8D7}" type="pres">
      <dgm:prSet presAssocID="{00D113D2-3C4C-481B-A240-A9FB64A0601E}" presName="root" presStyleCnt="0">
        <dgm:presLayoutVars>
          <dgm:dir/>
          <dgm:resizeHandles val="exact"/>
        </dgm:presLayoutVars>
      </dgm:prSet>
      <dgm:spPr/>
    </dgm:pt>
    <dgm:pt modelId="{4E2D9D9B-A2FB-44ED-8345-03984F364207}" type="pres">
      <dgm:prSet presAssocID="{68403F07-344C-4BAF-9A0C-DBA66E3AF97C}" presName="compNode" presStyleCnt="0"/>
      <dgm:spPr/>
    </dgm:pt>
    <dgm:pt modelId="{B81C8747-0FE4-47D8-9B2C-DBD991825839}" type="pres">
      <dgm:prSet presAssocID="{68403F07-344C-4BAF-9A0C-DBA66E3AF97C}" presName="bgRect" presStyleLbl="bgShp" presStyleIdx="0" presStyleCnt="4"/>
      <dgm:spPr/>
    </dgm:pt>
    <dgm:pt modelId="{63019819-A63C-46A9-8135-276523BE4B85}" type="pres">
      <dgm:prSet presAssocID="{68403F07-344C-4BAF-9A0C-DBA66E3AF9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968256A3-9D74-4F23-827C-2E70752C3D10}" type="pres">
      <dgm:prSet presAssocID="{68403F07-344C-4BAF-9A0C-DBA66E3AF97C}" presName="spaceRect" presStyleCnt="0"/>
      <dgm:spPr/>
    </dgm:pt>
    <dgm:pt modelId="{2CE06652-343C-4AD4-969B-F84D4DF04A65}" type="pres">
      <dgm:prSet presAssocID="{68403F07-344C-4BAF-9A0C-DBA66E3AF97C}" presName="parTx" presStyleLbl="revTx" presStyleIdx="0" presStyleCnt="4">
        <dgm:presLayoutVars>
          <dgm:chMax val="0"/>
          <dgm:chPref val="0"/>
        </dgm:presLayoutVars>
      </dgm:prSet>
      <dgm:spPr/>
    </dgm:pt>
    <dgm:pt modelId="{DE4A3D9F-1ADF-431C-8D5A-F25F12E56BBF}" type="pres">
      <dgm:prSet presAssocID="{563AC925-D271-4842-A91E-FCF453F05D9C}" presName="sibTrans" presStyleCnt="0"/>
      <dgm:spPr/>
    </dgm:pt>
    <dgm:pt modelId="{D5602399-55FA-4FE0-8082-E54A695402C1}" type="pres">
      <dgm:prSet presAssocID="{20AF3245-0691-4B84-AE36-1B54C2EDEDFA}" presName="compNode" presStyleCnt="0"/>
      <dgm:spPr/>
    </dgm:pt>
    <dgm:pt modelId="{333BC4D2-2960-47AE-843B-81B2DCD56993}" type="pres">
      <dgm:prSet presAssocID="{20AF3245-0691-4B84-AE36-1B54C2EDEDFA}" presName="bgRect" presStyleLbl="bgShp" presStyleIdx="1" presStyleCnt="4"/>
      <dgm:spPr/>
    </dgm:pt>
    <dgm:pt modelId="{3C791ABA-51DE-4F87-8F9A-E07CE15E0A08}" type="pres">
      <dgm:prSet presAssocID="{20AF3245-0691-4B84-AE36-1B54C2EDED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5C4D3877-CF0D-4FB7-9B79-F21843F0E97D}" type="pres">
      <dgm:prSet presAssocID="{20AF3245-0691-4B84-AE36-1B54C2EDEDFA}" presName="spaceRect" presStyleCnt="0"/>
      <dgm:spPr/>
    </dgm:pt>
    <dgm:pt modelId="{B7FBF5C2-92D8-456B-9BC0-FD261B168159}" type="pres">
      <dgm:prSet presAssocID="{20AF3245-0691-4B84-AE36-1B54C2EDEDFA}" presName="parTx" presStyleLbl="revTx" presStyleIdx="1" presStyleCnt="4">
        <dgm:presLayoutVars>
          <dgm:chMax val="0"/>
          <dgm:chPref val="0"/>
        </dgm:presLayoutVars>
      </dgm:prSet>
      <dgm:spPr/>
    </dgm:pt>
    <dgm:pt modelId="{A726FF50-347D-4BB2-BDAA-51D82260B54E}" type="pres">
      <dgm:prSet presAssocID="{9E8AA943-95D7-4FEE-A5A1-50A69A21B2FF}" presName="sibTrans" presStyleCnt="0"/>
      <dgm:spPr/>
    </dgm:pt>
    <dgm:pt modelId="{19A1565B-A999-4D99-B6EC-72E6C4F053E8}" type="pres">
      <dgm:prSet presAssocID="{EA4255AE-84DA-4C3D-984D-B4DCAEDE08B8}" presName="compNode" presStyleCnt="0"/>
      <dgm:spPr/>
    </dgm:pt>
    <dgm:pt modelId="{57461FC5-BCA8-487F-9F9C-B9FA7FB49A7A}" type="pres">
      <dgm:prSet presAssocID="{EA4255AE-84DA-4C3D-984D-B4DCAEDE08B8}" presName="bgRect" presStyleLbl="bgShp" presStyleIdx="2" presStyleCnt="4"/>
      <dgm:spPr/>
    </dgm:pt>
    <dgm:pt modelId="{2403EDA1-465B-44C8-A688-916B6D6342BB}" type="pres">
      <dgm:prSet presAssocID="{EA4255AE-84DA-4C3D-984D-B4DCAEDE08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3E3D227-C101-4FBA-A8B7-567D56710DEF}" type="pres">
      <dgm:prSet presAssocID="{EA4255AE-84DA-4C3D-984D-B4DCAEDE08B8}" presName="spaceRect" presStyleCnt="0"/>
      <dgm:spPr/>
    </dgm:pt>
    <dgm:pt modelId="{0AB3664B-0040-4642-8FEB-60D82E73DCC9}" type="pres">
      <dgm:prSet presAssocID="{EA4255AE-84DA-4C3D-984D-B4DCAEDE08B8}" presName="parTx" presStyleLbl="revTx" presStyleIdx="2" presStyleCnt="4">
        <dgm:presLayoutVars>
          <dgm:chMax val="0"/>
          <dgm:chPref val="0"/>
        </dgm:presLayoutVars>
      </dgm:prSet>
      <dgm:spPr/>
    </dgm:pt>
    <dgm:pt modelId="{4961653B-8EDE-47EF-9D4B-FD21B83BBF14}" type="pres">
      <dgm:prSet presAssocID="{1AB176A8-F634-46BA-B1DA-61FDCEEAB95F}" presName="sibTrans" presStyleCnt="0"/>
      <dgm:spPr/>
    </dgm:pt>
    <dgm:pt modelId="{B4E3FE48-47E1-4216-906D-2345AAA2AAC7}" type="pres">
      <dgm:prSet presAssocID="{A6D13AC4-74D6-4166-B251-5B01759C0549}" presName="compNode" presStyleCnt="0"/>
      <dgm:spPr/>
    </dgm:pt>
    <dgm:pt modelId="{680B620C-2CFE-45A7-9091-BFCCEF79933F}" type="pres">
      <dgm:prSet presAssocID="{A6D13AC4-74D6-4166-B251-5B01759C0549}" presName="bgRect" presStyleLbl="bgShp" presStyleIdx="3" presStyleCnt="4"/>
      <dgm:spPr/>
    </dgm:pt>
    <dgm:pt modelId="{7CA108EE-D2AD-4D63-9CC3-500172E06EE6}" type="pres">
      <dgm:prSet presAssocID="{A6D13AC4-74D6-4166-B251-5B01759C05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80BBA9CF-52A6-40B8-9901-8D2485F8001A}" type="pres">
      <dgm:prSet presAssocID="{A6D13AC4-74D6-4166-B251-5B01759C0549}" presName="spaceRect" presStyleCnt="0"/>
      <dgm:spPr/>
    </dgm:pt>
    <dgm:pt modelId="{A6C09AE7-6792-4D6F-961C-0BF4F1DCA3B3}" type="pres">
      <dgm:prSet presAssocID="{A6D13AC4-74D6-4166-B251-5B01759C0549}" presName="parTx" presStyleLbl="revTx" presStyleIdx="3" presStyleCnt="4">
        <dgm:presLayoutVars>
          <dgm:chMax val="0"/>
          <dgm:chPref val="0"/>
        </dgm:presLayoutVars>
      </dgm:prSet>
      <dgm:spPr/>
    </dgm:pt>
  </dgm:ptLst>
  <dgm:cxnLst>
    <dgm:cxn modelId="{CE0AD15D-DBF3-4E6F-A4FD-2286C9BF66AD}" srcId="{00D113D2-3C4C-481B-A240-A9FB64A0601E}" destId="{68403F07-344C-4BAF-9A0C-DBA66E3AF97C}" srcOrd="0" destOrd="0" parTransId="{99AC3373-9EFC-4565-9425-0EC9F714317C}" sibTransId="{563AC925-D271-4842-A91E-FCF453F05D9C}"/>
    <dgm:cxn modelId="{F482756A-4789-401B-AB8B-EE2B10698C5D}" type="presOf" srcId="{00D113D2-3C4C-481B-A240-A9FB64A0601E}" destId="{8165CC31-C61E-4654-AD0A-B6D8E23BE8D7}" srcOrd="0" destOrd="0" presId="urn:microsoft.com/office/officeart/2018/2/layout/IconVerticalSolidList"/>
    <dgm:cxn modelId="{D52F096E-0890-4F9E-8E71-41E203D46556}" type="presOf" srcId="{20AF3245-0691-4B84-AE36-1B54C2EDEDFA}" destId="{B7FBF5C2-92D8-456B-9BC0-FD261B168159}" srcOrd="0" destOrd="0" presId="urn:microsoft.com/office/officeart/2018/2/layout/IconVerticalSolidList"/>
    <dgm:cxn modelId="{9BCBFB80-1323-42ED-8CA6-BB43F7F1AD05}" type="presOf" srcId="{A6D13AC4-74D6-4166-B251-5B01759C0549}" destId="{A6C09AE7-6792-4D6F-961C-0BF4F1DCA3B3}" srcOrd="0" destOrd="0" presId="urn:microsoft.com/office/officeart/2018/2/layout/IconVerticalSolidList"/>
    <dgm:cxn modelId="{1DE45C8E-FF0C-4829-93B6-9853B70846A5}" srcId="{00D113D2-3C4C-481B-A240-A9FB64A0601E}" destId="{A6D13AC4-74D6-4166-B251-5B01759C0549}" srcOrd="3" destOrd="0" parTransId="{6BEB58D5-8EC9-4CCE-994A-BE89106041E3}" sibTransId="{2A4855EF-F311-4CED-ACC5-3E7DD00F5814}"/>
    <dgm:cxn modelId="{61BB05DB-DB19-423C-94F2-086DB87BB14E}" type="presOf" srcId="{EA4255AE-84DA-4C3D-984D-B4DCAEDE08B8}" destId="{0AB3664B-0040-4642-8FEB-60D82E73DCC9}" srcOrd="0" destOrd="0" presId="urn:microsoft.com/office/officeart/2018/2/layout/IconVerticalSolidList"/>
    <dgm:cxn modelId="{8A4533DF-8868-49E8-B4E0-2CADCB8034A2}" type="presOf" srcId="{68403F07-344C-4BAF-9A0C-DBA66E3AF97C}" destId="{2CE06652-343C-4AD4-969B-F84D4DF04A65}" srcOrd="0" destOrd="0" presId="urn:microsoft.com/office/officeart/2018/2/layout/IconVerticalSolidList"/>
    <dgm:cxn modelId="{39223DE3-2AF6-4D24-827E-C00BF231D7A0}" srcId="{00D113D2-3C4C-481B-A240-A9FB64A0601E}" destId="{20AF3245-0691-4B84-AE36-1B54C2EDEDFA}" srcOrd="1" destOrd="0" parTransId="{258CCFB3-1BE7-42CA-9056-C78D0DE51D7D}" sibTransId="{9E8AA943-95D7-4FEE-A5A1-50A69A21B2FF}"/>
    <dgm:cxn modelId="{786AFCF8-B768-4149-8701-4D9BF240651F}" srcId="{00D113D2-3C4C-481B-A240-A9FB64A0601E}" destId="{EA4255AE-84DA-4C3D-984D-B4DCAEDE08B8}" srcOrd="2" destOrd="0" parTransId="{4B3444C4-FC15-4CC3-BBD3-7669E8A9377D}" sibTransId="{1AB176A8-F634-46BA-B1DA-61FDCEEAB95F}"/>
    <dgm:cxn modelId="{320E4B3A-EE45-4ED3-9CDD-3C4912D1B85B}" type="presParOf" srcId="{8165CC31-C61E-4654-AD0A-B6D8E23BE8D7}" destId="{4E2D9D9B-A2FB-44ED-8345-03984F364207}" srcOrd="0" destOrd="0" presId="urn:microsoft.com/office/officeart/2018/2/layout/IconVerticalSolidList"/>
    <dgm:cxn modelId="{C7664AE6-1943-4F24-94B6-F27AD9CE34C3}" type="presParOf" srcId="{4E2D9D9B-A2FB-44ED-8345-03984F364207}" destId="{B81C8747-0FE4-47D8-9B2C-DBD991825839}" srcOrd="0" destOrd="0" presId="urn:microsoft.com/office/officeart/2018/2/layout/IconVerticalSolidList"/>
    <dgm:cxn modelId="{2A852D8C-06A5-4602-8E38-A9090E8940E0}" type="presParOf" srcId="{4E2D9D9B-A2FB-44ED-8345-03984F364207}" destId="{63019819-A63C-46A9-8135-276523BE4B85}" srcOrd="1" destOrd="0" presId="urn:microsoft.com/office/officeart/2018/2/layout/IconVerticalSolidList"/>
    <dgm:cxn modelId="{E74BBE2D-FE87-408B-8075-5D198BA890DC}" type="presParOf" srcId="{4E2D9D9B-A2FB-44ED-8345-03984F364207}" destId="{968256A3-9D74-4F23-827C-2E70752C3D10}" srcOrd="2" destOrd="0" presId="urn:microsoft.com/office/officeart/2018/2/layout/IconVerticalSolidList"/>
    <dgm:cxn modelId="{EC31B84E-E90B-468F-8C66-407A74099CFE}" type="presParOf" srcId="{4E2D9D9B-A2FB-44ED-8345-03984F364207}" destId="{2CE06652-343C-4AD4-969B-F84D4DF04A65}" srcOrd="3" destOrd="0" presId="urn:microsoft.com/office/officeart/2018/2/layout/IconVerticalSolidList"/>
    <dgm:cxn modelId="{15D02627-0662-45BA-997C-E8107CF585A5}" type="presParOf" srcId="{8165CC31-C61E-4654-AD0A-B6D8E23BE8D7}" destId="{DE4A3D9F-1ADF-431C-8D5A-F25F12E56BBF}" srcOrd="1" destOrd="0" presId="urn:microsoft.com/office/officeart/2018/2/layout/IconVerticalSolidList"/>
    <dgm:cxn modelId="{AAEE73DC-911A-46FD-94AC-EA9C75E0A8FB}" type="presParOf" srcId="{8165CC31-C61E-4654-AD0A-B6D8E23BE8D7}" destId="{D5602399-55FA-4FE0-8082-E54A695402C1}" srcOrd="2" destOrd="0" presId="urn:microsoft.com/office/officeart/2018/2/layout/IconVerticalSolidList"/>
    <dgm:cxn modelId="{F9193549-8501-43FA-92EB-D75DE74320B2}" type="presParOf" srcId="{D5602399-55FA-4FE0-8082-E54A695402C1}" destId="{333BC4D2-2960-47AE-843B-81B2DCD56993}" srcOrd="0" destOrd="0" presId="urn:microsoft.com/office/officeart/2018/2/layout/IconVerticalSolidList"/>
    <dgm:cxn modelId="{0C3E5108-CAAA-45B9-85AB-96C7C156C3BC}" type="presParOf" srcId="{D5602399-55FA-4FE0-8082-E54A695402C1}" destId="{3C791ABA-51DE-4F87-8F9A-E07CE15E0A08}" srcOrd="1" destOrd="0" presId="urn:microsoft.com/office/officeart/2018/2/layout/IconVerticalSolidList"/>
    <dgm:cxn modelId="{252391BB-5257-4A19-8461-8A97679E63F1}" type="presParOf" srcId="{D5602399-55FA-4FE0-8082-E54A695402C1}" destId="{5C4D3877-CF0D-4FB7-9B79-F21843F0E97D}" srcOrd="2" destOrd="0" presId="urn:microsoft.com/office/officeart/2018/2/layout/IconVerticalSolidList"/>
    <dgm:cxn modelId="{FB4DF345-8D1A-4542-9018-F4496862FC7A}" type="presParOf" srcId="{D5602399-55FA-4FE0-8082-E54A695402C1}" destId="{B7FBF5C2-92D8-456B-9BC0-FD261B168159}" srcOrd="3" destOrd="0" presId="urn:microsoft.com/office/officeart/2018/2/layout/IconVerticalSolidList"/>
    <dgm:cxn modelId="{B689B415-A182-42E2-B85E-049DCA30F080}" type="presParOf" srcId="{8165CC31-C61E-4654-AD0A-B6D8E23BE8D7}" destId="{A726FF50-347D-4BB2-BDAA-51D82260B54E}" srcOrd="3" destOrd="0" presId="urn:microsoft.com/office/officeart/2018/2/layout/IconVerticalSolidList"/>
    <dgm:cxn modelId="{3DBCB1BD-F06F-4447-BEB7-4A38572A3F78}" type="presParOf" srcId="{8165CC31-C61E-4654-AD0A-B6D8E23BE8D7}" destId="{19A1565B-A999-4D99-B6EC-72E6C4F053E8}" srcOrd="4" destOrd="0" presId="urn:microsoft.com/office/officeart/2018/2/layout/IconVerticalSolidList"/>
    <dgm:cxn modelId="{D214A593-7500-465F-A96A-916B42DF99B8}" type="presParOf" srcId="{19A1565B-A999-4D99-B6EC-72E6C4F053E8}" destId="{57461FC5-BCA8-487F-9F9C-B9FA7FB49A7A}" srcOrd="0" destOrd="0" presId="urn:microsoft.com/office/officeart/2018/2/layout/IconVerticalSolidList"/>
    <dgm:cxn modelId="{D2E31467-8CF9-400A-AA53-83F3E90CB3F7}" type="presParOf" srcId="{19A1565B-A999-4D99-B6EC-72E6C4F053E8}" destId="{2403EDA1-465B-44C8-A688-916B6D6342BB}" srcOrd="1" destOrd="0" presId="urn:microsoft.com/office/officeart/2018/2/layout/IconVerticalSolidList"/>
    <dgm:cxn modelId="{A0607728-638B-494D-B130-FBD00D761E5D}" type="presParOf" srcId="{19A1565B-A999-4D99-B6EC-72E6C4F053E8}" destId="{C3E3D227-C101-4FBA-A8B7-567D56710DEF}" srcOrd="2" destOrd="0" presId="urn:microsoft.com/office/officeart/2018/2/layout/IconVerticalSolidList"/>
    <dgm:cxn modelId="{784ACE99-EC8C-4223-8593-E8FF74B13918}" type="presParOf" srcId="{19A1565B-A999-4D99-B6EC-72E6C4F053E8}" destId="{0AB3664B-0040-4642-8FEB-60D82E73DCC9}" srcOrd="3" destOrd="0" presId="urn:microsoft.com/office/officeart/2018/2/layout/IconVerticalSolidList"/>
    <dgm:cxn modelId="{FFE795F0-8143-4309-BFE7-8F1965C865D3}" type="presParOf" srcId="{8165CC31-C61E-4654-AD0A-B6D8E23BE8D7}" destId="{4961653B-8EDE-47EF-9D4B-FD21B83BBF14}" srcOrd="5" destOrd="0" presId="urn:microsoft.com/office/officeart/2018/2/layout/IconVerticalSolidList"/>
    <dgm:cxn modelId="{DBA3AF9F-1CCB-4E69-A725-B97395E4356D}" type="presParOf" srcId="{8165CC31-C61E-4654-AD0A-B6D8E23BE8D7}" destId="{B4E3FE48-47E1-4216-906D-2345AAA2AAC7}" srcOrd="6" destOrd="0" presId="urn:microsoft.com/office/officeart/2018/2/layout/IconVerticalSolidList"/>
    <dgm:cxn modelId="{FD4099C6-5224-424A-B732-75EC3F5C83B7}" type="presParOf" srcId="{B4E3FE48-47E1-4216-906D-2345AAA2AAC7}" destId="{680B620C-2CFE-45A7-9091-BFCCEF79933F}" srcOrd="0" destOrd="0" presId="urn:microsoft.com/office/officeart/2018/2/layout/IconVerticalSolidList"/>
    <dgm:cxn modelId="{88F9BA83-7F06-41D1-B8F6-B09A21AF41CF}" type="presParOf" srcId="{B4E3FE48-47E1-4216-906D-2345AAA2AAC7}" destId="{7CA108EE-D2AD-4D63-9CC3-500172E06EE6}" srcOrd="1" destOrd="0" presId="urn:microsoft.com/office/officeart/2018/2/layout/IconVerticalSolidList"/>
    <dgm:cxn modelId="{C9B4CF0A-D9F9-451E-A71F-A6ABD4F5D860}" type="presParOf" srcId="{B4E3FE48-47E1-4216-906D-2345AAA2AAC7}" destId="{80BBA9CF-52A6-40B8-9901-8D2485F8001A}" srcOrd="2" destOrd="0" presId="urn:microsoft.com/office/officeart/2018/2/layout/IconVerticalSolidList"/>
    <dgm:cxn modelId="{B6670BC1-29E6-4EAD-AA26-15E0710E97CB}" type="presParOf" srcId="{B4E3FE48-47E1-4216-906D-2345AAA2AAC7}" destId="{A6C09AE7-6792-4D6F-961C-0BF4F1DCA3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3C0CCC-8EAD-431B-91BF-0AABFE099F8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1A2BC4-1AA9-4C9C-A00B-F7B1E4AC2C21}">
      <dgm:prSet/>
      <dgm:spPr/>
      <dgm:t>
        <a:bodyPr/>
        <a:lstStyle/>
        <a:p>
          <a:r>
            <a:rPr lang="en-US" baseline="0"/>
            <a:t>Interns?</a:t>
          </a:r>
          <a:endParaRPr lang="en-US"/>
        </a:p>
      </dgm:t>
    </dgm:pt>
    <dgm:pt modelId="{E6B5A8F9-EAC1-4D4E-B7B9-200C8A77DA6F}" type="parTrans" cxnId="{6BC0A697-32AB-4A49-9A8F-76FD5410E18A}">
      <dgm:prSet/>
      <dgm:spPr/>
      <dgm:t>
        <a:bodyPr/>
        <a:lstStyle/>
        <a:p>
          <a:endParaRPr lang="en-US"/>
        </a:p>
      </dgm:t>
    </dgm:pt>
    <dgm:pt modelId="{D8CCF54E-B653-4061-8C07-A986ECEB4E24}" type="sibTrans" cxnId="{6BC0A697-32AB-4A49-9A8F-76FD5410E18A}">
      <dgm:prSet/>
      <dgm:spPr/>
      <dgm:t>
        <a:bodyPr/>
        <a:lstStyle/>
        <a:p>
          <a:endParaRPr lang="en-US"/>
        </a:p>
      </dgm:t>
    </dgm:pt>
    <dgm:pt modelId="{F53C7E95-6926-4988-B405-0ABF491D6C24}">
      <dgm:prSet/>
      <dgm:spPr/>
      <dgm:t>
        <a:bodyPr/>
        <a:lstStyle/>
        <a:p>
          <a:r>
            <a:rPr lang="en-US" baseline="0"/>
            <a:t>Grants?</a:t>
          </a:r>
          <a:endParaRPr lang="en-US"/>
        </a:p>
      </dgm:t>
    </dgm:pt>
    <dgm:pt modelId="{038FDAA4-086F-4481-AF81-A57A53D97073}" type="parTrans" cxnId="{B078ACA6-35A7-49CD-B4C5-967D44281EFD}">
      <dgm:prSet/>
      <dgm:spPr/>
      <dgm:t>
        <a:bodyPr/>
        <a:lstStyle/>
        <a:p>
          <a:endParaRPr lang="en-US"/>
        </a:p>
      </dgm:t>
    </dgm:pt>
    <dgm:pt modelId="{D2E07572-CED7-44D0-B8A0-B4A95A87DC2D}" type="sibTrans" cxnId="{B078ACA6-35A7-49CD-B4C5-967D44281EFD}">
      <dgm:prSet/>
      <dgm:spPr/>
      <dgm:t>
        <a:bodyPr/>
        <a:lstStyle/>
        <a:p>
          <a:endParaRPr lang="en-US"/>
        </a:p>
      </dgm:t>
    </dgm:pt>
    <dgm:pt modelId="{FFC793A1-DAA1-4CAC-A725-D2771BDCE9AE}" type="pres">
      <dgm:prSet presAssocID="{D43C0CCC-8EAD-431B-91BF-0AABFE099F8D}" presName="root" presStyleCnt="0">
        <dgm:presLayoutVars>
          <dgm:dir/>
          <dgm:resizeHandles val="exact"/>
        </dgm:presLayoutVars>
      </dgm:prSet>
      <dgm:spPr/>
    </dgm:pt>
    <dgm:pt modelId="{EFA32F9D-B45B-4F46-92D0-A70DBF544897}" type="pres">
      <dgm:prSet presAssocID="{3D1A2BC4-1AA9-4C9C-A00B-F7B1E4AC2C21}" presName="compNode" presStyleCnt="0"/>
      <dgm:spPr/>
    </dgm:pt>
    <dgm:pt modelId="{682CD067-FA42-4CEB-BFB8-67F719C43032}" type="pres">
      <dgm:prSet presAssocID="{3D1A2BC4-1AA9-4C9C-A00B-F7B1E4AC2C21}" presName="bgRect" presStyleLbl="bgShp" presStyleIdx="0" presStyleCnt="2"/>
      <dgm:spPr/>
    </dgm:pt>
    <dgm:pt modelId="{5B30089E-7627-4CB1-8CFD-B430AE254B8B}" type="pres">
      <dgm:prSet presAssocID="{3D1A2BC4-1AA9-4C9C-A00B-F7B1E4AC2C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F4C71A1A-320C-4F4F-B369-DE1E94F60C2D}" type="pres">
      <dgm:prSet presAssocID="{3D1A2BC4-1AA9-4C9C-A00B-F7B1E4AC2C21}" presName="spaceRect" presStyleCnt="0"/>
      <dgm:spPr/>
    </dgm:pt>
    <dgm:pt modelId="{99D1E637-8631-416F-948A-E4842C50C8F6}" type="pres">
      <dgm:prSet presAssocID="{3D1A2BC4-1AA9-4C9C-A00B-F7B1E4AC2C21}" presName="parTx" presStyleLbl="revTx" presStyleIdx="0" presStyleCnt="2">
        <dgm:presLayoutVars>
          <dgm:chMax val="0"/>
          <dgm:chPref val="0"/>
        </dgm:presLayoutVars>
      </dgm:prSet>
      <dgm:spPr/>
    </dgm:pt>
    <dgm:pt modelId="{45CBC600-E1C2-4C49-BDDA-F7EF8918DF52}" type="pres">
      <dgm:prSet presAssocID="{D8CCF54E-B653-4061-8C07-A986ECEB4E24}" presName="sibTrans" presStyleCnt="0"/>
      <dgm:spPr/>
    </dgm:pt>
    <dgm:pt modelId="{56BD63A9-B6E3-49CC-A861-E8238F1AEABB}" type="pres">
      <dgm:prSet presAssocID="{F53C7E95-6926-4988-B405-0ABF491D6C24}" presName="compNode" presStyleCnt="0"/>
      <dgm:spPr/>
    </dgm:pt>
    <dgm:pt modelId="{D1B36494-0F2E-44A9-833F-677A72C1EF22}" type="pres">
      <dgm:prSet presAssocID="{F53C7E95-6926-4988-B405-0ABF491D6C24}" presName="bgRect" presStyleLbl="bgShp" presStyleIdx="1" presStyleCnt="2"/>
      <dgm:spPr/>
    </dgm:pt>
    <dgm:pt modelId="{54A04031-870E-4DE9-BCD5-5F8069114B51}" type="pres">
      <dgm:prSet presAssocID="{F53C7E95-6926-4988-B405-0ABF491D6C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D9CC3D7-6880-4AAC-870D-9A5FD5309547}" type="pres">
      <dgm:prSet presAssocID="{F53C7E95-6926-4988-B405-0ABF491D6C24}" presName="spaceRect" presStyleCnt="0"/>
      <dgm:spPr/>
    </dgm:pt>
    <dgm:pt modelId="{4A975502-5322-4F27-A0D1-A63CE80992CA}" type="pres">
      <dgm:prSet presAssocID="{F53C7E95-6926-4988-B405-0ABF491D6C24}" presName="parTx" presStyleLbl="revTx" presStyleIdx="1" presStyleCnt="2">
        <dgm:presLayoutVars>
          <dgm:chMax val="0"/>
          <dgm:chPref val="0"/>
        </dgm:presLayoutVars>
      </dgm:prSet>
      <dgm:spPr/>
    </dgm:pt>
  </dgm:ptLst>
  <dgm:cxnLst>
    <dgm:cxn modelId="{D187FF4F-DB3F-4793-A78D-6A1CC5FEF739}" type="presOf" srcId="{D43C0CCC-8EAD-431B-91BF-0AABFE099F8D}" destId="{FFC793A1-DAA1-4CAC-A725-D2771BDCE9AE}" srcOrd="0" destOrd="0" presId="urn:microsoft.com/office/officeart/2018/2/layout/IconVerticalSolidList"/>
    <dgm:cxn modelId="{A1F9BB51-0D85-47CD-B0EF-E0C30E3C015D}" type="presOf" srcId="{3D1A2BC4-1AA9-4C9C-A00B-F7B1E4AC2C21}" destId="{99D1E637-8631-416F-948A-E4842C50C8F6}" srcOrd="0" destOrd="0" presId="urn:microsoft.com/office/officeart/2018/2/layout/IconVerticalSolidList"/>
    <dgm:cxn modelId="{6BC0A697-32AB-4A49-9A8F-76FD5410E18A}" srcId="{D43C0CCC-8EAD-431B-91BF-0AABFE099F8D}" destId="{3D1A2BC4-1AA9-4C9C-A00B-F7B1E4AC2C21}" srcOrd="0" destOrd="0" parTransId="{E6B5A8F9-EAC1-4D4E-B7B9-200C8A77DA6F}" sibTransId="{D8CCF54E-B653-4061-8C07-A986ECEB4E24}"/>
    <dgm:cxn modelId="{B078ACA6-35A7-49CD-B4C5-967D44281EFD}" srcId="{D43C0CCC-8EAD-431B-91BF-0AABFE099F8D}" destId="{F53C7E95-6926-4988-B405-0ABF491D6C24}" srcOrd="1" destOrd="0" parTransId="{038FDAA4-086F-4481-AF81-A57A53D97073}" sibTransId="{D2E07572-CED7-44D0-B8A0-B4A95A87DC2D}"/>
    <dgm:cxn modelId="{DA29E6C4-2B8E-4937-A5ED-B9B55103203B}" type="presOf" srcId="{F53C7E95-6926-4988-B405-0ABF491D6C24}" destId="{4A975502-5322-4F27-A0D1-A63CE80992CA}" srcOrd="0" destOrd="0" presId="urn:microsoft.com/office/officeart/2018/2/layout/IconVerticalSolidList"/>
    <dgm:cxn modelId="{8843A658-ABB9-45EF-9201-64C1F26E23E4}" type="presParOf" srcId="{FFC793A1-DAA1-4CAC-A725-D2771BDCE9AE}" destId="{EFA32F9D-B45B-4F46-92D0-A70DBF544897}" srcOrd="0" destOrd="0" presId="urn:microsoft.com/office/officeart/2018/2/layout/IconVerticalSolidList"/>
    <dgm:cxn modelId="{8BE6D14D-5461-42C6-9AF2-08FD39BEEEE0}" type="presParOf" srcId="{EFA32F9D-B45B-4F46-92D0-A70DBF544897}" destId="{682CD067-FA42-4CEB-BFB8-67F719C43032}" srcOrd="0" destOrd="0" presId="urn:microsoft.com/office/officeart/2018/2/layout/IconVerticalSolidList"/>
    <dgm:cxn modelId="{DAE524D6-E2E9-4397-9438-33216B423149}" type="presParOf" srcId="{EFA32F9D-B45B-4F46-92D0-A70DBF544897}" destId="{5B30089E-7627-4CB1-8CFD-B430AE254B8B}" srcOrd="1" destOrd="0" presId="urn:microsoft.com/office/officeart/2018/2/layout/IconVerticalSolidList"/>
    <dgm:cxn modelId="{7CCE0C3E-4497-408D-958B-09CBBDAD2F12}" type="presParOf" srcId="{EFA32F9D-B45B-4F46-92D0-A70DBF544897}" destId="{F4C71A1A-320C-4F4F-B369-DE1E94F60C2D}" srcOrd="2" destOrd="0" presId="urn:microsoft.com/office/officeart/2018/2/layout/IconVerticalSolidList"/>
    <dgm:cxn modelId="{F575D465-0420-4DAA-8917-6A9DD6C9FF88}" type="presParOf" srcId="{EFA32F9D-B45B-4F46-92D0-A70DBF544897}" destId="{99D1E637-8631-416F-948A-E4842C50C8F6}" srcOrd="3" destOrd="0" presId="urn:microsoft.com/office/officeart/2018/2/layout/IconVerticalSolidList"/>
    <dgm:cxn modelId="{D90C5005-9F41-4647-9ABA-B6B503D70565}" type="presParOf" srcId="{FFC793A1-DAA1-4CAC-A725-D2771BDCE9AE}" destId="{45CBC600-E1C2-4C49-BDDA-F7EF8918DF52}" srcOrd="1" destOrd="0" presId="urn:microsoft.com/office/officeart/2018/2/layout/IconVerticalSolidList"/>
    <dgm:cxn modelId="{FE61ADEA-7498-48F9-AC84-AEED5A9A8AD6}" type="presParOf" srcId="{FFC793A1-DAA1-4CAC-A725-D2771BDCE9AE}" destId="{56BD63A9-B6E3-49CC-A861-E8238F1AEABB}" srcOrd="2" destOrd="0" presId="urn:microsoft.com/office/officeart/2018/2/layout/IconVerticalSolidList"/>
    <dgm:cxn modelId="{D6786BC8-8DD4-4751-A847-AA3593EDC9B9}" type="presParOf" srcId="{56BD63A9-B6E3-49CC-A861-E8238F1AEABB}" destId="{D1B36494-0F2E-44A9-833F-677A72C1EF22}" srcOrd="0" destOrd="0" presId="urn:microsoft.com/office/officeart/2018/2/layout/IconVerticalSolidList"/>
    <dgm:cxn modelId="{44947C19-0495-4E7B-9FD7-1FDC5D829589}" type="presParOf" srcId="{56BD63A9-B6E3-49CC-A861-E8238F1AEABB}" destId="{54A04031-870E-4DE9-BCD5-5F8069114B51}" srcOrd="1" destOrd="0" presId="urn:microsoft.com/office/officeart/2018/2/layout/IconVerticalSolidList"/>
    <dgm:cxn modelId="{A3109D23-1230-486C-801C-79D2BC8C5A84}" type="presParOf" srcId="{56BD63A9-B6E3-49CC-A861-E8238F1AEABB}" destId="{FD9CC3D7-6880-4AAC-870D-9A5FD5309547}" srcOrd="2" destOrd="0" presId="urn:microsoft.com/office/officeart/2018/2/layout/IconVerticalSolidList"/>
    <dgm:cxn modelId="{DB0D22F3-EC70-4B1B-8387-785308CC44DE}" type="presParOf" srcId="{56BD63A9-B6E3-49CC-A861-E8238F1AEABB}" destId="{4A975502-5322-4F27-A0D1-A63CE80992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6E5F-38D3-463E-BA26-12D660A4438E}">
      <dsp:nvSpPr>
        <dsp:cNvPr id="0" name=""/>
        <dsp:cNvSpPr/>
      </dsp:nvSpPr>
      <dsp:spPr>
        <a:xfrm>
          <a:off x="0" y="905298"/>
          <a:ext cx="5816750" cy="167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3D88B-23C8-436E-BC72-B2C588CA8B3D}">
      <dsp:nvSpPr>
        <dsp:cNvPr id="0" name=""/>
        <dsp:cNvSpPr/>
      </dsp:nvSpPr>
      <dsp:spPr>
        <a:xfrm>
          <a:off x="505574" y="1281345"/>
          <a:ext cx="919225" cy="919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AC8D0-45D9-442D-A3FE-DC2AFC8D86BA}">
      <dsp:nvSpPr>
        <dsp:cNvPr id="0" name=""/>
        <dsp:cNvSpPr/>
      </dsp:nvSpPr>
      <dsp:spPr>
        <a:xfrm>
          <a:off x="1930374" y="905298"/>
          <a:ext cx="3886375" cy="16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81" tIns="176881" rIns="176881" bIns="176881" numCol="1" spcCol="1270" anchor="ctr" anchorCtr="0">
          <a:noAutofit/>
        </a:bodyPr>
        <a:lstStyle/>
        <a:p>
          <a:pPr marL="0" lvl="0" indent="0" algn="l" defTabSz="1111250">
            <a:lnSpc>
              <a:spcPct val="90000"/>
            </a:lnSpc>
            <a:spcBef>
              <a:spcPct val="0"/>
            </a:spcBef>
            <a:spcAft>
              <a:spcPct val="35000"/>
            </a:spcAft>
            <a:buNone/>
          </a:pPr>
          <a:r>
            <a:rPr lang="en-US" sz="2500" kern="1200" baseline="0"/>
            <a:t>If you're not meeting the ratios, are you using contracts?</a:t>
          </a:r>
          <a:endParaRPr lang="en-US" sz="2500" kern="1200"/>
        </a:p>
      </dsp:txBody>
      <dsp:txXfrm>
        <a:off x="1930374" y="905298"/>
        <a:ext cx="3886375" cy="1671319"/>
      </dsp:txXfrm>
    </dsp:sp>
    <dsp:sp modelId="{387B8A92-F02C-49C3-A6DA-28C92AA86D82}">
      <dsp:nvSpPr>
        <dsp:cNvPr id="0" name=""/>
        <dsp:cNvSpPr/>
      </dsp:nvSpPr>
      <dsp:spPr>
        <a:xfrm>
          <a:off x="0" y="2994447"/>
          <a:ext cx="5816750" cy="1671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493B5-C333-4494-BB7A-CF84759418BF}">
      <dsp:nvSpPr>
        <dsp:cNvPr id="0" name=""/>
        <dsp:cNvSpPr/>
      </dsp:nvSpPr>
      <dsp:spPr>
        <a:xfrm>
          <a:off x="505574" y="3370494"/>
          <a:ext cx="919225" cy="919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AC6CC-6049-411C-BAC1-6476300B7BCA}">
      <dsp:nvSpPr>
        <dsp:cNvPr id="0" name=""/>
        <dsp:cNvSpPr/>
      </dsp:nvSpPr>
      <dsp:spPr>
        <a:xfrm>
          <a:off x="1930374" y="2994447"/>
          <a:ext cx="3886375" cy="16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81" tIns="176881" rIns="176881" bIns="176881" numCol="1" spcCol="1270" anchor="ctr" anchorCtr="0">
          <a:noAutofit/>
        </a:bodyPr>
        <a:lstStyle/>
        <a:p>
          <a:pPr marL="0" lvl="0" indent="0" algn="l" defTabSz="1111250">
            <a:lnSpc>
              <a:spcPct val="90000"/>
            </a:lnSpc>
            <a:spcBef>
              <a:spcPct val="0"/>
            </a:spcBef>
            <a:spcAft>
              <a:spcPct val="35000"/>
            </a:spcAft>
            <a:buNone/>
          </a:pPr>
          <a:r>
            <a:rPr lang="en-US" sz="2500" kern="1200" baseline="0"/>
            <a:t>How many hours?</a:t>
          </a:r>
          <a:endParaRPr lang="en-US" sz="2500" kern="1200"/>
        </a:p>
      </dsp:txBody>
      <dsp:txXfrm>
        <a:off x="1930374" y="2994447"/>
        <a:ext cx="3886375" cy="1671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9A609-A22C-4B47-B5DA-AEE4F28C2C8E}">
      <dsp:nvSpPr>
        <dsp:cNvPr id="0" name=""/>
        <dsp:cNvSpPr/>
      </dsp:nvSpPr>
      <dsp:spPr>
        <a:xfrm>
          <a:off x="0" y="1223132"/>
          <a:ext cx="5816750" cy="1411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9A0B5-CDA1-4E4D-A194-9408E20FB706}">
      <dsp:nvSpPr>
        <dsp:cNvPr id="0" name=""/>
        <dsp:cNvSpPr/>
      </dsp:nvSpPr>
      <dsp:spPr>
        <a:xfrm>
          <a:off x="290837" y="396572"/>
          <a:ext cx="4071725" cy="16531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02" tIns="0" rIns="153902" bIns="0" numCol="1" spcCol="1270" anchor="ctr" anchorCtr="0">
          <a:noAutofit/>
        </a:bodyPr>
        <a:lstStyle/>
        <a:p>
          <a:pPr marL="0" lvl="0" indent="0" algn="l" defTabSz="2489200">
            <a:lnSpc>
              <a:spcPct val="90000"/>
            </a:lnSpc>
            <a:spcBef>
              <a:spcPct val="0"/>
            </a:spcBef>
            <a:spcAft>
              <a:spcPct val="35000"/>
            </a:spcAft>
            <a:buNone/>
          </a:pPr>
          <a:r>
            <a:rPr lang="en-US" sz="5600" kern="1200"/>
            <a:t>What are their tasks?</a:t>
          </a:r>
        </a:p>
      </dsp:txBody>
      <dsp:txXfrm>
        <a:off x="371536" y="477271"/>
        <a:ext cx="3910327" cy="1491722"/>
      </dsp:txXfrm>
    </dsp:sp>
    <dsp:sp modelId="{0B7A88FB-EBDC-45E2-81A3-21C58F111053}">
      <dsp:nvSpPr>
        <dsp:cNvPr id="0" name=""/>
        <dsp:cNvSpPr/>
      </dsp:nvSpPr>
      <dsp:spPr>
        <a:xfrm>
          <a:off x="0" y="3763293"/>
          <a:ext cx="5816750" cy="1411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87F10-2604-44DF-B418-46FA59EDB504}">
      <dsp:nvSpPr>
        <dsp:cNvPr id="0" name=""/>
        <dsp:cNvSpPr/>
      </dsp:nvSpPr>
      <dsp:spPr>
        <a:xfrm>
          <a:off x="290837" y="2936732"/>
          <a:ext cx="4071725" cy="16531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02" tIns="0" rIns="153902" bIns="0" numCol="1" spcCol="1270" anchor="ctr" anchorCtr="0">
          <a:noAutofit/>
        </a:bodyPr>
        <a:lstStyle/>
        <a:p>
          <a:pPr marL="0" lvl="0" indent="0" algn="l" defTabSz="2489200">
            <a:lnSpc>
              <a:spcPct val="90000"/>
            </a:lnSpc>
            <a:spcBef>
              <a:spcPct val="0"/>
            </a:spcBef>
            <a:spcAft>
              <a:spcPct val="35000"/>
            </a:spcAft>
            <a:buNone/>
          </a:pPr>
          <a:r>
            <a:rPr lang="en-US" sz="5600" kern="1200"/>
            <a:t>What are their roles?</a:t>
          </a:r>
        </a:p>
      </dsp:txBody>
      <dsp:txXfrm>
        <a:off x="371536" y="3017431"/>
        <a:ext cx="3910327" cy="1491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C8747-0FE4-47D8-9B2C-DBD991825839}">
      <dsp:nvSpPr>
        <dsp:cNvPr id="0" name=""/>
        <dsp:cNvSpPr/>
      </dsp:nvSpPr>
      <dsp:spPr>
        <a:xfrm>
          <a:off x="0" y="2312"/>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19819-A63C-46A9-8135-276523BE4B85}">
      <dsp:nvSpPr>
        <dsp:cNvPr id="0" name=""/>
        <dsp:cNvSpPr/>
      </dsp:nvSpPr>
      <dsp:spPr>
        <a:xfrm>
          <a:off x="354494" y="265985"/>
          <a:ext cx="644535" cy="64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06652-343C-4AD4-969B-F84D4DF04A65}">
      <dsp:nvSpPr>
        <dsp:cNvPr id="0" name=""/>
        <dsp:cNvSpPr/>
      </dsp:nvSpPr>
      <dsp:spPr>
        <a:xfrm>
          <a:off x="1353524" y="2312"/>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License </a:t>
          </a:r>
        </a:p>
      </dsp:txBody>
      <dsp:txXfrm>
        <a:off x="1353524" y="2312"/>
        <a:ext cx="4463225" cy="1171882"/>
      </dsp:txXfrm>
    </dsp:sp>
    <dsp:sp modelId="{333BC4D2-2960-47AE-843B-81B2DCD56993}">
      <dsp:nvSpPr>
        <dsp:cNvPr id="0" name=""/>
        <dsp:cNvSpPr/>
      </dsp:nvSpPr>
      <dsp:spPr>
        <a:xfrm>
          <a:off x="0" y="1467165"/>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91ABA-51DE-4F87-8F9A-E07CE15E0A08}">
      <dsp:nvSpPr>
        <dsp:cNvPr id="0" name=""/>
        <dsp:cNvSpPr/>
      </dsp:nvSpPr>
      <dsp:spPr>
        <a:xfrm>
          <a:off x="354494" y="1730838"/>
          <a:ext cx="644535" cy="64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BF5C2-92D8-456B-9BC0-FD261B168159}">
      <dsp:nvSpPr>
        <dsp:cNvPr id="0" name=""/>
        <dsp:cNvSpPr/>
      </dsp:nvSpPr>
      <dsp:spPr>
        <a:xfrm>
          <a:off x="1353524" y="1467165"/>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(Current state, when they expire)</a:t>
          </a:r>
        </a:p>
      </dsp:txBody>
      <dsp:txXfrm>
        <a:off x="1353524" y="1467165"/>
        <a:ext cx="4463225" cy="1171882"/>
      </dsp:txXfrm>
    </dsp:sp>
    <dsp:sp modelId="{57461FC5-BCA8-487F-9F9C-B9FA7FB49A7A}">
      <dsp:nvSpPr>
        <dsp:cNvPr id="0" name=""/>
        <dsp:cNvSpPr/>
      </dsp:nvSpPr>
      <dsp:spPr>
        <a:xfrm>
          <a:off x="0" y="2932018"/>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3EDA1-465B-44C8-A688-916B6D6342BB}">
      <dsp:nvSpPr>
        <dsp:cNvPr id="0" name=""/>
        <dsp:cNvSpPr/>
      </dsp:nvSpPr>
      <dsp:spPr>
        <a:xfrm>
          <a:off x="354494" y="3195691"/>
          <a:ext cx="644535" cy="64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B3664B-0040-4642-8FEB-60D82E73DCC9}">
      <dsp:nvSpPr>
        <dsp:cNvPr id="0" name=""/>
        <dsp:cNvSpPr/>
      </dsp:nvSpPr>
      <dsp:spPr>
        <a:xfrm>
          <a:off x="1353524" y="2932018"/>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Eligibility</a:t>
          </a:r>
        </a:p>
      </dsp:txBody>
      <dsp:txXfrm>
        <a:off x="1353524" y="2932018"/>
        <a:ext cx="4463225" cy="1171882"/>
      </dsp:txXfrm>
    </dsp:sp>
    <dsp:sp modelId="{680B620C-2CFE-45A7-9091-BFCCEF79933F}">
      <dsp:nvSpPr>
        <dsp:cNvPr id="0" name=""/>
        <dsp:cNvSpPr/>
      </dsp:nvSpPr>
      <dsp:spPr>
        <a:xfrm>
          <a:off x="0" y="4396871"/>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108EE-D2AD-4D63-9CC3-500172E06EE6}">
      <dsp:nvSpPr>
        <dsp:cNvPr id="0" name=""/>
        <dsp:cNvSpPr/>
      </dsp:nvSpPr>
      <dsp:spPr>
        <a:xfrm>
          <a:off x="354494" y="4660544"/>
          <a:ext cx="644535" cy="644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09AE7-6792-4D6F-961C-0BF4F1DCA3B3}">
      <dsp:nvSpPr>
        <dsp:cNvPr id="0" name=""/>
        <dsp:cNvSpPr/>
      </dsp:nvSpPr>
      <dsp:spPr>
        <a:xfrm>
          <a:off x="1353524" y="4396871"/>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They can continue their licensure</a:t>
          </a:r>
        </a:p>
      </dsp:txBody>
      <dsp:txXfrm>
        <a:off x="1353524" y="4396871"/>
        <a:ext cx="4463225" cy="1171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CD067-FA42-4CEB-BFB8-67F719C43032}">
      <dsp:nvSpPr>
        <dsp:cNvPr id="0" name=""/>
        <dsp:cNvSpPr/>
      </dsp:nvSpPr>
      <dsp:spPr>
        <a:xfrm>
          <a:off x="0" y="902546"/>
          <a:ext cx="5927575" cy="16662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0089E-7627-4CB1-8CFD-B430AE254B8B}">
      <dsp:nvSpPr>
        <dsp:cNvPr id="0" name=""/>
        <dsp:cNvSpPr/>
      </dsp:nvSpPr>
      <dsp:spPr>
        <a:xfrm>
          <a:off x="504037" y="1277450"/>
          <a:ext cx="916431" cy="916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1E637-8631-416F-948A-E4842C50C8F6}">
      <dsp:nvSpPr>
        <dsp:cNvPr id="0" name=""/>
        <dsp:cNvSpPr/>
      </dsp:nvSpPr>
      <dsp:spPr>
        <a:xfrm>
          <a:off x="1924507" y="902546"/>
          <a:ext cx="4003067" cy="16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44" tIns="176344" rIns="176344" bIns="176344" numCol="1" spcCol="1270" anchor="ctr" anchorCtr="0">
          <a:noAutofit/>
        </a:bodyPr>
        <a:lstStyle/>
        <a:p>
          <a:pPr marL="0" lvl="0" indent="0" algn="l" defTabSz="1111250">
            <a:lnSpc>
              <a:spcPct val="90000"/>
            </a:lnSpc>
            <a:spcBef>
              <a:spcPct val="0"/>
            </a:spcBef>
            <a:spcAft>
              <a:spcPct val="35000"/>
            </a:spcAft>
            <a:buNone/>
          </a:pPr>
          <a:r>
            <a:rPr lang="en-US" sz="2500" kern="1200" baseline="0"/>
            <a:t>Interns?</a:t>
          </a:r>
          <a:endParaRPr lang="en-US" sz="2500" kern="1200"/>
        </a:p>
      </dsp:txBody>
      <dsp:txXfrm>
        <a:off x="1924507" y="902546"/>
        <a:ext cx="4003067" cy="1666239"/>
      </dsp:txXfrm>
    </dsp:sp>
    <dsp:sp modelId="{D1B36494-0F2E-44A9-833F-677A72C1EF22}">
      <dsp:nvSpPr>
        <dsp:cNvPr id="0" name=""/>
        <dsp:cNvSpPr/>
      </dsp:nvSpPr>
      <dsp:spPr>
        <a:xfrm>
          <a:off x="0" y="2985346"/>
          <a:ext cx="5927575" cy="16662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04031-870E-4DE9-BCD5-5F8069114B51}">
      <dsp:nvSpPr>
        <dsp:cNvPr id="0" name=""/>
        <dsp:cNvSpPr/>
      </dsp:nvSpPr>
      <dsp:spPr>
        <a:xfrm>
          <a:off x="504037" y="3360250"/>
          <a:ext cx="916431" cy="916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75502-5322-4F27-A0D1-A63CE80992CA}">
      <dsp:nvSpPr>
        <dsp:cNvPr id="0" name=""/>
        <dsp:cNvSpPr/>
      </dsp:nvSpPr>
      <dsp:spPr>
        <a:xfrm>
          <a:off x="1924507" y="2985346"/>
          <a:ext cx="4003067" cy="16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44" tIns="176344" rIns="176344" bIns="176344" numCol="1" spcCol="1270" anchor="ctr" anchorCtr="0">
          <a:noAutofit/>
        </a:bodyPr>
        <a:lstStyle/>
        <a:p>
          <a:pPr marL="0" lvl="0" indent="0" algn="l" defTabSz="1111250">
            <a:lnSpc>
              <a:spcPct val="90000"/>
            </a:lnSpc>
            <a:spcBef>
              <a:spcPct val="0"/>
            </a:spcBef>
            <a:spcAft>
              <a:spcPct val="35000"/>
            </a:spcAft>
            <a:buNone/>
          </a:pPr>
          <a:r>
            <a:rPr lang="en-US" sz="2500" kern="1200" baseline="0"/>
            <a:t>Grants?</a:t>
          </a:r>
          <a:endParaRPr lang="en-US" sz="2500" kern="1200"/>
        </a:p>
      </dsp:txBody>
      <dsp:txXfrm>
        <a:off x="1924507" y="2985346"/>
        <a:ext cx="4003067" cy="16662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A3939-3473-458E-B79B-C79F9F1B3D22}"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78E1B-5FB4-41B0-8758-46021298FAC5}" type="slidenum">
              <a:t>‹#›</a:t>
            </a:fld>
            <a:endParaRPr lang="en-US"/>
          </a:p>
        </p:txBody>
      </p:sp>
    </p:spTree>
    <p:extLst>
      <p:ext uri="{BB962C8B-B14F-4D97-AF65-F5344CB8AC3E}">
        <p14:creationId xmlns:p14="http://schemas.microsoft.com/office/powerpoint/2010/main" val="7747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hiring a mental health provider is not required by law, there are tasks that are required that only mental health professionals can carry out.</a:t>
            </a: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64612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SPED recommended ratios are: </a:t>
            </a:r>
          </a:p>
          <a:p>
            <a:r>
              <a:rPr lang="en-US" dirty="0"/>
              <a:t>School Psychologist/Counselor 1.0 FTE per elementary school, 1.2 at MS, 1.8 at HS </a:t>
            </a:r>
            <a:endParaRPr lang="en-US" dirty="0">
              <a:cs typeface="Calibri"/>
            </a:endParaRPr>
          </a:p>
          <a:p>
            <a:r>
              <a:rPr lang="en-US" dirty="0"/>
              <a:t>(ratio also depends on school size and need)</a:t>
            </a:r>
          </a:p>
          <a:p>
            <a:endParaRPr lang="en-US" dirty="0">
              <a:ea typeface="Calibri" panose="020F0502020204030204"/>
              <a:cs typeface="Calibri"/>
            </a:endParaRPr>
          </a:p>
          <a:p>
            <a:r>
              <a:rPr lang="en-US" dirty="0">
                <a:ea typeface="Calibri" panose="020F0502020204030204"/>
                <a:cs typeface="Calibri"/>
              </a:rPr>
              <a:t>Need can be a difficult concept to quantify and/or justify, and may seem to be objective.</a:t>
            </a:r>
          </a:p>
        </p:txBody>
      </p:sp>
      <p:sp>
        <p:nvSpPr>
          <p:cNvPr id="4" name="Slide Number Placeholder 3"/>
          <p:cNvSpPr>
            <a:spLocks noGrp="1"/>
          </p:cNvSpPr>
          <p:nvPr>
            <p:ph type="sldNum" sz="quarter" idx="5"/>
          </p:nvPr>
        </p:nvSpPr>
        <p:spPr/>
        <p:txBody>
          <a:bodyPr/>
          <a:lstStyle/>
          <a:p>
            <a:fld id="{82F78E1B-5FB4-41B0-8758-46021298FAC5}" type="slidenum">
              <a:t>3</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Questions to ask yourself....</a:t>
            </a:r>
          </a:p>
        </p:txBody>
      </p:sp>
      <p:sp>
        <p:nvSpPr>
          <p:cNvPr id="4" name="Slide Number Placeholder 3"/>
          <p:cNvSpPr>
            <a:spLocks noGrp="1"/>
          </p:cNvSpPr>
          <p:nvPr>
            <p:ph type="sldNum" sz="quarter" idx="5"/>
          </p:nvPr>
        </p:nvSpPr>
        <p:spPr/>
        <p:txBody>
          <a:bodyPr/>
          <a:lstStyle/>
          <a:p>
            <a:fld id="{82F78E1B-5FB4-41B0-8758-46021298FAC5}" type="slidenum">
              <a:rPr lang="en-US"/>
              <a:t>4</a:t>
            </a:fld>
            <a:endParaRPr lang="en-US"/>
          </a:p>
        </p:txBody>
      </p:sp>
    </p:spTree>
    <p:extLst>
      <p:ext uri="{BB962C8B-B14F-4D97-AF65-F5344CB8AC3E}">
        <p14:creationId xmlns:p14="http://schemas.microsoft.com/office/powerpoint/2010/main" val="138436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Rather than being stuck on we must have a social worker or we must have a school counselor, reflect on what are the tasks that you need carried out? What are the roles of our mental health professionals? Unfortunately, the training &amp; education for school mental health clinicians can vary WILDLY and being stuck on a specific title might cause you to have a real gap in your services or miss out on a highly qualified person.</a:t>
            </a:r>
          </a:p>
        </p:txBody>
      </p:sp>
      <p:sp>
        <p:nvSpPr>
          <p:cNvPr id="4" name="Slide Number Placeholder 3"/>
          <p:cNvSpPr>
            <a:spLocks noGrp="1"/>
          </p:cNvSpPr>
          <p:nvPr>
            <p:ph type="sldNum" sz="quarter" idx="5"/>
          </p:nvPr>
        </p:nvSpPr>
        <p:spPr/>
        <p:txBody>
          <a:bodyPr/>
          <a:lstStyle/>
          <a:p>
            <a:fld id="{82F78E1B-5FB4-41B0-8758-46021298FAC5}" type="slidenum">
              <a:rPr lang="en-US"/>
              <a:t>5</a:t>
            </a:fld>
            <a:endParaRPr lang="en-US"/>
          </a:p>
        </p:txBody>
      </p:sp>
    </p:spTree>
    <p:extLst>
      <p:ext uri="{BB962C8B-B14F-4D97-AF65-F5344CB8AC3E}">
        <p14:creationId xmlns:p14="http://schemas.microsoft.com/office/powerpoint/2010/main" val="39185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Remember that no matter what, you can always call 911, 988 or Colorado Crisis Services.</a:t>
            </a:r>
          </a:p>
        </p:txBody>
      </p:sp>
      <p:sp>
        <p:nvSpPr>
          <p:cNvPr id="4" name="Slide Number Placeholder 3"/>
          <p:cNvSpPr>
            <a:spLocks noGrp="1"/>
          </p:cNvSpPr>
          <p:nvPr>
            <p:ph type="sldNum" sz="quarter" idx="5"/>
          </p:nvPr>
        </p:nvSpPr>
        <p:spPr/>
        <p:txBody>
          <a:bodyPr/>
          <a:lstStyle/>
          <a:p>
            <a:fld id="{82F78E1B-5FB4-41B0-8758-46021298FAC5}" type="slidenum">
              <a:rPr lang="en-US"/>
              <a:t>6</a:t>
            </a:fld>
            <a:endParaRPr lang="en-US"/>
          </a:p>
        </p:txBody>
      </p:sp>
    </p:spTree>
    <p:extLst>
      <p:ext uri="{BB962C8B-B14F-4D97-AF65-F5344CB8AC3E}">
        <p14:creationId xmlns:p14="http://schemas.microsoft.com/office/powerpoint/2010/main" val="355708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Sometimes schools have staff members completing tasks that may heavily overlap into mental health or just straight up are mental health even though they do not have the training, experience or certification to do so. It might be important to take an inventory of those tasks, and realign them to people who are better qualified (and have less liability) to complete them.</a:t>
            </a:r>
          </a:p>
        </p:txBody>
      </p:sp>
      <p:sp>
        <p:nvSpPr>
          <p:cNvPr id="4" name="Slide Number Placeholder 3"/>
          <p:cNvSpPr>
            <a:spLocks noGrp="1"/>
          </p:cNvSpPr>
          <p:nvPr>
            <p:ph type="sldNum" sz="quarter" idx="5"/>
          </p:nvPr>
        </p:nvSpPr>
        <p:spPr/>
        <p:txBody>
          <a:bodyPr/>
          <a:lstStyle/>
          <a:p>
            <a:fld id="{82F78E1B-5FB4-41B0-8758-46021298FAC5}" type="slidenum">
              <a:rPr lang="en-US"/>
              <a:t>7</a:t>
            </a:fld>
            <a:endParaRPr lang="en-US"/>
          </a:p>
        </p:txBody>
      </p:sp>
    </p:spTree>
    <p:extLst>
      <p:ext uri="{BB962C8B-B14F-4D97-AF65-F5344CB8AC3E}">
        <p14:creationId xmlns:p14="http://schemas.microsoft.com/office/powerpoint/2010/main" val="170639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Who ensures these tasks are being carried out?</a:t>
            </a:r>
          </a:p>
        </p:txBody>
      </p:sp>
      <p:sp>
        <p:nvSpPr>
          <p:cNvPr id="4" name="Slide Number Placeholder 3"/>
          <p:cNvSpPr>
            <a:spLocks noGrp="1"/>
          </p:cNvSpPr>
          <p:nvPr>
            <p:ph type="sldNum" sz="quarter" idx="5"/>
          </p:nvPr>
        </p:nvSpPr>
        <p:spPr/>
        <p:txBody>
          <a:bodyPr/>
          <a:lstStyle/>
          <a:p>
            <a:fld id="{82F78E1B-5FB4-41B0-8758-46021298FAC5}" type="slidenum">
              <a:rPr lang="en-US"/>
              <a:t>8</a:t>
            </a:fld>
            <a:endParaRPr lang="en-US"/>
          </a:p>
        </p:txBody>
      </p:sp>
    </p:spTree>
    <p:extLst>
      <p:ext uri="{BB962C8B-B14F-4D97-AF65-F5344CB8AC3E}">
        <p14:creationId xmlns:p14="http://schemas.microsoft.com/office/powerpoint/2010/main" val="329424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1415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4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3892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35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99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945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648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266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acklibraryschool.com/2021/04/05/some-bumps-along-the-way-back-up-plans-flexibility-and-expanding-your-horizons-during-your-mli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a:cs typeface="Calibri Light"/>
              </a:rPr>
              <a:t>Mental Health Program Plan</a:t>
            </a:r>
            <a:br>
              <a:rPr lang="en-US" sz="7500">
                <a:cs typeface="Calibri Light"/>
              </a:rPr>
            </a:br>
            <a:endParaRPr lang="en-US" sz="750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a:solidFill>
                <a:schemeClr val="tx1"/>
              </a:solidFill>
              <a:cs typeface="Calibri"/>
            </a:endParaRPr>
          </a:p>
          <a:p>
            <a:r>
              <a:rPr lang="en-US">
                <a:solidFill>
                  <a:schemeClr val="tx1"/>
                </a:solidFill>
                <a:cs typeface="Calibri"/>
              </a:rPr>
              <a:t>Human Resources</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92500" lnSpcReduction="10000"/>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are our recruitment and retention efforts </a:t>
            </a:r>
            <a:r>
              <a:rPr lang="en-US" sz="2800">
                <a:ea typeface="+mn-lt"/>
                <a:cs typeface="+mn-lt"/>
              </a:rPr>
              <a:t>encouraging an inclusive &amp; accessible workforce</a:t>
            </a:r>
            <a:r>
              <a:rPr lang="en-US" sz="2800" dirty="0">
                <a:ea typeface="+mn-lt"/>
                <a:cs typeface="+mn-lt"/>
              </a:rPr>
              <a:t>?</a:t>
            </a:r>
            <a:endParaRPr lang="en-US" dirty="0"/>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236149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dirty="0">
                <a:solidFill>
                  <a:srgbClr val="FFFFFF"/>
                </a:solidFill>
              </a:rPr>
              <a:t>Not Required</a:t>
            </a:r>
          </a:p>
        </p:txBody>
      </p:sp>
    </p:spTree>
    <p:extLst>
      <p:ext uri="{BB962C8B-B14F-4D97-AF65-F5344CB8AC3E}">
        <p14:creationId xmlns:p14="http://schemas.microsoft.com/office/powerpoint/2010/main" val="304570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151403" y="-3339786"/>
            <a:ext cx="10268712" cy="1700784"/>
          </a:xfrm>
        </p:spPr>
        <p:txBody>
          <a:bodyPr/>
          <a:lstStyle/>
          <a:p>
            <a:r>
              <a:rPr lang="en-US" dirty="0"/>
              <a:t>Staffing Plan #1</a:t>
            </a:r>
          </a:p>
        </p:txBody>
      </p:sp>
      <p:sp>
        <p:nvSpPr>
          <p:cNvPr id="4" name="Title 1">
            <a:extLst>
              <a:ext uri="{FF2B5EF4-FFF2-40B4-BE49-F238E27FC236}">
                <a16:creationId xmlns:a16="http://schemas.microsoft.com/office/drawing/2014/main" id="{EA844F4D-61D0-F5E9-40B7-038E62B1E25C}"/>
              </a:ext>
            </a:extLst>
          </p:cNvPr>
          <p:cNvSpPr txBox="1">
            <a:spLocks/>
          </p:cNvSpPr>
          <p:nvPr/>
        </p:nvSpPr>
        <p:spPr>
          <a:xfrm>
            <a:off x="1151403" y="425256"/>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Staffing Plan</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p:txBody>
          <a:bodyPr vert="horz" lIns="91440" tIns="45720" rIns="91440" bIns="45720" rtlCol="0" anchor="t">
            <a:normAutofit/>
          </a:bodyPr>
          <a:lstStyle/>
          <a:p>
            <a:r>
              <a:rPr lang="en-US" dirty="0"/>
              <a:t>Recommended Ratios:</a:t>
            </a:r>
          </a:p>
        </p:txBody>
      </p:sp>
      <p:graphicFrame>
        <p:nvGraphicFramePr>
          <p:cNvPr id="5" name="Table 4">
            <a:extLst>
              <a:ext uri="{FF2B5EF4-FFF2-40B4-BE49-F238E27FC236}">
                <a16:creationId xmlns:a16="http://schemas.microsoft.com/office/drawing/2014/main" id="{2BF43964-455A-DCEE-DAD6-B72C0AE5ED62}"/>
              </a:ext>
            </a:extLst>
          </p:cNvPr>
          <p:cNvGraphicFramePr>
            <a:graphicFrameLocks noGrp="1"/>
          </p:cNvGraphicFramePr>
          <p:nvPr>
            <p:extLst>
              <p:ext uri="{D42A27DB-BD31-4B8C-83A1-F6EECF244321}">
                <p14:modId xmlns:p14="http://schemas.microsoft.com/office/powerpoint/2010/main" val="3948452569"/>
              </p:ext>
            </p:extLst>
          </p:nvPr>
        </p:nvGraphicFramePr>
        <p:xfrm>
          <a:off x="1691898" y="3035084"/>
          <a:ext cx="9919499" cy="3797108"/>
        </p:xfrm>
        <a:graphic>
          <a:graphicData uri="http://schemas.openxmlformats.org/drawingml/2006/table">
            <a:tbl>
              <a:tblPr firstRow="1" firstCol="1" bandRow="1">
                <a:tableStyleId>{5C22544A-7EE6-4342-B048-85BDC9FD1C3A}</a:tableStyleId>
              </a:tblPr>
              <a:tblGrid>
                <a:gridCol w="2382864">
                  <a:extLst>
                    <a:ext uri="{9D8B030D-6E8A-4147-A177-3AD203B41FA5}">
                      <a16:colId xmlns:a16="http://schemas.microsoft.com/office/drawing/2014/main" val="3112743668"/>
                    </a:ext>
                  </a:extLst>
                </a:gridCol>
                <a:gridCol w="2173722">
                  <a:extLst>
                    <a:ext uri="{9D8B030D-6E8A-4147-A177-3AD203B41FA5}">
                      <a16:colId xmlns:a16="http://schemas.microsoft.com/office/drawing/2014/main" val="425305790"/>
                    </a:ext>
                  </a:extLst>
                </a:gridCol>
                <a:gridCol w="5362913">
                  <a:extLst>
                    <a:ext uri="{9D8B030D-6E8A-4147-A177-3AD203B41FA5}">
                      <a16:colId xmlns:a16="http://schemas.microsoft.com/office/drawing/2014/main" val="1719665914"/>
                    </a:ext>
                  </a:extLst>
                </a:gridCol>
              </a:tblGrid>
              <a:tr h="1186596">
                <a:tc>
                  <a:txBody>
                    <a:bodyPr/>
                    <a:lstStyle/>
                    <a:p>
                      <a:r>
                        <a:rPr lang="en-US">
                          <a:effectLst/>
                        </a:rPr>
                        <a:t>School Psychologist​</a:t>
                      </a:r>
                    </a:p>
                  </a:txBody>
                  <a:tcPr marL="9525" marR="9525" marT="9525" marB="9525"/>
                </a:tc>
                <a:tc>
                  <a:txBody>
                    <a:bodyPr/>
                    <a:lstStyle/>
                    <a:p>
                      <a:r>
                        <a:rPr lang="en-US">
                          <a:effectLst/>
                        </a:rPr>
                        <a:t>1:500-700 Students​</a:t>
                      </a:r>
                    </a:p>
                  </a:txBody>
                  <a:tcPr marL="9525" marR="9525" marT="9525" marB="9525"/>
                </a:tc>
                <a:tc>
                  <a:txBody>
                    <a:bodyPr/>
                    <a:lstStyle/>
                    <a:p>
                      <a:r>
                        <a:rPr lang="en-US">
                          <a:effectLst/>
                        </a:rPr>
                        <a:t>Based on Student identified needs and size of school.  NASP recommends 1: 500-700​</a:t>
                      </a:r>
                    </a:p>
                  </a:txBody>
                  <a:tcPr marL="9525" marR="9525" marT="9525" marB="9525"/>
                </a:tc>
                <a:extLst>
                  <a:ext uri="{0D108BD9-81ED-4DB2-BD59-A6C34878D82A}">
                    <a16:rowId xmlns:a16="http://schemas.microsoft.com/office/drawing/2014/main" val="1141387374"/>
                  </a:ext>
                </a:extLst>
              </a:tr>
              <a:tr h="1220499">
                <a:tc>
                  <a:txBody>
                    <a:bodyPr/>
                    <a:lstStyle/>
                    <a:p>
                      <a:r>
                        <a:rPr lang="en-US">
                          <a:effectLst/>
                        </a:rPr>
                        <a:t>School Social Worker​</a:t>
                      </a:r>
                    </a:p>
                  </a:txBody>
                  <a:tcPr marL="9525" marR="9525" marT="9525" marB="9525"/>
                </a:tc>
                <a:tc>
                  <a:txBody>
                    <a:bodyPr/>
                    <a:lstStyle/>
                    <a:p>
                      <a:r>
                        <a:rPr lang="en-US">
                          <a:effectLst/>
                        </a:rPr>
                        <a:t>1:250 Students​</a:t>
                      </a:r>
                    </a:p>
                  </a:txBody>
                  <a:tcPr marL="9525" marR="9525" marT="9525" marB="9525"/>
                </a:tc>
                <a:tc>
                  <a:txBody>
                    <a:bodyPr/>
                    <a:lstStyle/>
                    <a:p>
                      <a:r>
                        <a:rPr lang="en-US">
                          <a:effectLst/>
                        </a:rPr>
                        <a:t>Based on Student identified needs and size of school.  NASW recommends 1: 50-250.​</a:t>
                      </a:r>
                    </a:p>
                  </a:txBody>
                  <a:tcPr marL="9525" marR="9525" marT="9525" marB="9525"/>
                </a:tc>
                <a:extLst>
                  <a:ext uri="{0D108BD9-81ED-4DB2-BD59-A6C34878D82A}">
                    <a16:rowId xmlns:a16="http://schemas.microsoft.com/office/drawing/2014/main" val="3198945746"/>
                  </a:ext>
                </a:extLst>
              </a:tr>
              <a:tr h="1390013">
                <a:tc>
                  <a:txBody>
                    <a:bodyPr/>
                    <a:lstStyle/>
                    <a:p>
                      <a:r>
                        <a:rPr lang="en-US">
                          <a:effectLst/>
                        </a:rPr>
                        <a:t>School Counselor​</a:t>
                      </a:r>
                    </a:p>
                  </a:txBody>
                  <a:tcPr marL="9525" marR="9525" marT="9525" marB="9525"/>
                </a:tc>
                <a:tc>
                  <a:txBody>
                    <a:bodyPr/>
                    <a:lstStyle/>
                    <a:p>
                      <a:r>
                        <a:rPr lang="en-US">
                          <a:effectLst/>
                        </a:rPr>
                        <a:t>1:250 Students​</a:t>
                      </a:r>
                    </a:p>
                  </a:txBody>
                  <a:tcPr marL="9525" marR="9525" marT="9525" marB="9525"/>
                </a:tc>
                <a:tc>
                  <a:txBody>
                    <a:bodyPr/>
                    <a:lstStyle/>
                    <a:p>
                      <a:r>
                        <a:rPr lang="en-US" dirty="0">
                          <a:effectLst/>
                        </a:rPr>
                        <a:t>Based on Student identified needs and size of school.  ASCA recommends 1: 50-250.​</a:t>
                      </a:r>
                    </a:p>
                  </a:txBody>
                  <a:tcPr marL="9525" marR="9525" marT="9525" marB="9525"/>
                </a:tc>
                <a:extLst>
                  <a:ext uri="{0D108BD9-81ED-4DB2-BD59-A6C34878D82A}">
                    <a16:rowId xmlns:a16="http://schemas.microsoft.com/office/drawing/2014/main" val="1786967297"/>
                  </a:ext>
                </a:extLst>
              </a:tr>
            </a:tbl>
          </a:graphicData>
        </a:graphic>
      </p:graphicFrame>
    </p:spTree>
    <p:extLst>
      <p:ext uri="{BB962C8B-B14F-4D97-AF65-F5344CB8AC3E}">
        <p14:creationId xmlns:p14="http://schemas.microsoft.com/office/powerpoint/2010/main" val="203965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242316" y="-3795183"/>
            <a:ext cx="9195816" cy="2042583"/>
          </a:xfrm>
        </p:spPr>
        <p:txBody>
          <a:bodyPr>
            <a:normAutofit/>
          </a:bodyPr>
          <a:lstStyle/>
          <a:p>
            <a:r>
              <a:rPr lang="en-US" sz="6100" dirty="0"/>
              <a:t>Staffing Plan #2</a:t>
            </a:r>
          </a:p>
        </p:txBody>
      </p:sp>
      <p:sp>
        <p:nvSpPr>
          <p:cNvPr id="3" name="Title 1">
            <a:extLst>
              <a:ext uri="{FF2B5EF4-FFF2-40B4-BE49-F238E27FC236}">
                <a16:creationId xmlns:a16="http://schemas.microsoft.com/office/drawing/2014/main" id="{55745C87-CEE5-3DD5-38B2-B0D07F6AF83A}"/>
              </a:ext>
            </a:extLst>
          </p:cNvPr>
          <p:cNvSpPr txBox="1">
            <a:spLocks/>
          </p:cNvSpPr>
          <p:nvPr/>
        </p:nvSpPr>
        <p:spPr>
          <a:xfrm>
            <a:off x="963612" y="452967"/>
            <a:ext cx="3212593" cy="5571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6100" dirty="0"/>
              <a:t>Staffing Plan</a:t>
            </a:r>
          </a:p>
        </p:txBody>
      </p:sp>
      <p:graphicFrame>
        <p:nvGraphicFramePr>
          <p:cNvPr id="5" name="Content Placeholder 2" descr="Staffing Plan Questions">
            <a:extLst>
              <a:ext uri="{FF2B5EF4-FFF2-40B4-BE49-F238E27FC236}">
                <a16:creationId xmlns:a16="http://schemas.microsoft.com/office/drawing/2014/main" id="{BB448E32-314A-D62C-F7EF-2DFA603C3348}"/>
              </a:ext>
            </a:extLst>
          </p:cNvPr>
          <p:cNvGraphicFramePr>
            <a:graphicFrameLocks noGrp="1"/>
          </p:cNvGraphicFramePr>
          <p:nvPr>
            <p:ph idx="1"/>
            <p:extLst>
              <p:ext uri="{D42A27DB-BD31-4B8C-83A1-F6EECF244321}">
                <p14:modId xmlns:p14="http://schemas.microsoft.com/office/powerpoint/2010/main" val="2640542518"/>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72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960120" y="643467"/>
            <a:ext cx="3212593" cy="5571066"/>
          </a:xfrm>
        </p:spPr>
        <p:txBody>
          <a:bodyPr>
            <a:normAutofit/>
          </a:bodyPr>
          <a:lstStyle/>
          <a:p>
            <a:r>
              <a:rPr lang="en-US" sz="6100" dirty="0"/>
              <a:t>Staffing </a:t>
            </a:r>
            <a:r>
              <a:rPr lang="en-US" sz="6100" dirty="0" err="1"/>
              <a:t>PLan</a:t>
            </a:r>
            <a:endParaRPr lang="en-US" sz="6100" dirty="0"/>
          </a:p>
        </p:txBody>
      </p:sp>
      <p:sp>
        <p:nvSpPr>
          <p:cNvPr id="3" name="Title 1">
            <a:extLst>
              <a:ext uri="{FF2B5EF4-FFF2-40B4-BE49-F238E27FC236}">
                <a16:creationId xmlns:a16="http://schemas.microsoft.com/office/drawing/2014/main" id="{2863757F-CCD1-6D5D-AC13-F45D6A0762B0}"/>
              </a:ext>
            </a:extLst>
          </p:cNvPr>
          <p:cNvSpPr txBox="1">
            <a:spLocks/>
          </p:cNvSpPr>
          <p:nvPr/>
        </p:nvSpPr>
        <p:spPr>
          <a:xfrm>
            <a:off x="-1764030" y="-3871383"/>
            <a:ext cx="9298687" cy="2499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6100" dirty="0"/>
              <a:t>Staffing Plan #3</a:t>
            </a:r>
          </a:p>
        </p:txBody>
      </p:sp>
      <p:graphicFrame>
        <p:nvGraphicFramePr>
          <p:cNvPr id="5" name="Content Placeholder 2" descr="Staffing Plan Questions">
            <a:extLst>
              <a:ext uri="{FF2B5EF4-FFF2-40B4-BE49-F238E27FC236}">
                <a16:creationId xmlns:a16="http://schemas.microsoft.com/office/drawing/2014/main" id="{4220251D-23B6-70CE-BAF6-03437F1FD524}"/>
              </a:ext>
            </a:extLst>
          </p:cNvPr>
          <p:cNvGraphicFramePr>
            <a:graphicFrameLocks noGrp="1"/>
          </p:cNvGraphicFramePr>
          <p:nvPr>
            <p:ph idx="1"/>
            <p:extLst>
              <p:ext uri="{D42A27DB-BD31-4B8C-83A1-F6EECF244321}">
                <p14:modId xmlns:p14="http://schemas.microsoft.com/office/powerpoint/2010/main" val="1686707495"/>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7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DDEEB0C-69BC-BA89-72B5-C5B8AF2E2987}"/>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541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568231" y="-3607993"/>
            <a:ext cx="9726931" cy="1975527"/>
          </a:xfrm>
        </p:spPr>
        <p:txBody>
          <a:bodyPr vert="horz" lIns="91440" tIns="45720" rIns="91440" bIns="45720" rtlCol="0" anchor="ctr">
            <a:normAutofit/>
          </a:bodyPr>
          <a:lstStyle/>
          <a:p>
            <a:r>
              <a:rPr lang="en-US" dirty="0">
                <a:solidFill>
                  <a:schemeClr val="tx1"/>
                </a:solidFill>
              </a:rPr>
              <a:t>Staffing Plan #4</a:t>
            </a:r>
          </a:p>
        </p:txBody>
      </p:sp>
      <p:sp>
        <p:nvSpPr>
          <p:cNvPr id="16" name="Rectangle 15">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F25AFA-0C47-060E-FB28-E58A3D3CCF29}"/>
              </a:ext>
            </a:extLst>
          </p:cNvPr>
          <p:cNvSpPr txBox="1">
            <a:spLocks/>
          </p:cNvSpPr>
          <p:nvPr/>
        </p:nvSpPr>
        <p:spPr>
          <a:xfrm>
            <a:off x="722375" y="2151136"/>
            <a:ext cx="4670234" cy="1975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solidFill>
                  <a:schemeClr val="tx1"/>
                </a:solidFill>
              </a:rPr>
              <a:t>Staffing </a:t>
            </a:r>
            <a:r>
              <a:rPr lang="en-US" dirty="0" err="1">
                <a:solidFill>
                  <a:schemeClr val="tx1"/>
                </a:solidFill>
              </a:rPr>
              <a:t>PLan</a:t>
            </a:r>
            <a:endParaRPr lang="en-US" dirty="0">
              <a:solidFill>
                <a:schemeClr val="tx1"/>
              </a:solidFill>
            </a:endParaRP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19" y="4372379"/>
            <a:ext cx="4670233" cy="540135"/>
          </a:xfrm>
        </p:spPr>
        <p:txBody>
          <a:bodyPr vert="horz" lIns="91440" tIns="45720" rIns="91440" bIns="45720" rtlCol="0" anchor="ctr">
            <a:normAutofit/>
          </a:bodyPr>
          <a:lstStyle/>
          <a:p>
            <a:pPr>
              <a:lnSpc>
                <a:spcPct val="91000"/>
              </a:lnSpc>
            </a:pPr>
            <a:r>
              <a:rPr lang="en-US" sz="1500">
                <a:solidFill>
                  <a:schemeClr val="bg1"/>
                </a:solidFill>
              </a:rPr>
              <a:t>What is the back-up plan if your mental health provider is not available in a crisis?</a:t>
            </a:r>
          </a:p>
        </p:txBody>
      </p:sp>
      <p:sp>
        <p:nvSpPr>
          <p:cNvPr id="5" name="TextBox 4">
            <a:extLst>
              <a:ext uri="{FF2B5EF4-FFF2-40B4-BE49-F238E27FC236}">
                <a16:creationId xmlns:a16="http://schemas.microsoft.com/office/drawing/2014/main" id="{881A8526-2FB8-1237-0238-DCDB22A8982C}"/>
              </a:ext>
              <a:ext uri="{C183D7F6-B498-43B3-948B-1728B52AA6E4}">
                <adec:decorative xmlns:adec="http://schemas.microsoft.com/office/drawing/2017/decorative" val="1"/>
              </a:ext>
            </a:extLst>
          </p:cNvPr>
          <p:cNvSpPr txBox="1"/>
          <p:nvPr/>
        </p:nvSpPr>
        <p:spPr>
          <a:xfrm>
            <a:off x="9646111" y="6657945"/>
            <a:ext cx="254588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55314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2516913" y="-3466044"/>
            <a:ext cx="15185163" cy="1751544"/>
          </a:xfrm>
        </p:spPr>
        <p:txBody>
          <a:bodyPr vert="horz" lIns="91440" tIns="45720" rIns="91440" bIns="45720" rtlCol="0" anchor="ctr">
            <a:normAutofit/>
          </a:bodyPr>
          <a:lstStyle/>
          <a:p>
            <a:pPr algn="r"/>
            <a:r>
              <a:rPr lang="en-US" sz="8800" dirty="0"/>
              <a:t>Staffing Plan #5</a:t>
            </a:r>
          </a:p>
        </p:txBody>
      </p:sp>
      <p:sp>
        <p:nvSpPr>
          <p:cNvPr id="4" name="Title 1">
            <a:extLst>
              <a:ext uri="{FF2B5EF4-FFF2-40B4-BE49-F238E27FC236}">
                <a16:creationId xmlns:a16="http://schemas.microsoft.com/office/drawing/2014/main" id="{B5DB7CC9-AB2E-8FD7-2794-E82B52EBF1CC}"/>
              </a:ext>
            </a:extLst>
          </p:cNvPr>
          <p:cNvSpPr txBox="1">
            <a:spLocks/>
          </p:cNvSpPr>
          <p:nvPr/>
        </p:nvSpPr>
        <p:spPr>
          <a:xfrm>
            <a:off x="279787" y="640080"/>
            <a:ext cx="6389027" cy="5569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r"/>
            <a:r>
              <a:rPr lang="en-US" sz="8800" dirty="0"/>
              <a:t>Staffing Plan</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8029797" y="640079"/>
            <a:ext cx="3199034" cy="5569165"/>
          </a:xfrm>
        </p:spPr>
        <p:txBody>
          <a:bodyPr vert="horz" lIns="91440" tIns="45720" rIns="91440" bIns="45720" rtlCol="0" anchor="ctr">
            <a:normAutofit/>
          </a:bodyPr>
          <a:lstStyle/>
          <a:p>
            <a:r>
              <a:rPr lang="en-US" sz="3600" dirty="0"/>
              <a:t>Who are involved in tasks that might be considered mental health?</a:t>
            </a:r>
          </a:p>
        </p:txBody>
      </p:sp>
    </p:spTree>
    <p:extLst>
      <p:ext uri="{BB962C8B-B14F-4D97-AF65-F5344CB8AC3E}">
        <p14:creationId xmlns:p14="http://schemas.microsoft.com/office/powerpoint/2010/main" val="363325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643467"/>
            <a:ext cx="3212593" cy="5571066"/>
          </a:xfrm>
        </p:spPr>
        <p:txBody>
          <a:bodyPr>
            <a:normAutofit/>
          </a:bodyPr>
          <a:lstStyle/>
          <a:p>
            <a:r>
              <a:rPr lang="en-US" sz="5100"/>
              <a:t>Who Ensures?</a:t>
            </a:r>
          </a:p>
        </p:txBody>
      </p:sp>
      <p:graphicFrame>
        <p:nvGraphicFramePr>
          <p:cNvPr id="5" name="Content Placeholder 2" descr="Staffing information">
            <a:extLst>
              <a:ext uri="{FF2B5EF4-FFF2-40B4-BE49-F238E27FC236}">
                <a16:creationId xmlns:a16="http://schemas.microsoft.com/office/drawing/2014/main" id="{337518DE-1A5B-7E97-07C6-52D7A250EC11}"/>
              </a:ext>
            </a:extLst>
          </p:cNvPr>
          <p:cNvGraphicFramePr>
            <a:graphicFrameLocks noGrp="1"/>
          </p:cNvGraphicFramePr>
          <p:nvPr>
            <p:ph idx="1"/>
            <p:extLst>
              <p:ext uri="{D42A27DB-BD31-4B8C-83A1-F6EECF244321}">
                <p14:modId xmlns:p14="http://schemas.microsoft.com/office/powerpoint/2010/main" val="1074342150"/>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99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643467"/>
            <a:ext cx="3212593" cy="5571066"/>
          </a:xfrm>
        </p:spPr>
        <p:txBody>
          <a:bodyPr>
            <a:normAutofit/>
          </a:bodyPr>
          <a:lstStyle/>
          <a:p>
            <a:r>
              <a:rPr lang="en-US" sz="5600" dirty="0"/>
              <a:t>Not at all Required</a:t>
            </a:r>
          </a:p>
        </p:txBody>
      </p:sp>
      <p:graphicFrame>
        <p:nvGraphicFramePr>
          <p:cNvPr id="5" name="Content Placeholder 2" descr="Other options for staffing">
            <a:extLst>
              <a:ext uri="{FF2B5EF4-FFF2-40B4-BE49-F238E27FC236}">
                <a16:creationId xmlns:a16="http://schemas.microsoft.com/office/drawing/2014/main" id="{742BE25D-297A-FD9F-598D-23D88C7A7FE9}"/>
              </a:ext>
            </a:extLst>
          </p:cNvPr>
          <p:cNvGraphicFramePr>
            <a:graphicFrameLocks noGrp="1"/>
          </p:cNvGraphicFramePr>
          <p:nvPr>
            <p:ph idx="1"/>
            <p:extLst>
              <p:ext uri="{D42A27DB-BD31-4B8C-83A1-F6EECF244321}">
                <p14:modId xmlns:p14="http://schemas.microsoft.com/office/powerpoint/2010/main" val="2269901521"/>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113057"/>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486</Words>
  <Application>Microsoft Office PowerPoint</Application>
  <PresentationFormat>Widescreen</PresentationFormat>
  <Paragraphs>66</Paragraphs>
  <Slides>10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Franklin Gothic Demi Cond</vt:lpstr>
      <vt:lpstr>Franklin Gothic Medium</vt:lpstr>
      <vt:lpstr>Impact</vt:lpstr>
      <vt:lpstr>Wingdings</vt:lpstr>
      <vt:lpstr>JuxtaposeVTI</vt:lpstr>
      <vt:lpstr>Main Event</vt:lpstr>
      <vt:lpstr>Mental Health Program Plan </vt:lpstr>
      <vt:lpstr>Not Required</vt:lpstr>
      <vt:lpstr>Staffing Plan #1</vt:lpstr>
      <vt:lpstr>Staffing Plan #2</vt:lpstr>
      <vt:lpstr>Staffing PLan</vt:lpstr>
      <vt:lpstr>Staffing Plan #4</vt:lpstr>
      <vt:lpstr>Staffing Plan #5</vt:lpstr>
      <vt:lpstr>Who Ensures?</vt:lpstr>
      <vt:lpstr>Not at all Required</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Vigil, Raena</cp:lastModifiedBy>
  <cp:revision>138</cp:revision>
  <dcterms:created xsi:type="dcterms:W3CDTF">2022-05-31T17:18:32Z</dcterms:created>
  <dcterms:modified xsi:type="dcterms:W3CDTF">2023-07-06T17:10:57Z</dcterms:modified>
</cp:coreProperties>
</file>