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685" r:id="rId5"/>
    <p:sldMasterId id="2147483648" r:id="rId6"/>
  </p:sldMasterIdLst>
  <p:notesMasterIdLst>
    <p:notesMasterId r:id="rId21"/>
  </p:notesMasterIdLst>
  <p:sldIdLst>
    <p:sldId id="257" r:id="rId7"/>
    <p:sldId id="258" r:id="rId8"/>
    <p:sldId id="267" r:id="rId9"/>
    <p:sldId id="268" r:id="rId10"/>
    <p:sldId id="269" r:id="rId11"/>
    <p:sldId id="270" r:id="rId12"/>
    <p:sldId id="259" r:id="rId13"/>
    <p:sldId id="263" r:id="rId14"/>
    <p:sldId id="264" r:id="rId15"/>
    <p:sldId id="265" r:id="rId16"/>
    <p:sldId id="266" r:id="rId17"/>
    <p:sldId id="260" r:id="rId18"/>
    <p:sldId id="261" r:id="rId19"/>
    <p:sldId id="2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32FBD0-23CB-42D9-A6D1-606A4CE95A97}" v="68" dt="2023-01-12T06:17:08.770"/>
    <p1510:client id="{4BBB56D6-6D6D-B2AB-DCB5-3762A34C6819}" v="1" dt="2023-01-12T15:19:09.117"/>
    <p1510:client id="{73294CFC-795D-7E88-B3F0-806E8CDEA552}" v="1" dt="2023-01-12T06:58:53.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73532" autoAdjust="0"/>
  </p:normalViewPr>
  <p:slideViewPr>
    <p:cSldViewPr snapToGrid="0">
      <p:cViewPr>
        <p:scale>
          <a:sx n="41" d="100"/>
          <a:sy n="41" d="100"/>
        </p:scale>
        <p:origin x="2130" y="9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agon, Stephanie" userId="S::aragon_s@cde.state.co.us::7d050a08-3ad0-4d4c-b62d-430492399514" providerId="AD" clId="Web-{73294CFC-795D-7E88-B3F0-806E8CDEA552}"/>
    <pc:docChg chg="modSld">
      <pc:chgData name="Aragon, Stephanie" userId="S::aragon_s@cde.state.co.us::7d050a08-3ad0-4d4c-b62d-430492399514" providerId="AD" clId="Web-{73294CFC-795D-7E88-B3F0-806E8CDEA552}" dt="2023-01-12T06:58:53.103" v="0" actId="1076"/>
      <pc:docMkLst>
        <pc:docMk/>
      </pc:docMkLst>
      <pc:sldChg chg="modSp">
        <pc:chgData name="Aragon, Stephanie" userId="S::aragon_s@cde.state.co.us::7d050a08-3ad0-4d4c-b62d-430492399514" providerId="AD" clId="Web-{73294CFC-795D-7E88-B3F0-806E8CDEA552}" dt="2023-01-12T06:58:53.103" v="0" actId="1076"/>
        <pc:sldMkLst>
          <pc:docMk/>
          <pc:sldMk cId="1250790450" sldId="270"/>
        </pc:sldMkLst>
        <pc:picChg chg="mod">
          <ac:chgData name="Aragon, Stephanie" userId="S::aragon_s@cde.state.co.us::7d050a08-3ad0-4d4c-b62d-430492399514" providerId="AD" clId="Web-{73294CFC-795D-7E88-B3F0-806E8CDEA552}" dt="2023-01-12T06:58:53.103" v="0" actId="1076"/>
          <ac:picMkLst>
            <pc:docMk/>
            <pc:sldMk cId="1250790450" sldId="270"/>
            <ac:picMk id="6" creationId="{384586C1-700D-EB81-0BFA-7C4E6EE2E2E8}"/>
          </ac:picMkLst>
        </pc:picChg>
      </pc:sldChg>
    </pc:docChg>
  </pc:docChgLst>
  <pc:docChgLst>
    <pc:chgData name="Aragon, Stephanie" userId="S::aragon_s@cde.state.co.us::7d050a08-3ad0-4d4c-b62d-430492399514" providerId="AD" clId="Web-{4BBB56D6-6D6D-B2AB-DCB5-3762A34C6819}"/>
    <pc:docChg chg="modSld">
      <pc:chgData name="Aragon, Stephanie" userId="S::aragon_s@cde.state.co.us::7d050a08-3ad0-4d4c-b62d-430492399514" providerId="AD" clId="Web-{4BBB56D6-6D6D-B2AB-DCB5-3762A34C6819}" dt="2023-01-12T15:19:06.726" v="9"/>
      <pc:docMkLst>
        <pc:docMk/>
      </pc:docMkLst>
      <pc:sldChg chg="modNotes">
        <pc:chgData name="Aragon, Stephanie" userId="S::aragon_s@cde.state.co.us::7d050a08-3ad0-4d4c-b62d-430492399514" providerId="AD" clId="Web-{4BBB56D6-6D6D-B2AB-DCB5-3762A34C6819}" dt="2023-01-12T15:18:12.491" v="7"/>
        <pc:sldMkLst>
          <pc:docMk/>
          <pc:sldMk cId="315043884" sldId="267"/>
        </pc:sldMkLst>
      </pc:sldChg>
      <pc:sldChg chg="modNotes">
        <pc:chgData name="Aragon, Stephanie" userId="S::aragon_s@cde.state.co.us::7d050a08-3ad0-4d4c-b62d-430492399514" providerId="AD" clId="Web-{4BBB56D6-6D6D-B2AB-DCB5-3762A34C6819}" dt="2023-01-12T15:19:06.726" v="9"/>
        <pc:sldMkLst>
          <pc:docMk/>
          <pc:sldMk cId="3819328636" sldId="268"/>
        </pc:sldMkLst>
      </pc:sldChg>
    </pc:docChg>
  </pc:docChgLst>
  <pc:docChgLst>
    <pc:chgData name="Aragon, Stephanie" userId="7d050a08-3ad0-4d4c-b62d-430492399514" providerId="ADAL" clId="{2132FBD0-23CB-42D9-A6D1-606A4CE95A97}"/>
    <pc:docChg chg="undo custSel addSld modSld">
      <pc:chgData name="Aragon, Stephanie" userId="7d050a08-3ad0-4d4c-b62d-430492399514" providerId="ADAL" clId="{2132FBD0-23CB-42D9-A6D1-606A4CE95A97}" dt="2023-01-12T06:55:57.241" v="7427" actId="20577"/>
      <pc:docMkLst>
        <pc:docMk/>
      </pc:docMkLst>
      <pc:sldChg chg="delSp mod">
        <pc:chgData name="Aragon, Stephanie" userId="7d050a08-3ad0-4d4c-b62d-430492399514" providerId="ADAL" clId="{2132FBD0-23CB-42D9-A6D1-606A4CE95A97}" dt="2023-01-10T23:50:09.477" v="1618" actId="478"/>
        <pc:sldMkLst>
          <pc:docMk/>
          <pc:sldMk cId="1897801814" sldId="258"/>
        </pc:sldMkLst>
        <pc:spChg chg="del">
          <ac:chgData name="Aragon, Stephanie" userId="7d050a08-3ad0-4d4c-b62d-430492399514" providerId="ADAL" clId="{2132FBD0-23CB-42D9-A6D1-606A4CE95A97}" dt="2023-01-10T23:50:09.477" v="1618" actId="478"/>
          <ac:spMkLst>
            <pc:docMk/>
            <pc:sldMk cId="1897801814" sldId="258"/>
            <ac:spMk id="3" creationId="{6F781AFF-4438-9D09-30C7-8CB1FBCF3949}"/>
          </ac:spMkLst>
        </pc:spChg>
      </pc:sldChg>
      <pc:sldChg chg="addSp modSp new mod modNotesTx">
        <pc:chgData name="Aragon, Stephanie" userId="7d050a08-3ad0-4d4c-b62d-430492399514" providerId="ADAL" clId="{2132FBD0-23CB-42D9-A6D1-606A4CE95A97}" dt="2023-01-12T06:30:23.547" v="6624" actId="20577"/>
        <pc:sldMkLst>
          <pc:docMk/>
          <pc:sldMk cId="315043884" sldId="267"/>
        </pc:sldMkLst>
        <pc:spChg chg="mod">
          <ac:chgData name="Aragon, Stephanie" userId="7d050a08-3ad0-4d4c-b62d-430492399514" providerId="ADAL" clId="{2132FBD0-23CB-42D9-A6D1-606A4CE95A97}" dt="2023-01-10T22:12:09.617" v="16" actId="20577"/>
          <ac:spMkLst>
            <pc:docMk/>
            <pc:sldMk cId="315043884" sldId="267"/>
            <ac:spMk id="2" creationId="{4E7DAAC6-42BB-FA5B-BBD1-9219AA69E72B}"/>
          </ac:spMkLst>
        </pc:spChg>
        <pc:spChg chg="mod">
          <ac:chgData name="Aragon, Stephanie" userId="7d050a08-3ad0-4d4c-b62d-430492399514" providerId="ADAL" clId="{2132FBD0-23CB-42D9-A6D1-606A4CE95A97}" dt="2023-01-12T05:58:09.043" v="2078" actId="27636"/>
          <ac:spMkLst>
            <pc:docMk/>
            <pc:sldMk cId="315043884" sldId="267"/>
            <ac:spMk id="3" creationId="{E5C4AA0F-AE93-47BB-AA99-888445124F39}"/>
          </ac:spMkLst>
        </pc:spChg>
        <pc:graphicFrameChg chg="add mod modGraphic">
          <ac:chgData name="Aragon, Stephanie" userId="7d050a08-3ad0-4d4c-b62d-430492399514" providerId="ADAL" clId="{2132FBD0-23CB-42D9-A6D1-606A4CE95A97}" dt="2023-01-10T22:19:18.936" v="367" actId="1076"/>
          <ac:graphicFrameMkLst>
            <pc:docMk/>
            <pc:sldMk cId="315043884" sldId="267"/>
            <ac:graphicFrameMk id="4" creationId="{60177634-12BE-50F1-2B9C-EFB05FE305CB}"/>
          </ac:graphicFrameMkLst>
        </pc:graphicFrameChg>
      </pc:sldChg>
      <pc:sldChg chg="addSp delSp modSp add mod setBg setClrOvrMap modNotesTx">
        <pc:chgData name="Aragon, Stephanie" userId="7d050a08-3ad0-4d4c-b62d-430492399514" providerId="ADAL" clId="{2132FBD0-23CB-42D9-A6D1-606A4CE95A97}" dt="2023-01-12T06:52:13.820" v="7281" actId="20577"/>
        <pc:sldMkLst>
          <pc:docMk/>
          <pc:sldMk cId="3819328636" sldId="268"/>
        </pc:sldMkLst>
        <pc:spChg chg="mod">
          <ac:chgData name="Aragon, Stephanie" userId="7d050a08-3ad0-4d4c-b62d-430492399514" providerId="ADAL" clId="{2132FBD0-23CB-42D9-A6D1-606A4CE95A97}" dt="2023-01-10T22:30:10.022" v="1001" actId="26606"/>
          <ac:spMkLst>
            <pc:docMk/>
            <pc:sldMk cId="3819328636" sldId="268"/>
            <ac:spMk id="2" creationId="{4E7DAAC6-42BB-FA5B-BBD1-9219AA69E72B}"/>
          </ac:spMkLst>
        </pc:spChg>
        <pc:spChg chg="mod ord">
          <ac:chgData name="Aragon, Stephanie" userId="7d050a08-3ad0-4d4c-b62d-430492399514" providerId="ADAL" clId="{2132FBD0-23CB-42D9-A6D1-606A4CE95A97}" dt="2023-01-12T06:13:23.547" v="3972" actId="20577"/>
          <ac:spMkLst>
            <pc:docMk/>
            <pc:sldMk cId="3819328636" sldId="268"/>
            <ac:spMk id="3" creationId="{E5C4AA0F-AE93-47BB-AA99-888445124F39}"/>
          </ac:spMkLst>
        </pc:spChg>
        <pc:spChg chg="add">
          <ac:chgData name="Aragon, Stephanie" userId="7d050a08-3ad0-4d4c-b62d-430492399514" providerId="ADAL" clId="{2132FBD0-23CB-42D9-A6D1-606A4CE95A97}" dt="2023-01-10T22:30:10.022" v="1001" actId="26606"/>
          <ac:spMkLst>
            <pc:docMk/>
            <pc:sldMk cId="3819328636" sldId="268"/>
            <ac:spMk id="11" creationId="{EB6D1D7F-141C-4D8E-BFBA-D95B68E16385}"/>
          </ac:spMkLst>
        </pc:spChg>
        <pc:spChg chg="add">
          <ac:chgData name="Aragon, Stephanie" userId="7d050a08-3ad0-4d4c-b62d-430492399514" providerId="ADAL" clId="{2132FBD0-23CB-42D9-A6D1-606A4CE95A97}" dt="2023-01-10T22:30:10.022" v="1001" actId="26606"/>
          <ac:spMkLst>
            <pc:docMk/>
            <pc:sldMk cId="3819328636" sldId="268"/>
            <ac:spMk id="13" creationId="{27248369-464E-49D1-91FC-BC34A50A66D2}"/>
          </ac:spMkLst>
        </pc:spChg>
        <pc:graphicFrameChg chg="del">
          <ac:chgData name="Aragon, Stephanie" userId="7d050a08-3ad0-4d4c-b62d-430492399514" providerId="ADAL" clId="{2132FBD0-23CB-42D9-A6D1-606A4CE95A97}" dt="2023-01-10T22:23:25.253" v="555" actId="478"/>
          <ac:graphicFrameMkLst>
            <pc:docMk/>
            <pc:sldMk cId="3819328636" sldId="268"/>
            <ac:graphicFrameMk id="4" creationId="{60177634-12BE-50F1-2B9C-EFB05FE305CB}"/>
          </ac:graphicFrameMkLst>
        </pc:graphicFrameChg>
        <pc:picChg chg="add mod">
          <ac:chgData name="Aragon, Stephanie" userId="7d050a08-3ad0-4d4c-b62d-430492399514" providerId="ADAL" clId="{2132FBD0-23CB-42D9-A6D1-606A4CE95A97}" dt="2023-01-10T22:30:23.913" v="1003" actId="207"/>
          <ac:picMkLst>
            <pc:docMk/>
            <pc:sldMk cId="3819328636" sldId="268"/>
            <ac:picMk id="6" creationId="{ADD25F3E-302A-0874-BA3F-DE98C157E138}"/>
          </ac:picMkLst>
        </pc:picChg>
      </pc:sldChg>
      <pc:sldChg chg="addSp modSp new mod setBg modNotesTx">
        <pc:chgData name="Aragon, Stephanie" userId="7d050a08-3ad0-4d4c-b62d-430492399514" providerId="ADAL" clId="{2132FBD0-23CB-42D9-A6D1-606A4CE95A97}" dt="2023-01-12T06:55:57.241" v="7427" actId="20577"/>
        <pc:sldMkLst>
          <pc:docMk/>
          <pc:sldMk cId="738627748" sldId="269"/>
        </pc:sldMkLst>
        <pc:spChg chg="mod">
          <ac:chgData name="Aragon, Stephanie" userId="7d050a08-3ad0-4d4c-b62d-430492399514" providerId="ADAL" clId="{2132FBD0-23CB-42D9-A6D1-606A4CE95A97}" dt="2023-01-10T22:37:39.988" v="1191" actId="207"/>
          <ac:spMkLst>
            <pc:docMk/>
            <pc:sldMk cId="738627748" sldId="269"/>
            <ac:spMk id="2" creationId="{88E4E2D3-EC32-0E71-1579-0EBE016A55EE}"/>
          </ac:spMkLst>
        </pc:spChg>
        <pc:spChg chg="mod">
          <ac:chgData name="Aragon, Stephanie" userId="7d050a08-3ad0-4d4c-b62d-430492399514" providerId="ADAL" clId="{2132FBD0-23CB-42D9-A6D1-606A4CE95A97}" dt="2023-01-12T06:31:56.631" v="6632" actId="27636"/>
          <ac:spMkLst>
            <pc:docMk/>
            <pc:sldMk cId="738627748" sldId="269"/>
            <ac:spMk id="3" creationId="{A8480650-C6BD-630A-D675-56042C35C111}"/>
          </ac:spMkLst>
        </pc:spChg>
        <pc:spChg chg="add">
          <ac:chgData name="Aragon, Stephanie" userId="7d050a08-3ad0-4d4c-b62d-430492399514" providerId="ADAL" clId="{2132FBD0-23CB-42D9-A6D1-606A4CE95A97}" dt="2023-01-10T22:34:32.427" v="1133" actId="26606"/>
          <ac:spMkLst>
            <pc:docMk/>
            <pc:sldMk cId="738627748" sldId="269"/>
            <ac:spMk id="9" creationId="{09A1C012-8297-4361-ACE8-A2509FB18911}"/>
          </ac:spMkLst>
        </pc:spChg>
        <pc:spChg chg="add">
          <ac:chgData name="Aragon, Stephanie" userId="7d050a08-3ad0-4d4c-b62d-430492399514" providerId="ADAL" clId="{2132FBD0-23CB-42D9-A6D1-606A4CE95A97}" dt="2023-01-10T22:34:32.427" v="1133" actId="26606"/>
          <ac:spMkLst>
            <pc:docMk/>
            <pc:sldMk cId="738627748" sldId="269"/>
            <ac:spMk id="11" creationId="{4AA13AD3-0A4F-475A-BEBB-DEEFF5C096C3}"/>
          </ac:spMkLst>
        </pc:spChg>
        <pc:spChg chg="add">
          <ac:chgData name="Aragon, Stephanie" userId="7d050a08-3ad0-4d4c-b62d-430492399514" providerId="ADAL" clId="{2132FBD0-23CB-42D9-A6D1-606A4CE95A97}" dt="2023-01-10T22:34:32.427" v="1133" actId="26606"/>
          <ac:spMkLst>
            <pc:docMk/>
            <pc:sldMk cId="738627748" sldId="269"/>
            <ac:spMk id="13" creationId="{365A786E-9028-443F-8713-B9552D9A2355}"/>
          </ac:spMkLst>
        </pc:spChg>
        <pc:picChg chg="add mod ord">
          <ac:chgData name="Aragon, Stephanie" userId="7d050a08-3ad0-4d4c-b62d-430492399514" providerId="ADAL" clId="{2132FBD0-23CB-42D9-A6D1-606A4CE95A97}" dt="2023-01-10T22:36:49.882" v="1175" actId="29295"/>
          <ac:picMkLst>
            <pc:docMk/>
            <pc:sldMk cId="738627748" sldId="269"/>
            <ac:picMk id="4" creationId="{A032F67C-6A40-15FC-1A1C-C2DDCA2E6928}"/>
          </ac:picMkLst>
        </pc:picChg>
      </pc:sldChg>
      <pc:sldChg chg="addSp delSp modSp add mod modNotesTx">
        <pc:chgData name="Aragon, Stephanie" userId="7d050a08-3ad0-4d4c-b62d-430492399514" providerId="ADAL" clId="{2132FBD0-23CB-42D9-A6D1-606A4CE95A97}" dt="2023-01-12T06:34:14.735" v="6917" actId="20577"/>
        <pc:sldMkLst>
          <pc:docMk/>
          <pc:sldMk cId="1250790450" sldId="270"/>
        </pc:sldMkLst>
        <pc:spChg chg="mod">
          <ac:chgData name="Aragon, Stephanie" userId="7d050a08-3ad0-4d4c-b62d-430492399514" providerId="ADAL" clId="{2132FBD0-23CB-42D9-A6D1-606A4CE95A97}" dt="2023-01-10T22:37:28.797" v="1188" actId="20577"/>
          <ac:spMkLst>
            <pc:docMk/>
            <pc:sldMk cId="1250790450" sldId="270"/>
            <ac:spMk id="2" creationId="{4E7DAAC6-42BB-FA5B-BBD1-9219AA69E72B}"/>
          </ac:spMkLst>
        </pc:spChg>
        <pc:spChg chg="mod">
          <ac:chgData name="Aragon, Stephanie" userId="7d050a08-3ad0-4d4c-b62d-430492399514" providerId="ADAL" clId="{2132FBD0-23CB-42D9-A6D1-606A4CE95A97}" dt="2023-01-10T23:48:53.734" v="1617" actId="20577"/>
          <ac:spMkLst>
            <pc:docMk/>
            <pc:sldMk cId="1250790450" sldId="270"/>
            <ac:spMk id="3" creationId="{E5C4AA0F-AE93-47BB-AA99-888445124F39}"/>
          </ac:spMkLst>
        </pc:spChg>
        <pc:graphicFrameChg chg="del">
          <ac:chgData name="Aragon, Stephanie" userId="7d050a08-3ad0-4d4c-b62d-430492399514" providerId="ADAL" clId="{2132FBD0-23CB-42D9-A6D1-606A4CE95A97}" dt="2023-01-10T22:37:31.257" v="1189" actId="478"/>
          <ac:graphicFrameMkLst>
            <pc:docMk/>
            <pc:sldMk cId="1250790450" sldId="270"/>
            <ac:graphicFrameMk id="4" creationId="{60177634-12BE-50F1-2B9C-EFB05FE305CB}"/>
          </ac:graphicFrameMkLst>
        </pc:graphicFrameChg>
        <pc:picChg chg="add mod">
          <ac:chgData name="Aragon, Stephanie" userId="7d050a08-3ad0-4d4c-b62d-430492399514" providerId="ADAL" clId="{2132FBD0-23CB-42D9-A6D1-606A4CE95A97}" dt="2023-01-10T22:51:41.544" v="1510" actId="1076"/>
          <ac:picMkLst>
            <pc:docMk/>
            <pc:sldMk cId="1250790450" sldId="270"/>
            <ac:picMk id="6" creationId="{384586C1-700D-EB81-0BFA-7C4E6EE2E2E8}"/>
          </ac:picMkLst>
        </pc:picChg>
        <pc:picChg chg="add mod">
          <ac:chgData name="Aragon, Stephanie" userId="7d050a08-3ad0-4d4c-b62d-430492399514" providerId="ADAL" clId="{2132FBD0-23CB-42D9-A6D1-606A4CE95A97}" dt="2023-01-10T23:46:56.626" v="1574" actId="1076"/>
          <ac:picMkLst>
            <pc:docMk/>
            <pc:sldMk cId="1250790450" sldId="270"/>
            <ac:picMk id="7" creationId="{74D8D4C1-C63A-571D-A7AC-3859C2005162}"/>
          </ac:picMkLst>
        </pc:picChg>
        <pc:picChg chg="add del mod">
          <ac:chgData name="Aragon, Stephanie" userId="7d050a08-3ad0-4d4c-b62d-430492399514" providerId="ADAL" clId="{2132FBD0-23CB-42D9-A6D1-606A4CE95A97}" dt="2023-01-10T22:49:33.651" v="1426" actId="478"/>
          <ac:picMkLst>
            <pc:docMk/>
            <pc:sldMk cId="1250790450" sldId="270"/>
            <ac:picMk id="8" creationId="{8DDAE18E-632B-2060-DD6D-1CC0ECDB6A6B}"/>
          </ac:picMkLst>
        </pc:picChg>
        <pc:picChg chg="add del mod">
          <ac:chgData name="Aragon, Stephanie" userId="7d050a08-3ad0-4d4c-b62d-430492399514" providerId="ADAL" clId="{2132FBD0-23CB-42D9-A6D1-606A4CE95A97}" dt="2023-01-10T22:54:59.011" v="1541" actId="478"/>
          <ac:picMkLst>
            <pc:docMk/>
            <pc:sldMk cId="1250790450" sldId="270"/>
            <ac:picMk id="9" creationId="{7AE21008-7A02-4442-6C73-3F30E7F10C1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2F5A21-A3F1-4151-888E-8F732E1EF600}" type="doc">
      <dgm:prSet loTypeId="urn:microsoft.com/office/officeart/2005/8/layout/cycle2" loCatId="cycle" qsTypeId="urn:microsoft.com/office/officeart/2005/8/quickstyle/simple1" qsCatId="simple" csTypeId="urn:microsoft.com/office/officeart/2005/8/colors/accent0_1" csCatId="mainScheme" phldr="1"/>
      <dgm:spPr/>
      <dgm:t>
        <a:bodyPr/>
        <a:lstStyle/>
        <a:p>
          <a:endParaRPr lang="en-US"/>
        </a:p>
      </dgm:t>
    </dgm:pt>
    <dgm:pt modelId="{9559B76C-73D3-4405-B681-5B7561C10833}">
      <dgm:prSet phldrT="[Text]"/>
      <dgm:spPr/>
      <dgm:t>
        <a:bodyPr/>
        <a:lstStyle/>
        <a:p>
          <a:r>
            <a:rPr lang="en-US" dirty="0"/>
            <a:t>Mitigation</a:t>
          </a:r>
        </a:p>
      </dgm:t>
    </dgm:pt>
    <dgm:pt modelId="{FAEA364F-CE80-4B65-870D-654AD64133EF}" type="parTrans" cxnId="{15BF307B-E16C-4377-9AD8-044951EA801F}">
      <dgm:prSet/>
      <dgm:spPr/>
      <dgm:t>
        <a:bodyPr/>
        <a:lstStyle/>
        <a:p>
          <a:endParaRPr lang="en-US"/>
        </a:p>
      </dgm:t>
    </dgm:pt>
    <dgm:pt modelId="{59FA4361-3E0D-4CD8-B786-FD3985B80087}" type="sibTrans" cxnId="{15BF307B-E16C-4377-9AD8-044951EA801F}">
      <dgm:prSet/>
      <dgm:spPr/>
      <dgm:t>
        <a:bodyPr/>
        <a:lstStyle/>
        <a:p>
          <a:endParaRPr lang="en-US"/>
        </a:p>
      </dgm:t>
    </dgm:pt>
    <dgm:pt modelId="{A8F131A6-0C0F-4774-8481-1DD41C5E2B13}">
      <dgm:prSet phldrT="[Text]"/>
      <dgm:spPr/>
      <dgm:t>
        <a:bodyPr/>
        <a:lstStyle/>
        <a:p>
          <a:r>
            <a:rPr lang="en-US" dirty="0"/>
            <a:t>Preparedness</a:t>
          </a:r>
        </a:p>
      </dgm:t>
    </dgm:pt>
    <dgm:pt modelId="{51D4ABAF-5FBD-4F6A-9AD0-DE01D5480B98}" type="parTrans" cxnId="{FFD9E6B7-D25E-4CF3-B55F-0CDC1A014F9A}">
      <dgm:prSet/>
      <dgm:spPr/>
      <dgm:t>
        <a:bodyPr/>
        <a:lstStyle/>
        <a:p>
          <a:endParaRPr lang="en-US"/>
        </a:p>
      </dgm:t>
    </dgm:pt>
    <dgm:pt modelId="{42DD077B-843A-436D-A482-8C9866A5B278}" type="sibTrans" cxnId="{FFD9E6B7-D25E-4CF3-B55F-0CDC1A014F9A}">
      <dgm:prSet/>
      <dgm:spPr/>
      <dgm:t>
        <a:bodyPr/>
        <a:lstStyle/>
        <a:p>
          <a:endParaRPr lang="en-US"/>
        </a:p>
      </dgm:t>
    </dgm:pt>
    <dgm:pt modelId="{BBEEAD86-20DB-4F6D-BD21-15CB2EADED8A}">
      <dgm:prSet phldrT="[Text]"/>
      <dgm:spPr/>
      <dgm:t>
        <a:bodyPr/>
        <a:lstStyle/>
        <a:p>
          <a:r>
            <a:rPr lang="en-US" dirty="0"/>
            <a:t>Recovery</a:t>
          </a:r>
        </a:p>
      </dgm:t>
    </dgm:pt>
    <dgm:pt modelId="{CD5581EE-5B45-4B1A-B362-6898D8540900}" type="parTrans" cxnId="{28E0770F-8663-44AE-A435-6F658E9F24DB}">
      <dgm:prSet/>
      <dgm:spPr/>
      <dgm:t>
        <a:bodyPr/>
        <a:lstStyle/>
        <a:p>
          <a:endParaRPr lang="en-US"/>
        </a:p>
      </dgm:t>
    </dgm:pt>
    <dgm:pt modelId="{ED9E79E8-8D3F-4E90-AC21-E9EEF82D6250}" type="sibTrans" cxnId="{28E0770F-8663-44AE-A435-6F658E9F24DB}">
      <dgm:prSet/>
      <dgm:spPr/>
      <dgm:t>
        <a:bodyPr/>
        <a:lstStyle/>
        <a:p>
          <a:endParaRPr lang="en-US"/>
        </a:p>
      </dgm:t>
    </dgm:pt>
    <dgm:pt modelId="{B0A51091-7973-4E00-B701-1309B6267F28}">
      <dgm:prSet phldrT="[Text]"/>
      <dgm:spPr/>
      <dgm:t>
        <a:bodyPr/>
        <a:lstStyle/>
        <a:p>
          <a:r>
            <a:rPr lang="en-US" dirty="0"/>
            <a:t>Response</a:t>
          </a:r>
        </a:p>
      </dgm:t>
    </dgm:pt>
    <dgm:pt modelId="{1849BA09-E4EE-4965-AE22-ACA669A7E524}" type="parTrans" cxnId="{F17EC95B-8DBE-4969-96D6-82FDE25D7C63}">
      <dgm:prSet/>
      <dgm:spPr/>
      <dgm:t>
        <a:bodyPr/>
        <a:lstStyle/>
        <a:p>
          <a:endParaRPr lang="en-US"/>
        </a:p>
      </dgm:t>
    </dgm:pt>
    <dgm:pt modelId="{35556E19-7708-4F26-A1EF-82DA42F52ACF}" type="sibTrans" cxnId="{F17EC95B-8DBE-4969-96D6-82FDE25D7C63}">
      <dgm:prSet/>
      <dgm:spPr/>
      <dgm:t>
        <a:bodyPr/>
        <a:lstStyle/>
        <a:p>
          <a:endParaRPr lang="en-US"/>
        </a:p>
      </dgm:t>
    </dgm:pt>
    <dgm:pt modelId="{7AE6E516-6658-4330-A475-CC51244E478E}" type="pres">
      <dgm:prSet presAssocID="{442F5A21-A3F1-4151-888E-8F732E1EF600}" presName="cycle" presStyleCnt="0">
        <dgm:presLayoutVars>
          <dgm:dir/>
          <dgm:resizeHandles val="exact"/>
        </dgm:presLayoutVars>
      </dgm:prSet>
      <dgm:spPr/>
    </dgm:pt>
    <dgm:pt modelId="{7D9B9CAE-D5FC-44B8-982A-EEDF288CE121}" type="pres">
      <dgm:prSet presAssocID="{9559B76C-73D3-4405-B681-5B7561C10833}" presName="node" presStyleLbl="node1" presStyleIdx="0" presStyleCnt="4">
        <dgm:presLayoutVars>
          <dgm:bulletEnabled val="1"/>
        </dgm:presLayoutVars>
      </dgm:prSet>
      <dgm:spPr/>
    </dgm:pt>
    <dgm:pt modelId="{D54F5AB9-CD45-477A-BD71-CCDC898CF700}" type="pres">
      <dgm:prSet presAssocID="{59FA4361-3E0D-4CD8-B786-FD3985B80087}" presName="sibTrans" presStyleLbl="sibTrans2D1" presStyleIdx="0" presStyleCnt="4"/>
      <dgm:spPr/>
    </dgm:pt>
    <dgm:pt modelId="{31F6B7FB-DCA4-47E2-AA1D-CC3EF4CE4A99}" type="pres">
      <dgm:prSet presAssocID="{59FA4361-3E0D-4CD8-B786-FD3985B80087}" presName="connectorText" presStyleLbl="sibTrans2D1" presStyleIdx="0" presStyleCnt="4"/>
      <dgm:spPr/>
    </dgm:pt>
    <dgm:pt modelId="{308F4ACE-8CD2-4BA9-A506-F1E9EB8AD601}" type="pres">
      <dgm:prSet presAssocID="{A8F131A6-0C0F-4774-8481-1DD41C5E2B13}" presName="node" presStyleLbl="node1" presStyleIdx="1" presStyleCnt="4">
        <dgm:presLayoutVars>
          <dgm:bulletEnabled val="1"/>
        </dgm:presLayoutVars>
      </dgm:prSet>
      <dgm:spPr/>
    </dgm:pt>
    <dgm:pt modelId="{12D5D279-9843-4284-8CD2-842ED76352E9}" type="pres">
      <dgm:prSet presAssocID="{42DD077B-843A-436D-A482-8C9866A5B278}" presName="sibTrans" presStyleLbl="sibTrans2D1" presStyleIdx="1" presStyleCnt="4"/>
      <dgm:spPr/>
    </dgm:pt>
    <dgm:pt modelId="{FEAC021F-549E-4D17-B6BF-8615A7A1CD59}" type="pres">
      <dgm:prSet presAssocID="{42DD077B-843A-436D-A482-8C9866A5B278}" presName="connectorText" presStyleLbl="sibTrans2D1" presStyleIdx="1" presStyleCnt="4"/>
      <dgm:spPr/>
    </dgm:pt>
    <dgm:pt modelId="{A728EB17-23E1-41B9-A00C-AE73F5064CE9}" type="pres">
      <dgm:prSet presAssocID="{B0A51091-7973-4E00-B701-1309B6267F28}" presName="node" presStyleLbl="node1" presStyleIdx="2" presStyleCnt="4">
        <dgm:presLayoutVars>
          <dgm:bulletEnabled val="1"/>
        </dgm:presLayoutVars>
      </dgm:prSet>
      <dgm:spPr/>
    </dgm:pt>
    <dgm:pt modelId="{76B832D8-4DB2-439A-9BA4-FFB2D2939AB5}" type="pres">
      <dgm:prSet presAssocID="{35556E19-7708-4F26-A1EF-82DA42F52ACF}" presName="sibTrans" presStyleLbl="sibTrans2D1" presStyleIdx="2" presStyleCnt="4"/>
      <dgm:spPr/>
    </dgm:pt>
    <dgm:pt modelId="{AC91DA6D-569E-4A59-BC16-373576E0FCE8}" type="pres">
      <dgm:prSet presAssocID="{35556E19-7708-4F26-A1EF-82DA42F52ACF}" presName="connectorText" presStyleLbl="sibTrans2D1" presStyleIdx="2" presStyleCnt="4"/>
      <dgm:spPr/>
    </dgm:pt>
    <dgm:pt modelId="{D393717D-5B26-4FE9-A361-B5C08E1CC177}" type="pres">
      <dgm:prSet presAssocID="{BBEEAD86-20DB-4F6D-BD21-15CB2EADED8A}" presName="node" presStyleLbl="node1" presStyleIdx="3" presStyleCnt="4">
        <dgm:presLayoutVars>
          <dgm:bulletEnabled val="1"/>
        </dgm:presLayoutVars>
      </dgm:prSet>
      <dgm:spPr/>
    </dgm:pt>
    <dgm:pt modelId="{C93F7094-5EED-44C5-8052-BACCD8F52023}" type="pres">
      <dgm:prSet presAssocID="{ED9E79E8-8D3F-4E90-AC21-E9EEF82D6250}" presName="sibTrans" presStyleLbl="sibTrans2D1" presStyleIdx="3" presStyleCnt="4"/>
      <dgm:spPr/>
    </dgm:pt>
    <dgm:pt modelId="{0ABFB332-5652-4525-8531-55BA9695245C}" type="pres">
      <dgm:prSet presAssocID="{ED9E79E8-8D3F-4E90-AC21-E9EEF82D6250}" presName="connectorText" presStyleLbl="sibTrans2D1" presStyleIdx="3" presStyleCnt="4"/>
      <dgm:spPr/>
    </dgm:pt>
  </dgm:ptLst>
  <dgm:cxnLst>
    <dgm:cxn modelId="{A064280C-57F2-4379-9AFD-78C109D91014}" type="presOf" srcId="{A8F131A6-0C0F-4774-8481-1DD41C5E2B13}" destId="{308F4ACE-8CD2-4BA9-A506-F1E9EB8AD601}" srcOrd="0" destOrd="0" presId="urn:microsoft.com/office/officeart/2005/8/layout/cycle2"/>
    <dgm:cxn modelId="{28E0770F-8663-44AE-A435-6F658E9F24DB}" srcId="{442F5A21-A3F1-4151-888E-8F732E1EF600}" destId="{BBEEAD86-20DB-4F6D-BD21-15CB2EADED8A}" srcOrd="3" destOrd="0" parTransId="{CD5581EE-5B45-4B1A-B362-6898D8540900}" sibTransId="{ED9E79E8-8D3F-4E90-AC21-E9EEF82D6250}"/>
    <dgm:cxn modelId="{37507810-ED6D-482B-A3E0-6819992EB50F}" type="presOf" srcId="{BBEEAD86-20DB-4F6D-BD21-15CB2EADED8A}" destId="{D393717D-5B26-4FE9-A361-B5C08E1CC177}" srcOrd="0" destOrd="0" presId="urn:microsoft.com/office/officeart/2005/8/layout/cycle2"/>
    <dgm:cxn modelId="{79E03116-DA9A-40FF-81E8-AFD152D77226}" type="presOf" srcId="{42DD077B-843A-436D-A482-8C9866A5B278}" destId="{12D5D279-9843-4284-8CD2-842ED76352E9}" srcOrd="0" destOrd="0" presId="urn:microsoft.com/office/officeart/2005/8/layout/cycle2"/>
    <dgm:cxn modelId="{90626024-CEA1-496B-8092-FD68C41DBC8A}" type="presOf" srcId="{B0A51091-7973-4E00-B701-1309B6267F28}" destId="{A728EB17-23E1-41B9-A00C-AE73F5064CE9}" srcOrd="0" destOrd="0" presId="urn:microsoft.com/office/officeart/2005/8/layout/cycle2"/>
    <dgm:cxn modelId="{EE146224-224B-4D7B-A9BE-1B77E734B185}" type="presOf" srcId="{ED9E79E8-8D3F-4E90-AC21-E9EEF82D6250}" destId="{C93F7094-5EED-44C5-8052-BACCD8F52023}" srcOrd="0" destOrd="0" presId="urn:microsoft.com/office/officeart/2005/8/layout/cycle2"/>
    <dgm:cxn modelId="{F17EC95B-8DBE-4969-96D6-82FDE25D7C63}" srcId="{442F5A21-A3F1-4151-888E-8F732E1EF600}" destId="{B0A51091-7973-4E00-B701-1309B6267F28}" srcOrd="2" destOrd="0" parTransId="{1849BA09-E4EE-4965-AE22-ACA669A7E524}" sibTransId="{35556E19-7708-4F26-A1EF-82DA42F52ACF}"/>
    <dgm:cxn modelId="{7B734F45-3392-4CAE-B441-B335B7F16F91}" type="presOf" srcId="{ED9E79E8-8D3F-4E90-AC21-E9EEF82D6250}" destId="{0ABFB332-5652-4525-8531-55BA9695245C}" srcOrd="1" destOrd="0" presId="urn:microsoft.com/office/officeart/2005/8/layout/cycle2"/>
    <dgm:cxn modelId="{3D788E57-D831-4D81-AC5F-99848E914BC9}" type="presOf" srcId="{35556E19-7708-4F26-A1EF-82DA42F52ACF}" destId="{AC91DA6D-569E-4A59-BC16-373576E0FCE8}" srcOrd="1" destOrd="0" presId="urn:microsoft.com/office/officeart/2005/8/layout/cycle2"/>
    <dgm:cxn modelId="{15BF307B-E16C-4377-9AD8-044951EA801F}" srcId="{442F5A21-A3F1-4151-888E-8F732E1EF600}" destId="{9559B76C-73D3-4405-B681-5B7561C10833}" srcOrd="0" destOrd="0" parTransId="{FAEA364F-CE80-4B65-870D-654AD64133EF}" sibTransId="{59FA4361-3E0D-4CD8-B786-FD3985B80087}"/>
    <dgm:cxn modelId="{C7672281-C04B-47D3-81C9-9761E6CFD7E7}" type="presOf" srcId="{442F5A21-A3F1-4151-888E-8F732E1EF600}" destId="{7AE6E516-6658-4330-A475-CC51244E478E}" srcOrd="0" destOrd="0" presId="urn:microsoft.com/office/officeart/2005/8/layout/cycle2"/>
    <dgm:cxn modelId="{BC9AFB86-9EA6-4982-8479-11D75FC5A84B}" type="presOf" srcId="{59FA4361-3E0D-4CD8-B786-FD3985B80087}" destId="{31F6B7FB-DCA4-47E2-AA1D-CC3EF4CE4A99}" srcOrd="1" destOrd="0" presId="urn:microsoft.com/office/officeart/2005/8/layout/cycle2"/>
    <dgm:cxn modelId="{834CECB3-C690-43B5-8F0B-0E8A79285B5D}" type="presOf" srcId="{59FA4361-3E0D-4CD8-B786-FD3985B80087}" destId="{D54F5AB9-CD45-477A-BD71-CCDC898CF700}" srcOrd="0" destOrd="0" presId="urn:microsoft.com/office/officeart/2005/8/layout/cycle2"/>
    <dgm:cxn modelId="{FFD9E6B7-D25E-4CF3-B55F-0CDC1A014F9A}" srcId="{442F5A21-A3F1-4151-888E-8F732E1EF600}" destId="{A8F131A6-0C0F-4774-8481-1DD41C5E2B13}" srcOrd="1" destOrd="0" parTransId="{51D4ABAF-5FBD-4F6A-9AD0-DE01D5480B98}" sibTransId="{42DD077B-843A-436D-A482-8C9866A5B278}"/>
    <dgm:cxn modelId="{5605FDE1-F2FD-4861-9BC6-714F8BB45E7C}" type="presOf" srcId="{9559B76C-73D3-4405-B681-5B7561C10833}" destId="{7D9B9CAE-D5FC-44B8-982A-EEDF288CE121}" srcOrd="0" destOrd="0" presId="urn:microsoft.com/office/officeart/2005/8/layout/cycle2"/>
    <dgm:cxn modelId="{19D38EEC-4B13-4A2D-8A5A-C30283C1B514}" type="presOf" srcId="{42DD077B-843A-436D-A482-8C9866A5B278}" destId="{FEAC021F-549E-4D17-B6BF-8615A7A1CD59}" srcOrd="1" destOrd="0" presId="urn:microsoft.com/office/officeart/2005/8/layout/cycle2"/>
    <dgm:cxn modelId="{D0F8C3F4-F8C6-4DC0-AD02-CF21A71BA57C}" type="presOf" srcId="{35556E19-7708-4F26-A1EF-82DA42F52ACF}" destId="{76B832D8-4DB2-439A-9BA4-FFB2D2939AB5}" srcOrd="0" destOrd="0" presId="urn:microsoft.com/office/officeart/2005/8/layout/cycle2"/>
    <dgm:cxn modelId="{328445AA-7263-450F-96AC-A4970BC5BAD1}" type="presParOf" srcId="{7AE6E516-6658-4330-A475-CC51244E478E}" destId="{7D9B9CAE-D5FC-44B8-982A-EEDF288CE121}" srcOrd="0" destOrd="0" presId="urn:microsoft.com/office/officeart/2005/8/layout/cycle2"/>
    <dgm:cxn modelId="{C5FBBAA9-14C4-44EE-9BFE-790486C06659}" type="presParOf" srcId="{7AE6E516-6658-4330-A475-CC51244E478E}" destId="{D54F5AB9-CD45-477A-BD71-CCDC898CF700}" srcOrd="1" destOrd="0" presId="urn:microsoft.com/office/officeart/2005/8/layout/cycle2"/>
    <dgm:cxn modelId="{5517A4CB-C83E-42FB-AA73-6F2E795946EB}" type="presParOf" srcId="{D54F5AB9-CD45-477A-BD71-CCDC898CF700}" destId="{31F6B7FB-DCA4-47E2-AA1D-CC3EF4CE4A99}" srcOrd="0" destOrd="0" presId="urn:microsoft.com/office/officeart/2005/8/layout/cycle2"/>
    <dgm:cxn modelId="{940CEC4A-738E-404D-B6BB-3453D27E39C8}" type="presParOf" srcId="{7AE6E516-6658-4330-A475-CC51244E478E}" destId="{308F4ACE-8CD2-4BA9-A506-F1E9EB8AD601}" srcOrd="2" destOrd="0" presId="urn:microsoft.com/office/officeart/2005/8/layout/cycle2"/>
    <dgm:cxn modelId="{D996DCCF-B200-4F24-83D2-9DDA83EB3E8F}" type="presParOf" srcId="{7AE6E516-6658-4330-A475-CC51244E478E}" destId="{12D5D279-9843-4284-8CD2-842ED76352E9}" srcOrd="3" destOrd="0" presId="urn:microsoft.com/office/officeart/2005/8/layout/cycle2"/>
    <dgm:cxn modelId="{A877EA9F-CD86-41CF-9DB0-3B825F660B93}" type="presParOf" srcId="{12D5D279-9843-4284-8CD2-842ED76352E9}" destId="{FEAC021F-549E-4D17-B6BF-8615A7A1CD59}" srcOrd="0" destOrd="0" presId="urn:microsoft.com/office/officeart/2005/8/layout/cycle2"/>
    <dgm:cxn modelId="{D6C3E4D4-20AE-40D5-901C-DE536097C91E}" type="presParOf" srcId="{7AE6E516-6658-4330-A475-CC51244E478E}" destId="{A728EB17-23E1-41B9-A00C-AE73F5064CE9}" srcOrd="4" destOrd="0" presId="urn:microsoft.com/office/officeart/2005/8/layout/cycle2"/>
    <dgm:cxn modelId="{3E035B03-1986-490B-9B91-91632B4BD64C}" type="presParOf" srcId="{7AE6E516-6658-4330-A475-CC51244E478E}" destId="{76B832D8-4DB2-439A-9BA4-FFB2D2939AB5}" srcOrd="5" destOrd="0" presId="urn:microsoft.com/office/officeart/2005/8/layout/cycle2"/>
    <dgm:cxn modelId="{88AD66F6-0D81-4647-B258-AC6967ABDBE9}" type="presParOf" srcId="{76B832D8-4DB2-439A-9BA4-FFB2D2939AB5}" destId="{AC91DA6D-569E-4A59-BC16-373576E0FCE8}" srcOrd="0" destOrd="0" presId="urn:microsoft.com/office/officeart/2005/8/layout/cycle2"/>
    <dgm:cxn modelId="{3ACB589E-C3EC-4286-8724-C3D171148972}" type="presParOf" srcId="{7AE6E516-6658-4330-A475-CC51244E478E}" destId="{D393717D-5B26-4FE9-A361-B5C08E1CC177}" srcOrd="6" destOrd="0" presId="urn:microsoft.com/office/officeart/2005/8/layout/cycle2"/>
    <dgm:cxn modelId="{529D2EFE-598C-4C36-B69E-4BE518F824F5}" type="presParOf" srcId="{7AE6E516-6658-4330-A475-CC51244E478E}" destId="{C93F7094-5EED-44C5-8052-BACCD8F52023}" srcOrd="7" destOrd="0" presId="urn:microsoft.com/office/officeart/2005/8/layout/cycle2"/>
    <dgm:cxn modelId="{94EB5DC8-9526-41C4-86AE-33C568F456BC}" type="presParOf" srcId="{C93F7094-5EED-44C5-8052-BACCD8F52023}" destId="{0ABFB332-5652-4525-8531-55BA9695245C}"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6D4B8E-A6A2-4BBD-9089-C6D9435DB6B9}"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US"/>
        </a:p>
      </dgm:t>
    </dgm:pt>
    <dgm:pt modelId="{70BDB257-00F9-428B-A3D6-951CAEC7AF6B}">
      <dgm:prSet/>
      <dgm:spPr/>
      <dgm:t>
        <a:bodyPr/>
        <a:lstStyle/>
        <a:p>
          <a:r>
            <a:rPr lang="en-US"/>
            <a:t>Crisis Team</a:t>
          </a:r>
        </a:p>
      </dgm:t>
    </dgm:pt>
    <dgm:pt modelId="{289D4B56-B34F-4C3E-A167-175872C364A0}" type="parTrans" cxnId="{52F38F6B-0782-4805-A050-3448A6A8AEAC}">
      <dgm:prSet/>
      <dgm:spPr/>
      <dgm:t>
        <a:bodyPr/>
        <a:lstStyle/>
        <a:p>
          <a:endParaRPr lang="en-US"/>
        </a:p>
      </dgm:t>
    </dgm:pt>
    <dgm:pt modelId="{4F9334D1-758E-4B93-BDC0-F5ECA9B5586B}" type="sibTrans" cxnId="{52F38F6B-0782-4805-A050-3448A6A8AEAC}">
      <dgm:prSet/>
      <dgm:spPr/>
      <dgm:t>
        <a:bodyPr/>
        <a:lstStyle/>
        <a:p>
          <a:endParaRPr lang="en-US"/>
        </a:p>
      </dgm:t>
    </dgm:pt>
    <dgm:pt modelId="{51093AC3-3551-4358-B0B9-E3238E1D0948}">
      <dgm:prSet/>
      <dgm:spPr/>
      <dgm:t>
        <a:bodyPr/>
        <a:lstStyle/>
        <a:p>
          <a:r>
            <a:rPr lang="en-US"/>
            <a:t>Threat Team</a:t>
          </a:r>
        </a:p>
      </dgm:t>
    </dgm:pt>
    <dgm:pt modelId="{6EB5C61A-7D81-45F3-A110-77935C8D4F57}" type="parTrans" cxnId="{EE2BC665-FAEF-49AA-96E2-AA60AA9E819C}">
      <dgm:prSet/>
      <dgm:spPr/>
      <dgm:t>
        <a:bodyPr/>
        <a:lstStyle/>
        <a:p>
          <a:endParaRPr lang="en-US"/>
        </a:p>
      </dgm:t>
    </dgm:pt>
    <dgm:pt modelId="{569F2FA8-5C28-47BA-B25C-38C8994D904D}" type="sibTrans" cxnId="{EE2BC665-FAEF-49AA-96E2-AA60AA9E819C}">
      <dgm:prSet/>
      <dgm:spPr/>
      <dgm:t>
        <a:bodyPr/>
        <a:lstStyle/>
        <a:p>
          <a:endParaRPr lang="en-US"/>
        </a:p>
      </dgm:t>
    </dgm:pt>
    <dgm:pt modelId="{8A7D8200-81FE-4C50-94D2-A52D67481024}">
      <dgm:prSet/>
      <dgm:spPr/>
      <dgm:t>
        <a:bodyPr/>
        <a:lstStyle/>
        <a:p>
          <a:r>
            <a:rPr lang="en-US"/>
            <a:t>Mental Health</a:t>
          </a:r>
        </a:p>
      </dgm:t>
    </dgm:pt>
    <dgm:pt modelId="{D8BC2A23-29C4-4E1D-88D2-F21AEAE81E54}" type="parTrans" cxnId="{7BCEC87B-AD26-4D7A-A015-D1A845E684F3}">
      <dgm:prSet/>
      <dgm:spPr/>
      <dgm:t>
        <a:bodyPr/>
        <a:lstStyle/>
        <a:p>
          <a:endParaRPr lang="en-US"/>
        </a:p>
      </dgm:t>
    </dgm:pt>
    <dgm:pt modelId="{C37D1AD3-1A19-44BC-84B1-28E1E723D0EB}" type="sibTrans" cxnId="{7BCEC87B-AD26-4D7A-A015-D1A845E684F3}">
      <dgm:prSet/>
      <dgm:spPr/>
      <dgm:t>
        <a:bodyPr/>
        <a:lstStyle/>
        <a:p>
          <a:endParaRPr lang="en-US"/>
        </a:p>
      </dgm:t>
    </dgm:pt>
    <dgm:pt modelId="{A3770C3D-880B-40EC-B617-9ED73CB3A2EF}" type="pres">
      <dgm:prSet presAssocID="{586D4B8E-A6A2-4BBD-9089-C6D9435DB6B9}" presName="linear" presStyleCnt="0">
        <dgm:presLayoutVars>
          <dgm:animLvl val="lvl"/>
          <dgm:resizeHandles val="exact"/>
        </dgm:presLayoutVars>
      </dgm:prSet>
      <dgm:spPr/>
    </dgm:pt>
    <dgm:pt modelId="{7B34A7F3-DA65-464A-A385-D50818636EBF}" type="pres">
      <dgm:prSet presAssocID="{70BDB257-00F9-428B-A3D6-951CAEC7AF6B}" presName="parentText" presStyleLbl="node1" presStyleIdx="0" presStyleCnt="3">
        <dgm:presLayoutVars>
          <dgm:chMax val="0"/>
          <dgm:bulletEnabled val="1"/>
        </dgm:presLayoutVars>
      </dgm:prSet>
      <dgm:spPr/>
    </dgm:pt>
    <dgm:pt modelId="{F90C35F4-5A5D-4031-A717-5865772C7B14}" type="pres">
      <dgm:prSet presAssocID="{4F9334D1-758E-4B93-BDC0-F5ECA9B5586B}" presName="spacer" presStyleCnt="0"/>
      <dgm:spPr/>
    </dgm:pt>
    <dgm:pt modelId="{7447F7C6-A16E-4613-88EF-C94A50D8CF27}" type="pres">
      <dgm:prSet presAssocID="{51093AC3-3551-4358-B0B9-E3238E1D0948}" presName="parentText" presStyleLbl="node1" presStyleIdx="1" presStyleCnt="3">
        <dgm:presLayoutVars>
          <dgm:chMax val="0"/>
          <dgm:bulletEnabled val="1"/>
        </dgm:presLayoutVars>
      </dgm:prSet>
      <dgm:spPr/>
    </dgm:pt>
    <dgm:pt modelId="{5C5A8A24-A146-4BE8-954B-D53987BF8795}" type="pres">
      <dgm:prSet presAssocID="{569F2FA8-5C28-47BA-B25C-38C8994D904D}" presName="spacer" presStyleCnt="0"/>
      <dgm:spPr/>
    </dgm:pt>
    <dgm:pt modelId="{B50CD5B6-74E0-4FFD-9E9A-CF48C6BA742D}" type="pres">
      <dgm:prSet presAssocID="{8A7D8200-81FE-4C50-94D2-A52D67481024}" presName="parentText" presStyleLbl="node1" presStyleIdx="2" presStyleCnt="3">
        <dgm:presLayoutVars>
          <dgm:chMax val="0"/>
          <dgm:bulletEnabled val="1"/>
        </dgm:presLayoutVars>
      </dgm:prSet>
      <dgm:spPr/>
    </dgm:pt>
  </dgm:ptLst>
  <dgm:cxnLst>
    <dgm:cxn modelId="{49A7E20D-6700-4651-90B7-8D1D569AA341}" type="presOf" srcId="{586D4B8E-A6A2-4BBD-9089-C6D9435DB6B9}" destId="{A3770C3D-880B-40EC-B617-9ED73CB3A2EF}" srcOrd="0" destOrd="0" presId="urn:microsoft.com/office/officeart/2005/8/layout/vList2"/>
    <dgm:cxn modelId="{EE2BC665-FAEF-49AA-96E2-AA60AA9E819C}" srcId="{586D4B8E-A6A2-4BBD-9089-C6D9435DB6B9}" destId="{51093AC3-3551-4358-B0B9-E3238E1D0948}" srcOrd="1" destOrd="0" parTransId="{6EB5C61A-7D81-45F3-A110-77935C8D4F57}" sibTransId="{569F2FA8-5C28-47BA-B25C-38C8994D904D}"/>
    <dgm:cxn modelId="{52F38F6B-0782-4805-A050-3448A6A8AEAC}" srcId="{586D4B8E-A6A2-4BBD-9089-C6D9435DB6B9}" destId="{70BDB257-00F9-428B-A3D6-951CAEC7AF6B}" srcOrd="0" destOrd="0" parTransId="{289D4B56-B34F-4C3E-A167-175872C364A0}" sibTransId="{4F9334D1-758E-4B93-BDC0-F5ECA9B5586B}"/>
    <dgm:cxn modelId="{7BCEC87B-AD26-4D7A-A015-D1A845E684F3}" srcId="{586D4B8E-A6A2-4BBD-9089-C6D9435DB6B9}" destId="{8A7D8200-81FE-4C50-94D2-A52D67481024}" srcOrd="2" destOrd="0" parTransId="{D8BC2A23-29C4-4E1D-88D2-F21AEAE81E54}" sibTransId="{C37D1AD3-1A19-44BC-84B1-28E1E723D0EB}"/>
    <dgm:cxn modelId="{31CA56D9-EE0C-4320-8944-D68085A64618}" type="presOf" srcId="{51093AC3-3551-4358-B0B9-E3238E1D0948}" destId="{7447F7C6-A16E-4613-88EF-C94A50D8CF27}" srcOrd="0" destOrd="0" presId="urn:microsoft.com/office/officeart/2005/8/layout/vList2"/>
    <dgm:cxn modelId="{DD6A55DB-D4E2-493F-BF62-F76D342EE854}" type="presOf" srcId="{8A7D8200-81FE-4C50-94D2-A52D67481024}" destId="{B50CD5B6-74E0-4FFD-9E9A-CF48C6BA742D}" srcOrd="0" destOrd="0" presId="urn:microsoft.com/office/officeart/2005/8/layout/vList2"/>
    <dgm:cxn modelId="{7A2116F9-AB11-4B0A-A426-B370D9094623}" type="presOf" srcId="{70BDB257-00F9-428B-A3D6-951CAEC7AF6B}" destId="{7B34A7F3-DA65-464A-A385-D50818636EBF}" srcOrd="0" destOrd="0" presId="urn:microsoft.com/office/officeart/2005/8/layout/vList2"/>
    <dgm:cxn modelId="{D3FEAF03-5D02-466C-A06D-F3B5286B617B}" type="presParOf" srcId="{A3770C3D-880B-40EC-B617-9ED73CB3A2EF}" destId="{7B34A7F3-DA65-464A-A385-D50818636EBF}" srcOrd="0" destOrd="0" presId="urn:microsoft.com/office/officeart/2005/8/layout/vList2"/>
    <dgm:cxn modelId="{2F6651BA-FCBD-41C0-A8C2-4944596BFABD}" type="presParOf" srcId="{A3770C3D-880B-40EC-B617-9ED73CB3A2EF}" destId="{F90C35F4-5A5D-4031-A717-5865772C7B14}" srcOrd="1" destOrd="0" presId="urn:microsoft.com/office/officeart/2005/8/layout/vList2"/>
    <dgm:cxn modelId="{014CAA21-A87B-444F-8D7C-5119FCEE006B}" type="presParOf" srcId="{A3770C3D-880B-40EC-B617-9ED73CB3A2EF}" destId="{7447F7C6-A16E-4613-88EF-C94A50D8CF27}" srcOrd="2" destOrd="0" presId="urn:microsoft.com/office/officeart/2005/8/layout/vList2"/>
    <dgm:cxn modelId="{BC5FE7A1-5655-4DBB-A915-18C684B59453}" type="presParOf" srcId="{A3770C3D-880B-40EC-B617-9ED73CB3A2EF}" destId="{5C5A8A24-A146-4BE8-954B-D53987BF8795}" srcOrd="3" destOrd="0" presId="urn:microsoft.com/office/officeart/2005/8/layout/vList2"/>
    <dgm:cxn modelId="{B8BEEF07-5C4D-4ECF-AEF7-0CD34AF07690}" type="presParOf" srcId="{A3770C3D-880B-40EC-B617-9ED73CB3A2EF}" destId="{B50CD5B6-74E0-4FFD-9E9A-CF48C6BA742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AE217A-9228-45E3-9076-1B9134EF9724}"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A4E7AAD1-8C48-4CFD-B79D-17BEA45E3EB3}">
      <dgm:prSet/>
      <dgm:spPr/>
      <dgm:t>
        <a:bodyPr/>
        <a:lstStyle/>
        <a:p>
          <a:r>
            <a:rPr lang="en-US" dirty="0"/>
            <a:t>Threat Assessment</a:t>
          </a:r>
        </a:p>
      </dgm:t>
    </dgm:pt>
    <dgm:pt modelId="{29494D0B-7D7B-4FF5-86F0-DE963C1A1512}" type="parTrans" cxnId="{ABD94F80-B311-487B-A9C2-5A3CD46E4AE0}">
      <dgm:prSet/>
      <dgm:spPr/>
      <dgm:t>
        <a:bodyPr/>
        <a:lstStyle/>
        <a:p>
          <a:endParaRPr lang="en-US"/>
        </a:p>
      </dgm:t>
    </dgm:pt>
    <dgm:pt modelId="{AADEC9FC-64CD-40A3-9989-91A77327709B}" type="sibTrans" cxnId="{ABD94F80-B311-487B-A9C2-5A3CD46E4AE0}">
      <dgm:prSet/>
      <dgm:spPr/>
      <dgm:t>
        <a:bodyPr/>
        <a:lstStyle/>
        <a:p>
          <a:endParaRPr lang="en-US"/>
        </a:p>
      </dgm:t>
    </dgm:pt>
    <dgm:pt modelId="{A868D03C-2810-4A55-9A38-243C0E7BA9B4}">
      <dgm:prSet/>
      <dgm:spPr/>
      <dgm:t>
        <a:bodyPr/>
        <a:lstStyle/>
        <a:p>
          <a:r>
            <a:rPr lang="en-US" dirty="0"/>
            <a:t>Suicide Assessment</a:t>
          </a:r>
        </a:p>
      </dgm:t>
    </dgm:pt>
    <dgm:pt modelId="{10890B3F-D729-4AE8-A03E-0D7202065C6E}" type="parTrans" cxnId="{93AB848E-0497-4B5C-A538-F6424C88232B}">
      <dgm:prSet/>
      <dgm:spPr/>
      <dgm:t>
        <a:bodyPr/>
        <a:lstStyle/>
        <a:p>
          <a:endParaRPr lang="en-US"/>
        </a:p>
      </dgm:t>
    </dgm:pt>
    <dgm:pt modelId="{34B8A657-0A9C-4DCD-929A-225BBFC6A65F}" type="sibTrans" cxnId="{93AB848E-0497-4B5C-A538-F6424C88232B}">
      <dgm:prSet/>
      <dgm:spPr/>
      <dgm:t>
        <a:bodyPr/>
        <a:lstStyle/>
        <a:p>
          <a:endParaRPr lang="en-US"/>
        </a:p>
      </dgm:t>
    </dgm:pt>
    <dgm:pt modelId="{A1955B26-B7F7-4DB3-BCCC-489AE6B4D69B}">
      <dgm:prSet phldr="0"/>
      <dgm:spPr/>
      <dgm:t>
        <a:bodyPr/>
        <a:lstStyle/>
        <a:p>
          <a:pPr rtl="0"/>
          <a:r>
            <a:rPr lang="en-US" dirty="0">
              <a:latin typeface="Franklin Gothic Demi Cond"/>
            </a:rPr>
            <a:t>Outside Resources</a:t>
          </a:r>
        </a:p>
      </dgm:t>
    </dgm:pt>
    <dgm:pt modelId="{189DFC80-525E-4ACD-ADCF-99D55757149A}" type="parTrans" cxnId="{47CD5823-8376-4F88-AFE2-4432436D8C1B}">
      <dgm:prSet/>
      <dgm:spPr/>
      <dgm:t>
        <a:bodyPr/>
        <a:lstStyle/>
        <a:p>
          <a:endParaRPr lang="en-US"/>
        </a:p>
      </dgm:t>
    </dgm:pt>
    <dgm:pt modelId="{7A0FC03A-C7B0-4274-A39A-897642B12042}" type="sibTrans" cxnId="{47CD5823-8376-4F88-AFE2-4432436D8C1B}">
      <dgm:prSet/>
      <dgm:spPr/>
      <dgm:t>
        <a:bodyPr/>
        <a:lstStyle/>
        <a:p>
          <a:endParaRPr lang="en-US"/>
        </a:p>
      </dgm:t>
    </dgm:pt>
    <dgm:pt modelId="{4E61F7A4-25C8-4F31-9F08-A6CD35792A3A}" type="pres">
      <dgm:prSet presAssocID="{FAAE217A-9228-45E3-9076-1B9134EF9724}" presName="linear" presStyleCnt="0">
        <dgm:presLayoutVars>
          <dgm:animLvl val="lvl"/>
          <dgm:resizeHandles val="exact"/>
        </dgm:presLayoutVars>
      </dgm:prSet>
      <dgm:spPr/>
    </dgm:pt>
    <dgm:pt modelId="{39DE846E-BB21-45B0-9438-4247FF6F8EFB}" type="pres">
      <dgm:prSet presAssocID="{A4E7AAD1-8C48-4CFD-B79D-17BEA45E3EB3}" presName="parentText" presStyleLbl="node1" presStyleIdx="0" presStyleCnt="3">
        <dgm:presLayoutVars>
          <dgm:chMax val="0"/>
          <dgm:bulletEnabled val="1"/>
        </dgm:presLayoutVars>
      </dgm:prSet>
      <dgm:spPr/>
    </dgm:pt>
    <dgm:pt modelId="{72B437DC-9B4D-4753-B029-710AC59D7289}" type="pres">
      <dgm:prSet presAssocID="{AADEC9FC-64CD-40A3-9989-91A77327709B}" presName="spacer" presStyleCnt="0"/>
      <dgm:spPr/>
    </dgm:pt>
    <dgm:pt modelId="{E963409B-9F01-4183-B03F-2E0D5237F3F4}" type="pres">
      <dgm:prSet presAssocID="{A868D03C-2810-4A55-9A38-243C0E7BA9B4}" presName="parentText" presStyleLbl="node1" presStyleIdx="1" presStyleCnt="3">
        <dgm:presLayoutVars>
          <dgm:chMax val="0"/>
          <dgm:bulletEnabled val="1"/>
        </dgm:presLayoutVars>
      </dgm:prSet>
      <dgm:spPr/>
    </dgm:pt>
    <dgm:pt modelId="{C3274B17-042A-486A-AE5C-ADB169B2D348}" type="pres">
      <dgm:prSet presAssocID="{34B8A657-0A9C-4DCD-929A-225BBFC6A65F}" presName="spacer" presStyleCnt="0"/>
      <dgm:spPr/>
    </dgm:pt>
    <dgm:pt modelId="{855CEF95-71DE-4C24-8521-BFED8C2E3D94}" type="pres">
      <dgm:prSet presAssocID="{A1955B26-B7F7-4DB3-BCCC-489AE6B4D69B}" presName="parentText" presStyleLbl="node1" presStyleIdx="2" presStyleCnt="3">
        <dgm:presLayoutVars>
          <dgm:chMax val="0"/>
          <dgm:bulletEnabled val="1"/>
        </dgm:presLayoutVars>
      </dgm:prSet>
      <dgm:spPr/>
    </dgm:pt>
  </dgm:ptLst>
  <dgm:cxnLst>
    <dgm:cxn modelId="{8B671112-6719-45E2-829D-B8AA951A39A3}" type="presOf" srcId="{A868D03C-2810-4A55-9A38-243C0E7BA9B4}" destId="{E963409B-9F01-4183-B03F-2E0D5237F3F4}" srcOrd="0" destOrd="0" presId="urn:microsoft.com/office/officeart/2005/8/layout/vList2"/>
    <dgm:cxn modelId="{47CD5823-8376-4F88-AFE2-4432436D8C1B}" srcId="{FAAE217A-9228-45E3-9076-1B9134EF9724}" destId="{A1955B26-B7F7-4DB3-BCCC-489AE6B4D69B}" srcOrd="2" destOrd="0" parTransId="{189DFC80-525E-4ACD-ADCF-99D55757149A}" sibTransId="{7A0FC03A-C7B0-4274-A39A-897642B12042}"/>
    <dgm:cxn modelId="{B581AC4E-E18E-4812-9220-B2CCF0875FB5}" type="presOf" srcId="{A4E7AAD1-8C48-4CFD-B79D-17BEA45E3EB3}" destId="{39DE846E-BB21-45B0-9438-4247FF6F8EFB}" srcOrd="0" destOrd="0" presId="urn:microsoft.com/office/officeart/2005/8/layout/vList2"/>
    <dgm:cxn modelId="{ABD94F80-B311-487B-A9C2-5A3CD46E4AE0}" srcId="{FAAE217A-9228-45E3-9076-1B9134EF9724}" destId="{A4E7AAD1-8C48-4CFD-B79D-17BEA45E3EB3}" srcOrd="0" destOrd="0" parTransId="{29494D0B-7D7B-4FF5-86F0-DE963C1A1512}" sibTransId="{AADEC9FC-64CD-40A3-9989-91A77327709B}"/>
    <dgm:cxn modelId="{93AB848E-0497-4B5C-A538-F6424C88232B}" srcId="{FAAE217A-9228-45E3-9076-1B9134EF9724}" destId="{A868D03C-2810-4A55-9A38-243C0E7BA9B4}" srcOrd="1" destOrd="0" parTransId="{10890B3F-D729-4AE8-A03E-0D7202065C6E}" sibTransId="{34B8A657-0A9C-4DCD-929A-225BBFC6A65F}"/>
    <dgm:cxn modelId="{60B145AD-D083-40AF-828F-971F69381281}" type="presOf" srcId="{A1955B26-B7F7-4DB3-BCCC-489AE6B4D69B}" destId="{855CEF95-71DE-4C24-8521-BFED8C2E3D94}" srcOrd="0" destOrd="0" presId="urn:microsoft.com/office/officeart/2005/8/layout/vList2"/>
    <dgm:cxn modelId="{2BAA99F2-3CE0-4604-9E51-D1DEEEBF083B}" type="presOf" srcId="{FAAE217A-9228-45E3-9076-1B9134EF9724}" destId="{4E61F7A4-25C8-4F31-9F08-A6CD35792A3A}" srcOrd="0" destOrd="0" presId="urn:microsoft.com/office/officeart/2005/8/layout/vList2"/>
    <dgm:cxn modelId="{35AE4158-E1F9-41E9-926F-E513DC903E74}" type="presParOf" srcId="{4E61F7A4-25C8-4F31-9F08-A6CD35792A3A}" destId="{39DE846E-BB21-45B0-9438-4247FF6F8EFB}" srcOrd="0" destOrd="0" presId="urn:microsoft.com/office/officeart/2005/8/layout/vList2"/>
    <dgm:cxn modelId="{9D33F830-2127-433C-8DB1-8B443BEF812B}" type="presParOf" srcId="{4E61F7A4-25C8-4F31-9F08-A6CD35792A3A}" destId="{72B437DC-9B4D-4753-B029-710AC59D7289}" srcOrd="1" destOrd="0" presId="urn:microsoft.com/office/officeart/2005/8/layout/vList2"/>
    <dgm:cxn modelId="{72AA751F-6E41-46CC-8F19-F8061A2A38EA}" type="presParOf" srcId="{4E61F7A4-25C8-4F31-9F08-A6CD35792A3A}" destId="{E963409B-9F01-4183-B03F-2E0D5237F3F4}" srcOrd="2" destOrd="0" presId="urn:microsoft.com/office/officeart/2005/8/layout/vList2"/>
    <dgm:cxn modelId="{AAC18FD7-D3C1-4E85-AC74-2D1B149EC2E0}" type="presParOf" srcId="{4E61F7A4-25C8-4F31-9F08-A6CD35792A3A}" destId="{C3274B17-042A-486A-AE5C-ADB169B2D348}" srcOrd="3" destOrd="0" presId="urn:microsoft.com/office/officeart/2005/8/layout/vList2"/>
    <dgm:cxn modelId="{963DE3F9-903E-4DC0-9F20-9DBBFAF00835}" type="presParOf" srcId="{4E61F7A4-25C8-4F31-9F08-A6CD35792A3A}" destId="{855CEF95-71DE-4C24-8521-BFED8C2E3D9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B9CAE-D5FC-44B8-982A-EEDF288CE121}">
      <dsp:nvSpPr>
        <dsp:cNvPr id="0" name=""/>
        <dsp:cNvSpPr/>
      </dsp:nvSpPr>
      <dsp:spPr>
        <a:xfrm>
          <a:off x="3196828" y="1442"/>
          <a:ext cx="1734343" cy="173434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Mitigation</a:t>
          </a:r>
        </a:p>
      </dsp:txBody>
      <dsp:txXfrm>
        <a:off x="3450817" y="255431"/>
        <a:ext cx="1226365" cy="1226365"/>
      </dsp:txXfrm>
    </dsp:sp>
    <dsp:sp modelId="{D54F5AB9-CD45-477A-BD71-CCDC898CF700}">
      <dsp:nvSpPr>
        <dsp:cNvPr id="0" name=""/>
        <dsp:cNvSpPr/>
      </dsp:nvSpPr>
      <dsp:spPr>
        <a:xfrm rot="2700000">
          <a:off x="4744905" y="1487088"/>
          <a:ext cx="460478" cy="58534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765136" y="1555315"/>
        <a:ext cx="322335" cy="351205"/>
      </dsp:txXfrm>
    </dsp:sp>
    <dsp:sp modelId="{308F4ACE-8CD2-4BA9-A506-F1E9EB8AD601}">
      <dsp:nvSpPr>
        <dsp:cNvPr id="0" name=""/>
        <dsp:cNvSpPr/>
      </dsp:nvSpPr>
      <dsp:spPr>
        <a:xfrm>
          <a:off x="5037547" y="1842161"/>
          <a:ext cx="1734343" cy="173434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Preparedness</a:t>
          </a:r>
        </a:p>
      </dsp:txBody>
      <dsp:txXfrm>
        <a:off x="5291536" y="2096150"/>
        <a:ext cx="1226365" cy="1226365"/>
      </dsp:txXfrm>
    </dsp:sp>
    <dsp:sp modelId="{12D5D279-9843-4284-8CD2-842ED76352E9}">
      <dsp:nvSpPr>
        <dsp:cNvPr id="0" name=""/>
        <dsp:cNvSpPr/>
      </dsp:nvSpPr>
      <dsp:spPr>
        <a:xfrm rot="8100000">
          <a:off x="4763335" y="3327807"/>
          <a:ext cx="460478" cy="58534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4881247" y="3396034"/>
        <a:ext cx="322335" cy="351205"/>
      </dsp:txXfrm>
    </dsp:sp>
    <dsp:sp modelId="{A728EB17-23E1-41B9-A00C-AE73F5064CE9}">
      <dsp:nvSpPr>
        <dsp:cNvPr id="0" name=""/>
        <dsp:cNvSpPr/>
      </dsp:nvSpPr>
      <dsp:spPr>
        <a:xfrm>
          <a:off x="3196828" y="3682880"/>
          <a:ext cx="1734343" cy="173434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Response</a:t>
          </a:r>
        </a:p>
      </dsp:txBody>
      <dsp:txXfrm>
        <a:off x="3450817" y="3936869"/>
        <a:ext cx="1226365" cy="1226365"/>
      </dsp:txXfrm>
    </dsp:sp>
    <dsp:sp modelId="{76B832D8-4DB2-439A-9BA4-FFB2D2939AB5}">
      <dsp:nvSpPr>
        <dsp:cNvPr id="0" name=""/>
        <dsp:cNvSpPr/>
      </dsp:nvSpPr>
      <dsp:spPr>
        <a:xfrm rot="13500000">
          <a:off x="2922616" y="3346237"/>
          <a:ext cx="460478" cy="58534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3040528" y="3512146"/>
        <a:ext cx="322335" cy="351205"/>
      </dsp:txXfrm>
    </dsp:sp>
    <dsp:sp modelId="{D393717D-5B26-4FE9-A361-B5C08E1CC177}">
      <dsp:nvSpPr>
        <dsp:cNvPr id="0" name=""/>
        <dsp:cNvSpPr/>
      </dsp:nvSpPr>
      <dsp:spPr>
        <a:xfrm>
          <a:off x="1356108" y="1842161"/>
          <a:ext cx="1734343" cy="173434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Recovery</a:t>
          </a:r>
        </a:p>
      </dsp:txBody>
      <dsp:txXfrm>
        <a:off x="1610097" y="2096150"/>
        <a:ext cx="1226365" cy="1226365"/>
      </dsp:txXfrm>
    </dsp:sp>
    <dsp:sp modelId="{C93F7094-5EED-44C5-8052-BACCD8F52023}">
      <dsp:nvSpPr>
        <dsp:cNvPr id="0" name=""/>
        <dsp:cNvSpPr/>
      </dsp:nvSpPr>
      <dsp:spPr>
        <a:xfrm rot="18900000">
          <a:off x="2904186" y="1505518"/>
          <a:ext cx="460478" cy="58534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924417" y="1671427"/>
        <a:ext cx="322335" cy="3512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4A7F3-DA65-464A-A385-D50818636EBF}">
      <dsp:nvSpPr>
        <dsp:cNvPr id="0" name=""/>
        <dsp:cNvSpPr/>
      </dsp:nvSpPr>
      <dsp:spPr>
        <a:xfrm>
          <a:off x="0" y="373870"/>
          <a:ext cx="5816750" cy="148297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Crisis Team</a:t>
          </a:r>
        </a:p>
      </dsp:txBody>
      <dsp:txXfrm>
        <a:off x="72393" y="446263"/>
        <a:ext cx="5671964" cy="1338188"/>
      </dsp:txXfrm>
    </dsp:sp>
    <dsp:sp modelId="{7447F7C6-A16E-4613-88EF-C94A50D8CF27}">
      <dsp:nvSpPr>
        <dsp:cNvPr id="0" name=""/>
        <dsp:cNvSpPr/>
      </dsp:nvSpPr>
      <dsp:spPr>
        <a:xfrm>
          <a:off x="0" y="2044045"/>
          <a:ext cx="5816750" cy="148297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Threat Team</a:t>
          </a:r>
        </a:p>
      </dsp:txBody>
      <dsp:txXfrm>
        <a:off x="72393" y="2116438"/>
        <a:ext cx="5671964" cy="1338188"/>
      </dsp:txXfrm>
    </dsp:sp>
    <dsp:sp modelId="{B50CD5B6-74E0-4FFD-9E9A-CF48C6BA742D}">
      <dsp:nvSpPr>
        <dsp:cNvPr id="0" name=""/>
        <dsp:cNvSpPr/>
      </dsp:nvSpPr>
      <dsp:spPr>
        <a:xfrm>
          <a:off x="0" y="3714220"/>
          <a:ext cx="5816750" cy="148297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Mental Health</a:t>
          </a:r>
        </a:p>
      </dsp:txBody>
      <dsp:txXfrm>
        <a:off x="72393" y="3786613"/>
        <a:ext cx="5671964" cy="13381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E846E-BB21-45B0-9438-4247FF6F8EFB}">
      <dsp:nvSpPr>
        <dsp:cNvPr id="0" name=""/>
        <dsp:cNvSpPr/>
      </dsp:nvSpPr>
      <dsp:spPr>
        <a:xfrm>
          <a:off x="0" y="7362"/>
          <a:ext cx="10267950" cy="9126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Threat Assessment</a:t>
          </a:r>
        </a:p>
      </dsp:txBody>
      <dsp:txXfrm>
        <a:off x="44549" y="51911"/>
        <a:ext cx="10178852" cy="823502"/>
      </dsp:txXfrm>
    </dsp:sp>
    <dsp:sp modelId="{E963409B-9F01-4183-B03F-2E0D5237F3F4}">
      <dsp:nvSpPr>
        <dsp:cNvPr id="0" name=""/>
        <dsp:cNvSpPr/>
      </dsp:nvSpPr>
      <dsp:spPr>
        <a:xfrm>
          <a:off x="0" y="1035162"/>
          <a:ext cx="10267950" cy="9126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Suicide Assessment</a:t>
          </a:r>
        </a:p>
      </dsp:txBody>
      <dsp:txXfrm>
        <a:off x="44549" y="1079711"/>
        <a:ext cx="10178852" cy="823502"/>
      </dsp:txXfrm>
    </dsp:sp>
    <dsp:sp modelId="{855CEF95-71DE-4C24-8521-BFED8C2E3D94}">
      <dsp:nvSpPr>
        <dsp:cNvPr id="0" name=""/>
        <dsp:cNvSpPr/>
      </dsp:nvSpPr>
      <dsp:spPr>
        <a:xfrm>
          <a:off x="0" y="2062962"/>
          <a:ext cx="10267950" cy="9126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rtl="0">
            <a:lnSpc>
              <a:spcPct val="90000"/>
            </a:lnSpc>
            <a:spcBef>
              <a:spcPct val="0"/>
            </a:spcBef>
            <a:spcAft>
              <a:spcPct val="35000"/>
            </a:spcAft>
            <a:buNone/>
          </a:pPr>
          <a:r>
            <a:rPr lang="en-US" sz="4000" kern="1200" dirty="0">
              <a:latin typeface="Franklin Gothic Demi Cond"/>
            </a:rPr>
            <a:t>Outside Resources</a:t>
          </a:r>
        </a:p>
      </dsp:txBody>
      <dsp:txXfrm>
        <a:off x="44549" y="2107511"/>
        <a:ext cx="10178852" cy="82350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B0AD20-00A7-48BB-9CE5-F4BA8C3180DD}" type="datetimeFigureOut">
              <a:t>7/6/2023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E1DA71-3BEC-4C62-896D-9EA03A221F89}" type="slidenum">
              <a:t>‹#›</a:t>
            </a:fld>
            <a:endParaRPr lang="en-US"/>
          </a:p>
        </p:txBody>
      </p:sp>
    </p:spTree>
    <p:extLst>
      <p:ext uri="{BB962C8B-B14F-4D97-AF65-F5344CB8AC3E}">
        <p14:creationId xmlns:p14="http://schemas.microsoft.com/office/powerpoint/2010/main" val="2065067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1DA71-3BEC-4C62-896D-9EA03A221F89}" type="slidenum">
              <a:rPr lang="en-US" smtClean="0"/>
              <a:t>1</a:t>
            </a:fld>
            <a:endParaRPr lang="en-US"/>
          </a:p>
        </p:txBody>
      </p:sp>
    </p:spTree>
    <p:extLst>
      <p:ext uri="{BB962C8B-B14F-4D97-AF65-F5344CB8AC3E}">
        <p14:creationId xmlns:p14="http://schemas.microsoft.com/office/powerpoint/2010/main" val="84222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know who is responsible about carrying out these duties? Is it you? Are you working together to accomplish these tasks?</a:t>
            </a:r>
          </a:p>
        </p:txBody>
      </p:sp>
      <p:sp>
        <p:nvSpPr>
          <p:cNvPr id="4" name="Slide Number Placeholder 3"/>
          <p:cNvSpPr>
            <a:spLocks noGrp="1"/>
          </p:cNvSpPr>
          <p:nvPr>
            <p:ph type="sldNum" sz="quarter" idx="5"/>
          </p:nvPr>
        </p:nvSpPr>
        <p:spPr/>
        <p:txBody>
          <a:bodyPr/>
          <a:lstStyle/>
          <a:p>
            <a:fld id="{82F78E1B-5FB4-41B0-8758-46021298FAC5}" type="slidenum">
              <a:t>10</a:t>
            </a:fld>
            <a:endParaRPr lang="en-US"/>
          </a:p>
        </p:txBody>
      </p:sp>
    </p:spTree>
    <p:extLst>
      <p:ext uri="{BB962C8B-B14F-4D97-AF65-F5344CB8AC3E}">
        <p14:creationId xmlns:p14="http://schemas.microsoft.com/office/powerpoint/2010/main" val="2291132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know who is responsible about carrying out these duties? Is it you? Are you working together to accomplish these tasks?</a:t>
            </a:r>
          </a:p>
        </p:txBody>
      </p:sp>
      <p:sp>
        <p:nvSpPr>
          <p:cNvPr id="4" name="Slide Number Placeholder 3"/>
          <p:cNvSpPr>
            <a:spLocks noGrp="1"/>
          </p:cNvSpPr>
          <p:nvPr>
            <p:ph type="sldNum" sz="quarter" idx="5"/>
          </p:nvPr>
        </p:nvSpPr>
        <p:spPr/>
        <p:txBody>
          <a:bodyPr/>
          <a:lstStyle/>
          <a:p>
            <a:fld id="{82F78E1B-5FB4-41B0-8758-46021298FAC5}" type="slidenum">
              <a:t>11</a:t>
            </a:fld>
            <a:endParaRPr lang="en-US"/>
          </a:p>
        </p:txBody>
      </p:sp>
    </p:spTree>
    <p:extLst>
      <p:ext uri="{BB962C8B-B14F-4D97-AF65-F5344CB8AC3E}">
        <p14:creationId xmlns:p14="http://schemas.microsoft.com/office/powerpoint/2010/main" val="2945610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 you have these teams in place? How do these teams work together? How much overlap is there in your teams? Does it mean that all of the tasks get accomplished? Does it mean some tasks get overlooked? What purpose do they serve in your school?</a:t>
            </a:r>
          </a:p>
        </p:txBody>
      </p:sp>
      <p:sp>
        <p:nvSpPr>
          <p:cNvPr id="4" name="Slide Number Placeholder 3"/>
          <p:cNvSpPr>
            <a:spLocks noGrp="1"/>
          </p:cNvSpPr>
          <p:nvPr>
            <p:ph type="sldNum" sz="quarter" idx="5"/>
          </p:nvPr>
        </p:nvSpPr>
        <p:spPr/>
        <p:txBody>
          <a:bodyPr/>
          <a:lstStyle/>
          <a:p>
            <a:fld id="{82F78E1B-5FB4-41B0-8758-46021298FAC5}" type="slidenum">
              <a:t>12</a:t>
            </a:fld>
            <a:endParaRPr lang="en-US"/>
          </a:p>
        </p:txBody>
      </p:sp>
    </p:spTree>
    <p:extLst>
      <p:ext uri="{BB962C8B-B14F-4D97-AF65-F5344CB8AC3E}">
        <p14:creationId xmlns:p14="http://schemas.microsoft.com/office/powerpoint/2010/main" val="2093176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have to accomplish these tasks if they come up, but it doesn’t mean that we have to accomplish them ourselves. You can always call 911, 988 or other crisis services for help.</a:t>
            </a:r>
          </a:p>
          <a:p>
            <a:endParaRPr lang="en-US" dirty="0">
              <a:cs typeface="Calibri"/>
            </a:endParaRPr>
          </a:p>
          <a:p>
            <a:r>
              <a:rPr lang="en-US" dirty="0">
                <a:cs typeface="Calibri"/>
              </a:rPr>
              <a:t>Let’s make sure we have those crisis MOUs in place</a:t>
            </a:r>
          </a:p>
          <a:p>
            <a:endParaRPr lang="en-US" dirty="0">
              <a:cs typeface="Calibri"/>
            </a:endParaRPr>
          </a:p>
          <a:p>
            <a:r>
              <a:rPr lang="en-US" dirty="0">
                <a:cs typeface="Calibri"/>
              </a:rPr>
              <a:t>If you are engaged in assessment, how are you choosing your tools, training, personnel and coordination of care?</a:t>
            </a:r>
          </a:p>
        </p:txBody>
      </p:sp>
      <p:sp>
        <p:nvSpPr>
          <p:cNvPr id="4" name="Slide Number Placeholder 3"/>
          <p:cNvSpPr>
            <a:spLocks noGrp="1"/>
          </p:cNvSpPr>
          <p:nvPr>
            <p:ph type="sldNum" sz="quarter" idx="5"/>
          </p:nvPr>
        </p:nvSpPr>
        <p:spPr/>
        <p:txBody>
          <a:bodyPr/>
          <a:lstStyle/>
          <a:p>
            <a:fld id="{82F78E1B-5FB4-41B0-8758-46021298FAC5}" type="slidenum">
              <a:t>13</a:t>
            </a:fld>
            <a:endParaRPr lang="en-US"/>
          </a:p>
        </p:txBody>
      </p:sp>
    </p:spTree>
    <p:extLst>
      <p:ext uri="{BB962C8B-B14F-4D97-AF65-F5344CB8AC3E}">
        <p14:creationId xmlns:p14="http://schemas.microsoft.com/office/powerpoint/2010/main" val="357903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Self-reflection about what your data looks like is a very important step in this process.</a:t>
            </a:r>
          </a:p>
        </p:txBody>
      </p:sp>
      <p:sp>
        <p:nvSpPr>
          <p:cNvPr id="4" name="Slide Number Placeholder 3"/>
          <p:cNvSpPr>
            <a:spLocks noGrp="1"/>
          </p:cNvSpPr>
          <p:nvPr>
            <p:ph type="sldNum" sz="quarter" idx="5"/>
          </p:nvPr>
        </p:nvSpPr>
        <p:spPr/>
        <p:txBody>
          <a:bodyPr/>
          <a:lstStyle/>
          <a:p>
            <a:fld id="{54E1DA71-3BEC-4C62-896D-9EA03A221F89}" type="slidenum">
              <a:rPr lang="en-US"/>
              <a:t>14</a:t>
            </a:fld>
            <a:endParaRPr lang="en-US"/>
          </a:p>
        </p:txBody>
      </p:sp>
    </p:spTree>
    <p:extLst>
      <p:ext uri="{BB962C8B-B14F-4D97-AF65-F5344CB8AC3E}">
        <p14:creationId xmlns:p14="http://schemas.microsoft.com/office/powerpoint/2010/main" val="1150026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probably see some familiar items, and if you don't, this is a great opportunity for you to connect with whomever is writing or who has written our EOP.</a:t>
            </a:r>
          </a:p>
          <a:p>
            <a:r>
              <a:rPr lang="en-US" dirty="0">
                <a:cs typeface="Calibri"/>
              </a:rPr>
              <a:t>EOP=Emergency Operations Plan</a:t>
            </a:r>
          </a:p>
        </p:txBody>
      </p:sp>
      <p:sp>
        <p:nvSpPr>
          <p:cNvPr id="4" name="Slide Number Placeholder 3"/>
          <p:cNvSpPr>
            <a:spLocks noGrp="1"/>
          </p:cNvSpPr>
          <p:nvPr>
            <p:ph type="sldNum" sz="quarter" idx="5"/>
          </p:nvPr>
        </p:nvSpPr>
        <p:spPr/>
        <p:txBody>
          <a:bodyPr/>
          <a:lstStyle/>
          <a:p>
            <a:fld id="{82F78E1B-5FB4-41B0-8758-46021298FAC5}" type="slidenum">
              <a:t>2</a:t>
            </a:fld>
            <a:endParaRPr lang="en-US"/>
          </a:p>
        </p:txBody>
      </p:sp>
    </p:spTree>
    <p:extLst>
      <p:ext uri="{BB962C8B-B14F-4D97-AF65-F5344CB8AC3E}">
        <p14:creationId xmlns:p14="http://schemas.microsoft.com/office/powerpoint/2010/main" val="1910705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SA:</a:t>
            </a:r>
          </a:p>
          <a:p>
            <a:pPr marL="171450" indent="-171450">
              <a:buFont typeface="Arial"/>
              <a:buChar char="•"/>
            </a:pPr>
            <a:r>
              <a:rPr lang="en-US" dirty="0">
                <a:cs typeface="Calibri" panose="020F0502020204030204"/>
              </a:rPr>
              <a:t>Intro/work in school safety space</a:t>
            </a:r>
          </a:p>
          <a:p>
            <a:pPr marL="171450" indent="-171450">
              <a:buFont typeface="Arial" panose="020B0604020202020204" pitchFamily="34" charset="0"/>
              <a:buChar char="•"/>
            </a:pPr>
            <a:r>
              <a:rPr lang="en-US" dirty="0"/>
              <a:t>Because there is some obvious overlap between this component of your plan and the Emergency Operations Plan (or EOP), Betsy asked that I provide a brief overview of EOPs and our work to support schools in EOP development. </a:t>
            </a:r>
          </a:p>
          <a:p>
            <a:pPr marL="171450" indent="-171450">
              <a:buFont typeface="Arial" panose="020B0604020202020204" pitchFamily="34" charset="0"/>
              <a:buChar char="•"/>
            </a:pPr>
            <a:r>
              <a:rPr lang="en-US" dirty="0"/>
              <a:t>Simply put, the EOP (also known as the Safety, Readiness and Incident Management Plan or Safety Plan) is your school’s plan for emergency management. That is, what you will do at your building to prevent, prepare for, respond to, and recover from an emergency event. </a:t>
            </a:r>
          </a:p>
          <a:p>
            <a:pPr marL="171450" indent="-171450">
              <a:buFont typeface="Arial" panose="020B0604020202020204" pitchFamily="34" charset="0"/>
              <a:buChar char="•"/>
            </a:pPr>
            <a:r>
              <a:rPr lang="en-US" dirty="0"/>
              <a:t>EOPs cover all potential threats or hazards a school may face, including weather events, health emergencies, and individual safety threats. </a:t>
            </a:r>
          </a:p>
          <a:p>
            <a:pPr marL="171450" indent="-171450">
              <a:buFont typeface="Arial" panose="020B0604020202020204" pitchFamily="34" charset="0"/>
              <a:buChar char="•"/>
            </a:pPr>
            <a:r>
              <a:rPr lang="en-US" dirty="0"/>
              <a:t>Schools are required by law to have a safety plan. The plan should be a living document and updated by the school’s safety team at least annually to address newly identified issues and/or strategies. </a:t>
            </a:r>
          </a:p>
        </p:txBody>
      </p:sp>
      <p:sp>
        <p:nvSpPr>
          <p:cNvPr id="4" name="Slide Number Placeholder 3"/>
          <p:cNvSpPr>
            <a:spLocks noGrp="1"/>
          </p:cNvSpPr>
          <p:nvPr>
            <p:ph type="sldNum" sz="quarter" idx="5"/>
          </p:nvPr>
        </p:nvSpPr>
        <p:spPr/>
        <p:txBody>
          <a:bodyPr/>
          <a:lstStyle/>
          <a:p>
            <a:fld id="{54E1DA71-3BEC-4C62-896D-9EA03A221F89}" type="slidenum">
              <a:rPr lang="en-US" smtClean="0"/>
              <a:t>3</a:t>
            </a:fld>
            <a:endParaRPr lang="en-US"/>
          </a:p>
        </p:txBody>
      </p:sp>
    </p:spTree>
    <p:extLst>
      <p:ext uri="{BB962C8B-B14F-4D97-AF65-F5344CB8AC3E}">
        <p14:creationId xmlns:p14="http://schemas.microsoft.com/office/powerpoint/2010/main" val="509757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a:t>
            </a:r>
          </a:p>
          <a:p>
            <a:r>
              <a:rPr lang="en-US" dirty="0"/>
              <a:t>I realize some of you may not be familiar with what is in your school’s EOP. For those that aren’t I wanted to give you a general sense of the items an EOP might cover. Although the plan should be unique to your school building and school community, most EOPs should specify:</a:t>
            </a:r>
          </a:p>
          <a:p>
            <a:pPr marL="628650" lvl="1" indent="-171450">
              <a:buFont typeface="Arial" panose="020B0604020202020204" pitchFamily="34" charset="0"/>
              <a:buChar char="•"/>
            </a:pPr>
            <a:r>
              <a:rPr lang="en-US" dirty="0"/>
              <a:t>Who comprises school population (including staff and student enrollment), the master schedule of where classes, grade levels and staff are located, and information about the building safety components</a:t>
            </a:r>
          </a:p>
          <a:p>
            <a:pPr marL="628650" lvl="1" indent="-171450">
              <a:buFont typeface="Arial" panose="020B0604020202020204" pitchFamily="34" charset="0"/>
              <a:buChar char="•"/>
            </a:pPr>
            <a:r>
              <a:rPr lang="en-US" dirty="0"/>
              <a:t>An assessment of what unique threats/hazards the school may face</a:t>
            </a:r>
          </a:p>
          <a:p>
            <a:pPr marL="628650" lvl="1" indent="-171450">
              <a:buFont typeface="Arial" panose="020B0604020202020204" pitchFamily="34" charset="0"/>
              <a:buChar char="•"/>
            </a:pPr>
            <a:r>
              <a:rPr lang="en-US" dirty="0"/>
              <a:t>Alignment with NIMS and ICS</a:t>
            </a:r>
          </a:p>
          <a:p>
            <a:pPr marL="628650" lvl="1" indent="-171450">
              <a:buFont typeface="Arial" panose="020B0604020202020204" pitchFamily="34" charset="0"/>
              <a:buChar char="•"/>
            </a:pPr>
            <a:r>
              <a:rPr lang="en-US" dirty="0"/>
              <a:t>[…]</a:t>
            </a:r>
          </a:p>
          <a:p>
            <a:endParaRPr lang="en-US" dirty="0"/>
          </a:p>
          <a:p>
            <a:r>
              <a:rPr lang="en-US" dirty="0"/>
              <a:t>CSI has created a checklist of the required minimum requirements that must be included in a school EOP to support schools in crafting their EOPs. That checklist is available on the CSI L&amp;P resource page.</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4E1DA71-3BEC-4C62-896D-9EA03A221F89}" type="slidenum">
              <a:rPr lang="en-US" smtClean="0"/>
              <a:t>4</a:t>
            </a:fld>
            <a:endParaRPr lang="en-US"/>
          </a:p>
        </p:txBody>
      </p:sp>
    </p:spTree>
    <p:extLst>
      <p:ext uri="{BB962C8B-B14F-4D97-AF65-F5344CB8AC3E}">
        <p14:creationId xmlns:p14="http://schemas.microsoft.com/office/powerpoint/2010/main" val="2436255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 </a:t>
            </a:r>
          </a:p>
          <a:p>
            <a:r>
              <a:rPr lang="en-US" dirty="0"/>
              <a:t>I know I don’t have to make a pitch for the importance of safety planning in your building. It is important in this context, though to remind you all about the implications of the Claire Davis Act. The Act imposes a limited waiver of sovereign immunity for schools that fail to exercise "reasonable care" to protect all students and staff from foreseeable acts of violence at school. (In other words, schools may be held liable for failure to prevent a foreseeable act of violence in their building.) Although the law doesn’t define what “reasonable care” is, we know that effective safety planning and well-defined procedures for threat and suicide assessments can help to ensure schools are prepared for emergency situations. Of course, schools should also take steps to ensure staff and students are trained to recognize and respond to potential threats.</a:t>
            </a:r>
            <a:endParaRPr lang="en-US" dirty="0">
              <a:cs typeface="Calibri" panose="020F0502020204030204"/>
            </a:endParaRPr>
          </a:p>
          <a:p>
            <a:endParaRPr lang="en-US" dirty="0">
              <a:cs typeface="Calibri" panose="020F0502020204030204"/>
            </a:endParaRPr>
          </a:p>
          <a:p>
            <a:r>
              <a:rPr lang="en-US">
                <a:cs typeface="Calibri" panose="020F0502020204030204"/>
              </a:rPr>
              <a:t>Schools must </a:t>
            </a:r>
            <a:r>
              <a:rPr lang="en-US" dirty="0">
                <a:cs typeface="Calibri" panose="020F0502020204030204"/>
              </a:rPr>
              <a:t>have:</a:t>
            </a:r>
          </a:p>
          <a:p>
            <a:pPr marL="171450" indent="-171450">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Calibri" panose="020F0502020204030204" pitchFamily="34" charset="0"/>
              </a:rPr>
              <a:t>Training programs for staff and students in crisis prevention and management.</a:t>
            </a:r>
          </a:p>
          <a:p>
            <a:pPr marL="171450" indent="-171450">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Calibri" panose="020F0502020204030204" pitchFamily="34" charset="0"/>
              </a:rPr>
              <a:t>Training programs for staff and students in how to recognize and respond to behavior or other information that may indicate impending violence or other safety problems.</a:t>
            </a:r>
          </a:p>
          <a:p>
            <a:pPr marL="171450" indent="-171450">
              <a:buFont typeface="Arial" panose="020B0604020202020204" pitchFamily="34" charset="0"/>
              <a:buChar char="•"/>
            </a:pPr>
            <a:r>
              <a:rPr lang="en-US" dirty="0"/>
              <a:t>Training and support for students that aims to relieve the fear, embarrassment and peer pressure associated with reporting behavior that may indicate impending violence or other safety problems.</a:t>
            </a:r>
          </a:p>
          <a:p>
            <a:pPr marL="171450" indent="-171450">
              <a:buFont typeface="Arial" panose="020B0604020202020204" pitchFamily="34" charset="0"/>
              <a:buChar char="•"/>
            </a:pPr>
            <a:r>
              <a:rPr lang="en-US" dirty="0"/>
              <a:t>Procedures for safe, confidential reporting of security and safety concerns at each school building.</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If you do not think this training is not provided at your school, I recommend you connect with your school leader and/or safety planning team to determine next steps.</a:t>
            </a:r>
          </a:p>
          <a:p>
            <a:endParaRPr lang="en-US" dirty="0"/>
          </a:p>
        </p:txBody>
      </p:sp>
      <p:sp>
        <p:nvSpPr>
          <p:cNvPr id="4" name="Slide Number Placeholder 3"/>
          <p:cNvSpPr>
            <a:spLocks noGrp="1"/>
          </p:cNvSpPr>
          <p:nvPr>
            <p:ph type="sldNum" sz="quarter" idx="5"/>
          </p:nvPr>
        </p:nvSpPr>
        <p:spPr/>
        <p:txBody>
          <a:bodyPr/>
          <a:lstStyle/>
          <a:p>
            <a:fld id="{54E1DA71-3BEC-4C62-896D-9EA03A221F89}" type="slidenum">
              <a:rPr lang="en-US" smtClean="0"/>
              <a:t>5</a:t>
            </a:fld>
            <a:endParaRPr lang="en-US"/>
          </a:p>
        </p:txBody>
      </p:sp>
    </p:spTree>
    <p:extLst>
      <p:ext uri="{BB962C8B-B14F-4D97-AF65-F5344CB8AC3E}">
        <p14:creationId xmlns:p14="http://schemas.microsoft.com/office/powerpoint/2010/main" val="783238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a:t>
            </a:r>
          </a:p>
          <a:p>
            <a:pPr marL="171450" indent="-171450">
              <a:buFont typeface="Arial" panose="020B0604020202020204" pitchFamily="34" charset="0"/>
              <a:buChar char="•"/>
            </a:pPr>
            <a:r>
              <a:rPr lang="en-US" dirty="0"/>
              <a:t>Resources</a:t>
            </a:r>
          </a:p>
          <a:p>
            <a:pPr marL="171450" indent="-171450">
              <a:buFont typeface="Arial" panose="020B0604020202020204" pitchFamily="34" charset="0"/>
              <a:buChar char="•"/>
            </a:pPr>
            <a:r>
              <a:rPr lang="en-US" dirty="0"/>
              <a:t>CSI reviews/supports</a:t>
            </a:r>
          </a:p>
          <a:p>
            <a:pPr marL="171450" indent="-171450">
              <a:buFont typeface="Arial" panose="020B0604020202020204" pitchFamily="34" charset="0"/>
              <a:buChar char="•"/>
            </a:pPr>
            <a:r>
              <a:rPr lang="en-US" dirty="0"/>
              <a:t>CSSRC (+ plug for next session)</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 am going to kick it back to Betsy. If you have questions about your EOP or think the EOP may be useful in completing this section of your mental health plan, please reach out to your school leader or school safety planning team. The EOP is a confidential document that may not be shared with all staff. However, you may be able to glean important insights from the individual in your building charged with EOP planning/development. AND there may be things you put together in this plan that can inform and enhance the EOP.</a:t>
            </a:r>
          </a:p>
        </p:txBody>
      </p:sp>
      <p:sp>
        <p:nvSpPr>
          <p:cNvPr id="4" name="Slide Number Placeholder 3"/>
          <p:cNvSpPr>
            <a:spLocks noGrp="1"/>
          </p:cNvSpPr>
          <p:nvPr>
            <p:ph type="sldNum" sz="quarter" idx="5"/>
          </p:nvPr>
        </p:nvSpPr>
        <p:spPr/>
        <p:txBody>
          <a:bodyPr/>
          <a:lstStyle/>
          <a:p>
            <a:fld id="{54E1DA71-3BEC-4C62-896D-9EA03A221F89}" type="slidenum">
              <a:rPr lang="en-US" smtClean="0"/>
              <a:t>6</a:t>
            </a:fld>
            <a:endParaRPr lang="en-US"/>
          </a:p>
        </p:txBody>
      </p:sp>
    </p:spTree>
    <p:extLst>
      <p:ext uri="{BB962C8B-B14F-4D97-AF65-F5344CB8AC3E}">
        <p14:creationId xmlns:p14="http://schemas.microsoft.com/office/powerpoint/2010/main" val="1717342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know who is responsible about carrying out these duties? Is it you? Are you working together to accomplish these tasks?</a:t>
            </a:r>
          </a:p>
        </p:txBody>
      </p:sp>
      <p:sp>
        <p:nvSpPr>
          <p:cNvPr id="4" name="Slide Number Placeholder 3"/>
          <p:cNvSpPr>
            <a:spLocks noGrp="1"/>
          </p:cNvSpPr>
          <p:nvPr>
            <p:ph type="sldNum" sz="quarter" idx="5"/>
          </p:nvPr>
        </p:nvSpPr>
        <p:spPr/>
        <p:txBody>
          <a:bodyPr/>
          <a:lstStyle/>
          <a:p>
            <a:fld id="{82F78E1B-5FB4-41B0-8758-46021298FAC5}" type="slidenum">
              <a:t>7</a:t>
            </a:fld>
            <a:endParaRPr lang="en-US"/>
          </a:p>
        </p:txBody>
      </p:sp>
    </p:spTree>
    <p:extLst>
      <p:ext uri="{BB962C8B-B14F-4D97-AF65-F5344CB8AC3E}">
        <p14:creationId xmlns:p14="http://schemas.microsoft.com/office/powerpoint/2010/main" val="1508528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know who is responsible about carrying out these duties? Is it you? Are you working together to accomplish these tasks?</a:t>
            </a:r>
          </a:p>
        </p:txBody>
      </p:sp>
      <p:sp>
        <p:nvSpPr>
          <p:cNvPr id="4" name="Slide Number Placeholder 3"/>
          <p:cNvSpPr>
            <a:spLocks noGrp="1"/>
          </p:cNvSpPr>
          <p:nvPr>
            <p:ph type="sldNum" sz="quarter" idx="5"/>
          </p:nvPr>
        </p:nvSpPr>
        <p:spPr/>
        <p:txBody>
          <a:bodyPr/>
          <a:lstStyle/>
          <a:p>
            <a:fld id="{82F78E1B-5FB4-41B0-8758-46021298FAC5}" type="slidenum">
              <a:t>8</a:t>
            </a:fld>
            <a:endParaRPr lang="en-US"/>
          </a:p>
        </p:txBody>
      </p:sp>
    </p:spTree>
    <p:extLst>
      <p:ext uri="{BB962C8B-B14F-4D97-AF65-F5344CB8AC3E}">
        <p14:creationId xmlns:p14="http://schemas.microsoft.com/office/powerpoint/2010/main" val="2263750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know who is responsible about carrying out these duties? Is it you? Are you working together to accomplish these tasks?</a:t>
            </a:r>
          </a:p>
        </p:txBody>
      </p:sp>
      <p:sp>
        <p:nvSpPr>
          <p:cNvPr id="4" name="Slide Number Placeholder 3"/>
          <p:cNvSpPr>
            <a:spLocks noGrp="1"/>
          </p:cNvSpPr>
          <p:nvPr>
            <p:ph type="sldNum" sz="quarter" idx="5"/>
          </p:nvPr>
        </p:nvSpPr>
        <p:spPr/>
        <p:txBody>
          <a:bodyPr/>
          <a:lstStyle/>
          <a:p>
            <a:fld id="{82F78E1B-5FB4-41B0-8758-46021298FAC5}" type="slidenum">
              <a:t>9</a:t>
            </a:fld>
            <a:endParaRPr lang="en-US"/>
          </a:p>
        </p:txBody>
      </p:sp>
    </p:spTree>
    <p:extLst>
      <p:ext uri="{BB962C8B-B14F-4D97-AF65-F5344CB8AC3E}">
        <p14:creationId xmlns:p14="http://schemas.microsoft.com/office/powerpoint/2010/main" val="2203336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7/6/2023</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614154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303582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76990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729458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7765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616489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626628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2280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43545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7/6/2023</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605412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7/6/2023</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138928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7/6/2023</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7/6/2023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7/6/2023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7/6/2023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7/6/2023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7/6/2023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7/6/2023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3.jp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87" r:id="rId1"/>
    <p:sldLayoutId id="2147483662" r:id="rId2"/>
    <p:sldLayoutId id="2147483689" r:id="rId3"/>
    <p:sldLayoutId id="2147483664" r:id="rId4"/>
    <p:sldLayoutId id="2147483665" r:id="rId5"/>
    <p:sldLayoutId id="2147483688" r:id="rId6"/>
    <p:sldLayoutId id="2147483690" r:id="rId7"/>
    <p:sldLayoutId id="2147483691"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7/6/2023</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59705711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78" r:id="rId6"/>
    <p:sldLayoutId id="2147483674" r:id="rId7"/>
    <p:sldLayoutId id="2147483675" r:id="rId8"/>
    <p:sldLayoutId id="2147483676" r:id="rId9"/>
    <p:sldLayoutId id="2147483677" r:id="rId10"/>
    <p:sldLayoutId id="2147483679"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7/6/2023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hyperlink" Target="https://resources.csi.state.co.us/wp-content/uploads/2022/03/Threat-and-Suicide-Assessment.pdf" TargetMode="External"/><Relationship Id="rId3" Type="http://schemas.openxmlformats.org/officeDocument/2006/relationships/hyperlink" Target="https://resources.csi.state.co.us/wp-content/uploads/2021/05/School-Safety-Checklist_Updated_SA_PDF.pdf" TargetMode="External"/><Relationship Id="rId7" Type="http://schemas.openxmlformats.org/officeDocument/2006/relationships/hyperlink" Target="https://resources.csi.state.co.us/wp-content/uploads/2023/01/FEMASamplePlan.pdf"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hyperlink" Target="https://cdpsdocs.state.co.us/safeschools/Resources/REMS/REMS%20Guide%20for%20Developing%20School%20Emergency%20Operations%20Plans.pdf" TargetMode="External"/><Relationship Id="rId11" Type="http://schemas.openxmlformats.org/officeDocument/2006/relationships/image" Target="../media/image10.svg"/><Relationship Id="rId5" Type="http://schemas.openxmlformats.org/officeDocument/2006/relationships/hyperlink" Target="https://resources.csi.state.co.us/school-safety/" TargetMode="External"/><Relationship Id="rId10" Type="http://schemas.openxmlformats.org/officeDocument/2006/relationships/image" Target="../media/image9.png"/><Relationship Id="rId4" Type="http://schemas.openxmlformats.org/officeDocument/2006/relationships/hyperlink" Target="https://resources.csi.state.co.us/wp-content/uploads/2021/07/Establishing-a-School-Response-Framework_FINAL.pdf" TargetMode="External"/><Relationship Id="rId9" Type="http://schemas.openxmlformats.org/officeDocument/2006/relationships/hyperlink" Target="https://vimeo.com/67297240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3BA6A5C-0511-5920-B249-0D85EC097324}"/>
              </a:ext>
              <a:ext uri="{C183D7F6-B498-43B3-948B-1728B52AA6E4}">
                <adec:decorative xmlns:adec="http://schemas.microsoft.com/office/drawing/2017/decorative" val="1"/>
              </a:ext>
            </a:extLst>
          </p:cNvPr>
          <p:cNvPicPr>
            <a:picLocks noChangeAspect="1"/>
          </p:cNvPicPr>
          <p:nvPr/>
        </p:nvPicPr>
        <p:blipFill rotWithShape="1">
          <a:blip r:embed="rId3">
            <a:alphaModFix amt="60000"/>
          </a:blip>
          <a:srcRect t="23949" r="-2" b="13543"/>
          <a:stretch/>
        </p:blipFill>
        <p:spPr>
          <a:xfrm>
            <a:off x="20" y="10"/>
            <a:ext cx="12191980" cy="6857990"/>
          </a:xfrm>
          <a:prstGeom prst="rect">
            <a:avLst/>
          </a:prstGeom>
        </p:spPr>
      </p:pic>
      <p:sp>
        <p:nvSpPr>
          <p:cNvPr id="2" name="Title 1"/>
          <p:cNvSpPr>
            <a:spLocks noGrp="1"/>
          </p:cNvSpPr>
          <p:nvPr>
            <p:ph type="ctrTitle"/>
          </p:nvPr>
        </p:nvSpPr>
        <p:spPr>
          <a:xfrm>
            <a:off x="960120" y="640080"/>
            <a:ext cx="10268712" cy="3227832"/>
          </a:xfrm>
        </p:spPr>
        <p:txBody>
          <a:bodyPr anchor="b">
            <a:normAutofit/>
          </a:bodyPr>
          <a:lstStyle/>
          <a:p>
            <a:r>
              <a:rPr lang="en-US" sz="7500">
                <a:cs typeface="Calibri Light"/>
              </a:rPr>
              <a:t>Mental Health Program Plan</a:t>
            </a:r>
            <a:br>
              <a:rPr lang="en-US" sz="7500">
                <a:cs typeface="Calibri Light"/>
              </a:rPr>
            </a:br>
            <a:endParaRPr lang="en-US" sz="7500"/>
          </a:p>
        </p:txBody>
      </p:sp>
      <p:sp>
        <p:nvSpPr>
          <p:cNvPr id="3" name="Subtitle 2"/>
          <p:cNvSpPr>
            <a:spLocks noGrp="1"/>
          </p:cNvSpPr>
          <p:nvPr>
            <p:ph type="subTitle" idx="1"/>
          </p:nvPr>
        </p:nvSpPr>
        <p:spPr>
          <a:xfrm>
            <a:off x="960120" y="4526280"/>
            <a:ext cx="10268712" cy="1508760"/>
          </a:xfrm>
        </p:spPr>
        <p:txBody>
          <a:bodyPr vert="horz" lIns="91440" tIns="45720" rIns="91440" bIns="45720" rtlCol="0" anchor="t">
            <a:normAutofit/>
          </a:bodyPr>
          <a:lstStyle/>
          <a:p>
            <a:endParaRPr lang="en-US">
              <a:solidFill>
                <a:schemeClr val="tx1"/>
              </a:solidFill>
              <a:cs typeface="Calibri"/>
            </a:endParaRPr>
          </a:p>
          <a:p>
            <a:r>
              <a:rPr lang="en-US" dirty="0">
                <a:solidFill>
                  <a:schemeClr val="tx1"/>
                </a:solidFill>
                <a:cs typeface="Calibri"/>
              </a:rPr>
              <a:t>Emergency Preparedness &amp; School Safety</a:t>
            </a:r>
          </a:p>
        </p:txBody>
      </p:sp>
    </p:spTree>
    <p:extLst>
      <p:ext uri="{BB962C8B-B14F-4D97-AF65-F5344CB8AC3E}">
        <p14:creationId xmlns:p14="http://schemas.microsoft.com/office/powerpoint/2010/main" val="6275349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58FB36D-73B3-45EF-8CD4-221CCC8BE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D7835D7-DF12-420F-843A-1C5083D2B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79EC7-0777-5A0C-00D5-9EF3FE4CC1CC}"/>
              </a:ext>
              <a:ext uri="{C183D7F6-B498-43B3-948B-1728B52AA6E4}">
                <adec:decorative xmlns:adec="http://schemas.microsoft.com/office/drawing/2017/decorative" val="1"/>
              </a:ext>
            </a:extLst>
          </p:cNvPr>
          <p:cNvSpPr>
            <a:spLocks noGrp="1"/>
          </p:cNvSpPr>
          <p:nvPr>
            <p:ph type="title"/>
          </p:nvPr>
        </p:nvSpPr>
        <p:spPr>
          <a:xfrm>
            <a:off x="-1806526" y="-2542617"/>
            <a:ext cx="10268712" cy="1700784"/>
          </a:xfrm>
        </p:spPr>
        <p:txBody>
          <a:bodyPr>
            <a:normAutofit/>
          </a:bodyPr>
          <a:lstStyle/>
          <a:p>
            <a:r>
              <a:rPr lang="en-US" dirty="0"/>
              <a:t>Who is Responsible #4</a:t>
            </a:r>
          </a:p>
        </p:txBody>
      </p:sp>
      <p:sp>
        <p:nvSpPr>
          <p:cNvPr id="4" name="Title 1">
            <a:extLst>
              <a:ext uri="{FF2B5EF4-FFF2-40B4-BE49-F238E27FC236}">
                <a16:creationId xmlns:a16="http://schemas.microsoft.com/office/drawing/2014/main" id="{39480AB2-9E5F-5DC2-2EE7-941485D8A0B6}"/>
              </a:ext>
            </a:extLst>
          </p:cNvPr>
          <p:cNvSpPr txBox="1">
            <a:spLocks/>
          </p:cNvSpPr>
          <p:nvPr/>
        </p:nvSpPr>
        <p:spPr>
          <a:xfrm>
            <a:off x="961644" y="442533"/>
            <a:ext cx="10268712" cy="17007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a:lstStyle>
          <a:p>
            <a:r>
              <a:rPr lang="en-US" dirty="0"/>
              <a:t>Who is Responsible</a:t>
            </a:r>
          </a:p>
        </p:txBody>
      </p:sp>
      <p:sp>
        <p:nvSpPr>
          <p:cNvPr id="3" name="Content Placeholder 2">
            <a:extLst>
              <a:ext uri="{FF2B5EF4-FFF2-40B4-BE49-F238E27FC236}">
                <a16:creationId xmlns:a16="http://schemas.microsoft.com/office/drawing/2014/main" id="{12D165B5-568B-9C74-721D-CBBEC195DAD9}"/>
              </a:ext>
            </a:extLst>
          </p:cNvPr>
          <p:cNvSpPr>
            <a:spLocks noGrp="1"/>
          </p:cNvSpPr>
          <p:nvPr>
            <p:ph idx="1"/>
          </p:nvPr>
        </p:nvSpPr>
        <p:spPr>
          <a:xfrm>
            <a:off x="960120" y="2784143"/>
            <a:ext cx="5782586" cy="3433031"/>
          </a:xfrm>
        </p:spPr>
        <p:txBody>
          <a:bodyPr vert="horz" lIns="91440" tIns="45720" rIns="91440" bIns="45720" rtlCol="0" anchor="t">
            <a:normAutofit/>
          </a:bodyPr>
          <a:lstStyle/>
          <a:p>
            <a:pPr algn="ctr"/>
            <a:r>
              <a:rPr lang="en-US" sz="3600" b="1" dirty="0"/>
              <a:t>Drills</a:t>
            </a:r>
          </a:p>
        </p:txBody>
      </p:sp>
      <p:pic>
        <p:nvPicPr>
          <p:cNvPr id="15" name="Graphic 14">
            <a:extLst>
              <a:ext uri="{FF2B5EF4-FFF2-40B4-BE49-F238E27FC236}">
                <a16:creationId xmlns:a16="http://schemas.microsoft.com/office/drawing/2014/main" id="{338B2720-EE7A-D97D-24E3-420B3ACDC4D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175" y="2852382"/>
            <a:ext cx="3364792" cy="3364792"/>
          </a:xfrm>
          <a:prstGeom prst="rect">
            <a:avLst/>
          </a:prstGeom>
        </p:spPr>
      </p:pic>
    </p:spTree>
    <p:extLst>
      <p:ext uri="{BB962C8B-B14F-4D97-AF65-F5344CB8AC3E}">
        <p14:creationId xmlns:p14="http://schemas.microsoft.com/office/powerpoint/2010/main" val="74884777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58FB36D-73B3-45EF-8CD4-221CCC8BE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D7835D7-DF12-420F-843A-1C5083D2B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79EC7-0777-5A0C-00D5-9EF3FE4CC1CC}"/>
              </a:ext>
              <a:ext uri="{C183D7F6-B498-43B3-948B-1728B52AA6E4}">
                <adec:decorative xmlns:adec="http://schemas.microsoft.com/office/drawing/2017/decorative" val="1"/>
              </a:ext>
            </a:extLst>
          </p:cNvPr>
          <p:cNvSpPr>
            <a:spLocks noGrp="1"/>
          </p:cNvSpPr>
          <p:nvPr>
            <p:ph type="title"/>
          </p:nvPr>
        </p:nvSpPr>
        <p:spPr>
          <a:xfrm>
            <a:off x="-3526006" y="-2519171"/>
            <a:ext cx="10268712" cy="1700784"/>
          </a:xfrm>
        </p:spPr>
        <p:txBody>
          <a:bodyPr>
            <a:normAutofit/>
          </a:bodyPr>
          <a:lstStyle/>
          <a:p>
            <a:r>
              <a:rPr lang="en-US" dirty="0"/>
              <a:t>Who is Responsible #5</a:t>
            </a:r>
          </a:p>
        </p:txBody>
      </p:sp>
      <p:sp>
        <p:nvSpPr>
          <p:cNvPr id="4" name="Title 1">
            <a:extLst>
              <a:ext uri="{FF2B5EF4-FFF2-40B4-BE49-F238E27FC236}">
                <a16:creationId xmlns:a16="http://schemas.microsoft.com/office/drawing/2014/main" id="{D89DAFDF-DD4B-CA04-6671-599E605FD8E8}"/>
              </a:ext>
            </a:extLst>
          </p:cNvPr>
          <p:cNvSpPr txBox="1">
            <a:spLocks/>
          </p:cNvSpPr>
          <p:nvPr/>
        </p:nvSpPr>
        <p:spPr>
          <a:xfrm>
            <a:off x="953255" y="282102"/>
            <a:ext cx="10268712" cy="17007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a:lstStyle>
          <a:p>
            <a:r>
              <a:rPr lang="en-US" dirty="0"/>
              <a:t>Who is Responsible</a:t>
            </a:r>
          </a:p>
        </p:txBody>
      </p:sp>
      <p:sp>
        <p:nvSpPr>
          <p:cNvPr id="3" name="Content Placeholder 2">
            <a:extLst>
              <a:ext uri="{FF2B5EF4-FFF2-40B4-BE49-F238E27FC236}">
                <a16:creationId xmlns:a16="http://schemas.microsoft.com/office/drawing/2014/main" id="{12D165B5-568B-9C74-721D-CBBEC195DAD9}"/>
              </a:ext>
            </a:extLst>
          </p:cNvPr>
          <p:cNvSpPr>
            <a:spLocks noGrp="1"/>
          </p:cNvSpPr>
          <p:nvPr>
            <p:ph idx="1"/>
          </p:nvPr>
        </p:nvSpPr>
        <p:spPr>
          <a:xfrm>
            <a:off x="960120" y="2784143"/>
            <a:ext cx="5782586" cy="3433031"/>
          </a:xfrm>
        </p:spPr>
        <p:txBody>
          <a:bodyPr vert="horz" lIns="91440" tIns="45720" rIns="91440" bIns="45720" rtlCol="0" anchor="t">
            <a:normAutofit/>
          </a:bodyPr>
          <a:lstStyle/>
          <a:p>
            <a:pPr algn="ctr"/>
            <a:r>
              <a:rPr lang="en-US" sz="3600" b="1" dirty="0"/>
              <a:t>Student Identification Card/Crisis Resources</a:t>
            </a:r>
          </a:p>
        </p:txBody>
      </p:sp>
      <p:pic>
        <p:nvPicPr>
          <p:cNvPr id="15" name="Graphic 14">
            <a:extLst>
              <a:ext uri="{FF2B5EF4-FFF2-40B4-BE49-F238E27FC236}">
                <a16:creationId xmlns:a16="http://schemas.microsoft.com/office/drawing/2014/main" id="{338B2720-EE7A-D97D-24E3-420B3ACDC4D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175" y="2852382"/>
            <a:ext cx="3364792" cy="3364792"/>
          </a:xfrm>
          <a:prstGeom prst="rect">
            <a:avLst/>
          </a:prstGeom>
        </p:spPr>
      </p:pic>
    </p:spTree>
    <p:extLst>
      <p:ext uri="{BB962C8B-B14F-4D97-AF65-F5344CB8AC3E}">
        <p14:creationId xmlns:p14="http://schemas.microsoft.com/office/powerpoint/2010/main" val="132075457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734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79EC7-0777-5A0C-00D5-9EF3FE4CC1CC}"/>
              </a:ext>
            </a:extLst>
          </p:cNvPr>
          <p:cNvSpPr>
            <a:spLocks noGrp="1"/>
          </p:cNvSpPr>
          <p:nvPr>
            <p:ph type="title"/>
          </p:nvPr>
        </p:nvSpPr>
        <p:spPr>
          <a:xfrm>
            <a:off x="960120" y="643467"/>
            <a:ext cx="3212593" cy="5571066"/>
          </a:xfrm>
        </p:spPr>
        <p:txBody>
          <a:bodyPr>
            <a:normAutofit/>
          </a:bodyPr>
          <a:lstStyle/>
          <a:p>
            <a:r>
              <a:rPr lang="en-US" sz="5600"/>
              <a:t>Who is involved</a:t>
            </a:r>
          </a:p>
        </p:txBody>
      </p:sp>
      <p:graphicFrame>
        <p:nvGraphicFramePr>
          <p:cNvPr id="13" name="Content Placeholder 2" descr="List of teams involved for EOP">
            <a:extLst>
              <a:ext uri="{FF2B5EF4-FFF2-40B4-BE49-F238E27FC236}">
                <a16:creationId xmlns:a16="http://schemas.microsoft.com/office/drawing/2014/main" id="{9DD3C853-0E14-DB8F-C667-401C455061F2}"/>
              </a:ext>
            </a:extLst>
          </p:cNvPr>
          <p:cNvGraphicFramePr>
            <a:graphicFrameLocks noGrp="1"/>
          </p:cNvGraphicFramePr>
          <p:nvPr>
            <p:ph idx="1"/>
            <p:extLst>
              <p:ext uri="{D42A27DB-BD31-4B8C-83A1-F6EECF244321}">
                <p14:modId xmlns:p14="http://schemas.microsoft.com/office/powerpoint/2010/main" val="2134569136"/>
              </p:ext>
            </p:extLst>
          </p:nvPr>
        </p:nvGraphicFramePr>
        <p:xfrm>
          <a:off x="5411638" y="643467"/>
          <a:ext cx="5816750" cy="5571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290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79EC7-0777-5A0C-00D5-9EF3FE4CC1CC}"/>
              </a:ext>
            </a:extLst>
          </p:cNvPr>
          <p:cNvSpPr>
            <a:spLocks noGrp="1"/>
          </p:cNvSpPr>
          <p:nvPr>
            <p:ph type="title"/>
          </p:nvPr>
        </p:nvSpPr>
        <p:spPr>
          <a:xfrm>
            <a:off x="960120" y="317814"/>
            <a:ext cx="10268712" cy="1700784"/>
          </a:xfrm>
        </p:spPr>
        <p:txBody>
          <a:bodyPr>
            <a:normAutofit/>
          </a:bodyPr>
          <a:lstStyle/>
          <a:p>
            <a:r>
              <a:rPr lang="en-US"/>
              <a:t>Tools of the trade</a:t>
            </a:r>
          </a:p>
        </p:txBody>
      </p:sp>
      <p:sp>
        <p:nvSpPr>
          <p:cNvPr id="33" name="Rectangle 32">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3" name="Content Placeholder 2" descr="EOP Tools">
            <a:extLst>
              <a:ext uri="{FF2B5EF4-FFF2-40B4-BE49-F238E27FC236}">
                <a16:creationId xmlns:a16="http://schemas.microsoft.com/office/drawing/2014/main" id="{80A6B345-4C54-118A-C97E-D3535321535A}"/>
              </a:ext>
            </a:extLst>
          </p:cNvPr>
          <p:cNvGraphicFramePr>
            <a:graphicFrameLocks noGrp="1"/>
          </p:cNvGraphicFramePr>
          <p:nvPr>
            <p:ph idx="1"/>
            <p:extLst>
              <p:ext uri="{D42A27DB-BD31-4B8C-83A1-F6EECF244321}">
                <p14:modId xmlns:p14="http://schemas.microsoft.com/office/powerpoint/2010/main" val="2615278543"/>
              </p:ext>
            </p:extLst>
          </p:nvPr>
        </p:nvGraphicFramePr>
        <p:xfrm>
          <a:off x="958958" y="2749621"/>
          <a:ext cx="10267950" cy="2982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6343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5BF762A-1DF9-4899-8380-E835EBFD309D}"/>
              </a:ext>
              <a:ext uri="{C183D7F6-B498-43B3-948B-1728B52AA6E4}">
                <adec:decorative xmlns:adec="http://schemas.microsoft.com/office/drawing/2017/decorative" val="1"/>
              </a:ext>
            </a:extLst>
          </p:cNvPr>
          <p:cNvPicPr>
            <a:picLocks noChangeAspect="1"/>
          </p:cNvPicPr>
          <p:nvPr/>
        </p:nvPicPr>
        <p:blipFill rotWithShape="1">
          <a:blip r:embed="rId4">
            <a:duotone>
              <a:prstClr val="black"/>
              <a:prstClr val="white"/>
            </a:duotone>
          </a:blip>
          <a:srcRect t="14264" r="9091" b="9127"/>
          <a:stretch/>
        </p:blipFill>
        <p:spPr>
          <a:xfrm>
            <a:off x="20" y="10"/>
            <a:ext cx="12191980" cy="6857990"/>
          </a:xfrm>
          <a:prstGeom prst="rect">
            <a:avLst/>
          </a:prstGeom>
        </p:spPr>
      </p:pic>
      <p:sp>
        <p:nvSpPr>
          <p:cNvPr id="36" name="Rectangle 10">
            <a:extLst>
              <a:ext uri="{FF2B5EF4-FFF2-40B4-BE49-F238E27FC236}">
                <a16:creationId xmlns:a16="http://schemas.microsoft.com/office/drawing/2014/main" id="{CC146B38-3E4E-4A67-91CF-55DBCC51B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53067" y="613608"/>
            <a:ext cx="8044107"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4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5CFEAFE-B0C8-41FC-8540-B8663370BC0C}"/>
              </a:ext>
            </a:extLst>
          </p:cNvPr>
          <p:cNvSpPr>
            <a:spLocks noGrp="1"/>
          </p:cNvSpPr>
          <p:nvPr>
            <p:ph type="title"/>
          </p:nvPr>
        </p:nvSpPr>
        <p:spPr>
          <a:xfrm rot="21420000">
            <a:off x="486113" y="1220999"/>
            <a:ext cx="6851188" cy="1151965"/>
          </a:xfrm>
        </p:spPr>
        <p:txBody>
          <a:bodyPr>
            <a:normAutofit/>
          </a:bodyPr>
          <a:lstStyle/>
          <a:p>
            <a:r>
              <a:rPr lang="en-US">
                <a:solidFill>
                  <a:srgbClr val="FFFFFF"/>
                </a:solidFill>
              </a:rPr>
              <a:t>Reflections</a:t>
            </a:r>
          </a:p>
        </p:txBody>
      </p:sp>
      <p:sp>
        <p:nvSpPr>
          <p:cNvPr id="17" name="Content Placeholder 16">
            <a:extLst>
              <a:ext uri="{FF2B5EF4-FFF2-40B4-BE49-F238E27FC236}">
                <a16:creationId xmlns:a16="http://schemas.microsoft.com/office/drawing/2014/main" id="{35A52C31-9759-4727-8C34-0F148CE94F76}"/>
              </a:ext>
            </a:extLst>
          </p:cNvPr>
          <p:cNvSpPr>
            <a:spLocks noGrp="1"/>
          </p:cNvSpPr>
          <p:nvPr>
            <p:ph sz="quarter" idx="13"/>
          </p:nvPr>
        </p:nvSpPr>
        <p:spPr>
          <a:xfrm rot="21420000">
            <a:off x="587206" y="2448453"/>
            <a:ext cx="6859199" cy="2944652"/>
          </a:xfrm>
        </p:spPr>
        <p:txBody>
          <a:bodyPr>
            <a:normAutofit fontScale="92500" lnSpcReduction="10000"/>
          </a:bodyPr>
          <a:lstStyle/>
          <a:p>
            <a:endParaRPr lang="en-US" sz="1800">
              <a:solidFill>
                <a:srgbClr val="FFFFFF"/>
              </a:solidFill>
            </a:endParaRPr>
          </a:p>
          <a:p>
            <a:pPr algn="ctr"/>
            <a:endParaRPr lang="en-US" sz="2800" dirty="0">
              <a:solidFill>
                <a:srgbClr val="FFFFFF"/>
              </a:solidFill>
              <a:ea typeface="+mn-lt"/>
              <a:cs typeface="+mn-lt"/>
            </a:endParaRPr>
          </a:p>
          <a:p>
            <a:pPr marL="0" indent="0" algn="ctr">
              <a:buNone/>
            </a:pPr>
            <a:endParaRPr lang="en-US" sz="2800" dirty="0">
              <a:ea typeface="+mn-lt"/>
              <a:cs typeface="+mn-lt"/>
            </a:endParaRPr>
          </a:p>
          <a:p>
            <a:pPr marL="0" indent="0" algn="ctr">
              <a:buNone/>
            </a:pPr>
            <a:r>
              <a:rPr lang="en-US" sz="2800" dirty="0">
                <a:ea typeface="+mn-lt"/>
                <a:cs typeface="+mn-lt"/>
              </a:rPr>
              <a:t>What kinds of differences exist in the students that are involved in crises &amp; what does that reveal about us as a school?</a:t>
            </a:r>
            <a:endParaRPr lang="en-US" dirty="0"/>
          </a:p>
          <a:p>
            <a:pPr lvl="1"/>
            <a:endParaRPr lang="en-US">
              <a:solidFill>
                <a:srgbClr val="FFFFFF"/>
              </a:solidFill>
            </a:endParaRPr>
          </a:p>
          <a:p>
            <a:pPr lvl="1"/>
            <a:endParaRPr lang="en-US">
              <a:solidFill>
                <a:srgbClr val="FFFFFF"/>
              </a:solidFill>
            </a:endParaRPr>
          </a:p>
          <a:p>
            <a:pPr lvl="1"/>
            <a:endParaRPr lang="en-US">
              <a:solidFill>
                <a:srgbClr val="FFFFFF"/>
              </a:solidFill>
            </a:endParaRPr>
          </a:p>
          <a:p>
            <a:pPr lvl="1"/>
            <a:endParaRPr lang="en-US">
              <a:solidFill>
                <a:srgbClr val="FFFFFF"/>
              </a:solidFill>
            </a:endParaRPr>
          </a:p>
          <a:p>
            <a:pPr lvl="1"/>
            <a:endParaRPr lang="en-US">
              <a:solidFill>
                <a:srgbClr val="FFFFFF"/>
              </a:solidFill>
            </a:endParaRPr>
          </a:p>
          <a:p>
            <a:pPr lvl="1"/>
            <a:endParaRPr lang="en-US">
              <a:solidFill>
                <a:srgbClr val="FFFFFF"/>
              </a:solidFill>
            </a:endParaRPr>
          </a:p>
        </p:txBody>
      </p:sp>
    </p:spTree>
    <p:extLst>
      <p:ext uri="{BB962C8B-B14F-4D97-AF65-F5344CB8AC3E}">
        <p14:creationId xmlns:p14="http://schemas.microsoft.com/office/powerpoint/2010/main" val="1967429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9018B2F-2538-1D36-4BA4-B1D3DBB9655F}"/>
              </a:ext>
              <a:ext uri="{C183D7F6-B498-43B3-948B-1728B52AA6E4}">
                <adec:decorative xmlns:adec="http://schemas.microsoft.com/office/drawing/2017/decorative" val="1"/>
              </a:ext>
            </a:extLst>
          </p:cNvPr>
          <p:cNvPicPr>
            <a:picLocks noChangeAspect="1"/>
          </p:cNvPicPr>
          <p:nvPr/>
        </p:nvPicPr>
        <p:blipFill rotWithShape="1">
          <a:blip r:embed="rId3"/>
          <a:srcRect t="7097" b="8634"/>
          <a:stretch/>
        </p:blipFill>
        <p:spPr>
          <a:xfrm>
            <a:off x="20" y="64586"/>
            <a:ext cx="12191980" cy="6857990"/>
          </a:xfrm>
          <a:prstGeom prst="rect">
            <a:avLst/>
          </a:prstGeom>
        </p:spPr>
      </p:pic>
      <p:sp>
        <p:nvSpPr>
          <p:cNvPr id="13" name="Rectangle 12">
            <a:extLst>
              <a:ext uri="{FF2B5EF4-FFF2-40B4-BE49-F238E27FC236}">
                <a16:creationId xmlns:a16="http://schemas.microsoft.com/office/drawing/2014/main" id="{1C2F3FA0-960A-435A-AC72-8ADCBF50F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1139"/>
            <a:ext cx="12192000" cy="164455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79EC7-0777-5A0C-00D5-9EF3FE4CC1CC}"/>
              </a:ext>
            </a:extLst>
          </p:cNvPr>
          <p:cNvSpPr>
            <a:spLocks noGrp="1"/>
          </p:cNvSpPr>
          <p:nvPr>
            <p:ph type="title"/>
          </p:nvPr>
        </p:nvSpPr>
        <p:spPr>
          <a:xfrm>
            <a:off x="961644" y="4958649"/>
            <a:ext cx="10268712" cy="846223"/>
          </a:xfrm>
        </p:spPr>
        <p:txBody>
          <a:bodyPr vert="horz" lIns="91440" tIns="45720" rIns="91440" bIns="45720" rtlCol="0" anchor="b">
            <a:normAutofit fontScale="90000"/>
          </a:bodyPr>
          <a:lstStyle/>
          <a:p>
            <a:pPr algn="ctr"/>
            <a:r>
              <a:rPr lang="en-US" sz="5400" dirty="0">
                <a:solidFill>
                  <a:srgbClr val="FFFFFF"/>
                </a:solidFill>
              </a:rPr>
              <a:t>Required BUT</a:t>
            </a:r>
            <a:br>
              <a:rPr lang="en-US" sz="5400" dirty="0">
                <a:solidFill>
                  <a:srgbClr val="FFFFFF"/>
                </a:solidFill>
              </a:rPr>
            </a:br>
            <a:r>
              <a:rPr lang="en-US" sz="2800" dirty="0">
                <a:solidFill>
                  <a:srgbClr val="FFFFFF"/>
                </a:solidFill>
              </a:rPr>
              <a:t>significant overlap with EOP</a:t>
            </a:r>
            <a:endParaRPr lang="en-US" sz="4000" dirty="0">
              <a:solidFill>
                <a:srgbClr val="FFFFFF"/>
              </a:solidFill>
            </a:endParaRPr>
          </a:p>
        </p:txBody>
      </p:sp>
    </p:spTree>
    <p:extLst>
      <p:ext uri="{BB962C8B-B14F-4D97-AF65-F5344CB8AC3E}">
        <p14:creationId xmlns:p14="http://schemas.microsoft.com/office/powerpoint/2010/main" val="1897801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DAAC6-42BB-FA5B-BBD1-9219AA69E72B}"/>
              </a:ext>
            </a:extLst>
          </p:cNvPr>
          <p:cNvSpPr>
            <a:spLocks noGrp="1"/>
          </p:cNvSpPr>
          <p:nvPr>
            <p:ph type="title"/>
          </p:nvPr>
        </p:nvSpPr>
        <p:spPr/>
        <p:txBody>
          <a:bodyPr/>
          <a:lstStyle/>
          <a:p>
            <a:r>
              <a:rPr lang="en-US" dirty="0"/>
              <a:t>What is the EOP?</a:t>
            </a:r>
          </a:p>
        </p:txBody>
      </p:sp>
      <p:sp>
        <p:nvSpPr>
          <p:cNvPr id="3" name="Content Placeholder 2">
            <a:extLst>
              <a:ext uri="{FF2B5EF4-FFF2-40B4-BE49-F238E27FC236}">
                <a16:creationId xmlns:a16="http://schemas.microsoft.com/office/drawing/2014/main" id="{E5C4AA0F-AE93-47BB-AA99-888445124F39}"/>
              </a:ext>
            </a:extLst>
          </p:cNvPr>
          <p:cNvSpPr>
            <a:spLocks noGrp="1"/>
          </p:cNvSpPr>
          <p:nvPr>
            <p:ph idx="1"/>
          </p:nvPr>
        </p:nvSpPr>
        <p:spPr>
          <a:xfrm>
            <a:off x="960120" y="2587752"/>
            <a:ext cx="5135880" cy="3593592"/>
          </a:xfrm>
        </p:spPr>
        <p:txBody>
          <a:bodyPr>
            <a:normAutofit lnSpcReduction="10000"/>
          </a:bodyPr>
          <a:lstStyle/>
          <a:p>
            <a:pPr marL="457200" indent="-457200">
              <a:buFont typeface="Arial" panose="020B0604020202020204" pitchFamily="34" charset="0"/>
              <a:buChar char="•"/>
            </a:pPr>
            <a:r>
              <a:rPr lang="en-US" dirty="0"/>
              <a:t>Includes four phases of emergency management.</a:t>
            </a:r>
          </a:p>
          <a:p>
            <a:pPr marL="457200" indent="-457200">
              <a:buFont typeface="Arial" panose="020B0604020202020204" pitchFamily="34" charset="0"/>
              <a:buChar char="•"/>
            </a:pPr>
            <a:r>
              <a:rPr lang="en-US" dirty="0"/>
              <a:t>Guide to preventing, preparing, responding &amp; recovering from emergency events.</a:t>
            </a:r>
          </a:p>
          <a:p>
            <a:pPr marL="457200" indent="-457200">
              <a:buFont typeface="Arial" panose="020B0604020202020204" pitchFamily="34" charset="0"/>
              <a:buChar char="•"/>
            </a:pPr>
            <a:r>
              <a:rPr lang="en-US" dirty="0"/>
              <a:t>Required of all schools &amp; updated annually.</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endParaRPr lang="en-US" dirty="0"/>
          </a:p>
          <a:p>
            <a:endParaRPr lang="en-US" dirty="0"/>
          </a:p>
        </p:txBody>
      </p:sp>
      <p:graphicFrame>
        <p:nvGraphicFramePr>
          <p:cNvPr id="4" name="Diagram 3" descr="EOP Diagram">
            <a:extLst>
              <a:ext uri="{FF2B5EF4-FFF2-40B4-BE49-F238E27FC236}">
                <a16:creationId xmlns:a16="http://schemas.microsoft.com/office/drawing/2014/main" id="{60177634-12BE-50F1-2B9C-EFB05FE305CB}"/>
              </a:ext>
            </a:extLst>
          </p:cNvPr>
          <p:cNvGraphicFramePr/>
          <p:nvPr>
            <p:extLst>
              <p:ext uri="{D42A27DB-BD31-4B8C-83A1-F6EECF244321}">
                <p14:modId xmlns:p14="http://schemas.microsoft.com/office/powerpoint/2010/main" val="4270596318"/>
              </p:ext>
            </p:extLst>
          </p:nvPr>
        </p:nvGraphicFramePr>
        <p:xfrm>
          <a:off x="5070475" y="76267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043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7DAAC6-42BB-FA5B-BBD1-9219AA69E72B}"/>
              </a:ext>
            </a:extLst>
          </p:cNvPr>
          <p:cNvSpPr>
            <a:spLocks noGrp="1"/>
          </p:cNvSpPr>
          <p:nvPr>
            <p:ph type="title"/>
          </p:nvPr>
        </p:nvSpPr>
        <p:spPr>
          <a:xfrm>
            <a:off x="960120" y="317814"/>
            <a:ext cx="10268712" cy="1700784"/>
          </a:xfrm>
        </p:spPr>
        <p:txBody>
          <a:bodyPr>
            <a:normAutofit/>
          </a:bodyPr>
          <a:lstStyle/>
          <a:p>
            <a:r>
              <a:rPr lang="en-US" dirty="0"/>
              <a:t>Essential EOP Components</a:t>
            </a:r>
          </a:p>
        </p:txBody>
      </p:sp>
      <p:pic>
        <p:nvPicPr>
          <p:cNvPr id="6" name="Graphic 5">
            <a:extLst>
              <a:ext uri="{FF2B5EF4-FFF2-40B4-BE49-F238E27FC236}">
                <a16:creationId xmlns:a16="http://schemas.microsoft.com/office/drawing/2014/main" id="{ADD25F3E-302A-0874-BA3F-DE98C157E13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0120" y="2634490"/>
            <a:ext cx="2897804" cy="2897804"/>
          </a:xfrm>
          <a:prstGeom prst="rect">
            <a:avLst/>
          </a:prstGeom>
        </p:spPr>
      </p:pic>
      <p:sp>
        <p:nvSpPr>
          <p:cNvPr id="13" name="Rectangle 12">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7782" y="2264989"/>
            <a:ext cx="7824217"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5C4AA0F-AE93-47BB-AA99-888445124F39}"/>
              </a:ext>
            </a:extLst>
          </p:cNvPr>
          <p:cNvSpPr>
            <a:spLocks noGrp="1"/>
          </p:cNvSpPr>
          <p:nvPr>
            <p:ph idx="1"/>
          </p:nvPr>
        </p:nvSpPr>
        <p:spPr>
          <a:xfrm>
            <a:off x="5004426" y="2587625"/>
            <a:ext cx="6223961" cy="3317875"/>
          </a:xfrm>
        </p:spPr>
        <p:txBody>
          <a:bodyPr anchor="ctr">
            <a:normAutofit/>
          </a:bodyPr>
          <a:lstStyle/>
          <a:p>
            <a:pPr marL="457200" indent="-457200">
              <a:lnSpc>
                <a:spcPct val="91000"/>
              </a:lnSpc>
              <a:buFont typeface="Arial" panose="020B0604020202020204" pitchFamily="34" charset="0"/>
              <a:buChar char="•"/>
            </a:pPr>
            <a:r>
              <a:rPr lang="en-US" sz="1800" dirty="0"/>
              <a:t>School population, schedule &amp; building information </a:t>
            </a:r>
          </a:p>
          <a:p>
            <a:pPr marL="457200" indent="-457200">
              <a:lnSpc>
                <a:spcPct val="91000"/>
              </a:lnSpc>
              <a:buFont typeface="Arial" panose="020B0604020202020204" pitchFamily="34" charset="0"/>
              <a:buChar char="•"/>
            </a:pPr>
            <a:r>
              <a:rPr lang="en-US" sz="1800" dirty="0"/>
              <a:t>Threat/hazard assessments</a:t>
            </a:r>
          </a:p>
          <a:p>
            <a:pPr marL="457200" indent="-457200">
              <a:lnSpc>
                <a:spcPct val="91000"/>
              </a:lnSpc>
              <a:buFont typeface="Arial" panose="020B0604020202020204" pitchFamily="34" charset="0"/>
              <a:buChar char="•"/>
            </a:pPr>
            <a:r>
              <a:rPr lang="en-US" sz="1800" dirty="0"/>
              <a:t>NIMS compliance &amp; the Incident Command System</a:t>
            </a:r>
          </a:p>
          <a:p>
            <a:pPr marL="457200" indent="-457200">
              <a:lnSpc>
                <a:spcPct val="91000"/>
              </a:lnSpc>
              <a:buFont typeface="Arial" panose="020B0604020202020204" pitchFamily="34" charset="0"/>
              <a:buChar char="•"/>
            </a:pPr>
            <a:r>
              <a:rPr lang="en-US" sz="1800" dirty="0"/>
              <a:t>Organization and Assignment of Responsibilities</a:t>
            </a:r>
          </a:p>
          <a:p>
            <a:pPr marL="457200" indent="-457200">
              <a:lnSpc>
                <a:spcPct val="91000"/>
              </a:lnSpc>
              <a:buFont typeface="Arial" panose="020B0604020202020204" pitchFamily="34" charset="0"/>
              <a:buChar char="•"/>
            </a:pPr>
            <a:r>
              <a:rPr lang="en-US" sz="1800" dirty="0"/>
              <a:t>Agreements, MOUs</a:t>
            </a:r>
          </a:p>
          <a:p>
            <a:pPr marL="457200" indent="-457200">
              <a:lnSpc>
                <a:spcPct val="91000"/>
              </a:lnSpc>
              <a:buFont typeface="Arial" panose="020B0604020202020204" pitchFamily="34" charset="0"/>
              <a:buChar char="•"/>
            </a:pPr>
            <a:r>
              <a:rPr lang="en-US" sz="1800" dirty="0"/>
              <a:t>Training, exercises &amp; equipment</a:t>
            </a:r>
          </a:p>
          <a:p>
            <a:pPr marL="457200" indent="-457200">
              <a:lnSpc>
                <a:spcPct val="91000"/>
              </a:lnSpc>
              <a:buFont typeface="Arial" panose="020B0604020202020204" pitchFamily="34" charset="0"/>
              <a:buChar char="•"/>
            </a:pPr>
            <a:r>
              <a:rPr lang="en-US" sz="1800" dirty="0"/>
              <a:t>Documentation, record-keeping</a:t>
            </a:r>
          </a:p>
          <a:p>
            <a:pPr marL="457200" indent="-457200">
              <a:lnSpc>
                <a:spcPct val="91000"/>
              </a:lnSpc>
              <a:buFont typeface="Arial" panose="020B0604020202020204" pitchFamily="34" charset="0"/>
              <a:buChar char="•"/>
            </a:pPr>
            <a:endParaRPr lang="en-US" sz="1800" dirty="0"/>
          </a:p>
          <a:p>
            <a:pPr>
              <a:lnSpc>
                <a:spcPct val="91000"/>
              </a:lnSpc>
            </a:pPr>
            <a:endParaRPr lang="en-US" sz="1800" dirty="0"/>
          </a:p>
        </p:txBody>
      </p:sp>
    </p:spTree>
    <p:extLst>
      <p:ext uri="{BB962C8B-B14F-4D97-AF65-F5344CB8AC3E}">
        <p14:creationId xmlns:p14="http://schemas.microsoft.com/office/powerpoint/2010/main" val="381932863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A032F67C-6A40-15FC-1A1C-C2DDCA2E6928}"/>
              </a:ext>
              <a:ext uri="{C183D7F6-B498-43B3-948B-1728B52AA6E4}">
                <adec:decorative xmlns:adec="http://schemas.microsoft.com/office/drawing/2017/decorative" val="1"/>
              </a:ext>
            </a:extLst>
          </p:cNvPr>
          <p:cNvPicPr>
            <a:picLocks noChangeAspect="1"/>
          </p:cNvPicPr>
          <p:nvPr/>
        </p:nvPicPr>
        <p:blipFill rotWithShape="1">
          <a:blip r:embed="rId3">
            <a:grayscl/>
            <a:alphaModFix amt="35000"/>
          </a:blip>
          <a:srcRect t="17562" r="-1" b="-1"/>
          <a:stretch/>
        </p:blipFill>
        <p:spPr>
          <a:xfrm>
            <a:off x="1524" y="10"/>
            <a:ext cx="12188952" cy="6857990"/>
          </a:xfrm>
          <a:prstGeom prst="rect">
            <a:avLst/>
          </a:prstGeom>
        </p:spPr>
      </p:pic>
      <p:sp>
        <p:nvSpPr>
          <p:cNvPr id="13" name="Rectangle 12">
            <a:extLst>
              <a:ext uri="{FF2B5EF4-FFF2-40B4-BE49-F238E27FC236}">
                <a16:creationId xmlns:a16="http://schemas.microsoft.com/office/drawing/2014/main" id="{365A786E-9028-443F-8713-B9552D9A23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779221"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E4E2D3-EC32-0E71-1579-0EBE016A55EE}"/>
              </a:ext>
            </a:extLst>
          </p:cNvPr>
          <p:cNvSpPr>
            <a:spLocks noGrp="1"/>
          </p:cNvSpPr>
          <p:nvPr>
            <p:ph type="title"/>
          </p:nvPr>
        </p:nvSpPr>
        <p:spPr>
          <a:xfrm>
            <a:off x="960119" y="954156"/>
            <a:ext cx="6858000" cy="3657600"/>
          </a:xfrm>
        </p:spPr>
        <p:txBody>
          <a:bodyPr vert="horz" lIns="91440" tIns="45720" rIns="91440" bIns="45720" rtlCol="0" anchor="ctr">
            <a:normAutofit/>
          </a:bodyPr>
          <a:lstStyle/>
          <a:p>
            <a:r>
              <a:rPr lang="en-US" sz="8800" dirty="0">
                <a:solidFill>
                  <a:schemeClr val="accent1"/>
                </a:solidFill>
              </a:rPr>
              <a:t>Claire Davis Act</a:t>
            </a:r>
          </a:p>
        </p:txBody>
      </p:sp>
      <p:sp>
        <p:nvSpPr>
          <p:cNvPr id="3" name="Content Placeholder 2">
            <a:extLst>
              <a:ext uri="{FF2B5EF4-FFF2-40B4-BE49-F238E27FC236}">
                <a16:creationId xmlns:a16="http://schemas.microsoft.com/office/drawing/2014/main" id="{A8480650-C6BD-630A-D675-56042C35C111}"/>
              </a:ext>
            </a:extLst>
          </p:cNvPr>
          <p:cNvSpPr>
            <a:spLocks noGrp="1"/>
          </p:cNvSpPr>
          <p:nvPr>
            <p:ph idx="1"/>
          </p:nvPr>
        </p:nvSpPr>
        <p:spPr>
          <a:xfrm>
            <a:off x="1045844" y="4537710"/>
            <a:ext cx="6858000" cy="1097280"/>
          </a:xfrm>
        </p:spPr>
        <p:txBody>
          <a:bodyPr vert="horz" lIns="91440" tIns="45720" rIns="91440" bIns="45720" rtlCol="0">
            <a:normAutofit fontScale="92500"/>
          </a:bodyPr>
          <a:lstStyle/>
          <a:p>
            <a:r>
              <a:rPr lang="en-US" sz="3300" dirty="0"/>
              <a:t>Colorado law makes schools liable for not exercising “reasonable care”. </a:t>
            </a:r>
            <a:endParaRPr lang="en-US" sz="3300" b="1" dirty="0"/>
          </a:p>
        </p:txBody>
      </p:sp>
    </p:spTree>
    <p:extLst>
      <p:ext uri="{BB962C8B-B14F-4D97-AF65-F5344CB8AC3E}">
        <p14:creationId xmlns:p14="http://schemas.microsoft.com/office/powerpoint/2010/main" val="738627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DAAC6-42BB-FA5B-BBD1-9219AA69E72B}"/>
              </a:ext>
            </a:extLst>
          </p:cNvPr>
          <p:cNvSpPr>
            <a:spLocks noGrp="1"/>
          </p:cNvSpPr>
          <p:nvPr>
            <p:ph type="title"/>
          </p:nvPr>
        </p:nvSpPr>
        <p:spPr/>
        <p:txBody>
          <a:bodyPr/>
          <a:lstStyle/>
          <a:p>
            <a:r>
              <a:rPr lang="en-US" dirty="0"/>
              <a:t>EOP Resources</a:t>
            </a:r>
          </a:p>
        </p:txBody>
      </p:sp>
      <p:sp>
        <p:nvSpPr>
          <p:cNvPr id="3" name="Content Placeholder 2">
            <a:extLst>
              <a:ext uri="{FF2B5EF4-FFF2-40B4-BE49-F238E27FC236}">
                <a16:creationId xmlns:a16="http://schemas.microsoft.com/office/drawing/2014/main" id="{E5C4AA0F-AE93-47BB-AA99-888445124F39}"/>
              </a:ext>
            </a:extLst>
          </p:cNvPr>
          <p:cNvSpPr>
            <a:spLocks noGrp="1"/>
          </p:cNvSpPr>
          <p:nvPr>
            <p:ph idx="1"/>
          </p:nvPr>
        </p:nvSpPr>
        <p:spPr>
          <a:xfrm>
            <a:off x="960119" y="2587752"/>
            <a:ext cx="9660255" cy="3593592"/>
          </a:xfrm>
        </p:spPr>
        <p:txBody>
          <a:bodyPr>
            <a:normAutofit lnSpcReduction="10000"/>
          </a:bodyPr>
          <a:lstStyle/>
          <a:p>
            <a:pPr marL="457200" indent="-457200">
              <a:buFont typeface="Arial" panose="020B0604020202020204" pitchFamily="34" charset="0"/>
              <a:buChar char="•"/>
            </a:pPr>
            <a:r>
              <a:rPr lang="en-US" dirty="0"/>
              <a:t>CSI </a:t>
            </a:r>
            <a:r>
              <a:rPr lang="en-US" dirty="0">
                <a:hlinkClick r:id="rId3"/>
              </a:rPr>
              <a:t>Safe Schools Act Checklist</a:t>
            </a:r>
            <a:r>
              <a:rPr lang="en-US" dirty="0"/>
              <a:t>, </a:t>
            </a:r>
            <a:r>
              <a:rPr lang="en-US" dirty="0">
                <a:hlinkClick r:id="rId4"/>
              </a:rPr>
              <a:t>School Response Framework Guidance</a:t>
            </a:r>
            <a:r>
              <a:rPr lang="en-US" dirty="0"/>
              <a:t>, </a:t>
            </a:r>
            <a:r>
              <a:rPr lang="en-US" dirty="0">
                <a:hlinkClick r:id="rId5"/>
              </a:rPr>
              <a:t>EOP Checklist </a:t>
            </a:r>
            <a:r>
              <a:rPr lang="en-US" dirty="0"/>
              <a:t>&amp; Emergency Operations Plan Review (annually)</a:t>
            </a:r>
          </a:p>
          <a:p>
            <a:pPr marL="457200" indent="-457200">
              <a:buFont typeface="Arial" panose="020B0604020202020204" pitchFamily="34" charset="0"/>
              <a:buChar char="•"/>
            </a:pPr>
            <a:r>
              <a:rPr lang="en-US" dirty="0">
                <a:hlinkClick r:id="rId6"/>
              </a:rPr>
              <a:t>Guide for Developing High-Quality School EOPs</a:t>
            </a:r>
            <a:endParaRPr lang="en-US" dirty="0"/>
          </a:p>
          <a:p>
            <a:pPr marL="457200" indent="-457200">
              <a:buFont typeface="Arial" panose="020B0604020202020204" pitchFamily="34" charset="0"/>
              <a:buChar char="•"/>
            </a:pPr>
            <a:r>
              <a:rPr lang="en-US" dirty="0">
                <a:hlinkClick r:id="rId7"/>
              </a:rPr>
              <a:t>Sample School Emergency Operations Plan</a:t>
            </a:r>
            <a:endParaRPr lang="en-US" dirty="0"/>
          </a:p>
          <a:p>
            <a:pPr marL="457200" indent="-457200">
              <a:buFont typeface="Arial" panose="020B0604020202020204" pitchFamily="34" charset="0"/>
              <a:buChar char="•"/>
            </a:pPr>
            <a:r>
              <a:rPr lang="en-US" dirty="0"/>
              <a:t>Threat &amp; Suicide Assessment </a:t>
            </a:r>
            <a:r>
              <a:rPr lang="en-US" dirty="0">
                <a:hlinkClick r:id="rId8"/>
              </a:rPr>
              <a:t>Guidance</a:t>
            </a:r>
            <a:r>
              <a:rPr lang="en-US" dirty="0"/>
              <a:t> | </a:t>
            </a:r>
            <a:r>
              <a:rPr lang="en-US" dirty="0">
                <a:hlinkClick r:id="rId9"/>
              </a:rPr>
              <a:t>Training</a:t>
            </a:r>
            <a:endParaRPr lang="en-US" dirty="0"/>
          </a:p>
          <a:p>
            <a:pPr marL="457200" indent="-457200">
              <a:buFont typeface="Arial" panose="020B0604020202020204" pitchFamily="34" charset="0"/>
              <a:buChar char="•"/>
            </a:pPr>
            <a:r>
              <a:rPr lang="en-US" dirty="0"/>
              <a:t>Colorado School Safety Resource Center</a:t>
            </a:r>
          </a:p>
          <a:p>
            <a:endParaRPr lang="en-US" dirty="0"/>
          </a:p>
        </p:txBody>
      </p:sp>
      <p:pic>
        <p:nvPicPr>
          <p:cNvPr id="6" name="Graphic 5">
            <a:extLst>
              <a:ext uri="{FF2B5EF4-FFF2-40B4-BE49-F238E27FC236}">
                <a16:creationId xmlns:a16="http://schemas.microsoft.com/office/drawing/2014/main" id="{384586C1-700D-EB81-0BFA-7C4E6EE2E2E8}"/>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2327" y="5084671"/>
            <a:ext cx="914400" cy="914400"/>
          </a:xfrm>
          <a:prstGeom prst="rect">
            <a:avLst/>
          </a:prstGeom>
        </p:spPr>
      </p:pic>
      <p:pic>
        <p:nvPicPr>
          <p:cNvPr id="7" name="Graphic 6">
            <a:extLst>
              <a:ext uri="{FF2B5EF4-FFF2-40B4-BE49-F238E27FC236}">
                <a16:creationId xmlns:a16="http://schemas.microsoft.com/office/drawing/2014/main" id="{74D8D4C1-C63A-571D-A7AC-3859C2005162}"/>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3216922">
            <a:off x="7315468" y="5620516"/>
            <a:ext cx="914400" cy="914400"/>
          </a:xfrm>
          <a:prstGeom prst="rect">
            <a:avLst/>
          </a:prstGeom>
        </p:spPr>
      </p:pic>
    </p:spTree>
    <p:extLst>
      <p:ext uri="{BB962C8B-B14F-4D97-AF65-F5344CB8AC3E}">
        <p14:creationId xmlns:p14="http://schemas.microsoft.com/office/powerpoint/2010/main" val="1250790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58FB36D-73B3-45EF-8CD4-221CCC8BE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D7835D7-DF12-420F-843A-1C5083D2B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79EC7-0777-5A0C-00D5-9EF3FE4CC1CC}"/>
              </a:ext>
            </a:extLst>
          </p:cNvPr>
          <p:cNvSpPr>
            <a:spLocks noGrp="1"/>
          </p:cNvSpPr>
          <p:nvPr>
            <p:ph type="title"/>
          </p:nvPr>
        </p:nvSpPr>
        <p:spPr>
          <a:xfrm>
            <a:off x="960120" y="317814"/>
            <a:ext cx="10268712" cy="1700784"/>
          </a:xfrm>
        </p:spPr>
        <p:txBody>
          <a:bodyPr>
            <a:normAutofit/>
          </a:bodyPr>
          <a:lstStyle/>
          <a:p>
            <a:r>
              <a:rPr lang="en-US"/>
              <a:t>Who is Responsible</a:t>
            </a:r>
          </a:p>
        </p:txBody>
      </p:sp>
      <p:sp>
        <p:nvSpPr>
          <p:cNvPr id="3" name="Content Placeholder 2">
            <a:extLst>
              <a:ext uri="{FF2B5EF4-FFF2-40B4-BE49-F238E27FC236}">
                <a16:creationId xmlns:a16="http://schemas.microsoft.com/office/drawing/2014/main" id="{12D165B5-568B-9C74-721D-CBBEC195DAD9}"/>
              </a:ext>
            </a:extLst>
          </p:cNvPr>
          <p:cNvSpPr>
            <a:spLocks noGrp="1"/>
          </p:cNvSpPr>
          <p:nvPr>
            <p:ph idx="1"/>
          </p:nvPr>
        </p:nvSpPr>
        <p:spPr>
          <a:xfrm>
            <a:off x="960120" y="2784143"/>
            <a:ext cx="5782586" cy="3433031"/>
          </a:xfrm>
        </p:spPr>
        <p:txBody>
          <a:bodyPr vert="horz" lIns="91440" tIns="45720" rIns="91440" bIns="45720" rtlCol="0" anchor="t">
            <a:normAutofit/>
          </a:bodyPr>
          <a:lstStyle/>
          <a:p>
            <a:r>
              <a:rPr lang="en-US" dirty="0"/>
              <a:t>Policies</a:t>
            </a:r>
          </a:p>
          <a:p>
            <a:r>
              <a:rPr lang="en-US" dirty="0"/>
              <a:t>Procedures</a:t>
            </a:r>
          </a:p>
          <a:p>
            <a:r>
              <a:rPr lang="en-US" dirty="0"/>
              <a:t>Drills</a:t>
            </a:r>
          </a:p>
          <a:p>
            <a:r>
              <a:rPr lang="en-US" dirty="0"/>
              <a:t>Student Identification Card/Crisis Resources</a:t>
            </a:r>
          </a:p>
        </p:txBody>
      </p:sp>
      <p:pic>
        <p:nvPicPr>
          <p:cNvPr id="15" name="Graphic 14">
            <a:extLst>
              <a:ext uri="{FF2B5EF4-FFF2-40B4-BE49-F238E27FC236}">
                <a16:creationId xmlns:a16="http://schemas.microsoft.com/office/drawing/2014/main" id="{338B2720-EE7A-D97D-24E3-420B3ACDC4D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175" y="2852382"/>
            <a:ext cx="3364792" cy="3364792"/>
          </a:xfrm>
          <a:prstGeom prst="rect">
            <a:avLst/>
          </a:prstGeom>
        </p:spPr>
      </p:pic>
    </p:spTree>
    <p:extLst>
      <p:ext uri="{BB962C8B-B14F-4D97-AF65-F5344CB8AC3E}">
        <p14:creationId xmlns:p14="http://schemas.microsoft.com/office/powerpoint/2010/main" val="347551512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58FB36D-73B3-45EF-8CD4-221CCC8BE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D7835D7-DF12-420F-843A-1C5083D2B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79EC7-0777-5A0C-00D5-9EF3FE4CC1CC}"/>
              </a:ext>
              <a:ext uri="{C183D7F6-B498-43B3-948B-1728B52AA6E4}">
                <adec:decorative xmlns:adec="http://schemas.microsoft.com/office/drawing/2017/decorative" val="1"/>
              </a:ext>
            </a:extLst>
          </p:cNvPr>
          <p:cNvSpPr>
            <a:spLocks noGrp="1"/>
          </p:cNvSpPr>
          <p:nvPr>
            <p:ph type="title"/>
          </p:nvPr>
        </p:nvSpPr>
        <p:spPr>
          <a:xfrm>
            <a:off x="-1454834" y="-2871589"/>
            <a:ext cx="10268712" cy="1700784"/>
          </a:xfrm>
        </p:spPr>
        <p:txBody>
          <a:bodyPr>
            <a:normAutofit/>
          </a:bodyPr>
          <a:lstStyle/>
          <a:p>
            <a:r>
              <a:rPr lang="en-US" dirty="0"/>
              <a:t>Who is Responsible #2</a:t>
            </a:r>
          </a:p>
        </p:txBody>
      </p:sp>
      <p:sp>
        <p:nvSpPr>
          <p:cNvPr id="4" name="Title 1">
            <a:extLst>
              <a:ext uri="{FF2B5EF4-FFF2-40B4-BE49-F238E27FC236}">
                <a16:creationId xmlns:a16="http://schemas.microsoft.com/office/drawing/2014/main" id="{2AE2BAE7-C2FD-70C4-2087-95626CCAD170}"/>
              </a:ext>
            </a:extLst>
          </p:cNvPr>
          <p:cNvSpPr txBox="1">
            <a:spLocks/>
          </p:cNvSpPr>
          <p:nvPr/>
        </p:nvSpPr>
        <p:spPr>
          <a:xfrm>
            <a:off x="961644" y="282102"/>
            <a:ext cx="10268712" cy="17007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a:lstStyle>
          <a:p>
            <a:r>
              <a:rPr lang="en-US" dirty="0"/>
              <a:t>Who is Responsible</a:t>
            </a:r>
          </a:p>
        </p:txBody>
      </p:sp>
      <p:sp>
        <p:nvSpPr>
          <p:cNvPr id="3" name="Content Placeholder 2">
            <a:extLst>
              <a:ext uri="{FF2B5EF4-FFF2-40B4-BE49-F238E27FC236}">
                <a16:creationId xmlns:a16="http://schemas.microsoft.com/office/drawing/2014/main" id="{12D165B5-568B-9C74-721D-CBBEC195DAD9}"/>
              </a:ext>
            </a:extLst>
          </p:cNvPr>
          <p:cNvSpPr>
            <a:spLocks noGrp="1"/>
          </p:cNvSpPr>
          <p:nvPr>
            <p:ph idx="1"/>
          </p:nvPr>
        </p:nvSpPr>
        <p:spPr>
          <a:xfrm>
            <a:off x="960120" y="2784143"/>
            <a:ext cx="5782586" cy="3433031"/>
          </a:xfrm>
        </p:spPr>
        <p:txBody>
          <a:bodyPr vert="horz" lIns="91440" tIns="45720" rIns="91440" bIns="45720" rtlCol="0" anchor="t">
            <a:normAutofit/>
          </a:bodyPr>
          <a:lstStyle/>
          <a:p>
            <a:pPr algn="ctr"/>
            <a:r>
              <a:rPr lang="en-US" sz="3600" b="1" dirty="0"/>
              <a:t>Policies</a:t>
            </a:r>
          </a:p>
        </p:txBody>
      </p:sp>
      <p:pic>
        <p:nvPicPr>
          <p:cNvPr id="15" name="Graphic 14">
            <a:extLst>
              <a:ext uri="{FF2B5EF4-FFF2-40B4-BE49-F238E27FC236}">
                <a16:creationId xmlns:a16="http://schemas.microsoft.com/office/drawing/2014/main" id="{338B2720-EE7A-D97D-24E3-420B3ACDC4D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175" y="2852382"/>
            <a:ext cx="3364792" cy="3364792"/>
          </a:xfrm>
          <a:prstGeom prst="rect">
            <a:avLst/>
          </a:prstGeom>
        </p:spPr>
      </p:pic>
    </p:spTree>
    <p:extLst>
      <p:ext uri="{BB962C8B-B14F-4D97-AF65-F5344CB8AC3E}">
        <p14:creationId xmlns:p14="http://schemas.microsoft.com/office/powerpoint/2010/main" val="410005375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58FB36D-73B3-45EF-8CD4-221CCC8BE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D7835D7-DF12-420F-843A-1C5083D2B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79EC7-0777-5A0C-00D5-9EF3FE4CC1CC}"/>
              </a:ext>
              <a:ext uri="{C183D7F6-B498-43B3-948B-1728B52AA6E4}">
                <adec:decorative xmlns:adec="http://schemas.microsoft.com/office/drawing/2017/decorative" val="1"/>
              </a:ext>
            </a:extLst>
          </p:cNvPr>
          <p:cNvSpPr>
            <a:spLocks noGrp="1"/>
          </p:cNvSpPr>
          <p:nvPr>
            <p:ph type="title"/>
          </p:nvPr>
        </p:nvSpPr>
        <p:spPr>
          <a:xfrm>
            <a:off x="-3904605" y="-3295452"/>
            <a:ext cx="10268712" cy="1700784"/>
          </a:xfrm>
        </p:spPr>
        <p:txBody>
          <a:bodyPr>
            <a:normAutofit/>
          </a:bodyPr>
          <a:lstStyle/>
          <a:p>
            <a:r>
              <a:rPr lang="en-US" dirty="0"/>
              <a:t>Who is Responsible #3</a:t>
            </a:r>
          </a:p>
        </p:txBody>
      </p:sp>
      <p:sp>
        <p:nvSpPr>
          <p:cNvPr id="4" name="Title 1">
            <a:extLst>
              <a:ext uri="{FF2B5EF4-FFF2-40B4-BE49-F238E27FC236}">
                <a16:creationId xmlns:a16="http://schemas.microsoft.com/office/drawing/2014/main" id="{D9FDD0AD-72E9-9A81-EB55-E62031C1131F}"/>
              </a:ext>
            </a:extLst>
          </p:cNvPr>
          <p:cNvSpPr txBox="1">
            <a:spLocks/>
          </p:cNvSpPr>
          <p:nvPr/>
        </p:nvSpPr>
        <p:spPr>
          <a:xfrm>
            <a:off x="961644" y="442533"/>
            <a:ext cx="10268712" cy="17007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a:lstStyle>
          <a:p>
            <a:r>
              <a:rPr lang="en-US" dirty="0"/>
              <a:t>Who is Responsible</a:t>
            </a:r>
          </a:p>
        </p:txBody>
      </p:sp>
      <p:sp>
        <p:nvSpPr>
          <p:cNvPr id="3" name="Content Placeholder 2">
            <a:extLst>
              <a:ext uri="{FF2B5EF4-FFF2-40B4-BE49-F238E27FC236}">
                <a16:creationId xmlns:a16="http://schemas.microsoft.com/office/drawing/2014/main" id="{12D165B5-568B-9C74-721D-CBBEC195DAD9}"/>
              </a:ext>
            </a:extLst>
          </p:cNvPr>
          <p:cNvSpPr>
            <a:spLocks noGrp="1"/>
          </p:cNvSpPr>
          <p:nvPr>
            <p:ph idx="1"/>
          </p:nvPr>
        </p:nvSpPr>
        <p:spPr>
          <a:xfrm>
            <a:off x="960120" y="2784143"/>
            <a:ext cx="5782586" cy="3433031"/>
          </a:xfrm>
        </p:spPr>
        <p:txBody>
          <a:bodyPr vert="horz" lIns="91440" tIns="45720" rIns="91440" bIns="45720" rtlCol="0" anchor="t">
            <a:normAutofit/>
          </a:bodyPr>
          <a:lstStyle/>
          <a:p>
            <a:pPr algn="ctr"/>
            <a:r>
              <a:rPr lang="en-US" sz="3600" b="1" dirty="0"/>
              <a:t>Procedures</a:t>
            </a:r>
          </a:p>
        </p:txBody>
      </p:sp>
      <p:pic>
        <p:nvPicPr>
          <p:cNvPr id="15" name="Graphic 14">
            <a:extLst>
              <a:ext uri="{FF2B5EF4-FFF2-40B4-BE49-F238E27FC236}">
                <a16:creationId xmlns:a16="http://schemas.microsoft.com/office/drawing/2014/main" id="{338B2720-EE7A-D97D-24E3-420B3ACDC4D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175" y="2852382"/>
            <a:ext cx="3364792" cy="3364792"/>
          </a:xfrm>
          <a:prstGeom prst="rect">
            <a:avLst/>
          </a:prstGeom>
        </p:spPr>
      </p:pic>
    </p:spTree>
    <p:extLst>
      <p:ext uri="{BB962C8B-B14F-4D97-AF65-F5344CB8AC3E}">
        <p14:creationId xmlns:p14="http://schemas.microsoft.com/office/powerpoint/2010/main" val="2991784547"/>
      </p:ext>
    </p:extLst>
  </p:cSld>
  <p:clrMapOvr>
    <a:overrideClrMapping bg1="lt1" tx1="dk1" bg2="lt2" tx2="dk2" accent1="accent1" accent2="accent2" accent3="accent3" accent4="accent4" accent5="accent5" accent6="accent6" hlink="hlink" folHlink="folHlink"/>
  </p:clrMapOvr>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JuxtaposeVTI">
  <a:themeElements>
    <a:clrScheme name="AnalogousFromLightSeed_2SEEDS">
      <a:dk1>
        <a:srgbClr val="000000"/>
      </a:dk1>
      <a:lt1>
        <a:srgbClr val="FFFFFF"/>
      </a:lt1>
      <a:dk2>
        <a:srgbClr val="41242B"/>
      </a:dk2>
      <a:lt2>
        <a:srgbClr val="E2E8E7"/>
      </a:lt2>
      <a:accent1>
        <a:srgbClr val="E94F72"/>
      </a:accent1>
      <a:accent2>
        <a:srgbClr val="ED6FC0"/>
      </a:accent2>
      <a:accent3>
        <a:srgbClr val="ED886F"/>
      </a:accent3>
      <a:accent4>
        <a:srgbClr val="B4A43D"/>
      </a:accent4>
      <a:accent5>
        <a:srgbClr val="92AC51"/>
      </a:accent5>
      <a:accent6>
        <a:srgbClr val="60B63B"/>
      </a:accent6>
      <a:hlink>
        <a:srgbClr val="568E82"/>
      </a:hlink>
      <a:folHlink>
        <a:srgbClr val="7F7F7F"/>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3.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EF87798F71BB4990F05A59C20D10FA" ma:contentTypeVersion="11" ma:contentTypeDescription="Create a new document." ma:contentTypeScope="" ma:versionID="3e60d4d317ab01359cce9e365affd371">
  <xsd:schema xmlns:xsd="http://www.w3.org/2001/XMLSchema" xmlns:xs="http://www.w3.org/2001/XMLSchema" xmlns:p="http://schemas.microsoft.com/office/2006/metadata/properties" xmlns:ns3="55bc3a76-4ffa-4ae8-9bdf-bca8a247d116" xmlns:ns4="c988c290-2ff8-427c-8bb1-e98cfcb76c03" targetNamespace="http://schemas.microsoft.com/office/2006/metadata/properties" ma:root="true" ma:fieldsID="acaaf8f5c08e656491575fc59b80aa43" ns3:_="" ns4:_="">
    <xsd:import namespace="55bc3a76-4ffa-4ae8-9bdf-bca8a247d116"/>
    <xsd:import namespace="c988c290-2ff8-427c-8bb1-e98cfcb76c0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bc3a76-4ffa-4ae8-9bdf-bca8a247d1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88c290-2ff8-427c-8bb1-e98cfcb76c0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A2C062-C986-4196-8A8D-BB48CAFE6C84}">
  <ds:schemaRefs>
    <ds:schemaRef ds:uri="http://schemas.microsoft.com/sharepoint/v3/contenttype/forms"/>
  </ds:schemaRefs>
</ds:datastoreItem>
</file>

<file path=customXml/itemProps2.xml><?xml version="1.0" encoding="utf-8"?>
<ds:datastoreItem xmlns:ds="http://schemas.openxmlformats.org/officeDocument/2006/customXml" ds:itemID="{3EDA42DC-2C4B-463A-A8E4-B69916AB2B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bc3a76-4ffa-4ae8-9bdf-bca8a247d116"/>
    <ds:schemaRef ds:uri="c988c290-2ff8-427c-8bb1-e98cfcb76c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C4B504-FE26-4FFC-A638-32E82B4655BE}">
  <ds:schemaRefs>
    <ds:schemaRef ds:uri="http://purl.org/dc/terms/"/>
    <ds:schemaRef ds:uri="c988c290-2ff8-427c-8bb1-e98cfcb76c03"/>
    <ds:schemaRef ds:uri="http://schemas.microsoft.com/office/2006/metadata/properties"/>
    <ds:schemaRef ds:uri="http://purl.org/dc/dcmitype/"/>
    <ds:schemaRef ds:uri="http://www.w3.org/XML/1998/namespace"/>
    <ds:schemaRef ds:uri="http://schemas.microsoft.com/office/2006/documentManagement/types"/>
    <ds:schemaRef ds:uri="55bc3a76-4ffa-4ae8-9bdf-bca8a247d116"/>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7061</TotalTime>
  <Words>1275</Words>
  <Application>Microsoft Office PowerPoint</Application>
  <PresentationFormat>Widescreen</PresentationFormat>
  <Paragraphs>122</Paragraphs>
  <Slides>14</Slides>
  <Notes>14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Arial</vt:lpstr>
      <vt:lpstr>Calibri</vt:lpstr>
      <vt:lpstr>Calibri Light</vt:lpstr>
      <vt:lpstr>Franklin Gothic Demi Cond</vt:lpstr>
      <vt:lpstr>Franklin Gothic Medium</vt:lpstr>
      <vt:lpstr>Impact</vt:lpstr>
      <vt:lpstr>Wingdings</vt:lpstr>
      <vt:lpstr>office theme</vt:lpstr>
      <vt:lpstr>JuxtaposeVTI</vt:lpstr>
      <vt:lpstr>Main Event</vt:lpstr>
      <vt:lpstr>Mental Health Program Plan </vt:lpstr>
      <vt:lpstr>Required BUT significant overlap with EOP</vt:lpstr>
      <vt:lpstr>What is the EOP?</vt:lpstr>
      <vt:lpstr>Essential EOP Components</vt:lpstr>
      <vt:lpstr>Claire Davis Act</vt:lpstr>
      <vt:lpstr>EOP Resources</vt:lpstr>
      <vt:lpstr>Who is Responsible</vt:lpstr>
      <vt:lpstr>Who is Responsible #2</vt:lpstr>
      <vt:lpstr>Who is Responsible #3</vt:lpstr>
      <vt:lpstr>Who is Responsible #4</vt:lpstr>
      <vt:lpstr>Who is Responsible #5</vt:lpstr>
      <vt:lpstr>Who is involved</vt:lpstr>
      <vt:lpstr>Tools of the trade</vt:lpstr>
      <vt:lpstr>Reflections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Basch, Betsy</dc:creator>
  <cp:lastModifiedBy>Vigil, Raena</cp:lastModifiedBy>
  <cp:revision>121</cp:revision>
  <dcterms:created xsi:type="dcterms:W3CDTF">2022-06-20T18:00:18Z</dcterms:created>
  <dcterms:modified xsi:type="dcterms:W3CDTF">2023-07-06T17:14:57Z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0x01010015EF87798F71BB4990F05A59C20D10FA</vt:lpwstr>
  </property>
</Properties>
</file>