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5" r:id="rId2"/>
    <p:sldMasterId id="2147483648" r:id="rId3"/>
  </p:sldMasterIdLst>
  <p:notesMasterIdLst>
    <p:notesMasterId r:id="rId14"/>
  </p:notesMasterIdLst>
  <p:sldIdLst>
    <p:sldId id="257" r:id="rId4"/>
    <p:sldId id="258" r:id="rId5"/>
    <p:sldId id="259" r:id="rId6"/>
    <p:sldId id="260" r:id="rId7"/>
    <p:sldId id="264" r:id="rId8"/>
    <p:sldId id="261"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64B23-52A9-9F46-287F-FDEFC957A910}" v="5" dt="2022-07-12T21:14:20.703"/>
    <p1510:client id="{F86D2C5B-02B8-4CF8-AEB0-7F04C8440711}" v="317" dt="2022-06-20T20:12:10.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04" autoAdjust="0"/>
  </p:normalViewPr>
  <p:slideViewPr>
    <p:cSldViewPr snapToGrid="0">
      <p:cViewPr>
        <p:scale>
          <a:sx n="48" d="100"/>
          <a:sy n="48" d="100"/>
        </p:scale>
        <p:origin x="1854"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ch, Betsy" userId="S::basch_b@cde.state.co.us::2db3f927-bb5d-43b2-a53d-623f816604f6" providerId="AD" clId="Web-{F86D2C5B-02B8-4CF8-AEB0-7F04C8440711}"/>
    <pc:docChg chg="addSld delSld modSld sldOrd addMainMaster modMainMaster">
      <pc:chgData name="Basch, Betsy" userId="S::basch_b@cde.state.co.us::2db3f927-bb5d-43b2-a53d-623f816604f6" providerId="AD" clId="Web-{F86D2C5B-02B8-4CF8-AEB0-7F04C8440711}" dt="2022-06-20T20:12:10.719" v="309" actId="20577"/>
      <pc:docMkLst>
        <pc:docMk/>
      </pc:docMkLst>
      <pc:sldChg chg="del">
        <pc:chgData name="Basch, Betsy" userId="S::basch_b@cde.state.co.us::2db3f927-bb5d-43b2-a53d-623f816604f6" providerId="AD" clId="Web-{F86D2C5B-02B8-4CF8-AEB0-7F04C8440711}" dt="2022-06-20T19:18:54.351" v="24"/>
        <pc:sldMkLst>
          <pc:docMk/>
          <pc:sldMk cId="109857222" sldId="256"/>
        </pc:sldMkLst>
      </pc:sldChg>
      <pc:sldChg chg="modSp add ord">
        <pc:chgData name="Basch, Betsy" userId="S::basch_b@cde.state.co.us::2db3f927-bb5d-43b2-a53d-623f816604f6" providerId="AD" clId="Web-{F86D2C5B-02B8-4CF8-AEB0-7F04C8440711}" dt="2022-06-20T19:18:04.631" v="18" actId="20577"/>
        <pc:sldMkLst>
          <pc:docMk/>
          <pc:sldMk cId="675506817" sldId="257"/>
        </pc:sldMkLst>
        <pc:spChg chg="mod">
          <ac:chgData name="Basch, Betsy" userId="S::basch_b@cde.state.co.us::2db3f927-bb5d-43b2-a53d-623f816604f6" providerId="AD" clId="Web-{F86D2C5B-02B8-4CF8-AEB0-7F04C8440711}" dt="2022-06-20T19:18:04.631" v="18" actId="20577"/>
          <ac:spMkLst>
            <pc:docMk/>
            <pc:sldMk cId="675506817" sldId="257"/>
            <ac:spMk id="3" creationId="{00000000-0000-0000-0000-000000000000}"/>
          </ac:spMkLst>
        </pc:spChg>
      </pc:sldChg>
      <pc:sldChg chg="add del">
        <pc:chgData name="Basch, Betsy" userId="S::basch_b@cde.state.co.us::2db3f927-bb5d-43b2-a53d-623f816604f6" providerId="AD" clId="Web-{F86D2C5B-02B8-4CF8-AEB0-7F04C8440711}" dt="2022-06-20T19:18:19.647" v="20"/>
        <pc:sldMkLst>
          <pc:docMk/>
          <pc:sldMk cId="618244460" sldId="258"/>
        </pc:sldMkLst>
      </pc:sldChg>
      <pc:sldChg chg="add ord">
        <pc:chgData name="Basch, Betsy" userId="S::basch_b@cde.state.co.us::2db3f927-bb5d-43b2-a53d-623f816604f6" providerId="AD" clId="Web-{F86D2C5B-02B8-4CF8-AEB0-7F04C8440711}" dt="2022-06-20T19:18:29.303" v="22"/>
        <pc:sldMkLst>
          <pc:docMk/>
          <pc:sldMk cId="1275660072" sldId="258"/>
        </pc:sldMkLst>
      </pc:sldChg>
      <pc:sldChg chg="addSp modSp add mod setBg">
        <pc:chgData name="Basch, Betsy" userId="S::basch_b@cde.state.co.us::2db3f927-bb5d-43b2-a53d-623f816604f6" providerId="AD" clId="Web-{F86D2C5B-02B8-4CF8-AEB0-7F04C8440711}" dt="2022-06-20T19:58:28.416" v="259" actId="14100"/>
        <pc:sldMkLst>
          <pc:docMk/>
          <pc:sldMk cId="3698308404" sldId="259"/>
        </pc:sldMkLst>
        <pc:spChg chg="mod">
          <ac:chgData name="Basch, Betsy" userId="S::basch_b@cde.state.co.us::2db3f927-bb5d-43b2-a53d-623f816604f6" providerId="AD" clId="Web-{F86D2C5B-02B8-4CF8-AEB0-7F04C8440711}" dt="2022-06-20T19:57:59.431" v="257"/>
          <ac:spMkLst>
            <pc:docMk/>
            <pc:sldMk cId="3698308404" sldId="259"/>
            <ac:spMk id="2" creationId="{80979EC7-0777-5A0C-00D5-9EF3FE4CC1CC}"/>
          </ac:spMkLst>
        </pc:spChg>
        <pc:spChg chg="mod">
          <ac:chgData name="Basch, Betsy" userId="S::basch_b@cde.state.co.us::2db3f927-bb5d-43b2-a53d-623f816604f6" providerId="AD" clId="Web-{F86D2C5B-02B8-4CF8-AEB0-7F04C8440711}" dt="2022-06-20T19:58:28.416" v="259" actId="14100"/>
          <ac:spMkLst>
            <pc:docMk/>
            <pc:sldMk cId="3698308404" sldId="259"/>
            <ac:spMk id="3" creationId="{12D165B5-568B-9C74-721D-CBBEC195DAD9}"/>
          </ac:spMkLst>
        </pc:spChg>
        <pc:spChg chg="add mod">
          <ac:chgData name="Basch, Betsy" userId="S::basch_b@cde.state.co.us::2db3f927-bb5d-43b2-a53d-623f816604f6" providerId="AD" clId="Web-{F86D2C5B-02B8-4CF8-AEB0-7F04C8440711}" dt="2022-06-20T19:57:59.431" v="257"/>
          <ac:spMkLst>
            <pc:docMk/>
            <pc:sldMk cId="3698308404" sldId="259"/>
            <ac:spMk id="5" creationId="{CA75A167-0637-8586-44FB-6DCBF174EFFF}"/>
          </ac:spMkLst>
        </pc:spChg>
        <pc:spChg chg="add">
          <ac:chgData name="Basch, Betsy" userId="S::basch_b@cde.state.co.us::2db3f927-bb5d-43b2-a53d-623f816604f6" providerId="AD" clId="Web-{F86D2C5B-02B8-4CF8-AEB0-7F04C8440711}" dt="2022-06-20T19:57:59.431" v="257"/>
          <ac:spMkLst>
            <pc:docMk/>
            <pc:sldMk cId="3698308404" sldId="259"/>
            <ac:spMk id="10" creationId="{EB6D1D7F-141C-4D8E-BFBA-D95B68E16385}"/>
          </ac:spMkLst>
        </pc:spChg>
        <pc:spChg chg="add">
          <ac:chgData name="Basch, Betsy" userId="S::basch_b@cde.state.co.us::2db3f927-bb5d-43b2-a53d-623f816604f6" providerId="AD" clId="Web-{F86D2C5B-02B8-4CF8-AEB0-7F04C8440711}" dt="2022-06-20T19:57:59.431" v="257"/>
          <ac:spMkLst>
            <pc:docMk/>
            <pc:sldMk cId="3698308404" sldId="259"/>
            <ac:spMk id="12" creationId="{B7B54865-0417-4422-B63B-3E74C04CD741}"/>
          </ac:spMkLst>
        </pc:spChg>
        <pc:spChg chg="add">
          <ac:chgData name="Basch, Betsy" userId="S::basch_b@cde.state.co.us::2db3f927-bb5d-43b2-a53d-623f816604f6" providerId="AD" clId="Web-{F86D2C5B-02B8-4CF8-AEB0-7F04C8440711}" dt="2022-06-20T19:57:59.431" v="257"/>
          <ac:spMkLst>
            <pc:docMk/>
            <pc:sldMk cId="3698308404" sldId="259"/>
            <ac:spMk id="14" creationId="{4815D795-EBA0-4245-89F8-B459481683FB}"/>
          </ac:spMkLst>
        </pc:spChg>
        <pc:picChg chg="add mod ord">
          <ac:chgData name="Basch, Betsy" userId="S::basch_b@cde.state.co.us::2db3f927-bb5d-43b2-a53d-623f816604f6" providerId="AD" clId="Web-{F86D2C5B-02B8-4CF8-AEB0-7F04C8440711}" dt="2022-06-20T19:58:06.212" v="258" actId="1076"/>
          <ac:picMkLst>
            <pc:docMk/>
            <pc:sldMk cId="3698308404" sldId="259"/>
            <ac:picMk id="4" creationId="{FD9B3675-F0CC-9A41-9559-A957850C8B18}"/>
          </ac:picMkLst>
        </pc:picChg>
      </pc:sldChg>
      <pc:sldChg chg="addSp delSp modSp add mod ord replId setBg">
        <pc:chgData name="Basch, Betsy" userId="S::basch_b@cde.state.co.us::2db3f927-bb5d-43b2-a53d-623f816604f6" providerId="AD" clId="Web-{F86D2C5B-02B8-4CF8-AEB0-7F04C8440711}" dt="2022-06-20T19:58:43.432" v="260"/>
        <pc:sldMkLst>
          <pc:docMk/>
          <pc:sldMk cId="1930365801" sldId="260"/>
        </pc:sldMkLst>
        <pc:spChg chg="mod">
          <ac:chgData name="Basch, Betsy" userId="S::basch_b@cde.state.co.us::2db3f927-bb5d-43b2-a53d-623f816604f6" providerId="AD" clId="Web-{F86D2C5B-02B8-4CF8-AEB0-7F04C8440711}" dt="2022-06-20T19:58:43.432" v="260"/>
          <ac:spMkLst>
            <pc:docMk/>
            <pc:sldMk cId="1930365801" sldId="260"/>
            <ac:spMk id="2" creationId="{80979EC7-0777-5A0C-00D5-9EF3FE4CC1CC}"/>
          </ac:spMkLst>
        </pc:spChg>
        <pc:spChg chg="del mod">
          <ac:chgData name="Basch, Betsy" userId="S::basch_b@cde.state.co.us::2db3f927-bb5d-43b2-a53d-623f816604f6" providerId="AD" clId="Web-{F86D2C5B-02B8-4CF8-AEB0-7F04C8440711}" dt="2022-06-20T19:58:43.432" v="260"/>
          <ac:spMkLst>
            <pc:docMk/>
            <pc:sldMk cId="1930365801" sldId="260"/>
            <ac:spMk id="3" creationId="{12D165B5-568B-9C74-721D-CBBEC195DAD9}"/>
          </ac:spMkLst>
        </pc:spChg>
        <pc:spChg chg="add">
          <ac:chgData name="Basch, Betsy" userId="S::basch_b@cde.state.co.us::2db3f927-bb5d-43b2-a53d-623f816604f6" providerId="AD" clId="Web-{F86D2C5B-02B8-4CF8-AEB0-7F04C8440711}" dt="2022-06-20T19:58:43.432" v="260"/>
          <ac:spMkLst>
            <pc:docMk/>
            <pc:sldMk cId="1930365801" sldId="260"/>
            <ac:spMk id="9" creationId="{EB6D1D7F-141C-4D8E-BFBA-D95B68E16385}"/>
          </ac:spMkLst>
        </pc:spChg>
        <pc:spChg chg="add">
          <ac:chgData name="Basch, Betsy" userId="S::basch_b@cde.state.co.us::2db3f927-bb5d-43b2-a53d-623f816604f6" providerId="AD" clId="Web-{F86D2C5B-02B8-4CF8-AEB0-7F04C8440711}" dt="2022-06-20T19:58:43.432" v="260"/>
          <ac:spMkLst>
            <pc:docMk/>
            <pc:sldMk cId="1930365801" sldId="260"/>
            <ac:spMk id="11" creationId="{558DA214-7FDA-4C9D-A7CF-9AD725E290E1}"/>
          </ac:spMkLst>
        </pc:spChg>
        <pc:graphicFrameChg chg="add">
          <ac:chgData name="Basch, Betsy" userId="S::basch_b@cde.state.co.us::2db3f927-bb5d-43b2-a53d-623f816604f6" providerId="AD" clId="Web-{F86D2C5B-02B8-4CF8-AEB0-7F04C8440711}" dt="2022-06-20T19:58:43.432" v="260"/>
          <ac:graphicFrameMkLst>
            <pc:docMk/>
            <pc:sldMk cId="1930365801" sldId="260"/>
            <ac:graphicFrameMk id="5" creationId="{705C5463-34F9-B0A5-AB25-C24B288A30F0}"/>
          </ac:graphicFrameMkLst>
        </pc:graphicFrameChg>
      </pc:sldChg>
      <pc:sldChg chg="add">
        <pc:chgData name="Basch, Betsy" userId="S::basch_b@cde.state.co.us::2db3f927-bb5d-43b2-a53d-623f816604f6" providerId="AD" clId="Web-{F86D2C5B-02B8-4CF8-AEB0-7F04C8440711}" dt="2022-06-20T19:25:16.249" v="101"/>
        <pc:sldMkLst>
          <pc:docMk/>
          <pc:sldMk cId="2055313285" sldId="261"/>
        </pc:sldMkLst>
      </pc:sldChg>
      <pc:sldChg chg="addSp delSp modSp add mod replId setBg setClrOvrMap">
        <pc:chgData name="Basch, Betsy" userId="S::basch_b@cde.state.co.us::2db3f927-bb5d-43b2-a53d-623f816604f6" providerId="AD" clId="Web-{F86D2C5B-02B8-4CF8-AEB0-7F04C8440711}" dt="2022-06-20T19:59:01.901" v="261"/>
        <pc:sldMkLst>
          <pc:docMk/>
          <pc:sldMk cId="1425671033" sldId="262"/>
        </pc:sldMkLst>
        <pc:spChg chg="mod">
          <ac:chgData name="Basch, Betsy" userId="S::basch_b@cde.state.co.us::2db3f927-bb5d-43b2-a53d-623f816604f6" providerId="AD" clId="Web-{F86D2C5B-02B8-4CF8-AEB0-7F04C8440711}" dt="2022-06-20T19:59:01.901" v="261"/>
          <ac:spMkLst>
            <pc:docMk/>
            <pc:sldMk cId="1425671033" sldId="262"/>
            <ac:spMk id="2" creationId="{80979EC7-0777-5A0C-00D5-9EF3FE4CC1CC}"/>
          </ac:spMkLst>
        </pc:spChg>
        <pc:spChg chg="del mod">
          <ac:chgData name="Basch, Betsy" userId="S::basch_b@cde.state.co.us::2db3f927-bb5d-43b2-a53d-623f816604f6" providerId="AD" clId="Web-{F86D2C5B-02B8-4CF8-AEB0-7F04C8440711}" dt="2022-06-20T19:59:01.901" v="261"/>
          <ac:spMkLst>
            <pc:docMk/>
            <pc:sldMk cId="1425671033" sldId="262"/>
            <ac:spMk id="3" creationId="{12D165B5-568B-9C74-721D-CBBEC195DAD9}"/>
          </ac:spMkLst>
        </pc:spChg>
        <pc:spChg chg="add">
          <ac:chgData name="Basch, Betsy" userId="S::basch_b@cde.state.co.us::2db3f927-bb5d-43b2-a53d-623f816604f6" providerId="AD" clId="Web-{F86D2C5B-02B8-4CF8-AEB0-7F04C8440711}" dt="2022-06-20T19:59:01.901" v="261"/>
          <ac:spMkLst>
            <pc:docMk/>
            <pc:sldMk cId="1425671033" sldId="262"/>
            <ac:spMk id="9" creationId="{EB6D1D7F-141C-4D8E-BFBA-D95B68E16385}"/>
          </ac:spMkLst>
        </pc:spChg>
        <pc:spChg chg="add">
          <ac:chgData name="Basch, Betsy" userId="S::basch_b@cde.state.co.us::2db3f927-bb5d-43b2-a53d-623f816604f6" providerId="AD" clId="Web-{F86D2C5B-02B8-4CF8-AEB0-7F04C8440711}" dt="2022-06-20T19:59:01.901" v="261"/>
          <ac:spMkLst>
            <pc:docMk/>
            <pc:sldMk cId="1425671033" sldId="262"/>
            <ac:spMk id="11" creationId="{558DA214-7FDA-4C9D-A7CF-9AD725E290E1}"/>
          </ac:spMkLst>
        </pc:spChg>
        <pc:graphicFrameChg chg="add">
          <ac:chgData name="Basch, Betsy" userId="S::basch_b@cde.state.co.us::2db3f927-bb5d-43b2-a53d-623f816604f6" providerId="AD" clId="Web-{F86D2C5B-02B8-4CF8-AEB0-7F04C8440711}" dt="2022-06-20T19:59:01.901" v="261"/>
          <ac:graphicFrameMkLst>
            <pc:docMk/>
            <pc:sldMk cId="1425671033" sldId="262"/>
            <ac:graphicFrameMk id="5" creationId="{DF32681B-DDE2-7EAB-C07E-36F0E0D2C140}"/>
          </ac:graphicFrameMkLst>
        </pc:graphicFrameChg>
      </pc:sldChg>
      <pc:sldChg chg="addSp delSp modSp add mod replId setBg setClrOvrMap">
        <pc:chgData name="Basch, Betsy" userId="S::basch_b@cde.state.co.us::2db3f927-bb5d-43b2-a53d-623f816604f6" providerId="AD" clId="Web-{F86D2C5B-02B8-4CF8-AEB0-7F04C8440711}" dt="2022-06-20T19:59:59.309" v="265"/>
        <pc:sldMkLst>
          <pc:docMk/>
          <pc:sldMk cId="807514011" sldId="263"/>
        </pc:sldMkLst>
        <pc:spChg chg="mod">
          <ac:chgData name="Basch, Betsy" userId="S::basch_b@cde.state.co.us::2db3f927-bb5d-43b2-a53d-623f816604f6" providerId="AD" clId="Web-{F86D2C5B-02B8-4CF8-AEB0-7F04C8440711}" dt="2022-06-20T19:59:59.309" v="265"/>
          <ac:spMkLst>
            <pc:docMk/>
            <pc:sldMk cId="807514011" sldId="263"/>
            <ac:spMk id="2" creationId="{80979EC7-0777-5A0C-00D5-9EF3FE4CC1CC}"/>
          </ac:spMkLst>
        </pc:spChg>
        <pc:spChg chg="mod">
          <ac:chgData name="Basch, Betsy" userId="S::basch_b@cde.state.co.us::2db3f927-bb5d-43b2-a53d-623f816604f6" providerId="AD" clId="Web-{F86D2C5B-02B8-4CF8-AEB0-7F04C8440711}" dt="2022-06-20T19:59:59.309" v="265"/>
          <ac:spMkLst>
            <pc:docMk/>
            <pc:sldMk cId="807514011" sldId="263"/>
            <ac:spMk id="3" creationId="{12D165B5-568B-9C74-721D-CBBEC195DAD9}"/>
          </ac:spMkLst>
        </pc:spChg>
        <pc:spChg chg="add del">
          <ac:chgData name="Basch, Betsy" userId="S::basch_b@cde.state.co.us::2db3f927-bb5d-43b2-a53d-623f816604f6" providerId="AD" clId="Web-{F86D2C5B-02B8-4CF8-AEB0-7F04C8440711}" dt="2022-06-20T19:59:59.309" v="265"/>
          <ac:spMkLst>
            <pc:docMk/>
            <pc:sldMk cId="807514011" sldId="263"/>
            <ac:spMk id="9" creationId="{EB6D1D7F-141C-4D8E-BFBA-D95B68E16385}"/>
          </ac:spMkLst>
        </pc:spChg>
        <pc:spChg chg="add del">
          <ac:chgData name="Basch, Betsy" userId="S::basch_b@cde.state.co.us::2db3f927-bb5d-43b2-a53d-623f816604f6" providerId="AD" clId="Web-{F86D2C5B-02B8-4CF8-AEB0-7F04C8440711}" dt="2022-06-20T19:59:59.309" v="265"/>
          <ac:spMkLst>
            <pc:docMk/>
            <pc:sldMk cId="807514011" sldId="263"/>
            <ac:spMk id="11" creationId="{725EFA61-F0F8-4F4A-B750-81EE924F1D78}"/>
          </ac:spMkLst>
        </pc:spChg>
        <pc:spChg chg="add del">
          <ac:chgData name="Basch, Betsy" userId="S::basch_b@cde.state.co.us::2db3f927-bb5d-43b2-a53d-623f816604f6" providerId="AD" clId="Web-{F86D2C5B-02B8-4CF8-AEB0-7F04C8440711}" dt="2022-06-20T19:59:59.293" v="264"/>
          <ac:spMkLst>
            <pc:docMk/>
            <pc:sldMk cId="807514011" sldId="263"/>
            <ac:spMk id="16" creationId="{EB6D1D7F-141C-4D8E-BFBA-D95B68E16385}"/>
          </ac:spMkLst>
        </pc:spChg>
        <pc:spChg chg="add del">
          <ac:chgData name="Basch, Betsy" userId="S::basch_b@cde.state.co.us::2db3f927-bb5d-43b2-a53d-623f816604f6" providerId="AD" clId="Web-{F86D2C5B-02B8-4CF8-AEB0-7F04C8440711}" dt="2022-06-20T19:59:59.293" v="264"/>
          <ac:spMkLst>
            <pc:docMk/>
            <pc:sldMk cId="807514011" sldId="263"/>
            <ac:spMk id="18" creationId="{558DA214-7FDA-4C9D-A7CF-9AD725E290E1}"/>
          </ac:spMkLst>
        </pc:spChg>
        <pc:spChg chg="add">
          <ac:chgData name="Basch, Betsy" userId="S::basch_b@cde.state.co.us::2db3f927-bb5d-43b2-a53d-623f816604f6" providerId="AD" clId="Web-{F86D2C5B-02B8-4CF8-AEB0-7F04C8440711}" dt="2022-06-20T19:59:59.309" v="265"/>
          <ac:spMkLst>
            <pc:docMk/>
            <pc:sldMk cId="807514011" sldId="263"/>
            <ac:spMk id="20" creationId="{EB6D1D7F-141C-4D8E-BFBA-D95B68E16385}"/>
          </ac:spMkLst>
        </pc:spChg>
        <pc:spChg chg="add">
          <ac:chgData name="Basch, Betsy" userId="S::basch_b@cde.state.co.us::2db3f927-bb5d-43b2-a53d-623f816604f6" providerId="AD" clId="Web-{F86D2C5B-02B8-4CF8-AEB0-7F04C8440711}" dt="2022-06-20T19:59:59.309" v="265"/>
          <ac:spMkLst>
            <pc:docMk/>
            <pc:sldMk cId="807514011" sldId="263"/>
            <ac:spMk id="21" creationId="{245B42B6-26F8-4E25-839B-FB38F13BEFFC}"/>
          </ac:spMkLst>
        </pc:spChg>
        <pc:picChg chg="add mod ord">
          <ac:chgData name="Basch, Betsy" userId="S::basch_b@cde.state.co.us::2db3f927-bb5d-43b2-a53d-623f816604f6" providerId="AD" clId="Web-{F86D2C5B-02B8-4CF8-AEB0-7F04C8440711}" dt="2022-06-20T19:59:59.309" v="265"/>
          <ac:picMkLst>
            <pc:docMk/>
            <pc:sldMk cId="807514011" sldId="263"/>
            <ac:picMk id="5" creationId="{1356F1E7-C47C-B202-DB8C-F8AA44B4316E}"/>
          </ac:picMkLst>
        </pc:picChg>
      </pc:sldChg>
      <pc:sldChg chg="addSp delSp modSp add replId">
        <pc:chgData name="Basch, Betsy" userId="S::basch_b@cde.state.co.us::2db3f927-bb5d-43b2-a53d-623f816604f6" providerId="AD" clId="Web-{F86D2C5B-02B8-4CF8-AEB0-7F04C8440711}" dt="2022-06-20T20:02:20.186" v="279"/>
        <pc:sldMkLst>
          <pc:docMk/>
          <pc:sldMk cId="957590060" sldId="264"/>
        </pc:sldMkLst>
        <pc:spChg chg="mod">
          <ac:chgData name="Basch, Betsy" userId="S::basch_b@cde.state.co.us::2db3f927-bb5d-43b2-a53d-623f816604f6" providerId="AD" clId="Web-{F86D2C5B-02B8-4CF8-AEB0-7F04C8440711}" dt="2022-06-20T19:50:00.108" v="195" actId="20577"/>
          <ac:spMkLst>
            <pc:docMk/>
            <pc:sldMk cId="957590060" sldId="264"/>
            <ac:spMk id="2" creationId="{80979EC7-0777-5A0C-00D5-9EF3FE4CC1CC}"/>
          </ac:spMkLst>
        </pc:spChg>
        <pc:spChg chg="del mod">
          <ac:chgData name="Basch, Betsy" userId="S::basch_b@cde.state.co.us::2db3f927-bb5d-43b2-a53d-623f816604f6" providerId="AD" clId="Web-{F86D2C5B-02B8-4CF8-AEB0-7F04C8440711}" dt="2022-06-20T19:50:34.750" v="197"/>
          <ac:spMkLst>
            <pc:docMk/>
            <pc:sldMk cId="957590060" sldId="264"/>
            <ac:spMk id="3" creationId="{12D165B5-568B-9C74-721D-CBBEC195DAD9}"/>
          </ac:spMkLst>
        </pc:spChg>
        <pc:spChg chg="add mod">
          <ac:chgData name="Basch, Betsy" userId="S::basch_b@cde.state.co.us::2db3f927-bb5d-43b2-a53d-623f816604f6" providerId="AD" clId="Web-{F86D2C5B-02B8-4CF8-AEB0-7F04C8440711}" dt="2022-06-20T19:50:34.750" v="199"/>
          <ac:spMkLst>
            <pc:docMk/>
            <pc:sldMk cId="957590060" sldId="264"/>
            <ac:spMk id="6" creationId="{6212960C-EF72-BA8A-D0E9-6271E38002A0}"/>
          </ac:spMkLst>
        </pc:spChg>
        <pc:graphicFrameChg chg="add mod ord modGraphic">
          <ac:chgData name="Basch, Betsy" userId="S::basch_b@cde.state.co.us::2db3f927-bb5d-43b2-a53d-623f816604f6" providerId="AD" clId="Web-{F86D2C5B-02B8-4CF8-AEB0-7F04C8440711}" dt="2022-06-20T20:02:20.186" v="279"/>
          <ac:graphicFrameMkLst>
            <pc:docMk/>
            <pc:sldMk cId="957590060" sldId="264"/>
            <ac:graphicFrameMk id="5" creationId="{56814892-0AF6-F6DB-BEB6-BA78A2844164}"/>
          </ac:graphicFrameMkLst>
        </pc:graphicFrameChg>
      </pc:sldChg>
      <pc:sldChg chg="addSp delSp modSp add ord replId">
        <pc:chgData name="Basch, Betsy" userId="S::basch_b@cde.state.co.us::2db3f927-bb5d-43b2-a53d-623f816604f6" providerId="AD" clId="Web-{F86D2C5B-02B8-4CF8-AEB0-7F04C8440711}" dt="2022-06-20T20:01:22.185" v="267"/>
        <pc:sldMkLst>
          <pc:docMk/>
          <pc:sldMk cId="2135930057" sldId="265"/>
        </pc:sldMkLst>
        <pc:spChg chg="add mod">
          <ac:chgData name="Basch, Betsy" userId="S::basch_b@cde.state.co.us::2db3f927-bb5d-43b2-a53d-623f816604f6" providerId="AD" clId="Web-{F86D2C5B-02B8-4CF8-AEB0-7F04C8440711}" dt="2022-06-20T19:53:44.144" v="216" actId="20577"/>
          <ac:spMkLst>
            <pc:docMk/>
            <pc:sldMk cId="2135930057" sldId="265"/>
            <ac:spMk id="7" creationId="{4295E443-7750-9402-E314-1AAEDD230DBE}"/>
          </ac:spMkLst>
        </pc:spChg>
        <pc:spChg chg="add del mod">
          <ac:chgData name="Basch, Betsy" userId="S::basch_b@cde.state.co.us::2db3f927-bb5d-43b2-a53d-623f816604f6" providerId="AD" clId="Web-{F86D2C5B-02B8-4CF8-AEB0-7F04C8440711}" dt="2022-06-20T19:54:16.051" v="224"/>
          <ac:spMkLst>
            <pc:docMk/>
            <pc:sldMk cId="2135930057" sldId="265"/>
            <ac:spMk id="9" creationId="{3393561F-AF3D-7E84-3014-16A53C29FFAD}"/>
          </ac:spMkLst>
        </pc:spChg>
        <pc:graphicFrameChg chg="add mod modGraphic">
          <ac:chgData name="Basch, Betsy" userId="S::basch_b@cde.state.co.us::2db3f927-bb5d-43b2-a53d-623f816604f6" providerId="AD" clId="Web-{F86D2C5B-02B8-4CF8-AEB0-7F04C8440711}" dt="2022-06-20T20:01:22.185" v="267"/>
          <ac:graphicFrameMkLst>
            <pc:docMk/>
            <pc:sldMk cId="2135930057" sldId="265"/>
            <ac:graphicFrameMk id="4" creationId="{A74E5998-A0BA-2C3E-8ECC-78A1B61D1117}"/>
          </ac:graphicFrameMkLst>
        </pc:graphicFrameChg>
        <pc:graphicFrameChg chg="del mod modGraphic">
          <ac:chgData name="Basch, Betsy" userId="S::basch_b@cde.state.co.us::2db3f927-bb5d-43b2-a53d-623f816604f6" providerId="AD" clId="Web-{F86D2C5B-02B8-4CF8-AEB0-7F04C8440711}" dt="2022-06-20T19:51:57.564" v="209"/>
          <ac:graphicFrameMkLst>
            <pc:docMk/>
            <pc:sldMk cId="2135930057" sldId="265"/>
            <ac:graphicFrameMk id="5" creationId="{56814892-0AF6-F6DB-BEB6-BA78A2844164}"/>
          </ac:graphicFrameMkLst>
        </pc:graphicFrameChg>
      </pc:sldChg>
      <pc:sldChg chg="modSp add">
        <pc:chgData name="Basch, Betsy" userId="S::basch_b@cde.state.co.us::2db3f927-bb5d-43b2-a53d-623f816604f6" providerId="AD" clId="Web-{F86D2C5B-02B8-4CF8-AEB0-7F04C8440711}" dt="2022-06-20T20:12:10.719" v="309" actId="20577"/>
        <pc:sldMkLst>
          <pc:docMk/>
          <pc:sldMk cId="4021189567" sldId="266"/>
        </pc:sldMkLst>
        <pc:spChg chg="mod">
          <ac:chgData name="Basch, Betsy" userId="S::basch_b@cde.state.co.us::2db3f927-bb5d-43b2-a53d-623f816604f6" providerId="AD" clId="Web-{F86D2C5B-02B8-4CF8-AEB0-7F04C8440711}" dt="2022-06-20T20:12:10.719" v="309" actId="20577"/>
          <ac:spMkLst>
            <pc:docMk/>
            <pc:sldMk cId="4021189567" sldId="266"/>
            <ac:spMk id="17" creationId="{35A52C31-9759-4727-8C34-0F148CE94F76}"/>
          </ac:spMkLst>
        </pc:spChg>
      </pc:sldChg>
      <pc:sldMasterChg chg="add addSldLayout">
        <pc:chgData name="Basch, Betsy" userId="S::basch_b@cde.state.co.us::2db3f927-bb5d-43b2-a53d-623f816604f6" providerId="AD" clId="Web-{F86D2C5B-02B8-4CF8-AEB0-7F04C8440711}" dt="2022-06-20T20:10:12.654" v="280"/>
        <pc:sldMasterMkLst>
          <pc:docMk/>
          <pc:sldMasterMk cId="0" sldId="2147483648"/>
        </pc:sldMasterMkLst>
        <pc:sldLayoutChg chg="add">
          <pc:chgData name="Basch, Betsy" userId="S::basch_b@cde.state.co.us::2db3f927-bb5d-43b2-a53d-623f816604f6" providerId="AD" clId="Web-{F86D2C5B-02B8-4CF8-AEB0-7F04C8440711}" dt="2022-06-20T20:10:12.654" v="280"/>
          <pc:sldLayoutMkLst>
            <pc:docMk/>
            <pc:sldMasterMk cId="0" sldId="2147483648"/>
            <pc:sldLayoutMk cId="0" sldId="2147483649"/>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0"/>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1"/>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2"/>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3"/>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4"/>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5"/>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6"/>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7"/>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8"/>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59"/>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0"/>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1"/>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3"/>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6"/>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7"/>
          </pc:sldLayoutMkLst>
        </pc:sldLayoutChg>
        <pc:sldLayoutChg chg="add">
          <pc:chgData name="Basch, Betsy" userId="S::basch_b@cde.state.co.us::2db3f927-bb5d-43b2-a53d-623f816604f6" providerId="AD" clId="Web-{F86D2C5B-02B8-4CF8-AEB0-7F04C8440711}" dt="2022-06-20T20:10:12.654" v="280"/>
          <pc:sldLayoutMkLst>
            <pc:docMk/>
            <pc:sldMasterMk cId="0" sldId="2147483648"/>
            <pc:sldLayoutMk cId="0" sldId="2147483668"/>
          </pc:sldLayoutMkLst>
        </pc:sldLayoutChg>
      </pc:sldMasterChg>
      <pc:sldMasterChg chg="add addSldLayout">
        <pc:chgData name="Basch, Betsy" userId="S::basch_b@cde.state.co.us::2db3f927-bb5d-43b2-a53d-623f816604f6" providerId="AD" clId="Web-{F86D2C5B-02B8-4CF8-AEB0-7F04C8440711}" dt="2022-06-20T19:17:47.755" v="0"/>
        <pc:sldMasterMkLst>
          <pc:docMk/>
          <pc:sldMasterMk cId="1597057119" sldId="2147483685"/>
        </pc:sldMasterMkLst>
        <pc:sldLayoutChg chg="add">
          <pc:chgData name="Basch, Betsy" userId="S::basch_b@cde.state.co.us::2db3f927-bb5d-43b2-a53d-623f816604f6" providerId="AD" clId="Web-{F86D2C5B-02B8-4CF8-AEB0-7F04C8440711}" dt="2022-06-20T19:17:47.755" v="0"/>
          <pc:sldLayoutMkLst>
            <pc:docMk/>
            <pc:sldMasterMk cId="1597057119" sldId="2147483685"/>
            <pc:sldLayoutMk cId="3626628684" sldId="2147483674"/>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602280111" sldId="2147483675"/>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3943545370" sldId="2147483676"/>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605412788" sldId="2147483677"/>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3616489799" sldId="2147483678"/>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3138928952" sldId="2147483679"/>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614154198" sldId="2147483680"/>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3303582379" sldId="2147483681"/>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76990188" sldId="2147483682"/>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1729458814" sldId="2147483683"/>
          </pc:sldLayoutMkLst>
        </pc:sldLayoutChg>
        <pc:sldLayoutChg chg="add">
          <pc:chgData name="Basch, Betsy" userId="S::basch_b@cde.state.co.us::2db3f927-bb5d-43b2-a53d-623f816604f6" providerId="AD" clId="Web-{F86D2C5B-02B8-4CF8-AEB0-7F04C8440711}" dt="2022-06-20T19:17:47.755" v="0"/>
          <pc:sldLayoutMkLst>
            <pc:docMk/>
            <pc:sldMasterMk cId="1597057119" sldId="2147483685"/>
            <pc:sldLayoutMk cId="3407765573" sldId="2147483684"/>
          </pc:sldLayoutMkLst>
        </pc:sldLayoutChg>
      </pc:sldMasterChg>
      <pc:sldMasterChg chg="replId modSldLayout">
        <pc:chgData name="Basch, Betsy" userId="S::basch_b@cde.state.co.us::2db3f927-bb5d-43b2-a53d-623f816604f6" providerId="AD" clId="Web-{F86D2C5B-02B8-4CF8-AEB0-7F04C8440711}" dt="2022-06-20T20:10:12.654" v="280"/>
        <pc:sldMasterMkLst>
          <pc:docMk/>
          <pc:sldMasterMk cId="2460954070" sldId="2147483686"/>
        </pc:sldMasterMkLst>
        <pc:sldLayoutChg chg="replId">
          <pc:chgData name="Basch, Betsy" userId="S::basch_b@cde.state.co.us::2db3f927-bb5d-43b2-a53d-623f816604f6" providerId="AD" clId="Web-{F86D2C5B-02B8-4CF8-AEB0-7F04C8440711}" dt="2022-06-20T20:10:12.654" v="280"/>
          <pc:sldLayoutMkLst>
            <pc:docMk/>
            <pc:sldMasterMk cId="2460954070" sldId="2147483686"/>
            <pc:sldLayoutMk cId="2385387890" sldId="2147483687"/>
          </pc:sldLayoutMkLst>
        </pc:sldLayoutChg>
        <pc:sldLayoutChg chg="replId">
          <pc:chgData name="Basch, Betsy" userId="S::basch_b@cde.state.co.us::2db3f927-bb5d-43b2-a53d-623f816604f6" providerId="AD" clId="Web-{F86D2C5B-02B8-4CF8-AEB0-7F04C8440711}" dt="2022-06-20T20:10:12.654" v="280"/>
          <pc:sldLayoutMkLst>
            <pc:docMk/>
            <pc:sldMasterMk cId="2460954070" sldId="2147483686"/>
            <pc:sldLayoutMk cId="3210312558" sldId="2147483688"/>
          </pc:sldLayoutMkLst>
        </pc:sldLayoutChg>
        <pc:sldLayoutChg chg="replId">
          <pc:chgData name="Basch, Betsy" userId="S::basch_b@cde.state.co.us::2db3f927-bb5d-43b2-a53d-623f816604f6" providerId="AD" clId="Web-{F86D2C5B-02B8-4CF8-AEB0-7F04C8440711}" dt="2022-06-20T20:10:12.654" v="280"/>
          <pc:sldLayoutMkLst>
            <pc:docMk/>
            <pc:sldMasterMk cId="2460954070" sldId="2147483686"/>
            <pc:sldLayoutMk cId="2591524520" sldId="2147483689"/>
          </pc:sldLayoutMkLst>
        </pc:sldLayoutChg>
        <pc:sldLayoutChg chg="replId">
          <pc:chgData name="Basch, Betsy" userId="S::basch_b@cde.state.co.us::2db3f927-bb5d-43b2-a53d-623f816604f6" providerId="AD" clId="Web-{F86D2C5B-02B8-4CF8-AEB0-7F04C8440711}" dt="2022-06-20T20:10:12.654" v="280"/>
          <pc:sldLayoutMkLst>
            <pc:docMk/>
            <pc:sldMasterMk cId="2460954070" sldId="2147483686"/>
            <pc:sldLayoutMk cId="3146388984" sldId="2147483690"/>
          </pc:sldLayoutMkLst>
        </pc:sldLayoutChg>
        <pc:sldLayoutChg chg="replId">
          <pc:chgData name="Basch, Betsy" userId="S::basch_b@cde.state.co.us::2db3f927-bb5d-43b2-a53d-623f816604f6" providerId="AD" clId="Web-{F86D2C5B-02B8-4CF8-AEB0-7F04C8440711}" dt="2022-06-20T20:10:12.654" v="280"/>
          <pc:sldLayoutMkLst>
            <pc:docMk/>
            <pc:sldMasterMk cId="2460954070" sldId="2147483686"/>
            <pc:sldLayoutMk cId="3171841454" sldId="2147483691"/>
          </pc:sldLayoutMkLst>
        </pc:sldLayoutChg>
      </pc:sldMasterChg>
    </pc:docChg>
  </pc:docChgLst>
  <pc:docChgLst>
    <pc:chgData name="Basch, Betsy" userId="S::basch_b@cde.state.co.us::2db3f927-bb5d-43b2-a53d-623f816604f6" providerId="AD" clId="Web-{1C664B23-52A9-9F46-287F-FDEFC957A910}"/>
    <pc:docChg chg="modSld">
      <pc:chgData name="Basch, Betsy" userId="S::basch_b@cde.state.co.us::2db3f927-bb5d-43b2-a53d-623f816604f6" providerId="AD" clId="Web-{1C664B23-52A9-9F46-287F-FDEFC957A910}" dt="2022-07-12T21:14:15.531" v="374"/>
      <pc:docMkLst>
        <pc:docMk/>
      </pc:docMkLst>
      <pc:sldChg chg="modNotes">
        <pc:chgData name="Basch, Betsy" userId="S::basch_b@cde.state.co.us::2db3f927-bb5d-43b2-a53d-623f816604f6" providerId="AD" clId="Web-{1C664B23-52A9-9F46-287F-FDEFC957A910}" dt="2022-07-12T20:54:00.139" v="0"/>
        <pc:sldMkLst>
          <pc:docMk/>
          <pc:sldMk cId="1275660072" sldId="258"/>
        </pc:sldMkLst>
      </pc:sldChg>
      <pc:sldChg chg="modNotes">
        <pc:chgData name="Basch, Betsy" userId="S::basch_b@cde.state.co.us::2db3f927-bb5d-43b2-a53d-623f816604f6" providerId="AD" clId="Web-{1C664B23-52A9-9F46-287F-FDEFC957A910}" dt="2022-07-12T20:56:20.422" v="55"/>
        <pc:sldMkLst>
          <pc:docMk/>
          <pc:sldMk cId="3698308404" sldId="259"/>
        </pc:sldMkLst>
      </pc:sldChg>
      <pc:sldChg chg="modNotes">
        <pc:chgData name="Basch, Betsy" userId="S::basch_b@cde.state.co.us::2db3f927-bb5d-43b2-a53d-623f816604f6" providerId="AD" clId="Web-{1C664B23-52A9-9F46-287F-FDEFC957A910}" dt="2022-07-12T21:06:38.353" v="135"/>
        <pc:sldMkLst>
          <pc:docMk/>
          <pc:sldMk cId="1930365801" sldId="260"/>
        </pc:sldMkLst>
      </pc:sldChg>
      <pc:sldChg chg="modNotes">
        <pc:chgData name="Basch, Betsy" userId="S::basch_b@cde.state.co.us::2db3f927-bb5d-43b2-a53d-623f816604f6" providerId="AD" clId="Web-{1C664B23-52A9-9F46-287F-FDEFC957A910}" dt="2022-07-12T21:07:32.416" v="166"/>
        <pc:sldMkLst>
          <pc:docMk/>
          <pc:sldMk cId="2055313285" sldId="261"/>
        </pc:sldMkLst>
      </pc:sldChg>
      <pc:sldChg chg="modNotes">
        <pc:chgData name="Basch, Betsy" userId="S::basch_b@cde.state.co.us::2db3f927-bb5d-43b2-a53d-623f816604f6" providerId="AD" clId="Web-{1C664B23-52A9-9F46-287F-FDEFC957A910}" dt="2022-07-12T21:11:49.169" v="266"/>
        <pc:sldMkLst>
          <pc:docMk/>
          <pc:sldMk cId="1425671033" sldId="262"/>
        </pc:sldMkLst>
      </pc:sldChg>
      <pc:sldChg chg="modNotes">
        <pc:chgData name="Basch, Betsy" userId="S::basch_b@cde.state.co.us::2db3f927-bb5d-43b2-a53d-623f816604f6" providerId="AD" clId="Web-{1C664B23-52A9-9F46-287F-FDEFC957A910}" dt="2022-07-12T21:13:34.671" v="352"/>
        <pc:sldMkLst>
          <pc:docMk/>
          <pc:sldMk cId="807514011" sldId="263"/>
        </pc:sldMkLst>
      </pc:sldChg>
      <pc:sldChg chg="modNotes">
        <pc:chgData name="Basch, Betsy" userId="S::basch_b@cde.state.co.us::2db3f927-bb5d-43b2-a53d-623f816604f6" providerId="AD" clId="Web-{1C664B23-52A9-9F46-287F-FDEFC957A910}" dt="2022-07-12T21:07:26.697" v="165"/>
        <pc:sldMkLst>
          <pc:docMk/>
          <pc:sldMk cId="957590060" sldId="264"/>
        </pc:sldMkLst>
      </pc:sldChg>
      <pc:sldChg chg="modNotes">
        <pc:chgData name="Basch, Betsy" userId="S::basch_b@cde.state.co.us::2db3f927-bb5d-43b2-a53d-623f816604f6" providerId="AD" clId="Web-{1C664B23-52A9-9F46-287F-FDEFC957A910}" dt="2022-07-12T21:14:15.531" v="374"/>
        <pc:sldMkLst>
          <pc:docMk/>
          <pc:sldMk cId="2135930057"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6B942-FBD2-455A-B48A-CFD23963933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1CC9244B-70BC-4183-86CB-86DB46A7B2A2}">
      <dgm:prSet/>
      <dgm:spPr/>
      <dgm:t>
        <a:bodyPr/>
        <a:lstStyle/>
        <a:p>
          <a:r>
            <a:rPr lang="en-US"/>
            <a:t>Crisis Services</a:t>
          </a:r>
        </a:p>
      </dgm:t>
    </dgm:pt>
    <dgm:pt modelId="{26AC83CC-ADFC-4863-87EA-C1DED82AE3D0}" type="parTrans" cxnId="{403E9640-8BDF-46DC-933A-C5BB95CE1133}">
      <dgm:prSet/>
      <dgm:spPr/>
      <dgm:t>
        <a:bodyPr/>
        <a:lstStyle/>
        <a:p>
          <a:endParaRPr lang="en-US"/>
        </a:p>
      </dgm:t>
    </dgm:pt>
    <dgm:pt modelId="{E099534C-EF49-47F7-8E41-AA5210D326BA}" type="sibTrans" cxnId="{403E9640-8BDF-46DC-933A-C5BB95CE1133}">
      <dgm:prSet/>
      <dgm:spPr/>
      <dgm:t>
        <a:bodyPr/>
        <a:lstStyle/>
        <a:p>
          <a:endParaRPr lang="en-US"/>
        </a:p>
      </dgm:t>
    </dgm:pt>
    <dgm:pt modelId="{E9250D17-3209-4F84-AF84-533209A1B4E9}">
      <dgm:prSet/>
      <dgm:spPr/>
      <dgm:t>
        <a:bodyPr/>
        <a:lstStyle/>
        <a:p>
          <a:r>
            <a:rPr lang="en-US"/>
            <a:t>Referral System</a:t>
          </a:r>
        </a:p>
      </dgm:t>
    </dgm:pt>
    <dgm:pt modelId="{331E6E8A-F18F-4D96-90BD-95A0110850D2}" type="parTrans" cxnId="{CA871009-E9C8-4EC2-A283-0A4BEB71EDC1}">
      <dgm:prSet/>
      <dgm:spPr/>
      <dgm:t>
        <a:bodyPr/>
        <a:lstStyle/>
        <a:p>
          <a:endParaRPr lang="en-US"/>
        </a:p>
      </dgm:t>
    </dgm:pt>
    <dgm:pt modelId="{532A913D-1339-4EB6-922E-E2E2DDE81C76}" type="sibTrans" cxnId="{CA871009-E9C8-4EC2-A283-0A4BEB71EDC1}">
      <dgm:prSet/>
      <dgm:spPr/>
      <dgm:t>
        <a:bodyPr/>
        <a:lstStyle/>
        <a:p>
          <a:endParaRPr lang="en-US"/>
        </a:p>
      </dgm:t>
    </dgm:pt>
    <dgm:pt modelId="{5B98ECAA-BDC2-41FF-8D62-DD0E6AD40FEA}">
      <dgm:prSet/>
      <dgm:spPr/>
      <dgm:t>
        <a:bodyPr/>
        <a:lstStyle/>
        <a:p>
          <a:r>
            <a:rPr lang="en-US"/>
            <a:t>Bullying Procedures</a:t>
          </a:r>
        </a:p>
      </dgm:t>
    </dgm:pt>
    <dgm:pt modelId="{F203FDA4-D261-4DD2-81A5-F56A39276959}" type="parTrans" cxnId="{260A7D1F-B0F5-4EE5-9918-C06DA570D14C}">
      <dgm:prSet/>
      <dgm:spPr/>
      <dgm:t>
        <a:bodyPr/>
        <a:lstStyle/>
        <a:p>
          <a:endParaRPr lang="en-US"/>
        </a:p>
      </dgm:t>
    </dgm:pt>
    <dgm:pt modelId="{99B7968C-6943-4C83-A50D-D06CF4FEFE27}" type="sibTrans" cxnId="{260A7D1F-B0F5-4EE5-9918-C06DA570D14C}">
      <dgm:prSet/>
      <dgm:spPr/>
      <dgm:t>
        <a:bodyPr/>
        <a:lstStyle/>
        <a:p>
          <a:endParaRPr lang="en-US"/>
        </a:p>
      </dgm:t>
    </dgm:pt>
    <dgm:pt modelId="{C3F0965C-4FB3-4F06-B011-4E3DA2D01C8F}">
      <dgm:prSet/>
      <dgm:spPr/>
      <dgm:t>
        <a:bodyPr/>
        <a:lstStyle/>
        <a:p>
          <a:r>
            <a:rPr lang="en-US"/>
            <a:t>EOP is a publicly facing document</a:t>
          </a:r>
        </a:p>
      </dgm:t>
    </dgm:pt>
    <dgm:pt modelId="{A2194DD2-AB1F-4C17-9C32-BFA52EB4B892}" type="parTrans" cxnId="{8EE09002-FF3C-4706-9952-AA19D7E222A5}">
      <dgm:prSet/>
      <dgm:spPr/>
      <dgm:t>
        <a:bodyPr/>
        <a:lstStyle/>
        <a:p>
          <a:endParaRPr lang="en-US"/>
        </a:p>
      </dgm:t>
    </dgm:pt>
    <dgm:pt modelId="{AE1D0942-407A-49DA-BFA3-894B29CBD8C7}" type="sibTrans" cxnId="{8EE09002-FF3C-4706-9952-AA19D7E222A5}">
      <dgm:prSet/>
      <dgm:spPr/>
      <dgm:t>
        <a:bodyPr/>
        <a:lstStyle/>
        <a:p>
          <a:endParaRPr lang="en-US"/>
        </a:p>
      </dgm:t>
    </dgm:pt>
    <dgm:pt modelId="{5F718DDB-298A-4B05-AAE4-A215B2BA0126}">
      <dgm:prSet/>
      <dgm:spPr/>
      <dgm:t>
        <a:bodyPr/>
        <a:lstStyle/>
        <a:p>
          <a:r>
            <a:rPr lang="en-US"/>
            <a:t>(Consent)</a:t>
          </a:r>
        </a:p>
      </dgm:t>
    </dgm:pt>
    <dgm:pt modelId="{5BD75857-C648-4643-ACF4-8DA1948B1E94}" type="parTrans" cxnId="{5BCB3145-32A0-450B-B052-11AE2464DCD9}">
      <dgm:prSet/>
      <dgm:spPr/>
      <dgm:t>
        <a:bodyPr/>
        <a:lstStyle/>
        <a:p>
          <a:endParaRPr lang="en-US"/>
        </a:p>
      </dgm:t>
    </dgm:pt>
    <dgm:pt modelId="{A474FC48-F90B-4E03-8620-CB6E877D6C65}" type="sibTrans" cxnId="{5BCB3145-32A0-450B-B052-11AE2464DCD9}">
      <dgm:prSet/>
      <dgm:spPr/>
      <dgm:t>
        <a:bodyPr/>
        <a:lstStyle/>
        <a:p>
          <a:endParaRPr lang="en-US"/>
        </a:p>
      </dgm:t>
    </dgm:pt>
    <dgm:pt modelId="{4FACC3F7-B415-4989-A040-6810CE23C265}" type="pres">
      <dgm:prSet presAssocID="{4EC6B942-FBD2-455A-B48A-CFD239639333}" presName="linear" presStyleCnt="0">
        <dgm:presLayoutVars>
          <dgm:animLvl val="lvl"/>
          <dgm:resizeHandles val="exact"/>
        </dgm:presLayoutVars>
      </dgm:prSet>
      <dgm:spPr/>
    </dgm:pt>
    <dgm:pt modelId="{9E6183FE-919B-402F-9231-7E040C8B67FD}" type="pres">
      <dgm:prSet presAssocID="{1CC9244B-70BC-4183-86CB-86DB46A7B2A2}" presName="parentText" presStyleLbl="node1" presStyleIdx="0" presStyleCnt="5">
        <dgm:presLayoutVars>
          <dgm:chMax val="0"/>
          <dgm:bulletEnabled val="1"/>
        </dgm:presLayoutVars>
      </dgm:prSet>
      <dgm:spPr/>
    </dgm:pt>
    <dgm:pt modelId="{96DFBB93-D9A2-4FCF-AA01-CC335EE4274F}" type="pres">
      <dgm:prSet presAssocID="{E099534C-EF49-47F7-8E41-AA5210D326BA}" presName="spacer" presStyleCnt="0"/>
      <dgm:spPr/>
    </dgm:pt>
    <dgm:pt modelId="{09EE48E4-B884-4E1D-9C01-765B440A0348}" type="pres">
      <dgm:prSet presAssocID="{E9250D17-3209-4F84-AF84-533209A1B4E9}" presName="parentText" presStyleLbl="node1" presStyleIdx="1" presStyleCnt="5">
        <dgm:presLayoutVars>
          <dgm:chMax val="0"/>
          <dgm:bulletEnabled val="1"/>
        </dgm:presLayoutVars>
      </dgm:prSet>
      <dgm:spPr/>
    </dgm:pt>
    <dgm:pt modelId="{BDB935A4-6163-475A-ABDE-608ADB6C82C0}" type="pres">
      <dgm:prSet presAssocID="{532A913D-1339-4EB6-922E-E2E2DDE81C76}" presName="spacer" presStyleCnt="0"/>
      <dgm:spPr/>
    </dgm:pt>
    <dgm:pt modelId="{77918D5E-2811-46F0-9BC0-8A9D4F8101A2}" type="pres">
      <dgm:prSet presAssocID="{5B98ECAA-BDC2-41FF-8D62-DD0E6AD40FEA}" presName="parentText" presStyleLbl="node1" presStyleIdx="2" presStyleCnt="5">
        <dgm:presLayoutVars>
          <dgm:chMax val="0"/>
          <dgm:bulletEnabled val="1"/>
        </dgm:presLayoutVars>
      </dgm:prSet>
      <dgm:spPr/>
    </dgm:pt>
    <dgm:pt modelId="{933DE7DE-0C0E-49E1-9150-D768291284BA}" type="pres">
      <dgm:prSet presAssocID="{99B7968C-6943-4C83-A50D-D06CF4FEFE27}" presName="spacer" presStyleCnt="0"/>
      <dgm:spPr/>
    </dgm:pt>
    <dgm:pt modelId="{3D9EB161-0362-4A44-AFEB-E0992D1B957A}" type="pres">
      <dgm:prSet presAssocID="{C3F0965C-4FB3-4F06-B011-4E3DA2D01C8F}" presName="parentText" presStyleLbl="node1" presStyleIdx="3" presStyleCnt="5">
        <dgm:presLayoutVars>
          <dgm:chMax val="0"/>
          <dgm:bulletEnabled val="1"/>
        </dgm:presLayoutVars>
      </dgm:prSet>
      <dgm:spPr/>
    </dgm:pt>
    <dgm:pt modelId="{AB5110F9-DF83-4704-943C-C56E0FEA857C}" type="pres">
      <dgm:prSet presAssocID="{AE1D0942-407A-49DA-BFA3-894B29CBD8C7}" presName="spacer" presStyleCnt="0"/>
      <dgm:spPr/>
    </dgm:pt>
    <dgm:pt modelId="{B06EC5D8-452A-4069-BFDE-97227E11EE88}" type="pres">
      <dgm:prSet presAssocID="{5F718DDB-298A-4B05-AAE4-A215B2BA0126}" presName="parentText" presStyleLbl="node1" presStyleIdx="4" presStyleCnt="5">
        <dgm:presLayoutVars>
          <dgm:chMax val="0"/>
          <dgm:bulletEnabled val="1"/>
        </dgm:presLayoutVars>
      </dgm:prSet>
      <dgm:spPr/>
    </dgm:pt>
  </dgm:ptLst>
  <dgm:cxnLst>
    <dgm:cxn modelId="{8EE09002-FF3C-4706-9952-AA19D7E222A5}" srcId="{4EC6B942-FBD2-455A-B48A-CFD239639333}" destId="{C3F0965C-4FB3-4F06-B011-4E3DA2D01C8F}" srcOrd="3" destOrd="0" parTransId="{A2194DD2-AB1F-4C17-9C32-BFA52EB4B892}" sibTransId="{AE1D0942-407A-49DA-BFA3-894B29CBD8C7}"/>
    <dgm:cxn modelId="{CA871009-E9C8-4EC2-A283-0A4BEB71EDC1}" srcId="{4EC6B942-FBD2-455A-B48A-CFD239639333}" destId="{E9250D17-3209-4F84-AF84-533209A1B4E9}" srcOrd="1" destOrd="0" parTransId="{331E6E8A-F18F-4D96-90BD-95A0110850D2}" sibTransId="{532A913D-1339-4EB6-922E-E2E2DDE81C76}"/>
    <dgm:cxn modelId="{260A7D1F-B0F5-4EE5-9918-C06DA570D14C}" srcId="{4EC6B942-FBD2-455A-B48A-CFD239639333}" destId="{5B98ECAA-BDC2-41FF-8D62-DD0E6AD40FEA}" srcOrd="2" destOrd="0" parTransId="{F203FDA4-D261-4DD2-81A5-F56A39276959}" sibTransId="{99B7968C-6943-4C83-A50D-D06CF4FEFE27}"/>
    <dgm:cxn modelId="{AFC5B437-783F-4EB0-884A-AB28B1EDA229}" type="presOf" srcId="{E9250D17-3209-4F84-AF84-533209A1B4E9}" destId="{09EE48E4-B884-4E1D-9C01-765B440A0348}" srcOrd="0" destOrd="0" presId="urn:microsoft.com/office/officeart/2005/8/layout/vList2"/>
    <dgm:cxn modelId="{403E9640-8BDF-46DC-933A-C5BB95CE1133}" srcId="{4EC6B942-FBD2-455A-B48A-CFD239639333}" destId="{1CC9244B-70BC-4183-86CB-86DB46A7B2A2}" srcOrd="0" destOrd="0" parTransId="{26AC83CC-ADFC-4863-87EA-C1DED82AE3D0}" sibTransId="{E099534C-EF49-47F7-8E41-AA5210D326BA}"/>
    <dgm:cxn modelId="{5BCB3145-32A0-450B-B052-11AE2464DCD9}" srcId="{4EC6B942-FBD2-455A-B48A-CFD239639333}" destId="{5F718DDB-298A-4B05-AAE4-A215B2BA0126}" srcOrd="4" destOrd="0" parTransId="{5BD75857-C648-4643-ACF4-8DA1948B1E94}" sibTransId="{A474FC48-F90B-4E03-8620-CB6E877D6C65}"/>
    <dgm:cxn modelId="{95B22570-287A-4064-9419-39185D529721}" type="presOf" srcId="{5B98ECAA-BDC2-41FF-8D62-DD0E6AD40FEA}" destId="{77918D5E-2811-46F0-9BC0-8A9D4F8101A2}" srcOrd="0" destOrd="0" presId="urn:microsoft.com/office/officeart/2005/8/layout/vList2"/>
    <dgm:cxn modelId="{C81E2DB3-2477-422F-B7E1-BC569A252BF9}" type="presOf" srcId="{5F718DDB-298A-4B05-AAE4-A215B2BA0126}" destId="{B06EC5D8-452A-4069-BFDE-97227E11EE88}" srcOrd="0" destOrd="0" presId="urn:microsoft.com/office/officeart/2005/8/layout/vList2"/>
    <dgm:cxn modelId="{9398EBB4-BDDA-4DB3-9DE6-FE35AB33795E}" type="presOf" srcId="{C3F0965C-4FB3-4F06-B011-4E3DA2D01C8F}" destId="{3D9EB161-0362-4A44-AFEB-E0992D1B957A}" srcOrd="0" destOrd="0" presId="urn:microsoft.com/office/officeart/2005/8/layout/vList2"/>
    <dgm:cxn modelId="{C5BC5FDC-C765-4DCF-BD55-B9E0EDD649D6}" type="presOf" srcId="{1CC9244B-70BC-4183-86CB-86DB46A7B2A2}" destId="{9E6183FE-919B-402F-9231-7E040C8B67FD}" srcOrd="0" destOrd="0" presId="urn:microsoft.com/office/officeart/2005/8/layout/vList2"/>
    <dgm:cxn modelId="{BA3247FB-6854-43AF-8C4E-2E76A0CB2CC8}" type="presOf" srcId="{4EC6B942-FBD2-455A-B48A-CFD239639333}" destId="{4FACC3F7-B415-4989-A040-6810CE23C265}" srcOrd="0" destOrd="0" presId="urn:microsoft.com/office/officeart/2005/8/layout/vList2"/>
    <dgm:cxn modelId="{119387F8-0C54-449D-87DC-C70DFCC9BD7F}" type="presParOf" srcId="{4FACC3F7-B415-4989-A040-6810CE23C265}" destId="{9E6183FE-919B-402F-9231-7E040C8B67FD}" srcOrd="0" destOrd="0" presId="urn:microsoft.com/office/officeart/2005/8/layout/vList2"/>
    <dgm:cxn modelId="{E6F29D9F-D227-4156-8ECD-653EE078620A}" type="presParOf" srcId="{4FACC3F7-B415-4989-A040-6810CE23C265}" destId="{96DFBB93-D9A2-4FCF-AA01-CC335EE4274F}" srcOrd="1" destOrd="0" presId="urn:microsoft.com/office/officeart/2005/8/layout/vList2"/>
    <dgm:cxn modelId="{F70DAFBC-8DC8-4973-86BF-729E37495788}" type="presParOf" srcId="{4FACC3F7-B415-4989-A040-6810CE23C265}" destId="{09EE48E4-B884-4E1D-9C01-765B440A0348}" srcOrd="2" destOrd="0" presId="urn:microsoft.com/office/officeart/2005/8/layout/vList2"/>
    <dgm:cxn modelId="{3A463248-0E55-48F9-BAA8-07663DC1F750}" type="presParOf" srcId="{4FACC3F7-B415-4989-A040-6810CE23C265}" destId="{BDB935A4-6163-475A-ABDE-608ADB6C82C0}" srcOrd="3" destOrd="0" presId="urn:microsoft.com/office/officeart/2005/8/layout/vList2"/>
    <dgm:cxn modelId="{B48F3AF1-1D45-4EB2-AE9E-A0D5B15945C6}" type="presParOf" srcId="{4FACC3F7-B415-4989-A040-6810CE23C265}" destId="{77918D5E-2811-46F0-9BC0-8A9D4F8101A2}" srcOrd="4" destOrd="0" presId="urn:microsoft.com/office/officeart/2005/8/layout/vList2"/>
    <dgm:cxn modelId="{8DD914BA-3A5F-49A6-B391-956A84763D5D}" type="presParOf" srcId="{4FACC3F7-B415-4989-A040-6810CE23C265}" destId="{933DE7DE-0C0E-49E1-9150-D768291284BA}" srcOrd="5" destOrd="0" presId="urn:microsoft.com/office/officeart/2005/8/layout/vList2"/>
    <dgm:cxn modelId="{93554373-E84C-4840-A440-8DD41962D4AB}" type="presParOf" srcId="{4FACC3F7-B415-4989-A040-6810CE23C265}" destId="{3D9EB161-0362-4A44-AFEB-E0992D1B957A}" srcOrd="6" destOrd="0" presId="urn:microsoft.com/office/officeart/2005/8/layout/vList2"/>
    <dgm:cxn modelId="{0CB7AF40-CE06-4DBD-B517-15D555200925}" type="presParOf" srcId="{4FACC3F7-B415-4989-A040-6810CE23C265}" destId="{AB5110F9-DF83-4704-943C-C56E0FEA857C}" srcOrd="7" destOrd="0" presId="urn:microsoft.com/office/officeart/2005/8/layout/vList2"/>
    <dgm:cxn modelId="{F924432D-900F-4A42-990D-6FF946DCEEE0}" type="presParOf" srcId="{4FACC3F7-B415-4989-A040-6810CE23C265}" destId="{B06EC5D8-452A-4069-BFDE-97227E11EE8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656F8-5C7C-46EC-B37F-3D02B480B10C}"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9C4FCAD2-8F64-4501-9822-0AB61751A07E}">
      <dgm:prSet/>
      <dgm:spPr/>
      <dgm:t>
        <a:bodyPr/>
        <a:lstStyle/>
        <a:p>
          <a:r>
            <a:rPr lang="en-US"/>
            <a:t>Crisis Responses</a:t>
          </a:r>
        </a:p>
      </dgm:t>
    </dgm:pt>
    <dgm:pt modelId="{2D8E8AB0-94CB-49D3-8DA3-89A3A36B6093}" type="parTrans" cxnId="{4E1BCA01-D486-4C37-B30C-1A26A691261D}">
      <dgm:prSet/>
      <dgm:spPr/>
      <dgm:t>
        <a:bodyPr/>
        <a:lstStyle/>
        <a:p>
          <a:endParaRPr lang="en-US"/>
        </a:p>
      </dgm:t>
    </dgm:pt>
    <dgm:pt modelId="{1249AA6D-471B-410E-BFAD-4F9B958EE845}" type="sibTrans" cxnId="{4E1BCA01-D486-4C37-B30C-1A26A691261D}">
      <dgm:prSet/>
      <dgm:spPr/>
      <dgm:t>
        <a:bodyPr/>
        <a:lstStyle/>
        <a:p>
          <a:endParaRPr lang="en-US"/>
        </a:p>
      </dgm:t>
    </dgm:pt>
    <dgm:pt modelId="{5676F0D6-5760-408A-8E69-6CE04A674A23}">
      <dgm:prSet/>
      <dgm:spPr/>
      <dgm:t>
        <a:bodyPr/>
        <a:lstStyle/>
        <a:p>
          <a:r>
            <a:rPr lang="en-US"/>
            <a:t>Resources</a:t>
          </a:r>
        </a:p>
      </dgm:t>
    </dgm:pt>
    <dgm:pt modelId="{74D90DA6-BE3B-4D6A-B46B-99F2D3E27CBB}" type="parTrans" cxnId="{232DBE00-723F-49DB-B9DC-D13DB3049C77}">
      <dgm:prSet/>
      <dgm:spPr/>
      <dgm:t>
        <a:bodyPr/>
        <a:lstStyle/>
        <a:p>
          <a:endParaRPr lang="en-US"/>
        </a:p>
      </dgm:t>
    </dgm:pt>
    <dgm:pt modelId="{6B34BFD7-0694-4D64-ACC8-A858C96170E9}" type="sibTrans" cxnId="{232DBE00-723F-49DB-B9DC-D13DB3049C77}">
      <dgm:prSet/>
      <dgm:spPr/>
      <dgm:t>
        <a:bodyPr/>
        <a:lstStyle/>
        <a:p>
          <a:endParaRPr lang="en-US"/>
        </a:p>
      </dgm:t>
    </dgm:pt>
    <dgm:pt modelId="{966C7F54-21A4-4579-8A2F-56EFFF4015C6}">
      <dgm:prSet/>
      <dgm:spPr/>
      <dgm:t>
        <a:bodyPr/>
        <a:lstStyle/>
        <a:p>
          <a:r>
            <a:rPr lang="en-US"/>
            <a:t>Staffing &amp; Services (including SEL &amp; PBIS)</a:t>
          </a:r>
        </a:p>
      </dgm:t>
    </dgm:pt>
    <dgm:pt modelId="{40F08FF6-1C6B-4DE3-ABA5-B0691E3D4C03}" type="parTrans" cxnId="{590B29EE-A751-4350-8B7F-FFCE14285EF0}">
      <dgm:prSet/>
      <dgm:spPr/>
      <dgm:t>
        <a:bodyPr/>
        <a:lstStyle/>
        <a:p>
          <a:endParaRPr lang="en-US"/>
        </a:p>
      </dgm:t>
    </dgm:pt>
    <dgm:pt modelId="{503C2D54-C3EF-4950-8419-C5AFCE13FFF8}" type="sibTrans" cxnId="{590B29EE-A751-4350-8B7F-FFCE14285EF0}">
      <dgm:prSet/>
      <dgm:spPr/>
      <dgm:t>
        <a:bodyPr/>
        <a:lstStyle/>
        <a:p>
          <a:endParaRPr lang="en-US"/>
        </a:p>
      </dgm:t>
    </dgm:pt>
    <dgm:pt modelId="{2E1B0904-C9AC-4557-B735-AA9E7DF49E73}">
      <dgm:prSet/>
      <dgm:spPr/>
      <dgm:t>
        <a:bodyPr/>
        <a:lstStyle/>
        <a:p>
          <a:r>
            <a:rPr lang="en-US"/>
            <a:t>School Screening &amp; Climate Outcomes</a:t>
          </a:r>
        </a:p>
      </dgm:t>
    </dgm:pt>
    <dgm:pt modelId="{7443E805-2EC5-47C6-88EF-E96A380FC208}" type="parTrans" cxnId="{D9FB5F1E-6AAB-4F97-A5E7-2CF640CF467C}">
      <dgm:prSet/>
      <dgm:spPr/>
      <dgm:t>
        <a:bodyPr/>
        <a:lstStyle/>
        <a:p>
          <a:endParaRPr lang="en-US"/>
        </a:p>
      </dgm:t>
    </dgm:pt>
    <dgm:pt modelId="{45CECDAF-07EA-4360-B72E-8085667717BB}" type="sibTrans" cxnId="{D9FB5F1E-6AAB-4F97-A5E7-2CF640CF467C}">
      <dgm:prSet/>
      <dgm:spPr/>
      <dgm:t>
        <a:bodyPr/>
        <a:lstStyle/>
        <a:p>
          <a:endParaRPr lang="en-US"/>
        </a:p>
      </dgm:t>
    </dgm:pt>
    <dgm:pt modelId="{2D612367-1C1C-4421-A94A-162FF0C918F6}">
      <dgm:prSet/>
      <dgm:spPr/>
      <dgm:t>
        <a:bodyPr/>
        <a:lstStyle/>
        <a:p>
          <a:r>
            <a:rPr lang="en-US"/>
            <a:t>(Consent)</a:t>
          </a:r>
        </a:p>
      </dgm:t>
    </dgm:pt>
    <dgm:pt modelId="{34CE5B2D-3071-4A2D-BB03-2A17171FF9BF}" type="parTrans" cxnId="{3BB18556-681F-4621-88C3-FFF4CB664669}">
      <dgm:prSet/>
      <dgm:spPr/>
      <dgm:t>
        <a:bodyPr/>
        <a:lstStyle/>
        <a:p>
          <a:endParaRPr lang="en-US"/>
        </a:p>
      </dgm:t>
    </dgm:pt>
    <dgm:pt modelId="{FCB90700-60B6-4220-BC6C-3FC6B4255BCA}" type="sibTrans" cxnId="{3BB18556-681F-4621-88C3-FFF4CB664669}">
      <dgm:prSet/>
      <dgm:spPr/>
      <dgm:t>
        <a:bodyPr/>
        <a:lstStyle/>
        <a:p>
          <a:endParaRPr lang="en-US"/>
        </a:p>
      </dgm:t>
    </dgm:pt>
    <dgm:pt modelId="{D772194D-DB85-4D8C-8C52-12328FA8B710}" type="pres">
      <dgm:prSet presAssocID="{C0F656F8-5C7C-46EC-B37F-3D02B480B10C}" presName="linear" presStyleCnt="0">
        <dgm:presLayoutVars>
          <dgm:dir/>
          <dgm:animLvl val="lvl"/>
          <dgm:resizeHandles val="exact"/>
        </dgm:presLayoutVars>
      </dgm:prSet>
      <dgm:spPr/>
    </dgm:pt>
    <dgm:pt modelId="{7C39274A-505F-4BD6-AFE6-300CEBE16E3A}" type="pres">
      <dgm:prSet presAssocID="{9C4FCAD2-8F64-4501-9822-0AB61751A07E}" presName="parentLin" presStyleCnt="0"/>
      <dgm:spPr/>
    </dgm:pt>
    <dgm:pt modelId="{28980EC2-A0B3-427A-831B-0456AE6136B9}" type="pres">
      <dgm:prSet presAssocID="{9C4FCAD2-8F64-4501-9822-0AB61751A07E}" presName="parentLeftMargin" presStyleLbl="node1" presStyleIdx="0" presStyleCnt="5"/>
      <dgm:spPr/>
    </dgm:pt>
    <dgm:pt modelId="{4DD92EAF-4D98-46FA-B5A0-226271BD82C2}" type="pres">
      <dgm:prSet presAssocID="{9C4FCAD2-8F64-4501-9822-0AB61751A07E}" presName="parentText" presStyleLbl="node1" presStyleIdx="0" presStyleCnt="5">
        <dgm:presLayoutVars>
          <dgm:chMax val="0"/>
          <dgm:bulletEnabled val="1"/>
        </dgm:presLayoutVars>
      </dgm:prSet>
      <dgm:spPr/>
    </dgm:pt>
    <dgm:pt modelId="{9C5C48E7-8810-44E9-8BCF-EB05EE3311C7}" type="pres">
      <dgm:prSet presAssocID="{9C4FCAD2-8F64-4501-9822-0AB61751A07E}" presName="negativeSpace" presStyleCnt="0"/>
      <dgm:spPr/>
    </dgm:pt>
    <dgm:pt modelId="{69F264FD-2660-4CCC-B9D0-509D6AE405DF}" type="pres">
      <dgm:prSet presAssocID="{9C4FCAD2-8F64-4501-9822-0AB61751A07E}" presName="childText" presStyleLbl="conFgAcc1" presStyleIdx="0" presStyleCnt="5">
        <dgm:presLayoutVars>
          <dgm:bulletEnabled val="1"/>
        </dgm:presLayoutVars>
      </dgm:prSet>
      <dgm:spPr/>
    </dgm:pt>
    <dgm:pt modelId="{49F59077-8901-4365-9B37-9570BBE18552}" type="pres">
      <dgm:prSet presAssocID="{1249AA6D-471B-410E-BFAD-4F9B958EE845}" presName="spaceBetweenRectangles" presStyleCnt="0"/>
      <dgm:spPr/>
    </dgm:pt>
    <dgm:pt modelId="{4100E1B0-0E85-4C65-9BBE-9B7F835E02AF}" type="pres">
      <dgm:prSet presAssocID="{5676F0D6-5760-408A-8E69-6CE04A674A23}" presName="parentLin" presStyleCnt="0"/>
      <dgm:spPr/>
    </dgm:pt>
    <dgm:pt modelId="{F57AEF09-FB0D-4CDB-9B4C-CB3E12CE0339}" type="pres">
      <dgm:prSet presAssocID="{5676F0D6-5760-408A-8E69-6CE04A674A23}" presName="parentLeftMargin" presStyleLbl="node1" presStyleIdx="0" presStyleCnt="5"/>
      <dgm:spPr/>
    </dgm:pt>
    <dgm:pt modelId="{7D9BC7A6-5E25-4A73-8F96-52842CFFABC5}" type="pres">
      <dgm:prSet presAssocID="{5676F0D6-5760-408A-8E69-6CE04A674A23}" presName="parentText" presStyleLbl="node1" presStyleIdx="1" presStyleCnt="5">
        <dgm:presLayoutVars>
          <dgm:chMax val="0"/>
          <dgm:bulletEnabled val="1"/>
        </dgm:presLayoutVars>
      </dgm:prSet>
      <dgm:spPr/>
    </dgm:pt>
    <dgm:pt modelId="{919A1E20-BBAC-4ABE-B6D7-9E13C5CC49AF}" type="pres">
      <dgm:prSet presAssocID="{5676F0D6-5760-408A-8E69-6CE04A674A23}" presName="negativeSpace" presStyleCnt="0"/>
      <dgm:spPr/>
    </dgm:pt>
    <dgm:pt modelId="{1C4C9C08-6B56-4261-A79D-3273B103DB31}" type="pres">
      <dgm:prSet presAssocID="{5676F0D6-5760-408A-8E69-6CE04A674A23}" presName="childText" presStyleLbl="conFgAcc1" presStyleIdx="1" presStyleCnt="5">
        <dgm:presLayoutVars>
          <dgm:bulletEnabled val="1"/>
        </dgm:presLayoutVars>
      </dgm:prSet>
      <dgm:spPr/>
    </dgm:pt>
    <dgm:pt modelId="{1BF62CE7-24E7-4092-95D4-81C39BF42CF2}" type="pres">
      <dgm:prSet presAssocID="{6B34BFD7-0694-4D64-ACC8-A858C96170E9}" presName="spaceBetweenRectangles" presStyleCnt="0"/>
      <dgm:spPr/>
    </dgm:pt>
    <dgm:pt modelId="{AB67462B-BA1A-4810-989F-7248F7E94754}" type="pres">
      <dgm:prSet presAssocID="{966C7F54-21A4-4579-8A2F-56EFFF4015C6}" presName="parentLin" presStyleCnt="0"/>
      <dgm:spPr/>
    </dgm:pt>
    <dgm:pt modelId="{5E4AF37F-14FB-4A50-A714-34E74C73CAE6}" type="pres">
      <dgm:prSet presAssocID="{966C7F54-21A4-4579-8A2F-56EFFF4015C6}" presName="parentLeftMargin" presStyleLbl="node1" presStyleIdx="1" presStyleCnt="5"/>
      <dgm:spPr/>
    </dgm:pt>
    <dgm:pt modelId="{92F420A5-43E2-48E5-A429-9C70D9A5C11B}" type="pres">
      <dgm:prSet presAssocID="{966C7F54-21A4-4579-8A2F-56EFFF4015C6}" presName="parentText" presStyleLbl="node1" presStyleIdx="2" presStyleCnt="5">
        <dgm:presLayoutVars>
          <dgm:chMax val="0"/>
          <dgm:bulletEnabled val="1"/>
        </dgm:presLayoutVars>
      </dgm:prSet>
      <dgm:spPr/>
    </dgm:pt>
    <dgm:pt modelId="{B2144465-E304-4AFE-99D4-2B041CD4FAA9}" type="pres">
      <dgm:prSet presAssocID="{966C7F54-21A4-4579-8A2F-56EFFF4015C6}" presName="negativeSpace" presStyleCnt="0"/>
      <dgm:spPr/>
    </dgm:pt>
    <dgm:pt modelId="{80D1906F-8831-4830-AB1C-F761D5D6D2CC}" type="pres">
      <dgm:prSet presAssocID="{966C7F54-21A4-4579-8A2F-56EFFF4015C6}" presName="childText" presStyleLbl="conFgAcc1" presStyleIdx="2" presStyleCnt="5">
        <dgm:presLayoutVars>
          <dgm:bulletEnabled val="1"/>
        </dgm:presLayoutVars>
      </dgm:prSet>
      <dgm:spPr/>
    </dgm:pt>
    <dgm:pt modelId="{EA625EB7-FCC8-4FAF-A636-6E8BEF512E43}" type="pres">
      <dgm:prSet presAssocID="{503C2D54-C3EF-4950-8419-C5AFCE13FFF8}" presName="spaceBetweenRectangles" presStyleCnt="0"/>
      <dgm:spPr/>
    </dgm:pt>
    <dgm:pt modelId="{6B7B55CD-0240-4CD3-90E2-BC96D5335117}" type="pres">
      <dgm:prSet presAssocID="{2E1B0904-C9AC-4557-B735-AA9E7DF49E73}" presName="parentLin" presStyleCnt="0"/>
      <dgm:spPr/>
    </dgm:pt>
    <dgm:pt modelId="{4647C4A4-CAFF-40BE-BE57-C4BA90965EA2}" type="pres">
      <dgm:prSet presAssocID="{2E1B0904-C9AC-4557-B735-AA9E7DF49E73}" presName="parentLeftMargin" presStyleLbl="node1" presStyleIdx="2" presStyleCnt="5"/>
      <dgm:spPr/>
    </dgm:pt>
    <dgm:pt modelId="{29EED82B-451E-4E85-847C-123C218E4AF9}" type="pres">
      <dgm:prSet presAssocID="{2E1B0904-C9AC-4557-B735-AA9E7DF49E73}" presName="parentText" presStyleLbl="node1" presStyleIdx="3" presStyleCnt="5">
        <dgm:presLayoutVars>
          <dgm:chMax val="0"/>
          <dgm:bulletEnabled val="1"/>
        </dgm:presLayoutVars>
      </dgm:prSet>
      <dgm:spPr/>
    </dgm:pt>
    <dgm:pt modelId="{27A76183-DC29-4710-AA04-FAEE6828EFBB}" type="pres">
      <dgm:prSet presAssocID="{2E1B0904-C9AC-4557-B735-AA9E7DF49E73}" presName="negativeSpace" presStyleCnt="0"/>
      <dgm:spPr/>
    </dgm:pt>
    <dgm:pt modelId="{B98BD626-FC56-47F0-9D42-9A2B12CC3A3C}" type="pres">
      <dgm:prSet presAssocID="{2E1B0904-C9AC-4557-B735-AA9E7DF49E73}" presName="childText" presStyleLbl="conFgAcc1" presStyleIdx="3" presStyleCnt="5">
        <dgm:presLayoutVars>
          <dgm:bulletEnabled val="1"/>
        </dgm:presLayoutVars>
      </dgm:prSet>
      <dgm:spPr/>
    </dgm:pt>
    <dgm:pt modelId="{65E2B0CE-073B-4164-8B72-C9224A6CC2C9}" type="pres">
      <dgm:prSet presAssocID="{45CECDAF-07EA-4360-B72E-8085667717BB}" presName="spaceBetweenRectangles" presStyleCnt="0"/>
      <dgm:spPr/>
    </dgm:pt>
    <dgm:pt modelId="{BB28E11C-8BC3-41F7-A835-C3E94BCA7CA6}" type="pres">
      <dgm:prSet presAssocID="{2D612367-1C1C-4421-A94A-162FF0C918F6}" presName="parentLin" presStyleCnt="0"/>
      <dgm:spPr/>
    </dgm:pt>
    <dgm:pt modelId="{C68B78D6-B402-44E1-830F-0696B57EA0D1}" type="pres">
      <dgm:prSet presAssocID="{2D612367-1C1C-4421-A94A-162FF0C918F6}" presName="parentLeftMargin" presStyleLbl="node1" presStyleIdx="3" presStyleCnt="5"/>
      <dgm:spPr/>
    </dgm:pt>
    <dgm:pt modelId="{FC4649A9-CEB2-464B-8C1F-11D682DA8C3B}" type="pres">
      <dgm:prSet presAssocID="{2D612367-1C1C-4421-A94A-162FF0C918F6}" presName="parentText" presStyleLbl="node1" presStyleIdx="4" presStyleCnt="5">
        <dgm:presLayoutVars>
          <dgm:chMax val="0"/>
          <dgm:bulletEnabled val="1"/>
        </dgm:presLayoutVars>
      </dgm:prSet>
      <dgm:spPr/>
    </dgm:pt>
    <dgm:pt modelId="{D6B728C6-6520-4A5F-A9D5-A2510A231B1C}" type="pres">
      <dgm:prSet presAssocID="{2D612367-1C1C-4421-A94A-162FF0C918F6}" presName="negativeSpace" presStyleCnt="0"/>
      <dgm:spPr/>
    </dgm:pt>
    <dgm:pt modelId="{151423D0-A78F-481D-8FA8-07E7C9286EF4}" type="pres">
      <dgm:prSet presAssocID="{2D612367-1C1C-4421-A94A-162FF0C918F6}" presName="childText" presStyleLbl="conFgAcc1" presStyleIdx="4" presStyleCnt="5">
        <dgm:presLayoutVars>
          <dgm:bulletEnabled val="1"/>
        </dgm:presLayoutVars>
      </dgm:prSet>
      <dgm:spPr/>
    </dgm:pt>
  </dgm:ptLst>
  <dgm:cxnLst>
    <dgm:cxn modelId="{232DBE00-723F-49DB-B9DC-D13DB3049C77}" srcId="{C0F656F8-5C7C-46EC-B37F-3D02B480B10C}" destId="{5676F0D6-5760-408A-8E69-6CE04A674A23}" srcOrd="1" destOrd="0" parTransId="{74D90DA6-BE3B-4D6A-B46B-99F2D3E27CBB}" sibTransId="{6B34BFD7-0694-4D64-ACC8-A858C96170E9}"/>
    <dgm:cxn modelId="{4E1BCA01-D486-4C37-B30C-1A26A691261D}" srcId="{C0F656F8-5C7C-46EC-B37F-3D02B480B10C}" destId="{9C4FCAD2-8F64-4501-9822-0AB61751A07E}" srcOrd="0" destOrd="0" parTransId="{2D8E8AB0-94CB-49D3-8DA3-89A3A36B6093}" sibTransId="{1249AA6D-471B-410E-BFAD-4F9B958EE845}"/>
    <dgm:cxn modelId="{EB7DCC04-85BF-4AB8-BE1C-1405E9637878}" type="presOf" srcId="{966C7F54-21A4-4579-8A2F-56EFFF4015C6}" destId="{92F420A5-43E2-48E5-A429-9C70D9A5C11B}" srcOrd="1" destOrd="0" presId="urn:microsoft.com/office/officeart/2005/8/layout/list1"/>
    <dgm:cxn modelId="{8C442C0F-4C7A-474B-B76D-EDAC7ABA2111}" type="presOf" srcId="{2D612367-1C1C-4421-A94A-162FF0C918F6}" destId="{C68B78D6-B402-44E1-830F-0696B57EA0D1}" srcOrd="0" destOrd="0" presId="urn:microsoft.com/office/officeart/2005/8/layout/list1"/>
    <dgm:cxn modelId="{4CDFFB18-ABD9-45E5-A9A5-8BBF94124E2E}" type="presOf" srcId="{5676F0D6-5760-408A-8E69-6CE04A674A23}" destId="{7D9BC7A6-5E25-4A73-8F96-52842CFFABC5}" srcOrd="1" destOrd="0" presId="urn:microsoft.com/office/officeart/2005/8/layout/list1"/>
    <dgm:cxn modelId="{D9FB5F1E-6AAB-4F97-A5E7-2CF640CF467C}" srcId="{C0F656F8-5C7C-46EC-B37F-3D02B480B10C}" destId="{2E1B0904-C9AC-4557-B735-AA9E7DF49E73}" srcOrd="3" destOrd="0" parTransId="{7443E805-2EC5-47C6-88EF-E96A380FC208}" sibTransId="{45CECDAF-07EA-4360-B72E-8085667717BB}"/>
    <dgm:cxn modelId="{85BE9F21-A848-452C-A6E4-A7E88354B8F8}" type="presOf" srcId="{9C4FCAD2-8F64-4501-9822-0AB61751A07E}" destId="{28980EC2-A0B3-427A-831B-0456AE6136B9}" srcOrd="0" destOrd="0" presId="urn:microsoft.com/office/officeart/2005/8/layout/list1"/>
    <dgm:cxn modelId="{53202546-FBE2-4BCA-971F-82F276DDD96E}" type="presOf" srcId="{966C7F54-21A4-4579-8A2F-56EFFF4015C6}" destId="{5E4AF37F-14FB-4A50-A714-34E74C73CAE6}" srcOrd="0" destOrd="0" presId="urn:microsoft.com/office/officeart/2005/8/layout/list1"/>
    <dgm:cxn modelId="{53627570-7DEE-4B13-8C44-8B34DEC32EA2}" type="presOf" srcId="{9C4FCAD2-8F64-4501-9822-0AB61751A07E}" destId="{4DD92EAF-4D98-46FA-B5A0-226271BD82C2}" srcOrd="1" destOrd="0" presId="urn:microsoft.com/office/officeart/2005/8/layout/list1"/>
    <dgm:cxn modelId="{3BB18556-681F-4621-88C3-FFF4CB664669}" srcId="{C0F656F8-5C7C-46EC-B37F-3D02B480B10C}" destId="{2D612367-1C1C-4421-A94A-162FF0C918F6}" srcOrd="4" destOrd="0" parTransId="{34CE5B2D-3071-4A2D-BB03-2A17171FF9BF}" sibTransId="{FCB90700-60B6-4220-BC6C-3FC6B4255BCA}"/>
    <dgm:cxn modelId="{195F0DDA-1744-46E4-A009-C90217149B0C}" type="presOf" srcId="{2E1B0904-C9AC-4557-B735-AA9E7DF49E73}" destId="{4647C4A4-CAFF-40BE-BE57-C4BA90965EA2}" srcOrd="0" destOrd="0" presId="urn:microsoft.com/office/officeart/2005/8/layout/list1"/>
    <dgm:cxn modelId="{2C1631DC-6E5C-41B1-BA1B-C9E8762942E1}" type="presOf" srcId="{2D612367-1C1C-4421-A94A-162FF0C918F6}" destId="{FC4649A9-CEB2-464B-8C1F-11D682DA8C3B}" srcOrd="1" destOrd="0" presId="urn:microsoft.com/office/officeart/2005/8/layout/list1"/>
    <dgm:cxn modelId="{5B85C4ED-9B34-43D8-80E9-4C0EBF40AB37}" type="presOf" srcId="{5676F0D6-5760-408A-8E69-6CE04A674A23}" destId="{F57AEF09-FB0D-4CDB-9B4C-CB3E12CE0339}" srcOrd="0" destOrd="0" presId="urn:microsoft.com/office/officeart/2005/8/layout/list1"/>
    <dgm:cxn modelId="{590B29EE-A751-4350-8B7F-FFCE14285EF0}" srcId="{C0F656F8-5C7C-46EC-B37F-3D02B480B10C}" destId="{966C7F54-21A4-4579-8A2F-56EFFF4015C6}" srcOrd="2" destOrd="0" parTransId="{40F08FF6-1C6B-4DE3-ABA5-B0691E3D4C03}" sibTransId="{503C2D54-C3EF-4950-8419-C5AFCE13FFF8}"/>
    <dgm:cxn modelId="{5777A2EE-129E-4ECE-866B-F1C58B66B305}" type="presOf" srcId="{C0F656F8-5C7C-46EC-B37F-3D02B480B10C}" destId="{D772194D-DB85-4D8C-8C52-12328FA8B710}" srcOrd="0" destOrd="0" presId="urn:microsoft.com/office/officeart/2005/8/layout/list1"/>
    <dgm:cxn modelId="{B3B7E8F3-7AD8-42E5-9677-D208193965A2}" type="presOf" srcId="{2E1B0904-C9AC-4557-B735-AA9E7DF49E73}" destId="{29EED82B-451E-4E85-847C-123C218E4AF9}" srcOrd="1" destOrd="0" presId="urn:microsoft.com/office/officeart/2005/8/layout/list1"/>
    <dgm:cxn modelId="{A02F2AB3-E5CF-4D65-8C27-B980DD540EDF}" type="presParOf" srcId="{D772194D-DB85-4D8C-8C52-12328FA8B710}" destId="{7C39274A-505F-4BD6-AFE6-300CEBE16E3A}" srcOrd="0" destOrd="0" presId="urn:microsoft.com/office/officeart/2005/8/layout/list1"/>
    <dgm:cxn modelId="{195E5F6F-DA71-4BB8-992F-2379BA3F3178}" type="presParOf" srcId="{7C39274A-505F-4BD6-AFE6-300CEBE16E3A}" destId="{28980EC2-A0B3-427A-831B-0456AE6136B9}" srcOrd="0" destOrd="0" presId="urn:microsoft.com/office/officeart/2005/8/layout/list1"/>
    <dgm:cxn modelId="{A57F47A4-EAB5-4FE7-A949-59BCD9A26814}" type="presParOf" srcId="{7C39274A-505F-4BD6-AFE6-300CEBE16E3A}" destId="{4DD92EAF-4D98-46FA-B5A0-226271BD82C2}" srcOrd="1" destOrd="0" presId="urn:microsoft.com/office/officeart/2005/8/layout/list1"/>
    <dgm:cxn modelId="{D688D551-D640-48B0-9413-059C39EA0B9D}" type="presParOf" srcId="{D772194D-DB85-4D8C-8C52-12328FA8B710}" destId="{9C5C48E7-8810-44E9-8BCF-EB05EE3311C7}" srcOrd="1" destOrd="0" presId="urn:microsoft.com/office/officeart/2005/8/layout/list1"/>
    <dgm:cxn modelId="{E1F78B70-95BB-41CC-B7D2-190213B2DE0B}" type="presParOf" srcId="{D772194D-DB85-4D8C-8C52-12328FA8B710}" destId="{69F264FD-2660-4CCC-B9D0-509D6AE405DF}" srcOrd="2" destOrd="0" presId="urn:microsoft.com/office/officeart/2005/8/layout/list1"/>
    <dgm:cxn modelId="{F5E13188-076E-4F87-92A3-0116AC7501A6}" type="presParOf" srcId="{D772194D-DB85-4D8C-8C52-12328FA8B710}" destId="{49F59077-8901-4365-9B37-9570BBE18552}" srcOrd="3" destOrd="0" presId="urn:microsoft.com/office/officeart/2005/8/layout/list1"/>
    <dgm:cxn modelId="{496E5ECB-3AE4-4CA2-9F24-11D137E2645B}" type="presParOf" srcId="{D772194D-DB85-4D8C-8C52-12328FA8B710}" destId="{4100E1B0-0E85-4C65-9BBE-9B7F835E02AF}" srcOrd="4" destOrd="0" presId="urn:microsoft.com/office/officeart/2005/8/layout/list1"/>
    <dgm:cxn modelId="{D1F6A35B-8F15-4AB2-A108-65D5E124F0FB}" type="presParOf" srcId="{4100E1B0-0E85-4C65-9BBE-9B7F835E02AF}" destId="{F57AEF09-FB0D-4CDB-9B4C-CB3E12CE0339}" srcOrd="0" destOrd="0" presId="urn:microsoft.com/office/officeart/2005/8/layout/list1"/>
    <dgm:cxn modelId="{BA165823-581F-4CF3-A7ED-162D4CD8CAB4}" type="presParOf" srcId="{4100E1B0-0E85-4C65-9BBE-9B7F835E02AF}" destId="{7D9BC7A6-5E25-4A73-8F96-52842CFFABC5}" srcOrd="1" destOrd="0" presId="urn:microsoft.com/office/officeart/2005/8/layout/list1"/>
    <dgm:cxn modelId="{C4B606F7-C0E2-4137-A89B-24A30A2BA87C}" type="presParOf" srcId="{D772194D-DB85-4D8C-8C52-12328FA8B710}" destId="{919A1E20-BBAC-4ABE-B6D7-9E13C5CC49AF}" srcOrd="5" destOrd="0" presId="urn:microsoft.com/office/officeart/2005/8/layout/list1"/>
    <dgm:cxn modelId="{9DFDE010-CCFE-49DF-8569-3B9D9379BCB8}" type="presParOf" srcId="{D772194D-DB85-4D8C-8C52-12328FA8B710}" destId="{1C4C9C08-6B56-4261-A79D-3273B103DB31}" srcOrd="6" destOrd="0" presId="urn:microsoft.com/office/officeart/2005/8/layout/list1"/>
    <dgm:cxn modelId="{1F741897-5669-42CD-85A3-9FF29E15FACA}" type="presParOf" srcId="{D772194D-DB85-4D8C-8C52-12328FA8B710}" destId="{1BF62CE7-24E7-4092-95D4-81C39BF42CF2}" srcOrd="7" destOrd="0" presId="urn:microsoft.com/office/officeart/2005/8/layout/list1"/>
    <dgm:cxn modelId="{26283CFA-EBA0-4219-A5E2-870E377727BF}" type="presParOf" srcId="{D772194D-DB85-4D8C-8C52-12328FA8B710}" destId="{AB67462B-BA1A-4810-989F-7248F7E94754}" srcOrd="8" destOrd="0" presId="urn:microsoft.com/office/officeart/2005/8/layout/list1"/>
    <dgm:cxn modelId="{DD4E5BFD-0A6F-463F-A33E-96D1A6829A48}" type="presParOf" srcId="{AB67462B-BA1A-4810-989F-7248F7E94754}" destId="{5E4AF37F-14FB-4A50-A714-34E74C73CAE6}" srcOrd="0" destOrd="0" presId="urn:microsoft.com/office/officeart/2005/8/layout/list1"/>
    <dgm:cxn modelId="{1B9B0681-562B-41A7-B167-56BDD115B96E}" type="presParOf" srcId="{AB67462B-BA1A-4810-989F-7248F7E94754}" destId="{92F420A5-43E2-48E5-A429-9C70D9A5C11B}" srcOrd="1" destOrd="0" presId="urn:microsoft.com/office/officeart/2005/8/layout/list1"/>
    <dgm:cxn modelId="{DD3C98AD-F0F6-4396-86A7-82B8602E1D38}" type="presParOf" srcId="{D772194D-DB85-4D8C-8C52-12328FA8B710}" destId="{B2144465-E304-4AFE-99D4-2B041CD4FAA9}" srcOrd="9" destOrd="0" presId="urn:microsoft.com/office/officeart/2005/8/layout/list1"/>
    <dgm:cxn modelId="{9B654D6E-975E-407C-BB37-E69E63F0E722}" type="presParOf" srcId="{D772194D-DB85-4D8C-8C52-12328FA8B710}" destId="{80D1906F-8831-4830-AB1C-F761D5D6D2CC}" srcOrd="10" destOrd="0" presId="urn:microsoft.com/office/officeart/2005/8/layout/list1"/>
    <dgm:cxn modelId="{91D35AEE-AE7B-428C-867C-9151C856F839}" type="presParOf" srcId="{D772194D-DB85-4D8C-8C52-12328FA8B710}" destId="{EA625EB7-FCC8-4FAF-A636-6E8BEF512E43}" srcOrd="11" destOrd="0" presId="urn:microsoft.com/office/officeart/2005/8/layout/list1"/>
    <dgm:cxn modelId="{64ED3E18-7EFD-46DE-AC54-D6A4C23FE470}" type="presParOf" srcId="{D772194D-DB85-4D8C-8C52-12328FA8B710}" destId="{6B7B55CD-0240-4CD3-90E2-BC96D5335117}" srcOrd="12" destOrd="0" presId="urn:microsoft.com/office/officeart/2005/8/layout/list1"/>
    <dgm:cxn modelId="{24813645-69B9-4B09-AE5E-E70D11F9E3D3}" type="presParOf" srcId="{6B7B55CD-0240-4CD3-90E2-BC96D5335117}" destId="{4647C4A4-CAFF-40BE-BE57-C4BA90965EA2}" srcOrd="0" destOrd="0" presId="urn:microsoft.com/office/officeart/2005/8/layout/list1"/>
    <dgm:cxn modelId="{3CCA678F-031C-4B10-B6BC-B24CB217C232}" type="presParOf" srcId="{6B7B55CD-0240-4CD3-90E2-BC96D5335117}" destId="{29EED82B-451E-4E85-847C-123C218E4AF9}" srcOrd="1" destOrd="0" presId="urn:microsoft.com/office/officeart/2005/8/layout/list1"/>
    <dgm:cxn modelId="{6C95FA80-84EA-4EAC-B922-F70311E22D0D}" type="presParOf" srcId="{D772194D-DB85-4D8C-8C52-12328FA8B710}" destId="{27A76183-DC29-4710-AA04-FAEE6828EFBB}" srcOrd="13" destOrd="0" presId="urn:microsoft.com/office/officeart/2005/8/layout/list1"/>
    <dgm:cxn modelId="{2901D4E5-78EA-463E-ACD0-8E93DAE2B660}" type="presParOf" srcId="{D772194D-DB85-4D8C-8C52-12328FA8B710}" destId="{B98BD626-FC56-47F0-9D42-9A2B12CC3A3C}" srcOrd="14" destOrd="0" presId="urn:microsoft.com/office/officeart/2005/8/layout/list1"/>
    <dgm:cxn modelId="{8F2DB979-C559-4077-9768-A0C659DE5985}" type="presParOf" srcId="{D772194D-DB85-4D8C-8C52-12328FA8B710}" destId="{65E2B0CE-073B-4164-8B72-C9224A6CC2C9}" srcOrd="15" destOrd="0" presId="urn:microsoft.com/office/officeart/2005/8/layout/list1"/>
    <dgm:cxn modelId="{8654476A-AA90-4B26-876E-00135EFDE004}" type="presParOf" srcId="{D772194D-DB85-4D8C-8C52-12328FA8B710}" destId="{BB28E11C-8BC3-41F7-A835-C3E94BCA7CA6}" srcOrd="16" destOrd="0" presId="urn:microsoft.com/office/officeart/2005/8/layout/list1"/>
    <dgm:cxn modelId="{970F3F78-2E52-417F-B842-F5FD1B57D51E}" type="presParOf" srcId="{BB28E11C-8BC3-41F7-A835-C3E94BCA7CA6}" destId="{C68B78D6-B402-44E1-830F-0696B57EA0D1}" srcOrd="0" destOrd="0" presId="urn:microsoft.com/office/officeart/2005/8/layout/list1"/>
    <dgm:cxn modelId="{0030B3E4-8EF7-4CBF-93B9-A96D8EB64618}" type="presParOf" srcId="{BB28E11C-8BC3-41F7-A835-C3E94BCA7CA6}" destId="{FC4649A9-CEB2-464B-8C1F-11D682DA8C3B}" srcOrd="1" destOrd="0" presId="urn:microsoft.com/office/officeart/2005/8/layout/list1"/>
    <dgm:cxn modelId="{56BB2775-1D90-4197-A4FD-52F336C04BE9}" type="presParOf" srcId="{D772194D-DB85-4D8C-8C52-12328FA8B710}" destId="{D6B728C6-6520-4A5F-A9D5-A2510A231B1C}" srcOrd="17" destOrd="0" presId="urn:microsoft.com/office/officeart/2005/8/layout/list1"/>
    <dgm:cxn modelId="{AEB1E432-590A-47C6-8A5C-8F137959252A}" type="presParOf" srcId="{D772194D-DB85-4D8C-8C52-12328FA8B710}" destId="{151423D0-A78F-481D-8FA8-07E7C9286EF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183FE-919B-402F-9231-7E040C8B67FD}">
      <dsp:nvSpPr>
        <dsp:cNvPr id="0" name=""/>
        <dsp:cNvSpPr/>
      </dsp:nvSpPr>
      <dsp:spPr>
        <a:xfrm>
          <a:off x="0" y="901607"/>
          <a:ext cx="5816750" cy="6844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Crisis Services</a:t>
          </a:r>
        </a:p>
      </dsp:txBody>
      <dsp:txXfrm>
        <a:off x="33412" y="935019"/>
        <a:ext cx="5749926" cy="617626"/>
      </dsp:txXfrm>
    </dsp:sp>
    <dsp:sp modelId="{09EE48E4-B884-4E1D-9C01-765B440A0348}">
      <dsp:nvSpPr>
        <dsp:cNvPr id="0" name=""/>
        <dsp:cNvSpPr/>
      </dsp:nvSpPr>
      <dsp:spPr>
        <a:xfrm>
          <a:off x="0" y="1672457"/>
          <a:ext cx="5816750" cy="6844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Referral System</a:t>
          </a:r>
        </a:p>
      </dsp:txBody>
      <dsp:txXfrm>
        <a:off x="33412" y="1705869"/>
        <a:ext cx="5749926" cy="617626"/>
      </dsp:txXfrm>
    </dsp:sp>
    <dsp:sp modelId="{77918D5E-2811-46F0-9BC0-8A9D4F8101A2}">
      <dsp:nvSpPr>
        <dsp:cNvPr id="0" name=""/>
        <dsp:cNvSpPr/>
      </dsp:nvSpPr>
      <dsp:spPr>
        <a:xfrm>
          <a:off x="0" y="2443307"/>
          <a:ext cx="5816750" cy="6844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Bullying Procedures</a:t>
          </a:r>
        </a:p>
      </dsp:txBody>
      <dsp:txXfrm>
        <a:off x="33412" y="2476719"/>
        <a:ext cx="5749926" cy="617626"/>
      </dsp:txXfrm>
    </dsp:sp>
    <dsp:sp modelId="{3D9EB161-0362-4A44-AFEB-E0992D1B957A}">
      <dsp:nvSpPr>
        <dsp:cNvPr id="0" name=""/>
        <dsp:cNvSpPr/>
      </dsp:nvSpPr>
      <dsp:spPr>
        <a:xfrm>
          <a:off x="0" y="3214158"/>
          <a:ext cx="5816750" cy="6844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EOP is a publicly facing document</a:t>
          </a:r>
        </a:p>
      </dsp:txBody>
      <dsp:txXfrm>
        <a:off x="33412" y="3247570"/>
        <a:ext cx="5749926" cy="617626"/>
      </dsp:txXfrm>
    </dsp:sp>
    <dsp:sp modelId="{B06EC5D8-452A-4069-BFDE-97227E11EE88}">
      <dsp:nvSpPr>
        <dsp:cNvPr id="0" name=""/>
        <dsp:cNvSpPr/>
      </dsp:nvSpPr>
      <dsp:spPr>
        <a:xfrm>
          <a:off x="0" y="3985008"/>
          <a:ext cx="5816750" cy="6844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(Consent)</a:t>
          </a:r>
        </a:p>
      </dsp:txBody>
      <dsp:txXfrm>
        <a:off x="33412" y="4018420"/>
        <a:ext cx="5749926" cy="61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264FD-2660-4CCC-B9D0-509D6AE405DF}">
      <dsp:nvSpPr>
        <dsp:cNvPr id="0" name=""/>
        <dsp:cNvSpPr/>
      </dsp:nvSpPr>
      <dsp:spPr>
        <a:xfrm>
          <a:off x="0" y="570446"/>
          <a:ext cx="5927575" cy="579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DD92EAF-4D98-46FA-B5A0-226271BD82C2}">
      <dsp:nvSpPr>
        <dsp:cNvPr id="0" name=""/>
        <dsp:cNvSpPr/>
      </dsp:nvSpPr>
      <dsp:spPr>
        <a:xfrm>
          <a:off x="296378" y="230966"/>
          <a:ext cx="4149302" cy="678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834" tIns="0" rIns="156834" bIns="0" numCol="1" spcCol="1270" anchor="ctr" anchorCtr="0">
          <a:noAutofit/>
        </a:bodyPr>
        <a:lstStyle/>
        <a:p>
          <a:pPr marL="0" lvl="0" indent="0" algn="l" defTabSz="1022350">
            <a:lnSpc>
              <a:spcPct val="90000"/>
            </a:lnSpc>
            <a:spcBef>
              <a:spcPct val="0"/>
            </a:spcBef>
            <a:spcAft>
              <a:spcPct val="35000"/>
            </a:spcAft>
            <a:buNone/>
          </a:pPr>
          <a:r>
            <a:rPr lang="en-US" sz="2300" kern="1200"/>
            <a:t>Crisis Responses</a:t>
          </a:r>
        </a:p>
      </dsp:txBody>
      <dsp:txXfrm>
        <a:off x="329522" y="264110"/>
        <a:ext cx="4083014" cy="612672"/>
      </dsp:txXfrm>
    </dsp:sp>
    <dsp:sp modelId="{1C4C9C08-6B56-4261-A79D-3273B103DB31}">
      <dsp:nvSpPr>
        <dsp:cNvPr id="0" name=""/>
        <dsp:cNvSpPr/>
      </dsp:nvSpPr>
      <dsp:spPr>
        <a:xfrm>
          <a:off x="0" y="1613726"/>
          <a:ext cx="5927575" cy="579600"/>
        </a:xfrm>
        <a:prstGeom prst="rect">
          <a:avLst/>
        </a:prstGeom>
        <a:solidFill>
          <a:schemeClr val="lt1">
            <a:alpha val="90000"/>
            <a:hueOff val="0"/>
            <a:satOff val="0"/>
            <a:lumOff val="0"/>
            <a:alphaOff val="0"/>
          </a:schemeClr>
        </a:solidFill>
        <a:ln w="6350" cap="flat" cmpd="sng" algn="ctr">
          <a:solidFill>
            <a:schemeClr val="accent5">
              <a:hueOff val="372149"/>
              <a:satOff val="3766"/>
              <a:lumOff val="-588"/>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9BC7A6-5E25-4A73-8F96-52842CFFABC5}">
      <dsp:nvSpPr>
        <dsp:cNvPr id="0" name=""/>
        <dsp:cNvSpPr/>
      </dsp:nvSpPr>
      <dsp:spPr>
        <a:xfrm>
          <a:off x="296378" y="1274246"/>
          <a:ext cx="4149302" cy="678960"/>
        </a:xfrm>
        <a:prstGeom prst="roundRect">
          <a:avLst/>
        </a:prstGeom>
        <a:gradFill rotWithShape="0">
          <a:gsLst>
            <a:gs pos="0">
              <a:schemeClr val="accent5">
                <a:hueOff val="372149"/>
                <a:satOff val="3766"/>
                <a:lumOff val="-588"/>
                <a:alphaOff val="0"/>
                <a:satMod val="103000"/>
                <a:lumMod val="102000"/>
                <a:tint val="94000"/>
              </a:schemeClr>
            </a:gs>
            <a:gs pos="50000">
              <a:schemeClr val="accent5">
                <a:hueOff val="372149"/>
                <a:satOff val="3766"/>
                <a:lumOff val="-588"/>
                <a:alphaOff val="0"/>
                <a:satMod val="110000"/>
                <a:lumMod val="100000"/>
                <a:shade val="100000"/>
              </a:schemeClr>
            </a:gs>
            <a:gs pos="100000">
              <a:schemeClr val="accent5">
                <a:hueOff val="372149"/>
                <a:satOff val="3766"/>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834" tIns="0" rIns="156834" bIns="0" numCol="1" spcCol="1270" anchor="ctr" anchorCtr="0">
          <a:noAutofit/>
        </a:bodyPr>
        <a:lstStyle/>
        <a:p>
          <a:pPr marL="0" lvl="0" indent="0" algn="l" defTabSz="1022350">
            <a:lnSpc>
              <a:spcPct val="90000"/>
            </a:lnSpc>
            <a:spcBef>
              <a:spcPct val="0"/>
            </a:spcBef>
            <a:spcAft>
              <a:spcPct val="35000"/>
            </a:spcAft>
            <a:buNone/>
          </a:pPr>
          <a:r>
            <a:rPr lang="en-US" sz="2300" kern="1200"/>
            <a:t>Resources</a:t>
          </a:r>
        </a:p>
      </dsp:txBody>
      <dsp:txXfrm>
        <a:off x="329522" y="1307390"/>
        <a:ext cx="4083014" cy="612672"/>
      </dsp:txXfrm>
    </dsp:sp>
    <dsp:sp modelId="{80D1906F-8831-4830-AB1C-F761D5D6D2CC}">
      <dsp:nvSpPr>
        <dsp:cNvPr id="0" name=""/>
        <dsp:cNvSpPr/>
      </dsp:nvSpPr>
      <dsp:spPr>
        <a:xfrm>
          <a:off x="0" y="2657006"/>
          <a:ext cx="5927575" cy="579600"/>
        </a:xfrm>
        <a:prstGeom prst="rect">
          <a:avLst/>
        </a:prstGeom>
        <a:solidFill>
          <a:schemeClr val="lt1">
            <a:alpha val="90000"/>
            <a:hueOff val="0"/>
            <a:satOff val="0"/>
            <a:lumOff val="0"/>
            <a:alphaOff val="0"/>
          </a:schemeClr>
        </a:solidFill>
        <a:ln w="6350" cap="flat" cmpd="sng" algn="ctr">
          <a:solidFill>
            <a:schemeClr val="accent5">
              <a:hueOff val="744297"/>
              <a:satOff val="7533"/>
              <a:lumOff val="-11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F420A5-43E2-48E5-A429-9C70D9A5C11B}">
      <dsp:nvSpPr>
        <dsp:cNvPr id="0" name=""/>
        <dsp:cNvSpPr/>
      </dsp:nvSpPr>
      <dsp:spPr>
        <a:xfrm>
          <a:off x="296378" y="2317526"/>
          <a:ext cx="4149302" cy="678960"/>
        </a:xfrm>
        <a:prstGeom prst="roundRect">
          <a:avLst/>
        </a:prstGeom>
        <a:gradFill rotWithShape="0">
          <a:gsLst>
            <a:gs pos="0">
              <a:schemeClr val="accent5">
                <a:hueOff val="744297"/>
                <a:satOff val="7533"/>
                <a:lumOff val="-1176"/>
                <a:alphaOff val="0"/>
                <a:satMod val="103000"/>
                <a:lumMod val="102000"/>
                <a:tint val="94000"/>
              </a:schemeClr>
            </a:gs>
            <a:gs pos="50000">
              <a:schemeClr val="accent5">
                <a:hueOff val="744297"/>
                <a:satOff val="7533"/>
                <a:lumOff val="-1176"/>
                <a:alphaOff val="0"/>
                <a:satMod val="110000"/>
                <a:lumMod val="100000"/>
                <a:shade val="100000"/>
              </a:schemeClr>
            </a:gs>
            <a:gs pos="100000">
              <a:schemeClr val="accent5">
                <a:hueOff val="744297"/>
                <a:satOff val="7533"/>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834" tIns="0" rIns="156834" bIns="0" numCol="1" spcCol="1270" anchor="ctr" anchorCtr="0">
          <a:noAutofit/>
        </a:bodyPr>
        <a:lstStyle/>
        <a:p>
          <a:pPr marL="0" lvl="0" indent="0" algn="l" defTabSz="1022350">
            <a:lnSpc>
              <a:spcPct val="90000"/>
            </a:lnSpc>
            <a:spcBef>
              <a:spcPct val="0"/>
            </a:spcBef>
            <a:spcAft>
              <a:spcPct val="35000"/>
            </a:spcAft>
            <a:buNone/>
          </a:pPr>
          <a:r>
            <a:rPr lang="en-US" sz="2300" kern="1200"/>
            <a:t>Staffing &amp; Services (including SEL &amp; PBIS)</a:t>
          </a:r>
        </a:p>
      </dsp:txBody>
      <dsp:txXfrm>
        <a:off x="329522" y="2350670"/>
        <a:ext cx="4083014" cy="612672"/>
      </dsp:txXfrm>
    </dsp:sp>
    <dsp:sp modelId="{B98BD626-FC56-47F0-9D42-9A2B12CC3A3C}">
      <dsp:nvSpPr>
        <dsp:cNvPr id="0" name=""/>
        <dsp:cNvSpPr/>
      </dsp:nvSpPr>
      <dsp:spPr>
        <a:xfrm>
          <a:off x="0" y="3700286"/>
          <a:ext cx="5927575" cy="579600"/>
        </a:xfrm>
        <a:prstGeom prst="rect">
          <a:avLst/>
        </a:prstGeom>
        <a:solidFill>
          <a:schemeClr val="lt1">
            <a:alpha val="90000"/>
            <a:hueOff val="0"/>
            <a:satOff val="0"/>
            <a:lumOff val="0"/>
            <a:alphaOff val="0"/>
          </a:schemeClr>
        </a:solidFill>
        <a:ln w="6350" cap="flat" cmpd="sng" algn="ctr">
          <a:solidFill>
            <a:schemeClr val="accent5">
              <a:hueOff val="1116446"/>
              <a:satOff val="11299"/>
              <a:lumOff val="-1764"/>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EED82B-451E-4E85-847C-123C218E4AF9}">
      <dsp:nvSpPr>
        <dsp:cNvPr id="0" name=""/>
        <dsp:cNvSpPr/>
      </dsp:nvSpPr>
      <dsp:spPr>
        <a:xfrm>
          <a:off x="296378" y="3360806"/>
          <a:ext cx="4149302" cy="678960"/>
        </a:xfrm>
        <a:prstGeom prst="roundRect">
          <a:avLst/>
        </a:prstGeom>
        <a:gradFill rotWithShape="0">
          <a:gsLst>
            <a:gs pos="0">
              <a:schemeClr val="accent5">
                <a:hueOff val="1116446"/>
                <a:satOff val="11299"/>
                <a:lumOff val="-1764"/>
                <a:alphaOff val="0"/>
                <a:satMod val="103000"/>
                <a:lumMod val="102000"/>
                <a:tint val="94000"/>
              </a:schemeClr>
            </a:gs>
            <a:gs pos="50000">
              <a:schemeClr val="accent5">
                <a:hueOff val="1116446"/>
                <a:satOff val="11299"/>
                <a:lumOff val="-1764"/>
                <a:alphaOff val="0"/>
                <a:satMod val="110000"/>
                <a:lumMod val="100000"/>
                <a:shade val="100000"/>
              </a:schemeClr>
            </a:gs>
            <a:gs pos="100000">
              <a:schemeClr val="accent5">
                <a:hueOff val="1116446"/>
                <a:satOff val="11299"/>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834" tIns="0" rIns="156834" bIns="0" numCol="1" spcCol="1270" anchor="ctr" anchorCtr="0">
          <a:noAutofit/>
        </a:bodyPr>
        <a:lstStyle/>
        <a:p>
          <a:pPr marL="0" lvl="0" indent="0" algn="l" defTabSz="1022350">
            <a:lnSpc>
              <a:spcPct val="90000"/>
            </a:lnSpc>
            <a:spcBef>
              <a:spcPct val="0"/>
            </a:spcBef>
            <a:spcAft>
              <a:spcPct val="35000"/>
            </a:spcAft>
            <a:buNone/>
          </a:pPr>
          <a:r>
            <a:rPr lang="en-US" sz="2300" kern="1200"/>
            <a:t>School Screening &amp; Climate Outcomes</a:t>
          </a:r>
        </a:p>
      </dsp:txBody>
      <dsp:txXfrm>
        <a:off x="329522" y="3393950"/>
        <a:ext cx="4083014" cy="612672"/>
      </dsp:txXfrm>
    </dsp:sp>
    <dsp:sp modelId="{151423D0-A78F-481D-8FA8-07E7C9286EF4}">
      <dsp:nvSpPr>
        <dsp:cNvPr id="0" name=""/>
        <dsp:cNvSpPr/>
      </dsp:nvSpPr>
      <dsp:spPr>
        <a:xfrm>
          <a:off x="0" y="4743566"/>
          <a:ext cx="5927575" cy="579600"/>
        </a:xfrm>
        <a:prstGeom prst="rect">
          <a:avLst/>
        </a:prstGeom>
        <a:solidFill>
          <a:schemeClr val="lt1">
            <a:alpha val="90000"/>
            <a:hueOff val="0"/>
            <a:satOff val="0"/>
            <a:lumOff val="0"/>
            <a:alphaOff val="0"/>
          </a:schemeClr>
        </a:solidFill>
        <a:ln w="6350" cap="flat" cmpd="sng" algn="ctr">
          <a:solidFill>
            <a:schemeClr val="accent5">
              <a:hueOff val="1488595"/>
              <a:satOff val="15066"/>
              <a:lumOff val="-23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4649A9-CEB2-464B-8C1F-11D682DA8C3B}">
      <dsp:nvSpPr>
        <dsp:cNvPr id="0" name=""/>
        <dsp:cNvSpPr/>
      </dsp:nvSpPr>
      <dsp:spPr>
        <a:xfrm>
          <a:off x="296378" y="4404086"/>
          <a:ext cx="4149302" cy="678960"/>
        </a:xfrm>
        <a:prstGeom prst="roundRect">
          <a:avLst/>
        </a:prstGeom>
        <a:gradFill rotWithShape="0">
          <a:gsLst>
            <a:gs pos="0">
              <a:schemeClr val="accent5">
                <a:hueOff val="1488595"/>
                <a:satOff val="15066"/>
                <a:lumOff val="-2352"/>
                <a:alphaOff val="0"/>
                <a:satMod val="103000"/>
                <a:lumMod val="102000"/>
                <a:tint val="94000"/>
              </a:schemeClr>
            </a:gs>
            <a:gs pos="50000">
              <a:schemeClr val="accent5">
                <a:hueOff val="1488595"/>
                <a:satOff val="15066"/>
                <a:lumOff val="-2352"/>
                <a:alphaOff val="0"/>
                <a:satMod val="110000"/>
                <a:lumMod val="100000"/>
                <a:shade val="100000"/>
              </a:schemeClr>
            </a:gs>
            <a:gs pos="100000">
              <a:schemeClr val="accent5">
                <a:hueOff val="1488595"/>
                <a:satOff val="15066"/>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834" tIns="0" rIns="156834" bIns="0" numCol="1" spcCol="1270" anchor="ctr" anchorCtr="0">
          <a:noAutofit/>
        </a:bodyPr>
        <a:lstStyle/>
        <a:p>
          <a:pPr marL="0" lvl="0" indent="0" algn="l" defTabSz="1022350">
            <a:lnSpc>
              <a:spcPct val="90000"/>
            </a:lnSpc>
            <a:spcBef>
              <a:spcPct val="0"/>
            </a:spcBef>
            <a:spcAft>
              <a:spcPct val="35000"/>
            </a:spcAft>
            <a:buNone/>
          </a:pPr>
          <a:r>
            <a:rPr lang="en-US" sz="2300" kern="1200"/>
            <a:t>(Consent)</a:t>
          </a:r>
        </a:p>
      </dsp:txBody>
      <dsp:txXfrm>
        <a:off x="329522" y="4437230"/>
        <a:ext cx="408301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75D79-5533-48AE-8031-066A98CDB389}"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E68AE-019D-43C3-9EA3-7D6671C585DF}" type="slidenum">
              <a:t>‹#›</a:t>
            </a:fld>
            <a:endParaRPr lang="en-US"/>
          </a:p>
        </p:txBody>
      </p:sp>
    </p:spTree>
    <p:extLst>
      <p:ext uri="{BB962C8B-B14F-4D97-AF65-F5344CB8AC3E}">
        <p14:creationId xmlns:p14="http://schemas.microsoft.com/office/powerpoint/2010/main" val="43127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families &amp; staff have to be made aware of how they can get help, or report others that need help. Although this mandate came out of threat assessment concessions, the wording is intentionally vague.</a:t>
            </a:r>
          </a:p>
        </p:txBody>
      </p:sp>
      <p:sp>
        <p:nvSpPr>
          <p:cNvPr id="4" name="Slide Number Placeholder 3"/>
          <p:cNvSpPr>
            <a:spLocks noGrp="1"/>
          </p:cNvSpPr>
          <p:nvPr>
            <p:ph type="sldNum" sz="quarter" idx="5"/>
          </p:nvPr>
        </p:nvSpPr>
        <p:spPr/>
        <p:txBody>
          <a:bodyPr/>
          <a:lstStyle/>
          <a:p>
            <a:fld id="{45CE68AE-019D-43C3-9EA3-7D6671C585DF}" type="slidenum">
              <a:rPr lang="en-US"/>
              <a:t>3</a:t>
            </a:fld>
            <a:endParaRPr lang="en-US"/>
          </a:p>
        </p:txBody>
      </p:sp>
    </p:spTree>
    <p:extLst>
      <p:ext uri="{BB962C8B-B14F-4D97-AF65-F5344CB8AC3E}">
        <p14:creationId xmlns:p14="http://schemas.microsoft.com/office/powerpoint/2010/main" val="395818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all the areas where communication to external and internal stakeholders is required. Some of these areas are covered in other trainings, so hopefully this is either an entry point or a reinforcement point. Communication about consent about procedures is only required if you carry out those specific procedures which require consent.</a:t>
            </a:r>
          </a:p>
        </p:txBody>
      </p:sp>
      <p:sp>
        <p:nvSpPr>
          <p:cNvPr id="4" name="Slide Number Placeholder 3"/>
          <p:cNvSpPr>
            <a:spLocks noGrp="1"/>
          </p:cNvSpPr>
          <p:nvPr>
            <p:ph type="sldNum" sz="quarter" idx="5"/>
          </p:nvPr>
        </p:nvSpPr>
        <p:spPr/>
        <p:txBody>
          <a:bodyPr/>
          <a:lstStyle/>
          <a:p>
            <a:fld id="{45CE68AE-019D-43C3-9EA3-7D6671C585DF}" type="slidenum">
              <a:rPr lang="en-US"/>
              <a:t>4</a:t>
            </a:fld>
            <a:endParaRPr lang="en-US"/>
          </a:p>
        </p:txBody>
      </p:sp>
    </p:spTree>
    <p:extLst>
      <p:ext uri="{BB962C8B-B14F-4D97-AF65-F5344CB8AC3E}">
        <p14:creationId xmlns:p14="http://schemas.microsoft.com/office/powerpoint/2010/main" val="48198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Exact wording of training that is required "on a regular basis"-interpretation is usually yearly-however, this is not usually specified.</a:t>
            </a:r>
          </a:p>
        </p:txBody>
      </p:sp>
      <p:sp>
        <p:nvSpPr>
          <p:cNvPr id="4" name="Slide Number Placeholder 3"/>
          <p:cNvSpPr>
            <a:spLocks noGrp="1"/>
          </p:cNvSpPr>
          <p:nvPr>
            <p:ph type="sldNum" sz="quarter" idx="5"/>
          </p:nvPr>
        </p:nvSpPr>
        <p:spPr/>
        <p:txBody>
          <a:bodyPr/>
          <a:lstStyle/>
          <a:p>
            <a:fld id="{45CE68AE-019D-43C3-9EA3-7D6671C585DF}" type="slidenum">
              <a:rPr lang="en-US"/>
              <a:t>5</a:t>
            </a:fld>
            <a:endParaRPr lang="en-US"/>
          </a:p>
        </p:txBody>
      </p:sp>
    </p:spTree>
    <p:extLst>
      <p:ext uri="{BB962C8B-B14F-4D97-AF65-F5344CB8AC3E}">
        <p14:creationId xmlns:p14="http://schemas.microsoft.com/office/powerpoint/2010/main" val="14659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6</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Crisis responses seems pretty tricky here, but the basic piece is you are required to communicate that you have crisis procedures, you are not required to communicate how you have responded (or what your specific response is to a situation).  These are certainly best practices &amp; ethically sound, but not specifically required.</a:t>
            </a:r>
          </a:p>
        </p:txBody>
      </p:sp>
      <p:sp>
        <p:nvSpPr>
          <p:cNvPr id="4" name="Slide Number Placeholder 3"/>
          <p:cNvSpPr>
            <a:spLocks noGrp="1"/>
          </p:cNvSpPr>
          <p:nvPr>
            <p:ph type="sldNum" sz="quarter" idx="5"/>
          </p:nvPr>
        </p:nvSpPr>
        <p:spPr/>
        <p:txBody>
          <a:bodyPr/>
          <a:lstStyle/>
          <a:p>
            <a:fld id="{45CE68AE-019D-43C3-9EA3-7D6671C585DF}" type="slidenum">
              <a:rPr lang="en-US"/>
              <a:t>7</a:t>
            </a:fld>
            <a:endParaRPr lang="en-US"/>
          </a:p>
        </p:txBody>
      </p:sp>
    </p:spTree>
    <p:extLst>
      <p:ext uri="{BB962C8B-B14F-4D97-AF65-F5344CB8AC3E}">
        <p14:creationId xmlns:p14="http://schemas.microsoft.com/office/powerpoint/2010/main" val="257839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rights of communication and who holds them may differ from differing laws, and who is asking. Both students and parents have rights when it comes to communication, and those rights might seem to conflict. You might benefit from working with your legal counsel about these processes and what your responses will be.</a:t>
            </a:r>
          </a:p>
        </p:txBody>
      </p:sp>
      <p:sp>
        <p:nvSpPr>
          <p:cNvPr id="4" name="Slide Number Placeholder 3"/>
          <p:cNvSpPr>
            <a:spLocks noGrp="1"/>
          </p:cNvSpPr>
          <p:nvPr>
            <p:ph type="sldNum" sz="quarter" idx="5"/>
          </p:nvPr>
        </p:nvSpPr>
        <p:spPr/>
        <p:txBody>
          <a:bodyPr/>
          <a:lstStyle/>
          <a:p>
            <a:fld id="{45CE68AE-019D-43C3-9EA3-7D6671C585DF}" type="slidenum">
              <a:rPr lang="en-US"/>
              <a:t>8</a:t>
            </a:fld>
            <a:endParaRPr lang="en-US"/>
          </a:p>
        </p:txBody>
      </p:sp>
    </p:spTree>
    <p:extLst>
      <p:ext uri="{BB962C8B-B14F-4D97-AF65-F5344CB8AC3E}">
        <p14:creationId xmlns:p14="http://schemas.microsoft.com/office/powerpoint/2010/main" val="193878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not only strongly recommended trainings, they may be required for certain licensed personnel.</a:t>
            </a:r>
          </a:p>
        </p:txBody>
      </p:sp>
      <p:sp>
        <p:nvSpPr>
          <p:cNvPr id="4" name="Slide Number Placeholder 3"/>
          <p:cNvSpPr>
            <a:spLocks noGrp="1"/>
          </p:cNvSpPr>
          <p:nvPr>
            <p:ph type="sldNum" sz="quarter" idx="5"/>
          </p:nvPr>
        </p:nvSpPr>
        <p:spPr/>
        <p:txBody>
          <a:bodyPr/>
          <a:lstStyle/>
          <a:p>
            <a:fld id="{45CE68AE-019D-43C3-9EA3-7D6671C585DF}" type="slidenum">
              <a:rPr lang="en-US"/>
              <a:t>9</a:t>
            </a:fld>
            <a:endParaRPr lang="en-US"/>
          </a:p>
        </p:txBody>
      </p:sp>
    </p:spTree>
    <p:extLst>
      <p:ext uri="{BB962C8B-B14F-4D97-AF65-F5344CB8AC3E}">
        <p14:creationId xmlns:p14="http://schemas.microsoft.com/office/powerpoint/2010/main" val="283224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1415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358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99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945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64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2662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41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3892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9" r:id="rId3"/>
    <p:sldLayoutId id="2147483664" r:id="rId4"/>
    <p:sldLayoutId id="2147483665" r:id="rId5"/>
    <p:sldLayoutId id="2147483688" r:id="rId6"/>
    <p:sldLayoutId id="2147483690" r:id="rId7"/>
    <p:sldLayoutId id="2147483691"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www.pressenza.com/2021/03/are-two-off-days-enough-to-satisfy-students-mental-health/"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a:cs typeface="Calibri Light"/>
              </a:rPr>
              <a:t>Mental Health Program Plan</a:t>
            </a:r>
            <a:br>
              <a:rPr lang="en-US" sz="7500">
                <a:cs typeface="Calibri Light"/>
              </a:rPr>
            </a:br>
            <a:endParaRPr lang="en-US" sz="750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a:solidFill>
                <a:schemeClr val="tx1"/>
              </a:solidFill>
              <a:cs typeface="Calibri"/>
            </a:endParaRPr>
          </a:p>
          <a:p>
            <a:r>
              <a:rPr lang="en-US" dirty="0">
                <a:solidFill>
                  <a:schemeClr val="tx1"/>
                </a:solidFill>
                <a:cs typeface="Calibri"/>
              </a:rPr>
              <a:t>Communication &amp; Training</a:t>
            </a:r>
          </a:p>
        </p:txBody>
      </p:sp>
    </p:spTree>
    <p:extLst>
      <p:ext uri="{BB962C8B-B14F-4D97-AF65-F5344CB8AC3E}">
        <p14:creationId xmlns:p14="http://schemas.microsoft.com/office/powerpoint/2010/main" val="675506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92500" lnSpcReduction="10000"/>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are all students </a:t>
            </a:r>
            <a:r>
              <a:rPr lang="en-US" sz="2800" dirty="0">
                <a:solidFill>
                  <a:schemeClr val="bg2"/>
                </a:solidFill>
                <a:ea typeface="+mn-lt"/>
                <a:cs typeface="+mn-lt"/>
              </a:rPr>
              <a:t>(and families)</a:t>
            </a:r>
            <a:r>
              <a:rPr lang="en-US" sz="2800" dirty="0">
                <a:ea typeface="+mn-lt"/>
                <a:cs typeface="+mn-lt"/>
              </a:rPr>
              <a:t> equally accounted for in our communication and training?</a:t>
            </a:r>
            <a:endParaRPr lang="en-US"/>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402118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Required</a:t>
            </a:r>
          </a:p>
        </p:txBody>
      </p:sp>
    </p:spTree>
    <p:extLst>
      <p:ext uri="{BB962C8B-B14F-4D97-AF65-F5344CB8AC3E}">
        <p14:creationId xmlns:p14="http://schemas.microsoft.com/office/powerpoint/2010/main" val="127566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D9B3675-F0CC-9A41-9559-A957850C8B18}"/>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5"/>
          <a:stretch/>
        </p:blipFill>
        <p:spPr>
          <a:xfrm>
            <a:off x="117761" y="10"/>
            <a:ext cx="12188952" cy="6857990"/>
          </a:xfrm>
          <a:prstGeom prst="rect">
            <a:avLst/>
          </a:prstGeom>
        </p:spPr>
      </p:pic>
      <p:sp>
        <p:nvSpPr>
          <p:cNvPr id="12" name="Rectangle 11">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6677023" y="990599"/>
            <a:ext cx="4857751" cy="1563989"/>
          </a:xfrm>
        </p:spPr>
        <p:txBody>
          <a:bodyPr>
            <a:normAutofit/>
          </a:bodyPr>
          <a:lstStyle/>
          <a:p>
            <a:r>
              <a:rPr lang="en-US" sz="5100"/>
              <a:t>Communication</a:t>
            </a:r>
          </a:p>
        </p:txBody>
      </p:sp>
      <p:sp>
        <p:nvSpPr>
          <p:cNvPr id="14" name="Rectangle 13">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6677024" y="3071909"/>
            <a:ext cx="4924426" cy="2588848"/>
          </a:xfrm>
        </p:spPr>
        <p:txBody>
          <a:bodyPr vert="horz" lIns="91440" tIns="45720" rIns="91440" bIns="45720" rtlCol="0">
            <a:normAutofit/>
          </a:bodyPr>
          <a:lstStyle/>
          <a:p>
            <a:r>
              <a:rPr lang="en-US" dirty="0"/>
              <a:t>How are you communicating policies, procedures and practices in the areas of Social, Emotional, Behavioral &amp; Mental Health?</a:t>
            </a:r>
          </a:p>
          <a:p>
            <a:endParaRPr lang="en-US" dirty="0"/>
          </a:p>
        </p:txBody>
      </p:sp>
      <p:sp>
        <p:nvSpPr>
          <p:cNvPr id="5" name="TextBox 4">
            <a:extLst>
              <a:ext uri="{FF2B5EF4-FFF2-40B4-BE49-F238E27FC236}">
                <a16:creationId xmlns:a16="http://schemas.microsoft.com/office/drawing/2014/main" id="{CA75A167-0637-8586-44FB-6DCBF174EFFF}"/>
              </a:ext>
              <a:ext uri="{C183D7F6-B498-43B3-948B-1728B52AA6E4}">
                <adec:decorative xmlns:adec="http://schemas.microsoft.com/office/drawing/2017/decorative" val="1"/>
              </a:ext>
            </a:extLst>
          </p:cNvPr>
          <p:cNvSpPr txBox="1"/>
          <p:nvPr/>
        </p:nvSpPr>
        <p:spPr>
          <a:xfrm>
            <a:off x="9901068" y="6657945"/>
            <a:ext cx="228940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69830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643467"/>
            <a:ext cx="3212593" cy="5571066"/>
          </a:xfrm>
        </p:spPr>
        <p:txBody>
          <a:bodyPr>
            <a:normAutofit/>
          </a:bodyPr>
          <a:lstStyle/>
          <a:p>
            <a:r>
              <a:rPr lang="en-US" sz="3100" dirty="0"/>
              <a:t>Communication #2</a:t>
            </a:r>
          </a:p>
        </p:txBody>
      </p:sp>
      <p:graphicFrame>
        <p:nvGraphicFramePr>
          <p:cNvPr id="5" name="Content Placeholder 2" descr="Communication list&#10;">
            <a:extLst>
              <a:ext uri="{FF2B5EF4-FFF2-40B4-BE49-F238E27FC236}">
                <a16:creationId xmlns:a16="http://schemas.microsoft.com/office/drawing/2014/main" id="{705C5463-34F9-B0A5-AB25-C24B288A30F0}"/>
              </a:ext>
            </a:extLst>
          </p:cNvPr>
          <p:cNvGraphicFramePr>
            <a:graphicFrameLocks noGrp="1"/>
          </p:cNvGraphicFramePr>
          <p:nvPr>
            <p:ph idx="1"/>
            <p:extLst>
              <p:ext uri="{D42A27DB-BD31-4B8C-83A1-F6EECF244321}">
                <p14:modId xmlns:p14="http://schemas.microsoft.com/office/powerpoint/2010/main" val="1026256631"/>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36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Training</a:t>
            </a:r>
          </a:p>
        </p:txBody>
      </p:sp>
      <p:graphicFrame>
        <p:nvGraphicFramePr>
          <p:cNvPr id="5" name="Content Placeholder 4">
            <a:extLst>
              <a:ext uri="{FF2B5EF4-FFF2-40B4-BE49-F238E27FC236}">
                <a16:creationId xmlns:a16="http://schemas.microsoft.com/office/drawing/2014/main" id="{56814892-0AF6-F6DB-BEB6-BA78A2844164}"/>
              </a:ext>
            </a:extLst>
          </p:cNvPr>
          <p:cNvGraphicFramePr>
            <a:graphicFrameLocks noGrp="1"/>
          </p:cNvGraphicFramePr>
          <p:nvPr>
            <p:ph idx="1"/>
            <p:extLst>
              <p:ext uri="{D42A27DB-BD31-4B8C-83A1-F6EECF244321}">
                <p14:modId xmlns:p14="http://schemas.microsoft.com/office/powerpoint/2010/main" val="217195011"/>
              </p:ext>
            </p:extLst>
          </p:nvPr>
        </p:nvGraphicFramePr>
        <p:xfrm>
          <a:off x="322881" y="2298915"/>
          <a:ext cx="11739965" cy="4862593"/>
        </p:xfrm>
        <a:graphic>
          <a:graphicData uri="http://schemas.openxmlformats.org/drawingml/2006/table">
            <a:tbl>
              <a:tblPr firstRow="1" bandRow="1">
                <a:tableStyleId>{5C22544A-7EE6-4342-B048-85BDC9FD1C3A}</a:tableStyleId>
              </a:tblPr>
              <a:tblGrid>
                <a:gridCol w="11739965">
                  <a:extLst>
                    <a:ext uri="{9D8B030D-6E8A-4147-A177-3AD203B41FA5}">
                      <a16:colId xmlns:a16="http://schemas.microsoft.com/office/drawing/2014/main" val="1707456350"/>
                    </a:ext>
                  </a:extLst>
                </a:gridCol>
              </a:tblGrid>
              <a:tr h="4862593">
                <a:tc>
                  <a:txBody>
                    <a:bodyPr/>
                    <a:lstStyle/>
                    <a:p>
                      <a:pPr marL="742950" lvl="1" indent="-285750" algn="l">
                        <a:buFont typeface="Arial"/>
                        <a:buChar char="•"/>
                      </a:pPr>
                      <a:endParaRPr lang="en-US" sz="2000" dirty="0">
                        <a:effectLst/>
                      </a:endParaRPr>
                    </a:p>
                    <a:p>
                      <a:pPr marL="742950" lvl="1" indent="-285750" algn="l">
                        <a:buFont typeface="Arial"/>
                        <a:buChar char="•"/>
                      </a:pPr>
                      <a:r>
                        <a:rPr lang="en-US" sz="2600" dirty="0">
                          <a:effectLst/>
                        </a:rPr>
                        <a:t>Mandatory Reporting</a:t>
                      </a:r>
                    </a:p>
                    <a:p>
                      <a:pPr marL="742950" lvl="1" indent="-285750" algn="l">
                        <a:buFont typeface="Arial"/>
                        <a:buChar char="•"/>
                      </a:pPr>
                      <a:r>
                        <a:rPr lang="en-US" sz="2600" dirty="0">
                          <a:effectLst/>
                        </a:rPr>
                        <a:t>Threat Assessment Training</a:t>
                      </a:r>
                    </a:p>
                    <a:p>
                      <a:pPr marL="742950" lvl="1" indent="-285750" algn="l">
                        <a:buFont typeface="Arial"/>
                        <a:buChar char="•"/>
                      </a:pPr>
                      <a:r>
                        <a:rPr lang="en-US" sz="2600" dirty="0">
                          <a:effectLst/>
                        </a:rPr>
                        <a:t>Crisis Prevention &amp; Management</a:t>
                      </a:r>
                    </a:p>
                    <a:p>
                      <a:pPr marL="685800" algn="l"/>
                      <a:r>
                        <a:rPr lang="en-US" sz="2600" dirty="0">
                          <a:effectLst/>
                        </a:rPr>
                        <a:t>(including crisis response procedures)</a:t>
                      </a:r>
                    </a:p>
                    <a:p>
                      <a:pPr marL="742950" lvl="1" indent="-285750" algn="l">
                        <a:buFont typeface="Arial"/>
                        <a:buChar char="•"/>
                      </a:pPr>
                      <a:r>
                        <a:rPr lang="en-US" sz="2600" dirty="0">
                          <a:effectLst/>
                        </a:rPr>
                        <a:t>Suicide Response &amp; Assessment</a:t>
                      </a:r>
                    </a:p>
                    <a:p>
                      <a:pPr marL="685800" algn="l"/>
                      <a:r>
                        <a:rPr lang="en-US" sz="2600" dirty="0">
                          <a:effectLst/>
                        </a:rPr>
                        <a:t>(required for mental health workers; recommended for others) </a:t>
                      </a:r>
                    </a:p>
                    <a:p>
                      <a:pPr marL="685800" algn="l"/>
                      <a:r>
                        <a:rPr lang="en-US" sz="2600" dirty="0">
                          <a:effectLst/>
                        </a:rPr>
                        <a:t>How to recognize and respond to suspected violence behavior </a:t>
                      </a:r>
                    </a:p>
                    <a:p>
                      <a:pPr marL="742950" lvl="1" indent="-285750" algn="l">
                        <a:buFont typeface="Arial"/>
                        <a:buChar char="•"/>
                      </a:pPr>
                      <a:r>
                        <a:rPr lang="en-US" sz="2600" dirty="0">
                          <a:effectLst/>
                        </a:rPr>
                        <a:t>Training and support for students that aims to relieve the fear, embarrassment, and peer pressure associated with reporting </a:t>
                      </a:r>
                    </a:p>
                    <a:p>
                      <a:pPr marL="742950" lvl="1" indent="-285750" algn="l">
                        <a:buFont typeface="Arial"/>
                        <a:buChar char="•"/>
                      </a:pPr>
                      <a:r>
                        <a:rPr lang="en-US" sz="2600" dirty="0">
                          <a:effectLst/>
                        </a:rPr>
                        <a:t>Procedures for safe, confidential reporting of security and safety concerns</a:t>
                      </a:r>
                    </a:p>
                  </a:txBody>
                  <a:tcPr marL="114300" marR="114300" marT="0" marB="0"/>
                </a:tc>
                <a:extLst>
                  <a:ext uri="{0D108BD9-81ED-4DB2-BD59-A6C34878D82A}">
                    <a16:rowId xmlns:a16="http://schemas.microsoft.com/office/drawing/2014/main" val="2537455334"/>
                  </a:ext>
                </a:extLst>
              </a:tr>
            </a:tbl>
          </a:graphicData>
        </a:graphic>
      </p:graphicFrame>
    </p:spTree>
    <p:extLst>
      <p:ext uri="{BB962C8B-B14F-4D97-AF65-F5344CB8AC3E}">
        <p14:creationId xmlns:p14="http://schemas.microsoft.com/office/powerpoint/2010/main" val="95759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Not Required</a:t>
            </a:r>
          </a:p>
        </p:txBody>
      </p:sp>
    </p:spTree>
    <p:extLst>
      <p:ext uri="{BB962C8B-B14F-4D97-AF65-F5344CB8AC3E}">
        <p14:creationId xmlns:p14="http://schemas.microsoft.com/office/powerpoint/2010/main" val="205531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928030" y="-3451455"/>
            <a:ext cx="11887039" cy="1443751"/>
          </a:xfrm>
        </p:spPr>
        <p:txBody>
          <a:bodyPr>
            <a:normAutofit/>
          </a:bodyPr>
          <a:lstStyle/>
          <a:p>
            <a:r>
              <a:rPr lang="en-US" sz="3100" dirty="0"/>
              <a:t>Communication #3</a:t>
            </a:r>
          </a:p>
        </p:txBody>
      </p:sp>
      <p:sp>
        <p:nvSpPr>
          <p:cNvPr id="3" name="Title 1">
            <a:extLst>
              <a:ext uri="{FF2B5EF4-FFF2-40B4-BE49-F238E27FC236}">
                <a16:creationId xmlns:a16="http://schemas.microsoft.com/office/drawing/2014/main" id="{1BEB27BE-AAA8-2249-BF21-AEBB83B7FF87}"/>
              </a:ext>
            </a:extLst>
          </p:cNvPr>
          <p:cNvSpPr txBox="1">
            <a:spLocks/>
          </p:cNvSpPr>
          <p:nvPr/>
        </p:nvSpPr>
        <p:spPr>
          <a:xfrm>
            <a:off x="802896" y="634999"/>
            <a:ext cx="3212593" cy="5571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3100" dirty="0"/>
              <a:t>Communication </a:t>
            </a:r>
          </a:p>
        </p:txBody>
      </p:sp>
      <p:graphicFrame>
        <p:nvGraphicFramePr>
          <p:cNvPr id="5" name="Content Placeholder 2" descr="Communication List">
            <a:extLst>
              <a:ext uri="{FF2B5EF4-FFF2-40B4-BE49-F238E27FC236}">
                <a16:creationId xmlns:a16="http://schemas.microsoft.com/office/drawing/2014/main" id="{DF32681B-DDE2-7EAB-C07E-36F0E0D2C140}"/>
              </a:ext>
            </a:extLst>
          </p:cNvPr>
          <p:cNvGraphicFramePr>
            <a:graphicFrameLocks noGrp="1"/>
          </p:cNvGraphicFramePr>
          <p:nvPr>
            <p:ph idx="1"/>
            <p:extLst>
              <p:ext uri="{D42A27DB-BD31-4B8C-83A1-F6EECF244321}">
                <p14:modId xmlns:p14="http://schemas.microsoft.com/office/powerpoint/2010/main" val="1061911928"/>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56710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17814"/>
            <a:ext cx="10268712" cy="1700784"/>
          </a:xfrm>
        </p:spPr>
        <p:txBody>
          <a:bodyPr>
            <a:normAutofit/>
          </a:bodyPr>
          <a:lstStyle/>
          <a:p>
            <a:r>
              <a:rPr lang="en-US"/>
              <a:t>Sticky Communication</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587752"/>
            <a:ext cx="5869303" cy="3593592"/>
          </a:xfrm>
        </p:spPr>
        <p:txBody>
          <a:bodyPr vert="horz" lIns="91440" tIns="45720" rIns="91440" bIns="45720" rtlCol="0">
            <a:normAutofit/>
          </a:bodyPr>
          <a:lstStyle/>
          <a:p>
            <a:r>
              <a:rPr lang="en-US" dirty="0"/>
              <a:t>Parent Rights &amp; Student Rights</a:t>
            </a:r>
          </a:p>
          <a:p>
            <a:r>
              <a:rPr lang="en-US" dirty="0"/>
              <a:t>Confidentiality</a:t>
            </a:r>
          </a:p>
          <a:p>
            <a:r>
              <a:rPr lang="en-US" dirty="0"/>
              <a:t>Student Records</a:t>
            </a:r>
          </a:p>
          <a:p>
            <a:r>
              <a:rPr lang="en-US" dirty="0"/>
              <a:t>Mandatory Reporting</a:t>
            </a:r>
          </a:p>
          <a:p>
            <a:endParaRPr lang="en-US" dirty="0"/>
          </a:p>
        </p:txBody>
      </p:sp>
      <p:pic>
        <p:nvPicPr>
          <p:cNvPr id="5" name="Picture 4">
            <a:extLst>
              <a:ext uri="{FF2B5EF4-FFF2-40B4-BE49-F238E27FC236}">
                <a16:creationId xmlns:a16="http://schemas.microsoft.com/office/drawing/2014/main" id="{1356F1E7-C47C-B202-DB8C-F8AA44B4316E}"/>
              </a:ext>
              <a:ext uri="{C183D7F6-B498-43B3-948B-1728B52AA6E4}">
                <adec:decorative xmlns:adec="http://schemas.microsoft.com/office/drawing/2017/decorative" val="1"/>
              </a:ext>
            </a:extLst>
          </p:cNvPr>
          <p:cNvPicPr>
            <a:picLocks noChangeAspect="1"/>
          </p:cNvPicPr>
          <p:nvPr/>
        </p:nvPicPr>
        <p:blipFill rotWithShape="1">
          <a:blip r:embed="rId3"/>
          <a:srcRect l="4650" r="27708" b="-2"/>
          <a:stretch/>
        </p:blipFill>
        <p:spPr>
          <a:xfrm>
            <a:off x="7537704" y="2264989"/>
            <a:ext cx="4654296" cy="4593011"/>
          </a:xfrm>
          <a:prstGeom prst="rect">
            <a:avLst/>
          </a:prstGeom>
        </p:spPr>
      </p:pic>
    </p:spTree>
    <p:extLst>
      <p:ext uri="{BB962C8B-B14F-4D97-AF65-F5344CB8AC3E}">
        <p14:creationId xmlns:p14="http://schemas.microsoft.com/office/powerpoint/2010/main" val="80751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Training #2</a:t>
            </a:r>
          </a:p>
        </p:txBody>
      </p:sp>
      <p:graphicFrame>
        <p:nvGraphicFramePr>
          <p:cNvPr id="4" name="Table 3">
            <a:extLst>
              <a:ext uri="{FF2B5EF4-FFF2-40B4-BE49-F238E27FC236}">
                <a16:creationId xmlns:a16="http://schemas.microsoft.com/office/drawing/2014/main" id="{A74E5998-A0BA-2C3E-8ECC-78A1B61D1117}"/>
              </a:ext>
            </a:extLst>
          </p:cNvPr>
          <p:cNvGraphicFramePr>
            <a:graphicFrameLocks noGrp="1"/>
          </p:cNvGraphicFramePr>
          <p:nvPr>
            <p:extLst>
              <p:ext uri="{D42A27DB-BD31-4B8C-83A1-F6EECF244321}">
                <p14:modId xmlns:p14="http://schemas.microsoft.com/office/powerpoint/2010/main" val="160053139"/>
              </p:ext>
            </p:extLst>
          </p:nvPr>
        </p:nvGraphicFramePr>
        <p:xfrm>
          <a:off x="38746" y="2799769"/>
          <a:ext cx="12192000" cy="356461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347654118"/>
                    </a:ext>
                  </a:extLst>
                </a:gridCol>
              </a:tblGrid>
              <a:tr h="3564610">
                <a:tc>
                  <a:txBody>
                    <a:bodyPr/>
                    <a:lstStyle/>
                    <a:p>
                      <a:pPr marL="742950" lvl="1" indent="-285750" algn="l">
                        <a:buFont typeface="Arial"/>
                        <a:buChar char="•"/>
                      </a:pPr>
                      <a:r>
                        <a:rPr lang="en-US" sz="2600" dirty="0">
                          <a:effectLst/>
                          <a:latin typeface="Franklin Gothic Demi Cond"/>
                        </a:rPr>
                        <a:t>CPI</a:t>
                      </a:r>
                    </a:p>
                    <a:p>
                      <a:pPr marL="742950" lvl="1" indent="-285750" algn="l">
                        <a:buFont typeface="Arial"/>
                        <a:buChar char="•"/>
                      </a:pPr>
                      <a:r>
                        <a:rPr lang="en-US" sz="2600" dirty="0">
                          <a:effectLst/>
                          <a:latin typeface="Franklin Gothic Demi Cond"/>
                        </a:rPr>
                        <a:t>Mental Health First Aid</a:t>
                      </a:r>
                    </a:p>
                    <a:p>
                      <a:pPr marL="742950" lvl="1" indent="-285750" algn="l">
                        <a:buFont typeface="Arial"/>
                        <a:buChar char="•"/>
                      </a:pPr>
                      <a:r>
                        <a:rPr lang="en-US" sz="2600" dirty="0">
                          <a:effectLst/>
                          <a:latin typeface="Franklin Gothic Demi Cond"/>
                        </a:rPr>
                        <a:t>Psychological First Aid</a:t>
                      </a:r>
                    </a:p>
                    <a:p>
                      <a:pPr marL="742950" lvl="1" indent="-285750" algn="l">
                        <a:buFont typeface="Arial"/>
                        <a:buChar char="•"/>
                      </a:pPr>
                      <a:r>
                        <a:rPr lang="en-US" sz="2600" dirty="0">
                          <a:effectLst/>
                          <a:latin typeface="Franklin Gothic Demi Cond"/>
                        </a:rPr>
                        <a:t>Suicide Response &amp; Assessment</a:t>
                      </a:r>
                    </a:p>
                    <a:p>
                      <a:pPr marL="971550" indent="-285750" algn="l">
                        <a:buFont typeface="Arial"/>
                        <a:buChar char="•"/>
                      </a:pPr>
                      <a:r>
                        <a:rPr lang="en-US" sz="2600" dirty="0">
                          <a:effectLst/>
                          <a:latin typeface="Franklin Gothic Demi Cond"/>
                        </a:rPr>
                        <a:t>(required for mental health workers; recommended for others) </a:t>
                      </a:r>
                    </a:p>
                    <a:p>
                      <a:pPr marL="742950" lvl="1" indent="-285750" algn="l">
                        <a:buFont typeface="Arial"/>
                        <a:buChar char="•"/>
                      </a:pPr>
                      <a:r>
                        <a:rPr lang="en-US" sz="2600" dirty="0">
                          <a:effectLst/>
                          <a:latin typeface="Franklin Gothic Demi Cond"/>
                        </a:rPr>
                        <a:t>Implicit bias training</a:t>
                      </a:r>
                      <a:endParaRPr lang="en-US" sz="2600" dirty="0">
                        <a:latin typeface="Franklin Gothic Demi Cond"/>
                      </a:endParaRPr>
                    </a:p>
                    <a:p>
                      <a:pPr marL="742950" lvl="1" indent="-285750" algn="l">
                        <a:buFont typeface="Arial"/>
                        <a:buChar char="•"/>
                      </a:pPr>
                      <a:r>
                        <a:rPr lang="en-US" sz="2600" b="0" i="0" u="none" strike="noStrike" noProof="0" dirty="0">
                          <a:effectLst/>
                          <a:latin typeface="Franklin Gothic Demi Cond"/>
                        </a:rPr>
                        <a:t>Working with diverse &amp; neurodivergent populations</a:t>
                      </a:r>
                      <a:endParaRPr lang="en-US" sz="2600" dirty="0">
                        <a:latin typeface="Franklin Gothic Demi Cond"/>
                      </a:endParaRPr>
                    </a:p>
                  </a:txBody>
                  <a:tcPr marL="114300" marR="114300" marT="0" marB="0"/>
                </a:tc>
                <a:extLst>
                  <a:ext uri="{0D108BD9-81ED-4DB2-BD59-A6C34878D82A}">
                    <a16:rowId xmlns:a16="http://schemas.microsoft.com/office/drawing/2014/main" val="2243378652"/>
                  </a:ext>
                </a:extLst>
              </a:tr>
            </a:tbl>
          </a:graphicData>
        </a:graphic>
      </p:graphicFrame>
    </p:spTree>
    <p:extLst>
      <p:ext uri="{BB962C8B-B14F-4D97-AF65-F5344CB8AC3E}">
        <p14:creationId xmlns:p14="http://schemas.microsoft.com/office/powerpoint/2010/main" val="213593005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484</Words>
  <Application>Microsoft Office PowerPoint</Application>
  <PresentationFormat>Widescreen</PresentationFormat>
  <Paragraphs>68</Paragraphs>
  <Slides>10</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Franklin Gothic Demi Cond</vt:lpstr>
      <vt:lpstr>Franklin Gothic Medium</vt:lpstr>
      <vt:lpstr>Impact</vt:lpstr>
      <vt:lpstr>Wingdings</vt:lpstr>
      <vt:lpstr>office theme</vt:lpstr>
      <vt:lpstr>JuxtaposeVTI</vt:lpstr>
      <vt:lpstr>Main Event</vt:lpstr>
      <vt:lpstr>Mental Health Program Plan </vt:lpstr>
      <vt:lpstr>Required</vt:lpstr>
      <vt:lpstr>Communication</vt:lpstr>
      <vt:lpstr>Communication #2</vt:lpstr>
      <vt:lpstr>Training</vt:lpstr>
      <vt:lpstr>Not Required</vt:lpstr>
      <vt:lpstr>Communication #3</vt:lpstr>
      <vt:lpstr>Sticky Communication</vt:lpstr>
      <vt:lpstr>Training #2</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Vigil, Raena</cp:lastModifiedBy>
  <cp:revision>195</cp:revision>
  <dcterms:created xsi:type="dcterms:W3CDTF">2022-06-20T19:11:45Z</dcterms:created>
  <dcterms:modified xsi:type="dcterms:W3CDTF">2023-07-06T17:17:42Z</dcterms:modified>
</cp:coreProperties>
</file>