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256" r:id="rId2"/>
    <p:sldId id="4153" r:id="rId3"/>
    <p:sldId id="321" r:id="rId4"/>
    <p:sldId id="262" r:id="rId5"/>
    <p:sldId id="4154" r:id="rId6"/>
    <p:sldId id="4180" r:id="rId7"/>
    <p:sldId id="4222" r:id="rId8"/>
    <p:sldId id="4170" r:id="rId9"/>
    <p:sldId id="291" r:id="rId10"/>
    <p:sldId id="4220" r:id="rId11"/>
    <p:sldId id="4234" r:id="rId12"/>
    <p:sldId id="4187" r:id="rId13"/>
    <p:sldId id="4226" r:id="rId14"/>
    <p:sldId id="4227" r:id="rId15"/>
    <p:sldId id="4225" r:id="rId16"/>
    <p:sldId id="4228" r:id="rId17"/>
    <p:sldId id="4235" r:id="rId18"/>
    <p:sldId id="4229" r:id="rId19"/>
    <p:sldId id="4231" r:id="rId20"/>
    <p:sldId id="4237" r:id="rId21"/>
    <p:sldId id="4238" r:id="rId22"/>
    <p:sldId id="319" r:id="rId23"/>
    <p:sldId id="4016" r:id="rId24"/>
    <p:sldId id="4018" r:id="rId25"/>
    <p:sldId id="3312" r:id="rId26"/>
    <p:sldId id="4020" r:id="rId27"/>
    <p:sldId id="4003" r:id="rId28"/>
    <p:sldId id="4019" r:id="rId29"/>
    <p:sldId id="4236" r:id="rId30"/>
    <p:sldId id="261" r:id="rId31"/>
    <p:sldId id="263" r:id="rId32"/>
    <p:sldId id="4202" r:id="rId33"/>
    <p:sldId id="330" r:id="rId34"/>
    <p:sldId id="326" r:id="rId35"/>
    <p:sldId id="3366" r:id="rId36"/>
    <p:sldId id="32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D04333-5B07-0559-9F30-AFF42B1436E0}" name="Hawkins, Anastasia" initials="HA" userId="S::Hawkins_a@cde.state.co.us::f4e6b0ec-4850-420b-bcbe-f6cff182eae8" providerId="AD"/>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DD91B2BB-8C9F-EF7D-9BEC-D83B53AA60CC}" name="Marks, Ryan" initials="MR" userId="S::Marks_R@cde.state.co.us::d6e37ca9-34b5-4f4b-a094-0cc56e850c9d"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A0"/>
    <a:srgbClr val="D7940F"/>
    <a:srgbClr val="EFAA1F"/>
    <a:srgbClr val="455FA9"/>
    <a:srgbClr val="C63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454DA-2D1A-4375-9805-3056F29ADD62}" v="16" dt="2023-06-06T14:58:03.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9.svg"/><Relationship Id="rId1" Type="http://schemas.openxmlformats.org/officeDocument/2006/relationships/image" Target="../media/image12.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30.svg"/><Relationship Id="rId9" Type="http://schemas.openxmlformats.org/officeDocument/2006/relationships/image" Target="../media/image34.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9.svg"/><Relationship Id="rId1" Type="http://schemas.openxmlformats.org/officeDocument/2006/relationships/image" Target="../media/image12.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30.svg"/><Relationship Id="rId9"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5D6A4-90A0-4C75-BEFE-F1BA355B966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B58E93-199D-4660-B0A5-9D16E7ED5849}">
      <dgm:prSet/>
      <dgm:spPr/>
      <dgm:t>
        <a:bodyPr/>
        <a:lstStyle/>
        <a:p>
          <a:pPr>
            <a:lnSpc>
              <a:spcPct val="100000"/>
            </a:lnSpc>
          </a:pPr>
          <a:r>
            <a:rPr lang="en-US" dirty="0">
              <a:latin typeface="Arial" panose="020B0604020202020204" pitchFamily="34" charset="0"/>
              <a:cs typeface="Arial" panose="020B0604020202020204" pitchFamily="34" charset="0"/>
            </a:rPr>
            <a:t>CSI UPDATES</a:t>
          </a:r>
        </a:p>
      </dgm:t>
    </dgm:pt>
    <dgm:pt modelId="{DC03A78B-E065-4977-9D85-FBEA32E0A67F}" type="parTrans" cxnId="{7D40F64E-948C-443B-8FB2-CFDEB83A334D}">
      <dgm:prSet/>
      <dgm:spPr/>
      <dgm:t>
        <a:bodyPr/>
        <a:lstStyle/>
        <a:p>
          <a:endParaRPr lang="en-US"/>
        </a:p>
      </dgm:t>
    </dgm:pt>
    <dgm:pt modelId="{3B68EC8D-648C-4B0F-B1E0-64D3EFEB72AF}" type="sibTrans" cxnId="{7D40F64E-948C-443B-8FB2-CFDEB83A334D}">
      <dgm:prSet/>
      <dgm:spPr/>
      <dgm:t>
        <a:bodyPr/>
        <a:lstStyle/>
        <a:p>
          <a:endParaRPr lang="en-US"/>
        </a:p>
      </dgm:t>
    </dgm:pt>
    <dgm:pt modelId="{2B2AA857-900D-4D83-9030-6A774E2BF743}">
      <dgm:prSet/>
      <dgm:spPr/>
      <dgm:t>
        <a:bodyPr/>
        <a:lstStyle/>
        <a:p>
          <a:pPr>
            <a:lnSpc>
              <a:spcPct val="100000"/>
            </a:lnSpc>
          </a:pPr>
          <a:r>
            <a:rPr lang="en-US">
              <a:latin typeface="Arial" panose="020B0604020202020204" pitchFamily="34" charset="0"/>
              <a:cs typeface="Arial" panose="020B0604020202020204" pitchFamily="34" charset="0"/>
            </a:rPr>
            <a:t>LEGISLATIVE UPDATES</a:t>
          </a:r>
        </a:p>
      </dgm:t>
    </dgm:pt>
    <dgm:pt modelId="{443295A9-8954-4355-9133-E8BCC77459CA}" type="parTrans" cxnId="{02C32963-0B29-47B2-BB22-CC5E2637E464}">
      <dgm:prSet/>
      <dgm:spPr/>
      <dgm:t>
        <a:bodyPr/>
        <a:lstStyle/>
        <a:p>
          <a:endParaRPr lang="en-US"/>
        </a:p>
      </dgm:t>
    </dgm:pt>
    <dgm:pt modelId="{1C42ED06-93B8-4DD9-A2FB-84C32E526F22}" type="sibTrans" cxnId="{02C32963-0B29-47B2-BB22-CC5E2637E464}">
      <dgm:prSet/>
      <dgm:spPr/>
      <dgm:t>
        <a:bodyPr/>
        <a:lstStyle/>
        <a:p>
          <a:endParaRPr lang="en-US"/>
        </a:p>
      </dgm:t>
    </dgm:pt>
    <dgm:pt modelId="{DCF0EE96-3595-42B4-87CC-19A689F37A17}">
      <dgm:prSet/>
      <dgm:spPr/>
      <dgm:t>
        <a:bodyPr/>
        <a:lstStyle/>
        <a:p>
          <a:pPr>
            <a:lnSpc>
              <a:spcPct val="100000"/>
            </a:lnSpc>
          </a:pPr>
          <a:r>
            <a:rPr lang="en-US" dirty="0">
              <a:latin typeface="Arial" panose="020B0604020202020204" pitchFamily="34" charset="0"/>
              <a:cs typeface="Arial" panose="020B0604020202020204" pitchFamily="34" charset="0"/>
            </a:rPr>
            <a:t>SUMMER PLANNING</a:t>
          </a:r>
        </a:p>
      </dgm:t>
    </dgm:pt>
    <dgm:pt modelId="{61A7AD5F-177D-4E0F-AF6D-9520EEA5A656}" type="parTrans" cxnId="{8F198A4C-069A-4CE9-A219-E3286A75A47C}">
      <dgm:prSet/>
      <dgm:spPr/>
      <dgm:t>
        <a:bodyPr/>
        <a:lstStyle/>
        <a:p>
          <a:endParaRPr lang="en-US"/>
        </a:p>
      </dgm:t>
    </dgm:pt>
    <dgm:pt modelId="{69A7E57C-BB18-4743-A916-67C0C5018FAB}" type="sibTrans" cxnId="{8F198A4C-069A-4CE9-A219-E3286A75A47C}">
      <dgm:prSet/>
      <dgm:spPr/>
      <dgm:t>
        <a:bodyPr/>
        <a:lstStyle/>
        <a:p>
          <a:endParaRPr lang="en-US"/>
        </a:p>
      </dgm:t>
    </dgm:pt>
    <dgm:pt modelId="{BC74EB70-AF3A-4426-BC8A-124152C7A413}">
      <dgm:prSet/>
      <dgm:spPr/>
      <dgm:t>
        <a:bodyPr/>
        <a:lstStyle/>
        <a:p>
          <a:pPr>
            <a:lnSpc>
              <a:spcPct val="100000"/>
            </a:lnSpc>
          </a:pPr>
          <a:r>
            <a:rPr lang="en-US">
              <a:latin typeface="Arial" panose="020B0604020202020204" pitchFamily="34" charset="0"/>
              <a:cs typeface="Arial" panose="020B0604020202020204" pitchFamily="34" charset="0"/>
            </a:rPr>
            <a:t>RESOURCES</a:t>
          </a:r>
        </a:p>
      </dgm:t>
    </dgm:pt>
    <dgm:pt modelId="{7FF0EBB1-F687-4F01-B285-62B29A123802}" type="parTrans" cxnId="{5CB694D4-8742-4CD2-963C-62EBFE92F6BF}">
      <dgm:prSet/>
      <dgm:spPr/>
      <dgm:t>
        <a:bodyPr/>
        <a:lstStyle/>
        <a:p>
          <a:endParaRPr lang="en-US"/>
        </a:p>
      </dgm:t>
    </dgm:pt>
    <dgm:pt modelId="{024B241C-2944-4986-91DD-195CDDAFE7B6}" type="sibTrans" cxnId="{5CB694D4-8742-4CD2-963C-62EBFE92F6BF}">
      <dgm:prSet/>
      <dgm:spPr/>
      <dgm:t>
        <a:bodyPr/>
        <a:lstStyle/>
        <a:p>
          <a:endParaRPr lang="en-US"/>
        </a:p>
      </dgm:t>
    </dgm:pt>
    <dgm:pt modelId="{0BE1DE54-7840-4666-A8B6-21AF26617493}" type="pres">
      <dgm:prSet presAssocID="{57C5D6A4-90A0-4C75-BEFE-F1BA355B9660}" presName="root" presStyleCnt="0">
        <dgm:presLayoutVars>
          <dgm:dir/>
          <dgm:resizeHandles val="exact"/>
        </dgm:presLayoutVars>
      </dgm:prSet>
      <dgm:spPr/>
    </dgm:pt>
    <dgm:pt modelId="{784DB878-B014-4B82-BEDA-B538A50237ED}" type="pres">
      <dgm:prSet presAssocID="{8DB58E93-199D-4660-B0A5-9D16E7ED5849}" presName="compNode" presStyleCnt="0"/>
      <dgm:spPr/>
    </dgm:pt>
    <dgm:pt modelId="{DB2B9C34-03DF-4561-AE5C-F0C74FE41A13}" type="pres">
      <dgm:prSet presAssocID="{8DB58E93-199D-4660-B0A5-9D16E7ED5849}" presName="bgRect" presStyleLbl="bgShp" presStyleIdx="0" presStyleCnt="4"/>
      <dgm:spPr/>
    </dgm:pt>
    <dgm:pt modelId="{80F2E5A1-A7EC-405A-8F89-4CAFC5AECCC6}" type="pres">
      <dgm:prSet presAssocID="{8DB58E93-199D-4660-B0A5-9D16E7ED58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76BCCDA-1B18-4F4E-B446-188E8C2A8AF3}" type="pres">
      <dgm:prSet presAssocID="{8DB58E93-199D-4660-B0A5-9D16E7ED5849}" presName="spaceRect" presStyleCnt="0"/>
      <dgm:spPr/>
    </dgm:pt>
    <dgm:pt modelId="{D87616A1-615D-4605-A5A5-49E4C2C83428}" type="pres">
      <dgm:prSet presAssocID="{8DB58E93-199D-4660-B0A5-9D16E7ED5849}" presName="parTx" presStyleLbl="revTx" presStyleIdx="0" presStyleCnt="4">
        <dgm:presLayoutVars>
          <dgm:chMax val="0"/>
          <dgm:chPref val="0"/>
        </dgm:presLayoutVars>
      </dgm:prSet>
      <dgm:spPr/>
    </dgm:pt>
    <dgm:pt modelId="{E5549E5E-3AC3-4585-9408-EE82B8BD348D}" type="pres">
      <dgm:prSet presAssocID="{3B68EC8D-648C-4B0F-B1E0-64D3EFEB72AF}" presName="sibTrans" presStyleCnt="0"/>
      <dgm:spPr/>
    </dgm:pt>
    <dgm:pt modelId="{B56EF4C9-21A6-444D-9563-A553C93CD351}" type="pres">
      <dgm:prSet presAssocID="{2B2AA857-900D-4D83-9030-6A774E2BF743}" presName="compNode" presStyleCnt="0"/>
      <dgm:spPr/>
    </dgm:pt>
    <dgm:pt modelId="{41BB5636-BD6C-4254-BBB4-0CC7F428FF1B}" type="pres">
      <dgm:prSet presAssocID="{2B2AA857-900D-4D83-9030-6A774E2BF743}" presName="bgRect" presStyleLbl="bgShp" presStyleIdx="1" presStyleCnt="4"/>
      <dgm:spPr/>
    </dgm:pt>
    <dgm:pt modelId="{F813D1BF-D319-49C7-A360-8C9983CA52C7}" type="pres">
      <dgm:prSet presAssocID="{2B2AA857-900D-4D83-9030-6A774E2BF7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C4B0909-898F-46A0-B4D0-9F11DB02A26E}" type="pres">
      <dgm:prSet presAssocID="{2B2AA857-900D-4D83-9030-6A774E2BF743}" presName="spaceRect" presStyleCnt="0"/>
      <dgm:spPr/>
    </dgm:pt>
    <dgm:pt modelId="{340BDDC3-6CBE-4426-8AC9-2BD3D3723E1D}" type="pres">
      <dgm:prSet presAssocID="{2B2AA857-900D-4D83-9030-6A774E2BF743}" presName="parTx" presStyleLbl="revTx" presStyleIdx="1" presStyleCnt="4">
        <dgm:presLayoutVars>
          <dgm:chMax val="0"/>
          <dgm:chPref val="0"/>
        </dgm:presLayoutVars>
      </dgm:prSet>
      <dgm:spPr/>
    </dgm:pt>
    <dgm:pt modelId="{F2C9395A-188C-40B6-A536-FD642D737A93}" type="pres">
      <dgm:prSet presAssocID="{1C42ED06-93B8-4DD9-A2FB-84C32E526F22}" presName="sibTrans" presStyleCnt="0"/>
      <dgm:spPr/>
    </dgm:pt>
    <dgm:pt modelId="{10F4DAE9-77F6-4AC1-A9CA-BD74952CE371}" type="pres">
      <dgm:prSet presAssocID="{DCF0EE96-3595-42B4-87CC-19A689F37A17}" presName="compNode" presStyleCnt="0"/>
      <dgm:spPr/>
    </dgm:pt>
    <dgm:pt modelId="{C3C32940-17D7-4A90-879C-D0719BA4D034}" type="pres">
      <dgm:prSet presAssocID="{DCF0EE96-3595-42B4-87CC-19A689F37A17}" presName="bgRect" presStyleLbl="bgShp" presStyleIdx="2" presStyleCnt="4" custLinFactNeighborX="-12768" custLinFactNeighborY="7587"/>
      <dgm:spPr/>
    </dgm:pt>
    <dgm:pt modelId="{CA134B8F-E1EF-48F8-9282-E0C085984F57}" type="pres">
      <dgm:prSet presAssocID="{DCF0EE96-3595-42B4-87CC-19A689F37A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22418982-F1C2-4366-A427-2C0658C43DB2}" type="pres">
      <dgm:prSet presAssocID="{DCF0EE96-3595-42B4-87CC-19A689F37A17}" presName="spaceRect" presStyleCnt="0"/>
      <dgm:spPr/>
    </dgm:pt>
    <dgm:pt modelId="{03F4ECC2-D7C6-4112-9DC0-05DED0AFC219}" type="pres">
      <dgm:prSet presAssocID="{DCF0EE96-3595-42B4-87CC-19A689F37A17}" presName="parTx" presStyleLbl="revTx" presStyleIdx="2" presStyleCnt="4">
        <dgm:presLayoutVars>
          <dgm:chMax val="0"/>
          <dgm:chPref val="0"/>
        </dgm:presLayoutVars>
      </dgm:prSet>
      <dgm:spPr/>
    </dgm:pt>
    <dgm:pt modelId="{3E6A44BA-345B-4AF9-BFA1-08FB9EDE5F30}" type="pres">
      <dgm:prSet presAssocID="{69A7E57C-BB18-4743-A916-67C0C5018FAB}" presName="sibTrans" presStyleCnt="0"/>
      <dgm:spPr/>
    </dgm:pt>
    <dgm:pt modelId="{EF80DF30-5AF2-4F92-AEC6-622D23DA609F}" type="pres">
      <dgm:prSet presAssocID="{BC74EB70-AF3A-4426-BC8A-124152C7A413}" presName="compNode" presStyleCnt="0"/>
      <dgm:spPr/>
    </dgm:pt>
    <dgm:pt modelId="{AD467E0D-BA2D-4620-B8EA-322B024D962D}" type="pres">
      <dgm:prSet presAssocID="{BC74EB70-AF3A-4426-BC8A-124152C7A413}" presName="bgRect" presStyleLbl="bgShp" presStyleIdx="3" presStyleCnt="4"/>
      <dgm:spPr/>
    </dgm:pt>
    <dgm:pt modelId="{811748D8-AE3F-4D67-9A33-858E7C524CBD}" type="pres">
      <dgm:prSet presAssocID="{BC74EB70-AF3A-4426-BC8A-124152C7A4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E304566-AD36-4BFD-85A2-C2B2DE1E7D79}" type="pres">
      <dgm:prSet presAssocID="{BC74EB70-AF3A-4426-BC8A-124152C7A413}" presName="spaceRect" presStyleCnt="0"/>
      <dgm:spPr/>
    </dgm:pt>
    <dgm:pt modelId="{B6123F49-F063-4C53-AE86-B13B26142D57}" type="pres">
      <dgm:prSet presAssocID="{BC74EB70-AF3A-4426-BC8A-124152C7A413}" presName="parTx" presStyleLbl="revTx" presStyleIdx="3" presStyleCnt="4">
        <dgm:presLayoutVars>
          <dgm:chMax val="0"/>
          <dgm:chPref val="0"/>
        </dgm:presLayoutVars>
      </dgm:prSet>
      <dgm:spPr/>
    </dgm:pt>
  </dgm:ptLst>
  <dgm:cxnLst>
    <dgm:cxn modelId="{47184206-E309-4F27-A4B5-041BD17BB792}" type="presOf" srcId="{8DB58E93-199D-4660-B0A5-9D16E7ED5849}" destId="{D87616A1-615D-4605-A5A5-49E4C2C83428}" srcOrd="0" destOrd="0" presId="urn:microsoft.com/office/officeart/2018/2/layout/IconVerticalSolidList"/>
    <dgm:cxn modelId="{E8AC3015-94A4-4424-9FAE-14DDBEC9F448}" type="presOf" srcId="{57C5D6A4-90A0-4C75-BEFE-F1BA355B9660}" destId="{0BE1DE54-7840-4666-A8B6-21AF26617493}" srcOrd="0" destOrd="0" presId="urn:microsoft.com/office/officeart/2018/2/layout/IconVerticalSolidList"/>
    <dgm:cxn modelId="{1D30482A-C8EB-4F5B-B0F4-7165FFC96100}" type="presOf" srcId="{DCF0EE96-3595-42B4-87CC-19A689F37A17}" destId="{03F4ECC2-D7C6-4112-9DC0-05DED0AFC219}" srcOrd="0" destOrd="0" presId="urn:microsoft.com/office/officeart/2018/2/layout/IconVerticalSolidList"/>
    <dgm:cxn modelId="{02C32963-0B29-47B2-BB22-CC5E2637E464}" srcId="{57C5D6A4-90A0-4C75-BEFE-F1BA355B9660}" destId="{2B2AA857-900D-4D83-9030-6A774E2BF743}" srcOrd="1" destOrd="0" parTransId="{443295A9-8954-4355-9133-E8BCC77459CA}" sibTransId="{1C42ED06-93B8-4DD9-A2FB-84C32E526F22}"/>
    <dgm:cxn modelId="{8F198A4C-069A-4CE9-A219-E3286A75A47C}" srcId="{57C5D6A4-90A0-4C75-BEFE-F1BA355B9660}" destId="{DCF0EE96-3595-42B4-87CC-19A689F37A17}" srcOrd="2" destOrd="0" parTransId="{61A7AD5F-177D-4E0F-AF6D-9520EEA5A656}" sibTransId="{69A7E57C-BB18-4743-A916-67C0C5018FAB}"/>
    <dgm:cxn modelId="{7D40F64E-948C-443B-8FB2-CFDEB83A334D}" srcId="{57C5D6A4-90A0-4C75-BEFE-F1BA355B9660}" destId="{8DB58E93-199D-4660-B0A5-9D16E7ED5849}" srcOrd="0" destOrd="0" parTransId="{DC03A78B-E065-4977-9D85-FBEA32E0A67F}" sibTransId="{3B68EC8D-648C-4B0F-B1E0-64D3EFEB72AF}"/>
    <dgm:cxn modelId="{45B2F37D-D3AE-4DB5-816B-65DF60A87D77}" type="presOf" srcId="{BC74EB70-AF3A-4426-BC8A-124152C7A413}" destId="{B6123F49-F063-4C53-AE86-B13B26142D57}" srcOrd="0" destOrd="0" presId="urn:microsoft.com/office/officeart/2018/2/layout/IconVerticalSolidList"/>
    <dgm:cxn modelId="{D188AA9C-5ED0-4B08-B96E-D65F965DDD15}" type="presOf" srcId="{2B2AA857-900D-4D83-9030-6A774E2BF743}" destId="{340BDDC3-6CBE-4426-8AC9-2BD3D3723E1D}" srcOrd="0" destOrd="0" presId="urn:microsoft.com/office/officeart/2018/2/layout/IconVerticalSolidList"/>
    <dgm:cxn modelId="{5CB694D4-8742-4CD2-963C-62EBFE92F6BF}" srcId="{57C5D6A4-90A0-4C75-BEFE-F1BA355B9660}" destId="{BC74EB70-AF3A-4426-BC8A-124152C7A413}" srcOrd="3" destOrd="0" parTransId="{7FF0EBB1-F687-4F01-B285-62B29A123802}" sibTransId="{024B241C-2944-4986-91DD-195CDDAFE7B6}"/>
    <dgm:cxn modelId="{7BE50598-5A46-4F59-ABEA-ED175A8C8AFC}" type="presParOf" srcId="{0BE1DE54-7840-4666-A8B6-21AF26617493}" destId="{784DB878-B014-4B82-BEDA-B538A50237ED}" srcOrd="0" destOrd="0" presId="urn:microsoft.com/office/officeart/2018/2/layout/IconVerticalSolidList"/>
    <dgm:cxn modelId="{86F8A8B8-769C-4B1B-9EC1-E3E4A649F68C}" type="presParOf" srcId="{784DB878-B014-4B82-BEDA-B538A50237ED}" destId="{DB2B9C34-03DF-4561-AE5C-F0C74FE41A13}" srcOrd="0" destOrd="0" presId="urn:microsoft.com/office/officeart/2018/2/layout/IconVerticalSolidList"/>
    <dgm:cxn modelId="{781C4C92-40B8-4C71-913A-E2C58F42E3CB}" type="presParOf" srcId="{784DB878-B014-4B82-BEDA-B538A50237ED}" destId="{80F2E5A1-A7EC-405A-8F89-4CAFC5AECCC6}" srcOrd="1" destOrd="0" presId="urn:microsoft.com/office/officeart/2018/2/layout/IconVerticalSolidList"/>
    <dgm:cxn modelId="{D898E4D2-73F5-4FF4-9F02-1700AA9F8525}" type="presParOf" srcId="{784DB878-B014-4B82-BEDA-B538A50237ED}" destId="{B76BCCDA-1B18-4F4E-B446-188E8C2A8AF3}" srcOrd="2" destOrd="0" presId="urn:microsoft.com/office/officeart/2018/2/layout/IconVerticalSolidList"/>
    <dgm:cxn modelId="{0844F887-D196-4233-9B15-5E381DB65F76}" type="presParOf" srcId="{784DB878-B014-4B82-BEDA-B538A50237ED}" destId="{D87616A1-615D-4605-A5A5-49E4C2C83428}" srcOrd="3" destOrd="0" presId="urn:microsoft.com/office/officeart/2018/2/layout/IconVerticalSolidList"/>
    <dgm:cxn modelId="{C6E76D4D-BA71-4380-92C0-D340C0C64131}" type="presParOf" srcId="{0BE1DE54-7840-4666-A8B6-21AF26617493}" destId="{E5549E5E-3AC3-4585-9408-EE82B8BD348D}" srcOrd="1" destOrd="0" presId="urn:microsoft.com/office/officeart/2018/2/layout/IconVerticalSolidList"/>
    <dgm:cxn modelId="{717DCC4C-1212-4D67-9AC1-1E16CC727681}" type="presParOf" srcId="{0BE1DE54-7840-4666-A8B6-21AF26617493}" destId="{B56EF4C9-21A6-444D-9563-A553C93CD351}" srcOrd="2" destOrd="0" presId="urn:microsoft.com/office/officeart/2018/2/layout/IconVerticalSolidList"/>
    <dgm:cxn modelId="{6B85B420-263E-46D1-9610-D9A260FC2460}" type="presParOf" srcId="{B56EF4C9-21A6-444D-9563-A553C93CD351}" destId="{41BB5636-BD6C-4254-BBB4-0CC7F428FF1B}" srcOrd="0" destOrd="0" presId="urn:microsoft.com/office/officeart/2018/2/layout/IconVerticalSolidList"/>
    <dgm:cxn modelId="{7F903428-2367-4EB8-A167-6361021D61D5}" type="presParOf" srcId="{B56EF4C9-21A6-444D-9563-A553C93CD351}" destId="{F813D1BF-D319-49C7-A360-8C9983CA52C7}" srcOrd="1" destOrd="0" presId="urn:microsoft.com/office/officeart/2018/2/layout/IconVerticalSolidList"/>
    <dgm:cxn modelId="{900C1B5E-7492-4E1A-9133-BAFE4BB39916}" type="presParOf" srcId="{B56EF4C9-21A6-444D-9563-A553C93CD351}" destId="{3C4B0909-898F-46A0-B4D0-9F11DB02A26E}" srcOrd="2" destOrd="0" presId="urn:microsoft.com/office/officeart/2018/2/layout/IconVerticalSolidList"/>
    <dgm:cxn modelId="{D9587060-1ABF-475D-890B-E8846F23CDC2}" type="presParOf" srcId="{B56EF4C9-21A6-444D-9563-A553C93CD351}" destId="{340BDDC3-6CBE-4426-8AC9-2BD3D3723E1D}" srcOrd="3" destOrd="0" presId="urn:microsoft.com/office/officeart/2018/2/layout/IconVerticalSolidList"/>
    <dgm:cxn modelId="{2E316C4E-B25E-45D0-AC30-E6F8CE7DE760}" type="presParOf" srcId="{0BE1DE54-7840-4666-A8B6-21AF26617493}" destId="{F2C9395A-188C-40B6-A536-FD642D737A93}" srcOrd="3" destOrd="0" presId="urn:microsoft.com/office/officeart/2018/2/layout/IconVerticalSolidList"/>
    <dgm:cxn modelId="{95D54B6F-F8FC-4494-A8C6-CA4FAF7DCAC4}" type="presParOf" srcId="{0BE1DE54-7840-4666-A8B6-21AF26617493}" destId="{10F4DAE9-77F6-4AC1-A9CA-BD74952CE371}" srcOrd="4" destOrd="0" presId="urn:microsoft.com/office/officeart/2018/2/layout/IconVerticalSolidList"/>
    <dgm:cxn modelId="{8E581F74-EC7D-4B55-92AB-2AF65657EE75}" type="presParOf" srcId="{10F4DAE9-77F6-4AC1-A9CA-BD74952CE371}" destId="{C3C32940-17D7-4A90-879C-D0719BA4D034}" srcOrd="0" destOrd="0" presId="urn:microsoft.com/office/officeart/2018/2/layout/IconVerticalSolidList"/>
    <dgm:cxn modelId="{4C060FAC-3A86-43C7-B712-D1957C5DE2A8}" type="presParOf" srcId="{10F4DAE9-77F6-4AC1-A9CA-BD74952CE371}" destId="{CA134B8F-E1EF-48F8-9282-E0C085984F57}" srcOrd="1" destOrd="0" presId="urn:microsoft.com/office/officeart/2018/2/layout/IconVerticalSolidList"/>
    <dgm:cxn modelId="{A112F294-9AAE-4CEB-AAED-936241285172}" type="presParOf" srcId="{10F4DAE9-77F6-4AC1-A9CA-BD74952CE371}" destId="{22418982-F1C2-4366-A427-2C0658C43DB2}" srcOrd="2" destOrd="0" presId="urn:microsoft.com/office/officeart/2018/2/layout/IconVerticalSolidList"/>
    <dgm:cxn modelId="{334108EE-24D9-4486-B68F-FC254B5C613B}" type="presParOf" srcId="{10F4DAE9-77F6-4AC1-A9CA-BD74952CE371}" destId="{03F4ECC2-D7C6-4112-9DC0-05DED0AFC219}" srcOrd="3" destOrd="0" presId="urn:microsoft.com/office/officeart/2018/2/layout/IconVerticalSolidList"/>
    <dgm:cxn modelId="{98D01FC0-984C-4D51-8D07-C2BBD3812495}" type="presParOf" srcId="{0BE1DE54-7840-4666-A8B6-21AF26617493}" destId="{3E6A44BA-345B-4AF9-BFA1-08FB9EDE5F30}" srcOrd="5" destOrd="0" presId="urn:microsoft.com/office/officeart/2018/2/layout/IconVerticalSolidList"/>
    <dgm:cxn modelId="{CAAFC796-D98C-426C-8EA8-0E8BDF150A1A}" type="presParOf" srcId="{0BE1DE54-7840-4666-A8B6-21AF26617493}" destId="{EF80DF30-5AF2-4F92-AEC6-622D23DA609F}" srcOrd="6" destOrd="0" presId="urn:microsoft.com/office/officeart/2018/2/layout/IconVerticalSolidList"/>
    <dgm:cxn modelId="{9F784616-0B7A-471D-A570-8A9765BCDCD8}" type="presParOf" srcId="{EF80DF30-5AF2-4F92-AEC6-622D23DA609F}" destId="{AD467E0D-BA2D-4620-B8EA-322B024D962D}" srcOrd="0" destOrd="0" presId="urn:microsoft.com/office/officeart/2018/2/layout/IconVerticalSolidList"/>
    <dgm:cxn modelId="{B8026688-6CC7-4BC0-B1BC-342993A9DEC6}" type="presParOf" srcId="{EF80DF30-5AF2-4F92-AEC6-622D23DA609F}" destId="{811748D8-AE3F-4D67-9A33-858E7C524CBD}" srcOrd="1" destOrd="0" presId="urn:microsoft.com/office/officeart/2018/2/layout/IconVerticalSolidList"/>
    <dgm:cxn modelId="{6219C18A-41BE-4258-994F-657B57B2ED9E}" type="presParOf" srcId="{EF80DF30-5AF2-4F92-AEC6-622D23DA609F}" destId="{4E304566-AD36-4BFD-85A2-C2B2DE1E7D79}" srcOrd="2" destOrd="0" presId="urn:microsoft.com/office/officeart/2018/2/layout/IconVerticalSolidList"/>
    <dgm:cxn modelId="{E6C44DFC-9000-4F8B-9C55-9FC75586E9A0}" type="presParOf" srcId="{EF80DF30-5AF2-4F92-AEC6-622D23DA609F}" destId="{B6123F49-F063-4C53-AE86-B13B26142D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599A82-37A2-4EAA-92FC-04820253627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7F744F3-A228-4A4F-9530-908B316D4A6E}">
      <dgm:prSet/>
      <dgm:spPr/>
      <dgm:t>
        <a:bodyPr/>
        <a:lstStyle/>
        <a:p>
          <a:pPr>
            <a:lnSpc>
              <a:spcPct val="100000"/>
            </a:lnSpc>
            <a:defRPr cap="all"/>
          </a:pPr>
          <a:r>
            <a:rPr lang="en-US" dirty="0">
              <a:latin typeface="Arial" panose="020B0604020202020204" pitchFamily="34" charset="0"/>
              <a:cs typeface="Arial" panose="020B0604020202020204" pitchFamily="34" charset="0"/>
            </a:rPr>
            <a:t>CSI School Accountability  </a:t>
          </a:r>
        </a:p>
      </dgm:t>
    </dgm:pt>
    <dgm:pt modelId="{968F88D9-5A8D-4740-BCF6-9B45F649E0E9}" type="parTrans" cxnId="{8C0FD718-D15D-4314-BC31-F0C85C813388}">
      <dgm:prSet/>
      <dgm:spPr/>
      <dgm:t>
        <a:bodyPr/>
        <a:lstStyle/>
        <a:p>
          <a:endParaRPr lang="en-US">
            <a:latin typeface="Arial" panose="020B0604020202020204" pitchFamily="34" charset="0"/>
            <a:cs typeface="Arial" panose="020B0604020202020204" pitchFamily="34" charset="0"/>
          </a:endParaRPr>
        </a:p>
      </dgm:t>
    </dgm:pt>
    <dgm:pt modelId="{E95F519F-0FEB-42EE-8C3A-23FE7433A50C}" type="sibTrans" cxnId="{8C0FD718-D15D-4314-BC31-F0C85C813388}">
      <dgm:prSet/>
      <dgm:spPr/>
      <dgm:t>
        <a:bodyPr/>
        <a:lstStyle/>
        <a:p>
          <a:endParaRPr lang="en-US">
            <a:latin typeface="Arial" panose="020B0604020202020204" pitchFamily="34" charset="0"/>
            <a:cs typeface="Arial" panose="020B0604020202020204" pitchFamily="34" charset="0"/>
          </a:endParaRPr>
        </a:p>
      </dgm:t>
    </dgm:pt>
    <dgm:pt modelId="{2DCB8CAA-6742-472C-A534-E304AB6B8409}">
      <dgm:prSet/>
      <dgm:spPr/>
      <dgm:t>
        <a:bodyPr/>
        <a:lstStyle/>
        <a:p>
          <a:pPr>
            <a:lnSpc>
              <a:spcPct val="100000"/>
            </a:lnSpc>
            <a:defRPr cap="all"/>
          </a:pPr>
          <a:r>
            <a:rPr lang="en-US">
              <a:latin typeface="Arial" panose="020B0604020202020204" pitchFamily="34" charset="0"/>
              <a:cs typeface="Arial" panose="020B0604020202020204" pitchFamily="34" charset="0"/>
            </a:rPr>
            <a:t>Understanding the CSI-School Charter Contract</a:t>
          </a:r>
        </a:p>
      </dgm:t>
    </dgm:pt>
    <dgm:pt modelId="{BD3F87E7-4D89-4FE5-A403-B350038AFACB}" type="parTrans" cxnId="{DD67C79F-56B6-4991-A97D-44BFA7C7386C}">
      <dgm:prSet/>
      <dgm:spPr/>
      <dgm:t>
        <a:bodyPr/>
        <a:lstStyle/>
        <a:p>
          <a:endParaRPr lang="en-US">
            <a:latin typeface="Arial" panose="020B0604020202020204" pitchFamily="34" charset="0"/>
            <a:cs typeface="Arial" panose="020B0604020202020204" pitchFamily="34" charset="0"/>
          </a:endParaRPr>
        </a:p>
      </dgm:t>
    </dgm:pt>
    <dgm:pt modelId="{8EA8C2BE-BCCF-4869-A0E6-1E4607CD8B55}" type="sibTrans" cxnId="{DD67C79F-56B6-4991-A97D-44BFA7C7386C}">
      <dgm:prSet/>
      <dgm:spPr/>
      <dgm:t>
        <a:bodyPr/>
        <a:lstStyle/>
        <a:p>
          <a:endParaRPr lang="en-US">
            <a:latin typeface="Arial" panose="020B0604020202020204" pitchFamily="34" charset="0"/>
            <a:cs typeface="Arial" panose="020B0604020202020204" pitchFamily="34" charset="0"/>
          </a:endParaRPr>
        </a:p>
      </dgm:t>
    </dgm:pt>
    <dgm:pt modelId="{1523D1CD-022E-4179-9B38-4610EF6A8646}">
      <dgm:prSet/>
      <dgm:spPr/>
      <dgm:t>
        <a:bodyPr/>
        <a:lstStyle/>
        <a:p>
          <a:pPr>
            <a:lnSpc>
              <a:spcPct val="100000"/>
            </a:lnSpc>
            <a:defRPr cap="all"/>
          </a:pPr>
          <a:r>
            <a:rPr lang="en-US">
              <a:latin typeface="Arial" panose="020B0604020202020204" pitchFamily="34" charset="0"/>
              <a:cs typeface="Arial" panose="020B0604020202020204" pitchFamily="34" charset="0"/>
            </a:rPr>
            <a:t>CSI Compliance Monitoring</a:t>
          </a:r>
        </a:p>
      </dgm:t>
    </dgm:pt>
    <dgm:pt modelId="{2CDCBAAD-DAD1-4833-82A5-33AE77340B90}" type="parTrans" cxnId="{826962D4-359D-4681-A5C2-98C20FA14CEF}">
      <dgm:prSet/>
      <dgm:spPr/>
      <dgm:t>
        <a:bodyPr/>
        <a:lstStyle/>
        <a:p>
          <a:endParaRPr lang="en-US">
            <a:latin typeface="Arial" panose="020B0604020202020204" pitchFamily="34" charset="0"/>
            <a:cs typeface="Arial" panose="020B0604020202020204" pitchFamily="34" charset="0"/>
          </a:endParaRPr>
        </a:p>
      </dgm:t>
    </dgm:pt>
    <dgm:pt modelId="{98224B33-8BF9-4D8D-85E8-C9582358E05C}" type="sibTrans" cxnId="{826962D4-359D-4681-A5C2-98C20FA14CEF}">
      <dgm:prSet/>
      <dgm:spPr/>
      <dgm:t>
        <a:bodyPr/>
        <a:lstStyle/>
        <a:p>
          <a:endParaRPr lang="en-US">
            <a:latin typeface="Arial" panose="020B0604020202020204" pitchFamily="34" charset="0"/>
            <a:cs typeface="Arial" panose="020B0604020202020204" pitchFamily="34" charset="0"/>
          </a:endParaRPr>
        </a:p>
      </dgm:t>
    </dgm:pt>
    <dgm:pt modelId="{5BDF192A-A719-4EA3-B3A1-32EFB348126B}">
      <dgm:prSet/>
      <dgm:spPr/>
      <dgm:t>
        <a:bodyPr/>
        <a:lstStyle/>
        <a:p>
          <a:pPr>
            <a:lnSpc>
              <a:spcPct val="100000"/>
            </a:lnSpc>
            <a:defRPr cap="all"/>
          </a:pPr>
          <a:r>
            <a:rPr lang="en-US">
              <a:latin typeface="Arial" panose="020B0604020202020204" pitchFamily="34" charset="0"/>
              <a:cs typeface="Arial" panose="020B0604020202020204" pitchFamily="34" charset="0"/>
            </a:rPr>
            <a:t>CSI Financial Oversight</a:t>
          </a:r>
        </a:p>
      </dgm:t>
    </dgm:pt>
    <dgm:pt modelId="{7FDC5BDB-98BA-446B-AB2D-886B14BBC200}" type="parTrans" cxnId="{D4702E02-C2AD-4108-B70E-FC29BFB50AF9}">
      <dgm:prSet/>
      <dgm:spPr/>
      <dgm:t>
        <a:bodyPr/>
        <a:lstStyle/>
        <a:p>
          <a:endParaRPr lang="en-US">
            <a:latin typeface="Arial" panose="020B0604020202020204" pitchFamily="34" charset="0"/>
            <a:cs typeface="Arial" panose="020B0604020202020204" pitchFamily="34" charset="0"/>
          </a:endParaRPr>
        </a:p>
      </dgm:t>
    </dgm:pt>
    <dgm:pt modelId="{88D7A789-516B-48E0-9442-D98A55CD9D8A}" type="sibTrans" cxnId="{D4702E02-C2AD-4108-B70E-FC29BFB50AF9}">
      <dgm:prSet/>
      <dgm:spPr/>
      <dgm:t>
        <a:bodyPr/>
        <a:lstStyle/>
        <a:p>
          <a:endParaRPr lang="en-US">
            <a:latin typeface="Arial" panose="020B0604020202020204" pitchFamily="34" charset="0"/>
            <a:cs typeface="Arial" panose="020B0604020202020204" pitchFamily="34" charset="0"/>
          </a:endParaRPr>
        </a:p>
      </dgm:t>
    </dgm:pt>
    <dgm:pt modelId="{9D987B80-3A91-4C2C-8E0F-84B8DBEBFDD7}">
      <dgm:prSet/>
      <dgm:spPr/>
      <dgm:t>
        <a:bodyPr/>
        <a:lstStyle/>
        <a:p>
          <a:pPr>
            <a:lnSpc>
              <a:spcPct val="100000"/>
            </a:lnSpc>
            <a:defRPr cap="all"/>
          </a:pPr>
          <a:r>
            <a:rPr lang="en-US">
              <a:latin typeface="Arial" panose="020B0604020202020204" pitchFamily="34" charset="0"/>
              <a:cs typeface="Arial" panose="020B0604020202020204" pitchFamily="34" charset="0"/>
            </a:rPr>
            <a:t>CSI Special Populations Oversight</a:t>
          </a:r>
        </a:p>
      </dgm:t>
    </dgm:pt>
    <dgm:pt modelId="{C3D6244A-D92B-4965-9950-6FA392019090}" type="parTrans" cxnId="{22072E51-FF29-44DD-A700-17E6FC20B937}">
      <dgm:prSet/>
      <dgm:spPr/>
      <dgm:t>
        <a:bodyPr/>
        <a:lstStyle/>
        <a:p>
          <a:endParaRPr lang="en-US">
            <a:latin typeface="Arial" panose="020B0604020202020204" pitchFamily="34" charset="0"/>
            <a:cs typeface="Arial" panose="020B0604020202020204" pitchFamily="34" charset="0"/>
          </a:endParaRPr>
        </a:p>
      </dgm:t>
    </dgm:pt>
    <dgm:pt modelId="{5DF29E27-6CF8-4348-B6F6-45BA8F9F6B06}" type="sibTrans" cxnId="{22072E51-FF29-44DD-A700-17E6FC20B937}">
      <dgm:prSet/>
      <dgm:spPr/>
      <dgm:t>
        <a:bodyPr/>
        <a:lstStyle/>
        <a:p>
          <a:endParaRPr lang="en-US">
            <a:latin typeface="Arial" panose="020B0604020202020204" pitchFamily="34" charset="0"/>
            <a:cs typeface="Arial" panose="020B0604020202020204" pitchFamily="34" charset="0"/>
          </a:endParaRPr>
        </a:p>
      </dgm:t>
    </dgm:pt>
    <dgm:pt modelId="{B93564B4-F8B9-4FDA-98AD-B6A2B7647E9B}" type="pres">
      <dgm:prSet presAssocID="{B1599A82-37A2-4EAA-92FC-04820253627C}" presName="root" presStyleCnt="0">
        <dgm:presLayoutVars>
          <dgm:dir/>
          <dgm:resizeHandles val="exact"/>
        </dgm:presLayoutVars>
      </dgm:prSet>
      <dgm:spPr/>
    </dgm:pt>
    <dgm:pt modelId="{971FFF8D-B635-4454-AB09-560B606CD97B}" type="pres">
      <dgm:prSet presAssocID="{67F744F3-A228-4A4F-9530-908B316D4A6E}" presName="compNode" presStyleCnt="0"/>
      <dgm:spPr/>
    </dgm:pt>
    <dgm:pt modelId="{02BD9E7D-0855-4264-9927-1B683F4E47D5}" type="pres">
      <dgm:prSet presAssocID="{67F744F3-A228-4A4F-9530-908B316D4A6E}" presName="iconBgRect" presStyleLbl="bgShp" presStyleIdx="0" presStyleCnt="5"/>
      <dgm:spPr/>
    </dgm:pt>
    <dgm:pt modelId="{B3E3C733-609C-4017-AF44-B7580B8056AF}" type="pres">
      <dgm:prSet presAssocID="{67F744F3-A228-4A4F-9530-908B316D4A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457C351-09CD-4E8A-AB8A-AEBBD3C8E144}" type="pres">
      <dgm:prSet presAssocID="{67F744F3-A228-4A4F-9530-908B316D4A6E}" presName="spaceRect" presStyleCnt="0"/>
      <dgm:spPr/>
    </dgm:pt>
    <dgm:pt modelId="{C74848E7-950B-4660-ACC1-9FCD72494978}" type="pres">
      <dgm:prSet presAssocID="{67F744F3-A228-4A4F-9530-908B316D4A6E}" presName="textRect" presStyleLbl="revTx" presStyleIdx="0" presStyleCnt="5">
        <dgm:presLayoutVars>
          <dgm:chMax val="1"/>
          <dgm:chPref val="1"/>
        </dgm:presLayoutVars>
      </dgm:prSet>
      <dgm:spPr/>
    </dgm:pt>
    <dgm:pt modelId="{646454E0-ADA5-453F-B84F-82AF5B2FA858}" type="pres">
      <dgm:prSet presAssocID="{E95F519F-0FEB-42EE-8C3A-23FE7433A50C}" presName="sibTrans" presStyleCnt="0"/>
      <dgm:spPr/>
    </dgm:pt>
    <dgm:pt modelId="{81BFFF6F-2905-4BDA-B13D-252691B4EF60}" type="pres">
      <dgm:prSet presAssocID="{2DCB8CAA-6742-472C-A534-E304AB6B8409}" presName="compNode" presStyleCnt="0"/>
      <dgm:spPr/>
    </dgm:pt>
    <dgm:pt modelId="{8A3D4C54-8988-4A12-AA85-61039E668B04}" type="pres">
      <dgm:prSet presAssocID="{2DCB8CAA-6742-472C-A534-E304AB6B8409}" presName="iconBgRect" presStyleLbl="bgShp" presStyleIdx="1" presStyleCnt="5"/>
      <dgm:spPr/>
    </dgm:pt>
    <dgm:pt modelId="{87C4FD93-B3A3-40B1-ACC7-5787A1AB7AB8}" type="pres">
      <dgm:prSet presAssocID="{2DCB8CAA-6742-472C-A534-E304AB6B84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A47FA7C-5C27-415A-8856-9DD37692BED6}" type="pres">
      <dgm:prSet presAssocID="{2DCB8CAA-6742-472C-A534-E304AB6B8409}" presName="spaceRect" presStyleCnt="0"/>
      <dgm:spPr/>
    </dgm:pt>
    <dgm:pt modelId="{23CE1D96-D18B-432E-8252-52A97DBF67D2}" type="pres">
      <dgm:prSet presAssocID="{2DCB8CAA-6742-472C-A534-E304AB6B8409}" presName="textRect" presStyleLbl="revTx" presStyleIdx="1" presStyleCnt="5">
        <dgm:presLayoutVars>
          <dgm:chMax val="1"/>
          <dgm:chPref val="1"/>
        </dgm:presLayoutVars>
      </dgm:prSet>
      <dgm:spPr/>
    </dgm:pt>
    <dgm:pt modelId="{7F067BFC-E109-44EF-AEDA-65405C419B37}" type="pres">
      <dgm:prSet presAssocID="{8EA8C2BE-BCCF-4869-A0E6-1E4607CD8B55}" presName="sibTrans" presStyleCnt="0"/>
      <dgm:spPr/>
    </dgm:pt>
    <dgm:pt modelId="{A7D58498-03B8-444C-8E5E-E701A01C75CB}" type="pres">
      <dgm:prSet presAssocID="{1523D1CD-022E-4179-9B38-4610EF6A8646}" presName="compNode" presStyleCnt="0"/>
      <dgm:spPr/>
    </dgm:pt>
    <dgm:pt modelId="{35134613-E2D5-4BEA-9D11-E51EE37992C4}" type="pres">
      <dgm:prSet presAssocID="{1523D1CD-022E-4179-9B38-4610EF6A8646}" presName="iconBgRect" presStyleLbl="bgShp" presStyleIdx="2" presStyleCnt="5"/>
      <dgm:spPr/>
    </dgm:pt>
    <dgm:pt modelId="{46D83DE2-1EB9-48D7-8A0E-F2025C02F808}" type="pres">
      <dgm:prSet presAssocID="{1523D1CD-022E-4179-9B38-4610EF6A864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F2836D8-3EF7-4E92-85DF-82899D76B7BC}" type="pres">
      <dgm:prSet presAssocID="{1523D1CD-022E-4179-9B38-4610EF6A8646}" presName="spaceRect" presStyleCnt="0"/>
      <dgm:spPr/>
    </dgm:pt>
    <dgm:pt modelId="{E939A93B-5AE7-446D-827D-2F8D097685A6}" type="pres">
      <dgm:prSet presAssocID="{1523D1CD-022E-4179-9B38-4610EF6A8646}" presName="textRect" presStyleLbl="revTx" presStyleIdx="2" presStyleCnt="5">
        <dgm:presLayoutVars>
          <dgm:chMax val="1"/>
          <dgm:chPref val="1"/>
        </dgm:presLayoutVars>
      </dgm:prSet>
      <dgm:spPr/>
    </dgm:pt>
    <dgm:pt modelId="{82CB7D73-5D40-46E3-9541-057CF1F281C0}" type="pres">
      <dgm:prSet presAssocID="{98224B33-8BF9-4D8D-85E8-C9582358E05C}" presName="sibTrans" presStyleCnt="0"/>
      <dgm:spPr/>
    </dgm:pt>
    <dgm:pt modelId="{497F9869-C8E4-421A-9907-FDDE1F272711}" type="pres">
      <dgm:prSet presAssocID="{5BDF192A-A719-4EA3-B3A1-32EFB348126B}" presName="compNode" presStyleCnt="0"/>
      <dgm:spPr/>
    </dgm:pt>
    <dgm:pt modelId="{D9C0D7FF-A98D-4E46-ADF0-56FDDE07900E}" type="pres">
      <dgm:prSet presAssocID="{5BDF192A-A719-4EA3-B3A1-32EFB348126B}" presName="iconBgRect" presStyleLbl="bgShp" presStyleIdx="3" presStyleCnt="5"/>
      <dgm:spPr/>
    </dgm:pt>
    <dgm:pt modelId="{4AA2BAA4-7876-4D57-BE46-130FF0787A36}" type="pres">
      <dgm:prSet presAssocID="{5BDF192A-A719-4EA3-B3A1-32EFB34812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5F948C1B-EFEA-4E44-807E-0C18369ABF7D}" type="pres">
      <dgm:prSet presAssocID="{5BDF192A-A719-4EA3-B3A1-32EFB348126B}" presName="spaceRect" presStyleCnt="0"/>
      <dgm:spPr/>
    </dgm:pt>
    <dgm:pt modelId="{645B2EBC-8F01-4C04-88A1-9994F35EF90D}" type="pres">
      <dgm:prSet presAssocID="{5BDF192A-A719-4EA3-B3A1-32EFB348126B}" presName="textRect" presStyleLbl="revTx" presStyleIdx="3" presStyleCnt="5">
        <dgm:presLayoutVars>
          <dgm:chMax val="1"/>
          <dgm:chPref val="1"/>
        </dgm:presLayoutVars>
      </dgm:prSet>
      <dgm:spPr/>
    </dgm:pt>
    <dgm:pt modelId="{3333C5B7-A5F8-4B58-8D22-4612029172BB}" type="pres">
      <dgm:prSet presAssocID="{88D7A789-516B-48E0-9442-D98A55CD9D8A}" presName="sibTrans" presStyleCnt="0"/>
      <dgm:spPr/>
    </dgm:pt>
    <dgm:pt modelId="{0ED3DAA9-28C0-4FB6-A70B-BD17E84990B2}" type="pres">
      <dgm:prSet presAssocID="{9D987B80-3A91-4C2C-8E0F-84B8DBEBFDD7}" presName="compNode" presStyleCnt="0"/>
      <dgm:spPr/>
    </dgm:pt>
    <dgm:pt modelId="{FBBE71D8-543B-4A0B-A2C2-F4F5A350E3F9}" type="pres">
      <dgm:prSet presAssocID="{9D987B80-3A91-4C2C-8E0F-84B8DBEBFDD7}" presName="iconBgRect" presStyleLbl="bgShp" presStyleIdx="4" presStyleCnt="5"/>
      <dgm:spPr/>
    </dgm:pt>
    <dgm:pt modelId="{50EBD831-149E-4AFC-9970-EFC42E308540}" type="pres">
      <dgm:prSet presAssocID="{9D987B80-3A91-4C2C-8E0F-84B8DBEBFD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CA53D301-765C-4D80-96F8-F2042C6D62F5}" type="pres">
      <dgm:prSet presAssocID="{9D987B80-3A91-4C2C-8E0F-84B8DBEBFDD7}" presName="spaceRect" presStyleCnt="0"/>
      <dgm:spPr/>
    </dgm:pt>
    <dgm:pt modelId="{29DBBBA5-7BD5-461D-96EF-E108D9A47B80}" type="pres">
      <dgm:prSet presAssocID="{9D987B80-3A91-4C2C-8E0F-84B8DBEBFDD7}" presName="textRect" presStyleLbl="revTx" presStyleIdx="4" presStyleCnt="5">
        <dgm:presLayoutVars>
          <dgm:chMax val="1"/>
          <dgm:chPref val="1"/>
        </dgm:presLayoutVars>
      </dgm:prSet>
      <dgm:spPr/>
    </dgm:pt>
  </dgm:ptLst>
  <dgm:cxnLst>
    <dgm:cxn modelId="{D4702E02-C2AD-4108-B70E-FC29BFB50AF9}" srcId="{B1599A82-37A2-4EAA-92FC-04820253627C}" destId="{5BDF192A-A719-4EA3-B3A1-32EFB348126B}" srcOrd="3" destOrd="0" parTransId="{7FDC5BDB-98BA-446B-AB2D-886B14BBC200}" sibTransId="{88D7A789-516B-48E0-9442-D98A55CD9D8A}"/>
    <dgm:cxn modelId="{8C0FD718-D15D-4314-BC31-F0C85C813388}" srcId="{B1599A82-37A2-4EAA-92FC-04820253627C}" destId="{67F744F3-A228-4A4F-9530-908B316D4A6E}" srcOrd="0" destOrd="0" parTransId="{968F88D9-5A8D-4740-BCF6-9B45F649E0E9}" sibTransId="{E95F519F-0FEB-42EE-8C3A-23FE7433A50C}"/>
    <dgm:cxn modelId="{86ADBB37-06D8-4096-9F3F-2C9BA8094360}" type="presOf" srcId="{5BDF192A-A719-4EA3-B3A1-32EFB348126B}" destId="{645B2EBC-8F01-4C04-88A1-9994F35EF90D}" srcOrd="0" destOrd="0" presId="urn:microsoft.com/office/officeart/2018/5/layout/IconCircleLabelList"/>
    <dgm:cxn modelId="{22072E51-FF29-44DD-A700-17E6FC20B937}" srcId="{B1599A82-37A2-4EAA-92FC-04820253627C}" destId="{9D987B80-3A91-4C2C-8E0F-84B8DBEBFDD7}" srcOrd="4" destOrd="0" parTransId="{C3D6244A-D92B-4965-9950-6FA392019090}" sibTransId="{5DF29E27-6CF8-4348-B6F6-45BA8F9F6B06}"/>
    <dgm:cxn modelId="{DD67C79F-56B6-4991-A97D-44BFA7C7386C}" srcId="{B1599A82-37A2-4EAA-92FC-04820253627C}" destId="{2DCB8CAA-6742-472C-A534-E304AB6B8409}" srcOrd="1" destOrd="0" parTransId="{BD3F87E7-4D89-4FE5-A403-B350038AFACB}" sibTransId="{8EA8C2BE-BCCF-4869-A0E6-1E4607CD8B55}"/>
    <dgm:cxn modelId="{F7BECBA2-1CB4-450B-9F0A-6CEAE918CD7A}" type="presOf" srcId="{2DCB8CAA-6742-472C-A534-E304AB6B8409}" destId="{23CE1D96-D18B-432E-8252-52A97DBF67D2}" srcOrd="0" destOrd="0" presId="urn:microsoft.com/office/officeart/2018/5/layout/IconCircleLabelList"/>
    <dgm:cxn modelId="{C39352AC-5319-4B5E-8721-8618C63AF60D}" type="presOf" srcId="{B1599A82-37A2-4EAA-92FC-04820253627C}" destId="{B93564B4-F8B9-4FDA-98AD-B6A2B7647E9B}" srcOrd="0" destOrd="0" presId="urn:microsoft.com/office/officeart/2018/5/layout/IconCircleLabelList"/>
    <dgm:cxn modelId="{99538CB9-E2B1-42C1-9EFF-B9B5F8490174}" type="presOf" srcId="{67F744F3-A228-4A4F-9530-908B316D4A6E}" destId="{C74848E7-950B-4660-ACC1-9FCD72494978}" srcOrd="0" destOrd="0" presId="urn:microsoft.com/office/officeart/2018/5/layout/IconCircleLabelList"/>
    <dgm:cxn modelId="{F1FC50CC-4927-43D9-BCAE-82A0951E8F80}" type="presOf" srcId="{9D987B80-3A91-4C2C-8E0F-84B8DBEBFDD7}" destId="{29DBBBA5-7BD5-461D-96EF-E108D9A47B80}" srcOrd="0" destOrd="0" presId="urn:microsoft.com/office/officeart/2018/5/layout/IconCircleLabelList"/>
    <dgm:cxn modelId="{826962D4-359D-4681-A5C2-98C20FA14CEF}" srcId="{B1599A82-37A2-4EAA-92FC-04820253627C}" destId="{1523D1CD-022E-4179-9B38-4610EF6A8646}" srcOrd="2" destOrd="0" parTransId="{2CDCBAAD-DAD1-4833-82A5-33AE77340B90}" sibTransId="{98224B33-8BF9-4D8D-85E8-C9582358E05C}"/>
    <dgm:cxn modelId="{EEA874E7-A1B9-4D39-AE7D-59F4016E8211}" type="presOf" srcId="{1523D1CD-022E-4179-9B38-4610EF6A8646}" destId="{E939A93B-5AE7-446D-827D-2F8D097685A6}" srcOrd="0" destOrd="0" presId="urn:microsoft.com/office/officeart/2018/5/layout/IconCircleLabelList"/>
    <dgm:cxn modelId="{44FB11D2-7880-496E-8A3B-0C76772F949B}" type="presParOf" srcId="{B93564B4-F8B9-4FDA-98AD-B6A2B7647E9B}" destId="{971FFF8D-B635-4454-AB09-560B606CD97B}" srcOrd="0" destOrd="0" presId="urn:microsoft.com/office/officeart/2018/5/layout/IconCircleLabelList"/>
    <dgm:cxn modelId="{FCAF555D-1E37-49E5-B3F6-F75B8F315185}" type="presParOf" srcId="{971FFF8D-B635-4454-AB09-560B606CD97B}" destId="{02BD9E7D-0855-4264-9927-1B683F4E47D5}" srcOrd="0" destOrd="0" presId="urn:microsoft.com/office/officeart/2018/5/layout/IconCircleLabelList"/>
    <dgm:cxn modelId="{9CFB0F40-595D-46DB-8F3C-4271990D1978}" type="presParOf" srcId="{971FFF8D-B635-4454-AB09-560B606CD97B}" destId="{B3E3C733-609C-4017-AF44-B7580B8056AF}" srcOrd="1" destOrd="0" presId="urn:microsoft.com/office/officeart/2018/5/layout/IconCircleLabelList"/>
    <dgm:cxn modelId="{525051EF-6CEB-4237-B7D4-659F8F3310F7}" type="presParOf" srcId="{971FFF8D-B635-4454-AB09-560B606CD97B}" destId="{5457C351-09CD-4E8A-AB8A-AEBBD3C8E144}" srcOrd="2" destOrd="0" presId="urn:microsoft.com/office/officeart/2018/5/layout/IconCircleLabelList"/>
    <dgm:cxn modelId="{C4D3FD61-1A8F-4026-9AB6-BA1EA5B78817}" type="presParOf" srcId="{971FFF8D-B635-4454-AB09-560B606CD97B}" destId="{C74848E7-950B-4660-ACC1-9FCD72494978}" srcOrd="3" destOrd="0" presId="urn:microsoft.com/office/officeart/2018/5/layout/IconCircleLabelList"/>
    <dgm:cxn modelId="{4E6C6B5B-4360-4E44-969F-85C5120BB6E3}" type="presParOf" srcId="{B93564B4-F8B9-4FDA-98AD-B6A2B7647E9B}" destId="{646454E0-ADA5-453F-B84F-82AF5B2FA858}" srcOrd="1" destOrd="0" presId="urn:microsoft.com/office/officeart/2018/5/layout/IconCircleLabelList"/>
    <dgm:cxn modelId="{ADE2AB60-77D3-4CBC-B0D4-399A7BEFE0A7}" type="presParOf" srcId="{B93564B4-F8B9-4FDA-98AD-B6A2B7647E9B}" destId="{81BFFF6F-2905-4BDA-B13D-252691B4EF60}" srcOrd="2" destOrd="0" presId="urn:microsoft.com/office/officeart/2018/5/layout/IconCircleLabelList"/>
    <dgm:cxn modelId="{B84F6246-818C-43E5-9066-78C811519FC3}" type="presParOf" srcId="{81BFFF6F-2905-4BDA-B13D-252691B4EF60}" destId="{8A3D4C54-8988-4A12-AA85-61039E668B04}" srcOrd="0" destOrd="0" presId="urn:microsoft.com/office/officeart/2018/5/layout/IconCircleLabelList"/>
    <dgm:cxn modelId="{0398986B-14A5-4284-94D9-75958AF7A651}" type="presParOf" srcId="{81BFFF6F-2905-4BDA-B13D-252691B4EF60}" destId="{87C4FD93-B3A3-40B1-ACC7-5787A1AB7AB8}" srcOrd="1" destOrd="0" presId="urn:microsoft.com/office/officeart/2018/5/layout/IconCircleLabelList"/>
    <dgm:cxn modelId="{4496D644-ED6A-428D-8333-4858ABEB44C2}" type="presParOf" srcId="{81BFFF6F-2905-4BDA-B13D-252691B4EF60}" destId="{2A47FA7C-5C27-415A-8856-9DD37692BED6}" srcOrd="2" destOrd="0" presId="urn:microsoft.com/office/officeart/2018/5/layout/IconCircleLabelList"/>
    <dgm:cxn modelId="{CB88E369-BF6B-4BE5-8DE7-D6C461DAF398}" type="presParOf" srcId="{81BFFF6F-2905-4BDA-B13D-252691B4EF60}" destId="{23CE1D96-D18B-432E-8252-52A97DBF67D2}" srcOrd="3" destOrd="0" presId="urn:microsoft.com/office/officeart/2018/5/layout/IconCircleLabelList"/>
    <dgm:cxn modelId="{D46FDC5A-55F6-4E8E-8FF6-1F1CD65CA758}" type="presParOf" srcId="{B93564B4-F8B9-4FDA-98AD-B6A2B7647E9B}" destId="{7F067BFC-E109-44EF-AEDA-65405C419B37}" srcOrd="3" destOrd="0" presId="urn:microsoft.com/office/officeart/2018/5/layout/IconCircleLabelList"/>
    <dgm:cxn modelId="{6FDF57A5-DAEC-4DEB-898C-6EC4DAC23453}" type="presParOf" srcId="{B93564B4-F8B9-4FDA-98AD-B6A2B7647E9B}" destId="{A7D58498-03B8-444C-8E5E-E701A01C75CB}" srcOrd="4" destOrd="0" presId="urn:microsoft.com/office/officeart/2018/5/layout/IconCircleLabelList"/>
    <dgm:cxn modelId="{F16FADCE-E4A0-43DE-BD24-417EFF1AC921}" type="presParOf" srcId="{A7D58498-03B8-444C-8E5E-E701A01C75CB}" destId="{35134613-E2D5-4BEA-9D11-E51EE37992C4}" srcOrd="0" destOrd="0" presId="urn:microsoft.com/office/officeart/2018/5/layout/IconCircleLabelList"/>
    <dgm:cxn modelId="{DCF7EADE-1336-4028-98F1-A971FA064169}" type="presParOf" srcId="{A7D58498-03B8-444C-8E5E-E701A01C75CB}" destId="{46D83DE2-1EB9-48D7-8A0E-F2025C02F808}" srcOrd="1" destOrd="0" presId="urn:microsoft.com/office/officeart/2018/5/layout/IconCircleLabelList"/>
    <dgm:cxn modelId="{7634AA13-F1E1-4022-AAC8-07FDB1A67B6E}" type="presParOf" srcId="{A7D58498-03B8-444C-8E5E-E701A01C75CB}" destId="{3F2836D8-3EF7-4E92-85DF-82899D76B7BC}" srcOrd="2" destOrd="0" presId="urn:microsoft.com/office/officeart/2018/5/layout/IconCircleLabelList"/>
    <dgm:cxn modelId="{DC12DFC6-188A-41E8-A26E-484069EF3093}" type="presParOf" srcId="{A7D58498-03B8-444C-8E5E-E701A01C75CB}" destId="{E939A93B-5AE7-446D-827D-2F8D097685A6}" srcOrd="3" destOrd="0" presId="urn:microsoft.com/office/officeart/2018/5/layout/IconCircleLabelList"/>
    <dgm:cxn modelId="{9580AAC1-CDDC-4D25-B496-42D290D94329}" type="presParOf" srcId="{B93564B4-F8B9-4FDA-98AD-B6A2B7647E9B}" destId="{82CB7D73-5D40-46E3-9541-057CF1F281C0}" srcOrd="5" destOrd="0" presId="urn:microsoft.com/office/officeart/2018/5/layout/IconCircleLabelList"/>
    <dgm:cxn modelId="{729DFC23-254B-4A2F-9D75-B6B8A63E4505}" type="presParOf" srcId="{B93564B4-F8B9-4FDA-98AD-B6A2B7647E9B}" destId="{497F9869-C8E4-421A-9907-FDDE1F272711}" srcOrd="6" destOrd="0" presId="urn:microsoft.com/office/officeart/2018/5/layout/IconCircleLabelList"/>
    <dgm:cxn modelId="{01FB18D7-9939-4A7B-BFD8-B221C5F2CE66}" type="presParOf" srcId="{497F9869-C8E4-421A-9907-FDDE1F272711}" destId="{D9C0D7FF-A98D-4E46-ADF0-56FDDE07900E}" srcOrd="0" destOrd="0" presId="urn:microsoft.com/office/officeart/2018/5/layout/IconCircleLabelList"/>
    <dgm:cxn modelId="{6D9C0074-F117-4868-9D09-09F0D41643F8}" type="presParOf" srcId="{497F9869-C8E4-421A-9907-FDDE1F272711}" destId="{4AA2BAA4-7876-4D57-BE46-130FF0787A36}" srcOrd="1" destOrd="0" presId="urn:microsoft.com/office/officeart/2018/5/layout/IconCircleLabelList"/>
    <dgm:cxn modelId="{075FAD62-11FB-4212-B0ED-67BC4E9D8A3D}" type="presParOf" srcId="{497F9869-C8E4-421A-9907-FDDE1F272711}" destId="{5F948C1B-EFEA-4E44-807E-0C18369ABF7D}" srcOrd="2" destOrd="0" presId="urn:microsoft.com/office/officeart/2018/5/layout/IconCircleLabelList"/>
    <dgm:cxn modelId="{94924824-BD98-4BA5-87A6-8EC0FCA632B0}" type="presParOf" srcId="{497F9869-C8E4-421A-9907-FDDE1F272711}" destId="{645B2EBC-8F01-4C04-88A1-9994F35EF90D}" srcOrd="3" destOrd="0" presId="urn:microsoft.com/office/officeart/2018/5/layout/IconCircleLabelList"/>
    <dgm:cxn modelId="{ABF85CFB-A179-4793-8CEE-4F4D9C989438}" type="presParOf" srcId="{B93564B4-F8B9-4FDA-98AD-B6A2B7647E9B}" destId="{3333C5B7-A5F8-4B58-8D22-4612029172BB}" srcOrd="7" destOrd="0" presId="urn:microsoft.com/office/officeart/2018/5/layout/IconCircleLabelList"/>
    <dgm:cxn modelId="{6253B8AE-77C4-416F-8760-477611A61F48}" type="presParOf" srcId="{B93564B4-F8B9-4FDA-98AD-B6A2B7647E9B}" destId="{0ED3DAA9-28C0-4FB6-A70B-BD17E84990B2}" srcOrd="8" destOrd="0" presId="urn:microsoft.com/office/officeart/2018/5/layout/IconCircleLabelList"/>
    <dgm:cxn modelId="{3C68A4F5-DD4F-4309-9FF6-F418C3241895}" type="presParOf" srcId="{0ED3DAA9-28C0-4FB6-A70B-BD17E84990B2}" destId="{FBBE71D8-543B-4A0B-A2C2-F4F5A350E3F9}" srcOrd="0" destOrd="0" presId="urn:microsoft.com/office/officeart/2018/5/layout/IconCircleLabelList"/>
    <dgm:cxn modelId="{30E632BE-612A-4DB7-BA8A-16080289C649}" type="presParOf" srcId="{0ED3DAA9-28C0-4FB6-A70B-BD17E84990B2}" destId="{50EBD831-149E-4AFC-9970-EFC42E308540}" srcOrd="1" destOrd="0" presId="urn:microsoft.com/office/officeart/2018/5/layout/IconCircleLabelList"/>
    <dgm:cxn modelId="{064920B3-974F-40A8-9B70-7E3E1EA8D2B1}" type="presParOf" srcId="{0ED3DAA9-28C0-4FB6-A70B-BD17E84990B2}" destId="{CA53D301-765C-4D80-96F8-F2042C6D62F5}" srcOrd="2" destOrd="0" presId="urn:microsoft.com/office/officeart/2018/5/layout/IconCircleLabelList"/>
    <dgm:cxn modelId="{534D074B-5195-4D9C-9669-F03C7EBD96E3}" type="presParOf" srcId="{0ED3DAA9-28C0-4FB6-A70B-BD17E84990B2}" destId="{29DBBBA5-7BD5-461D-96EF-E108D9A47B8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25C9F-BE43-4E99-8E99-BF9F678879E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ADBCC2E-8B5E-44CA-A85C-ABAECBF8A403}">
      <dgm:prSet phldrT="[Text]"/>
      <dgm:spPr/>
      <dgm:t>
        <a:bodyPr/>
        <a:lstStyle/>
        <a:p>
          <a:r>
            <a:rPr lang="en-US" dirty="0">
              <a:latin typeface="Arial" panose="020B0604020202020204" pitchFamily="34" charset="0"/>
              <a:cs typeface="Arial" panose="020B0604020202020204" pitchFamily="34" charset="0"/>
            </a:rPr>
            <a:t>School Programs and Professional Learning Team</a:t>
          </a:r>
        </a:p>
      </dgm:t>
    </dgm:pt>
    <dgm:pt modelId="{AD5A6973-D453-4899-A8EF-FE207E98AEF6}" type="parTrans" cxnId="{C6A16CDD-E158-4CD3-AF6E-4F907D1898E0}">
      <dgm:prSet/>
      <dgm:spPr/>
      <dgm:t>
        <a:bodyPr/>
        <a:lstStyle/>
        <a:p>
          <a:endParaRPr lang="en-US">
            <a:latin typeface="Arial" panose="020B0604020202020204" pitchFamily="34" charset="0"/>
            <a:cs typeface="Arial" panose="020B0604020202020204" pitchFamily="34" charset="0"/>
          </a:endParaRPr>
        </a:p>
      </dgm:t>
    </dgm:pt>
    <dgm:pt modelId="{20BFE4D8-A867-4698-88E7-5469AE8D25EB}" type="sibTrans" cxnId="{C6A16CDD-E158-4CD3-AF6E-4F907D1898E0}">
      <dgm:prSet/>
      <dgm:spPr/>
      <dgm:t>
        <a:bodyPr/>
        <a:lstStyle/>
        <a:p>
          <a:endParaRPr lang="en-US">
            <a:latin typeface="Arial" panose="020B0604020202020204" pitchFamily="34" charset="0"/>
            <a:cs typeface="Arial" panose="020B0604020202020204" pitchFamily="34" charset="0"/>
          </a:endParaRPr>
        </a:p>
      </dgm:t>
    </dgm:pt>
    <dgm:pt modelId="{5F89E36A-0D3B-4894-ACB9-FBB25DD29D6F}">
      <dgm:prSet/>
      <dgm:spPr/>
      <dgm:t>
        <a:bodyPr/>
        <a:lstStyle/>
        <a:p>
          <a:r>
            <a:rPr lang="en-US" dirty="0">
              <a:latin typeface="Arial" panose="020B0604020202020204" pitchFamily="34" charset="0"/>
              <a:cs typeface="Arial" panose="020B0604020202020204" pitchFamily="34" charset="0"/>
            </a:rPr>
            <a:t>Finance and Ops Team</a:t>
          </a:r>
          <a:endParaRPr lang="en-US" b="1" dirty="0">
            <a:latin typeface="Arial" panose="020B0604020202020204" pitchFamily="34" charset="0"/>
            <a:cs typeface="Arial" panose="020B0604020202020204" pitchFamily="34" charset="0"/>
          </a:endParaRPr>
        </a:p>
      </dgm:t>
    </dgm:pt>
    <dgm:pt modelId="{64FAD2DB-CF70-4D1B-BE9E-60804821D6B9}" type="parTrans" cxnId="{A980369D-C20A-4BEA-87CD-A3F22D6836DA}">
      <dgm:prSet/>
      <dgm:spPr/>
      <dgm:t>
        <a:bodyPr/>
        <a:lstStyle/>
        <a:p>
          <a:endParaRPr lang="en-US">
            <a:latin typeface="Arial" panose="020B0604020202020204" pitchFamily="34" charset="0"/>
            <a:cs typeface="Arial" panose="020B0604020202020204" pitchFamily="34" charset="0"/>
          </a:endParaRPr>
        </a:p>
      </dgm:t>
    </dgm:pt>
    <dgm:pt modelId="{8346A22B-2ABB-44AA-B241-5708867903D5}" type="sibTrans" cxnId="{A980369D-C20A-4BEA-87CD-A3F22D6836DA}">
      <dgm:prSet/>
      <dgm:spPr/>
      <dgm:t>
        <a:bodyPr/>
        <a:lstStyle/>
        <a:p>
          <a:endParaRPr lang="en-US">
            <a:latin typeface="Arial" panose="020B0604020202020204" pitchFamily="34" charset="0"/>
            <a:cs typeface="Arial" panose="020B0604020202020204" pitchFamily="34" charset="0"/>
          </a:endParaRPr>
        </a:p>
      </dgm:t>
    </dgm:pt>
    <dgm:pt modelId="{10A293D8-618E-4893-8828-B392E4BA7647}">
      <dgm:prSet/>
      <dgm:spPr/>
      <dgm:t>
        <a:bodyPr/>
        <a:lstStyle/>
        <a:p>
          <a:r>
            <a:rPr lang="en-US" dirty="0">
              <a:latin typeface="Arial" panose="020B0604020202020204" pitchFamily="34" charset="0"/>
              <a:cs typeface="Arial" panose="020B0604020202020204" pitchFamily="34" charset="0"/>
            </a:rPr>
            <a:t>Senior Grant and Procurement Analyst: </a:t>
          </a:r>
          <a:r>
            <a:rPr lang="en-US" b="1" dirty="0">
              <a:latin typeface="Arial" panose="020B0604020202020204" pitchFamily="34" charset="0"/>
              <a:cs typeface="Arial" panose="020B0604020202020204" pitchFamily="34" charset="0"/>
            </a:rPr>
            <a:t>TBD</a:t>
          </a:r>
        </a:p>
      </dgm:t>
    </dgm:pt>
    <dgm:pt modelId="{D9628E51-0236-4DD7-A09F-7F66861B6FE7}" type="parTrans" cxnId="{22281187-0348-40F6-91BB-39DC80CA27A1}">
      <dgm:prSet/>
      <dgm:spPr/>
      <dgm:t>
        <a:bodyPr/>
        <a:lstStyle/>
        <a:p>
          <a:endParaRPr lang="en-US">
            <a:latin typeface="Arial" panose="020B0604020202020204" pitchFamily="34" charset="0"/>
            <a:cs typeface="Arial" panose="020B0604020202020204" pitchFamily="34" charset="0"/>
          </a:endParaRPr>
        </a:p>
      </dgm:t>
    </dgm:pt>
    <dgm:pt modelId="{21208615-0E67-4187-9FF4-A3A6B1B5110F}" type="sibTrans" cxnId="{22281187-0348-40F6-91BB-39DC80CA27A1}">
      <dgm:prSet/>
      <dgm:spPr/>
      <dgm:t>
        <a:bodyPr/>
        <a:lstStyle/>
        <a:p>
          <a:endParaRPr lang="en-US">
            <a:latin typeface="Arial" panose="020B0604020202020204" pitchFamily="34" charset="0"/>
            <a:cs typeface="Arial" panose="020B0604020202020204" pitchFamily="34" charset="0"/>
          </a:endParaRPr>
        </a:p>
      </dgm:t>
    </dgm:pt>
    <dgm:pt modelId="{794974D1-F9D2-4C9B-94ED-2B62FBE6F05B}">
      <dgm:prSet/>
      <dgm:spPr/>
      <dgm:t>
        <a:bodyPr/>
        <a:lstStyle/>
        <a:p>
          <a:r>
            <a:rPr lang="en-US" dirty="0">
              <a:latin typeface="Arial" panose="020B0604020202020204" pitchFamily="34" charset="0"/>
              <a:cs typeface="Arial" panose="020B0604020202020204" pitchFamily="34" charset="0"/>
            </a:rPr>
            <a:t>School Finance Manager: </a:t>
          </a:r>
          <a:r>
            <a:rPr lang="en-US" b="1" dirty="0">
              <a:latin typeface="Arial" panose="020B0604020202020204" pitchFamily="34" charset="0"/>
              <a:cs typeface="Arial" panose="020B0604020202020204" pitchFamily="34" charset="0"/>
            </a:rPr>
            <a:t>Art Ford</a:t>
          </a:r>
        </a:p>
      </dgm:t>
    </dgm:pt>
    <dgm:pt modelId="{BFE9C738-BFBB-4553-BBEC-8FBEF7454A5E}" type="parTrans" cxnId="{0DE92A91-0928-4BAC-9D61-A7B3D0F53770}">
      <dgm:prSet/>
      <dgm:spPr/>
      <dgm:t>
        <a:bodyPr/>
        <a:lstStyle/>
        <a:p>
          <a:endParaRPr lang="en-US">
            <a:latin typeface="Arial" panose="020B0604020202020204" pitchFamily="34" charset="0"/>
            <a:cs typeface="Arial" panose="020B0604020202020204" pitchFamily="34" charset="0"/>
          </a:endParaRPr>
        </a:p>
      </dgm:t>
    </dgm:pt>
    <dgm:pt modelId="{A62316C8-5243-4C48-BBB7-35DF471CBECC}" type="sibTrans" cxnId="{0DE92A91-0928-4BAC-9D61-A7B3D0F53770}">
      <dgm:prSet/>
      <dgm:spPr/>
      <dgm:t>
        <a:bodyPr/>
        <a:lstStyle/>
        <a:p>
          <a:endParaRPr lang="en-US">
            <a:latin typeface="Arial" panose="020B0604020202020204" pitchFamily="34" charset="0"/>
            <a:cs typeface="Arial" panose="020B0604020202020204" pitchFamily="34" charset="0"/>
          </a:endParaRPr>
        </a:p>
      </dgm:t>
    </dgm:pt>
    <dgm:pt modelId="{AFC576CD-6F97-49DC-9191-A1AF7D224CF5}">
      <dgm:prSet/>
      <dgm:spPr/>
      <dgm:t>
        <a:bodyPr/>
        <a:lstStyle/>
        <a:p>
          <a:r>
            <a:rPr lang="en-US" dirty="0">
              <a:latin typeface="Arial" panose="020B0604020202020204" pitchFamily="34" charset="0"/>
              <a:cs typeface="Arial" panose="020B0604020202020204" pitchFamily="34" charset="0"/>
            </a:rPr>
            <a:t>Authorizing and Accountability Team</a:t>
          </a:r>
        </a:p>
      </dgm:t>
    </dgm:pt>
    <dgm:pt modelId="{952E8B7C-311F-4776-8426-BD1377AC0447}" type="parTrans" cxnId="{82AD82A5-915B-4729-B53A-DFE47B6301DD}">
      <dgm:prSet/>
      <dgm:spPr/>
      <dgm:t>
        <a:bodyPr/>
        <a:lstStyle/>
        <a:p>
          <a:endParaRPr lang="en-US">
            <a:latin typeface="Arial" panose="020B0604020202020204" pitchFamily="34" charset="0"/>
            <a:cs typeface="Arial" panose="020B0604020202020204" pitchFamily="34" charset="0"/>
          </a:endParaRPr>
        </a:p>
      </dgm:t>
    </dgm:pt>
    <dgm:pt modelId="{5484259C-0E63-4F93-95C2-036B4ECBBCF5}" type="sibTrans" cxnId="{82AD82A5-915B-4729-B53A-DFE47B6301DD}">
      <dgm:prSet/>
      <dgm:spPr/>
      <dgm:t>
        <a:bodyPr/>
        <a:lstStyle/>
        <a:p>
          <a:endParaRPr lang="en-US">
            <a:latin typeface="Arial" panose="020B0604020202020204" pitchFamily="34" charset="0"/>
            <a:cs typeface="Arial" panose="020B0604020202020204" pitchFamily="34" charset="0"/>
          </a:endParaRPr>
        </a:p>
      </dgm:t>
    </dgm:pt>
    <dgm:pt modelId="{BFFB794D-15FF-406E-A524-B708BD85849A}">
      <dgm:prSet/>
      <dgm:spPr/>
      <dgm:t>
        <a:bodyPr/>
        <a:lstStyle/>
        <a:p>
          <a:r>
            <a:rPr lang="en-US" dirty="0">
              <a:latin typeface="Arial" panose="020B0604020202020204" pitchFamily="34" charset="0"/>
              <a:cs typeface="Arial" panose="020B0604020202020204" pitchFamily="34" charset="0"/>
            </a:rPr>
            <a:t>Authorization and Accountability Manager: </a:t>
          </a:r>
          <a:r>
            <a:rPr lang="en-US" b="1" dirty="0">
              <a:latin typeface="Arial" panose="020B0604020202020204" pitchFamily="34" charset="0"/>
              <a:cs typeface="Arial" panose="020B0604020202020204" pitchFamily="34" charset="0"/>
            </a:rPr>
            <a:t>Michael McManus</a:t>
          </a:r>
        </a:p>
      </dgm:t>
    </dgm:pt>
    <dgm:pt modelId="{3462B92C-22F7-4A79-911F-A14C1E857978}" type="parTrans" cxnId="{F2B329E2-970B-4441-B4A1-1A46C1C86B51}">
      <dgm:prSet/>
      <dgm:spPr/>
      <dgm:t>
        <a:bodyPr/>
        <a:lstStyle/>
        <a:p>
          <a:endParaRPr lang="en-US">
            <a:latin typeface="Arial" panose="020B0604020202020204" pitchFamily="34" charset="0"/>
            <a:cs typeface="Arial" panose="020B0604020202020204" pitchFamily="34" charset="0"/>
          </a:endParaRPr>
        </a:p>
      </dgm:t>
    </dgm:pt>
    <dgm:pt modelId="{C590AA17-08E4-4A28-8111-89C69B935D74}" type="sibTrans" cxnId="{F2B329E2-970B-4441-B4A1-1A46C1C86B51}">
      <dgm:prSet/>
      <dgm:spPr/>
      <dgm:t>
        <a:bodyPr/>
        <a:lstStyle/>
        <a:p>
          <a:endParaRPr lang="en-US">
            <a:latin typeface="Arial" panose="020B0604020202020204" pitchFamily="34" charset="0"/>
            <a:cs typeface="Arial" panose="020B0604020202020204" pitchFamily="34" charset="0"/>
          </a:endParaRPr>
        </a:p>
      </dgm:t>
    </dgm:pt>
    <dgm:pt modelId="{C9F84D7D-637D-4381-801A-013B163F2C53}">
      <dgm:prSet phldrT="[Text]"/>
      <dgm:spPr/>
      <dgm:t>
        <a:bodyPr/>
        <a:lstStyle/>
        <a:p>
          <a:r>
            <a:rPr lang="en-US" dirty="0">
              <a:latin typeface="Arial" panose="020B0604020202020204" pitchFamily="34" charset="0"/>
              <a:cs typeface="Arial" panose="020B0604020202020204" pitchFamily="34" charset="0"/>
            </a:rPr>
            <a:t>Special Education Coordinator: </a:t>
          </a:r>
          <a:r>
            <a:rPr lang="en-US" b="1" dirty="0">
              <a:latin typeface="Arial" panose="020B0604020202020204" pitchFamily="34" charset="0"/>
              <a:cs typeface="Arial" panose="020B0604020202020204" pitchFamily="34" charset="0"/>
            </a:rPr>
            <a:t>Cait Ball</a:t>
          </a:r>
        </a:p>
      </dgm:t>
    </dgm:pt>
    <dgm:pt modelId="{DF9020CD-08F6-469E-800F-ED36F9A4A08A}" type="parTrans" cxnId="{41620298-C373-4641-90D6-7A99E5E0B666}">
      <dgm:prSet/>
      <dgm:spPr/>
      <dgm:t>
        <a:bodyPr/>
        <a:lstStyle/>
        <a:p>
          <a:endParaRPr lang="en-US">
            <a:latin typeface="Arial" panose="020B0604020202020204" pitchFamily="34" charset="0"/>
            <a:cs typeface="Arial" panose="020B0604020202020204" pitchFamily="34" charset="0"/>
          </a:endParaRPr>
        </a:p>
      </dgm:t>
    </dgm:pt>
    <dgm:pt modelId="{500F1F3B-74FB-42ED-9A9F-1DA1A664C7E9}" type="sibTrans" cxnId="{41620298-C373-4641-90D6-7A99E5E0B666}">
      <dgm:prSet/>
      <dgm:spPr/>
      <dgm:t>
        <a:bodyPr/>
        <a:lstStyle/>
        <a:p>
          <a:endParaRPr lang="en-US">
            <a:latin typeface="Arial" panose="020B0604020202020204" pitchFamily="34" charset="0"/>
            <a:cs typeface="Arial" panose="020B0604020202020204" pitchFamily="34" charset="0"/>
          </a:endParaRPr>
        </a:p>
      </dgm:t>
    </dgm:pt>
    <dgm:pt modelId="{FF7939FA-5777-4CDB-9217-16F42F02F4B9}">
      <dgm:prSet/>
      <dgm:spPr/>
      <dgm:t>
        <a:bodyPr/>
        <a:lstStyle/>
        <a:p>
          <a:r>
            <a:rPr lang="en-US" dirty="0">
              <a:latin typeface="Arial" panose="020B0604020202020204" pitchFamily="34" charset="0"/>
              <a:cs typeface="Arial" panose="020B0604020202020204" pitchFamily="34" charset="0"/>
            </a:rPr>
            <a:t>Governance &amp; Legal Support</a:t>
          </a:r>
        </a:p>
      </dgm:t>
    </dgm:pt>
    <dgm:pt modelId="{2805AA07-EE85-48B7-9126-98A14148D1B5}" type="parTrans" cxnId="{D5FAFE1F-9A4F-4A44-B86B-1FD7D2D54F36}">
      <dgm:prSet/>
      <dgm:spPr/>
      <dgm:t>
        <a:bodyPr/>
        <a:lstStyle/>
        <a:p>
          <a:endParaRPr lang="en-US"/>
        </a:p>
      </dgm:t>
    </dgm:pt>
    <dgm:pt modelId="{1F3F1E18-7DB5-4E7D-BE88-3E4D48FC352D}" type="sibTrans" cxnId="{D5FAFE1F-9A4F-4A44-B86B-1FD7D2D54F36}">
      <dgm:prSet/>
      <dgm:spPr/>
      <dgm:t>
        <a:bodyPr/>
        <a:lstStyle/>
        <a:p>
          <a:endParaRPr lang="en-US"/>
        </a:p>
      </dgm:t>
    </dgm:pt>
    <dgm:pt modelId="{29569BEC-A5EE-45DE-BE6C-AEFC4715C660}" type="pres">
      <dgm:prSet presAssocID="{9AC25C9F-BE43-4E99-8E99-BF9F678879EA}" presName="linear" presStyleCnt="0">
        <dgm:presLayoutVars>
          <dgm:animLvl val="lvl"/>
          <dgm:resizeHandles val="exact"/>
        </dgm:presLayoutVars>
      </dgm:prSet>
      <dgm:spPr/>
    </dgm:pt>
    <dgm:pt modelId="{A633B58B-A501-4759-8962-F998FB194B43}" type="pres">
      <dgm:prSet presAssocID="{9ADBCC2E-8B5E-44CA-A85C-ABAECBF8A403}" presName="parentText" presStyleLbl="node1" presStyleIdx="0" presStyleCnt="4">
        <dgm:presLayoutVars>
          <dgm:chMax val="0"/>
          <dgm:bulletEnabled val="1"/>
        </dgm:presLayoutVars>
      </dgm:prSet>
      <dgm:spPr/>
    </dgm:pt>
    <dgm:pt modelId="{08310254-3857-4D3C-BB1B-7B9F95651078}" type="pres">
      <dgm:prSet presAssocID="{9ADBCC2E-8B5E-44CA-A85C-ABAECBF8A403}" presName="childText" presStyleLbl="revTx" presStyleIdx="0" presStyleCnt="3">
        <dgm:presLayoutVars>
          <dgm:bulletEnabled val="1"/>
        </dgm:presLayoutVars>
      </dgm:prSet>
      <dgm:spPr/>
    </dgm:pt>
    <dgm:pt modelId="{F94CB7E0-5434-4E06-8938-D46806DAC00D}" type="pres">
      <dgm:prSet presAssocID="{5F89E36A-0D3B-4894-ACB9-FBB25DD29D6F}" presName="parentText" presStyleLbl="node1" presStyleIdx="1" presStyleCnt="4">
        <dgm:presLayoutVars>
          <dgm:chMax val="0"/>
          <dgm:bulletEnabled val="1"/>
        </dgm:presLayoutVars>
      </dgm:prSet>
      <dgm:spPr/>
    </dgm:pt>
    <dgm:pt modelId="{059942A1-E6E5-4192-9B69-F5BDD6ADA0FA}" type="pres">
      <dgm:prSet presAssocID="{5F89E36A-0D3B-4894-ACB9-FBB25DD29D6F}" presName="childText" presStyleLbl="revTx" presStyleIdx="1" presStyleCnt="3">
        <dgm:presLayoutVars>
          <dgm:bulletEnabled val="1"/>
        </dgm:presLayoutVars>
      </dgm:prSet>
      <dgm:spPr/>
    </dgm:pt>
    <dgm:pt modelId="{A0BDDDEE-3A5F-43EC-807D-37B49039C0B4}" type="pres">
      <dgm:prSet presAssocID="{AFC576CD-6F97-49DC-9191-A1AF7D224CF5}" presName="parentText" presStyleLbl="node1" presStyleIdx="2" presStyleCnt="4">
        <dgm:presLayoutVars>
          <dgm:chMax val="0"/>
          <dgm:bulletEnabled val="1"/>
        </dgm:presLayoutVars>
      </dgm:prSet>
      <dgm:spPr/>
    </dgm:pt>
    <dgm:pt modelId="{8A88379A-0480-4880-960D-68A304A03E9A}" type="pres">
      <dgm:prSet presAssocID="{AFC576CD-6F97-49DC-9191-A1AF7D224CF5}" presName="childText" presStyleLbl="revTx" presStyleIdx="2" presStyleCnt="3">
        <dgm:presLayoutVars>
          <dgm:bulletEnabled val="1"/>
        </dgm:presLayoutVars>
      </dgm:prSet>
      <dgm:spPr/>
    </dgm:pt>
    <dgm:pt modelId="{DDDC3B3D-4450-42BB-B2B2-0237F68CE625}" type="pres">
      <dgm:prSet presAssocID="{FF7939FA-5777-4CDB-9217-16F42F02F4B9}" presName="parentText" presStyleLbl="node1" presStyleIdx="3" presStyleCnt="4">
        <dgm:presLayoutVars>
          <dgm:chMax val="0"/>
          <dgm:bulletEnabled val="1"/>
        </dgm:presLayoutVars>
      </dgm:prSet>
      <dgm:spPr/>
    </dgm:pt>
  </dgm:ptLst>
  <dgm:cxnLst>
    <dgm:cxn modelId="{D5FAFE1F-9A4F-4A44-B86B-1FD7D2D54F36}" srcId="{9AC25C9F-BE43-4E99-8E99-BF9F678879EA}" destId="{FF7939FA-5777-4CDB-9217-16F42F02F4B9}" srcOrd="3" destOrd="0" parTransId="{2805AA07-EE85-48B7-9126-98A14148D1B5}" sibTransId="{1F3F1E18-7DB5-4E7D-BE88-3E4D48FC352D}"/>
    <dgm:cxn modelId="{D296B32F-B68D-4E4F-A32E-26E4A0E33B31}" type="presOf" srcId="{AFC576CD-6F97-49DC-9191-A1AF7D224CF5}" destId="{A0BDDDEE-3A5F-43EC-807D-37B49039C0B4}" srcOrd="0" destOrd="0" presId="urn:microsoft.com/office/officeart/2005/8/layout/vList2"/>
    <dgm:cxn modelId="{14495832-67A4-43F8-A46F-8DA907EFD23B}" type="presOf" srcId="{5F89E36A-0D3B-4894-ACB9-FBB25DD29D6F}" destId="{F94CB7E0-5434-4E06-8938-D46806DAC00D}" srcOrd="0" destOrd="0" presId="urn:microsoft.com/office/officeart/2005/8/layout/vList2"/>
    <dgm:cxn modelId="{2326F33E-CFA8-49C4-A956-F527FA9302A4}" type="presOf" srcId="{794974D1-F9D2-4C9B-94ED-2B62FBE6F05B}" destId="{059942A1-E6E5-4192-9B69-F5BDD6ADA0FA}" srcOrd="0" destOrd="1" presId="urn:microsoft.com/office/officeart/2005/8/layout/vList2"/>
    <dgm:cxn modelId="{6C1FB55A-FA9B-4C1C-A191-48CCD8BFF72E}" type="presOf" srcId="{C9F84D7D-637D-4381-801A-013B163F2C53}" destId="{08310254-3857-4D3C-BB1B-7B9F95651078}" srcOrd="0" destOrd="0" presId="urn:microsoft.com/office/officeart/2005/8/layout/vList2"/>
    <dgm:cxn modelId="{22281187-0348-40F6-91BB-39DC80CA27A1}" srcId="{5F89E36A-0D3B-4894-ACB9-FBB25DD29D6F}" destId="{10A293D8-618E-4893-8828-B392E4BA7647}" srcOrd="0" destOrd="0" parTransId="{D9628E51-0236-4DD7-A09F-7F66861B6FE7}" sibTransId="{21208615-0E67-4187-9FF4-A3A6B1B5110F}"/>
    <dgm:cxn modelId="{0DE92A91-0928-4BAC-9D61-A7B3D0F53770}" srcId="{5F89E36A-0D3B-4894-ACB9-FBB25DD29D6F}" destId="{794974D1-F9D2-4C9B-94ED-2B62FBE6F05B}" srcOrd="1" destOrd="0" parTransId="{BFE9C738-BFBB-4553-BBEC-8FBEF7454A5E}" sibTransId="{A62316C8-5243-4C48-BBB7-35DF471CBECC}"/>
    <dgm:cxn modelId="{41620298-C373-4641-90D6-7A99E5E0B666}" srcId="{9ADBCC2E-8B5E-44CA-A85C-ABAECBF8A403}" destId="{C9F84D7D-637D-4381-801A-013B163F2C53}" srcOrd="0" destOrd="0" parTransId="{DF9020CD-08F6-469E-800F-ED36F9A4A08A}" sibTransId="{500F1F3B-74FB-42ED-9A9F-1DA1A664C7E9}"/>
    <dgm:cxn modelId="{9454DC99-0991-4558-8B31-F2311BEE2B56}" type="presOf" srcId="{9ADBCC2E-8B5E-44CA-A85C-ABAECBF8A403}" destId="{A633B58B-A501-4759-8962-F998FB194B43}" srcOrd="0" destOrd="0" presId="urn:microsoft.com/office/officeart/2005/8/layout/vList2"/>
    <dgm:cxn modelId="{A980369D-C20A-4BEA-87CD-A3F22D6836DA}" srcId="{9AC25C9F-BE43-4E99-8E99-BF9F678879EA}" destId="{5F89E36A-0D3B-4894-ACB9-FBB25DD29D6F}" srcOrd="1" destOrd="0" parTransId="{64FAD2DB-CF70-4D1B-BE9E-60804821D6B9}" sibTransId="{8346A22B-2ABB-44AA-B241-5708867903D5}"/>
    <dgm:cxn modelId="{82AD82A5-915B-4729-B53A-DFE47B6301DD}" srcId="{9AC25C9F-BE43-4E99-8E99-BF9F678879EA}" destId="{AFC576CD-6F97-49DC-9191-A1AF7D224CF5}" srcOrd="2" destOrd="0" parTransId="{952E8B7C-311F-4776-8426-BD1377AC0447}" sibTransId="{5484259C-0E63-4F93-95C2-036B4ECBBCF5}"/>
    <dgm:cxn modelId="{09F141AA-04FF-4F96-AF90-7372277EAD39}" type="presOf" srcId="{BFFB794D-15FF-406E-A524-B708BD85849A}" destId="{8A88379A-0480-4880-960D-68A304A03E9A}" srcOrd="0" destOrd="0" presId="urn:microsoft.com/office/officeart/2005/8/layout/vList2"/>
    <dgm:cxn modelId="{D39511C9-C1FF-4773-A47B-2DC3175EC899}" type="presOf" srcId="{10A293D8-618E-4893-8828-B392E4BA7647}" destId="{059942A1-E6E5-4192-9B69-F5BDD6ADA0FA}" srcOrd="0" destOrd="0" presId="urn:microsoft.com/office/officeart/2005/8/layout/vList2"/>
    <dgm:cxn modelId="{C6A16CDD-E158-4CD3-AF6E-4F907D1898E0}" srcId="{9AC25C9F-BE43-4E99-8E99-BF9F678879EA}" destId="{9ADBCC2E-8B5E-44CA-A85C-ABAECBF8A403}" srcOrd="0" destOrd="0" parTransId="{AD5A6973-D453-4899-A8EF-FE207E98AEF6}" sibTransId="{20BFE4D8-A867-4698-88E7-5469AE8D25EB}"/>
    <dgm:cxn modelId="{B82505E1-53A5-40CA-9859-1836C22E758C}" type="presOf" srcId="{FF7939FA-5777-4CDB-9217-16F42F02F4B9}" destId="{DDDC3B3D-4450-42BB-B2B2-0237F68CE625}" srcOrd="0" destOrd="0" presId="urn:microsoft.com/office/officeart/2005/8/layout/vList2"/>
    <dgm:cxn modelId="{F2B329E2-970B-4441-B4A1-1A46C1C86B51}" srcId="{AFC576CD-6F97-49DC-9191-A1AF7D224CF5}" destId="{BFFB794D-15FF-406E-A524-B708BD85849A}" srcOrd="0" destOrd="0" parTransId="{3462B92C-22F7-4A79-911F-A14C1E857978}" sibTransId="{C590AA17-08E4-4A28-8111-89C69B935D74}"/>
    <dgm:cxn modelId="{0E2B1BF6-6920-43C7-9D08-C68DBF9BECB3}" type="presOf" srcId="{9AC25C9F-BE43-4E99-8E99-BF9F678879EA}" destId="{29569BEC-A5EE-45DE-BE6C-AEFC4715C660}" srcOrd="0" destOrd="0" presId="urn:microsoft.com/office/officeart/2005/8/layout/vList2"/>
    <dgm:cxn modelId="{E9E76084-1840-403E-B9E2-03723EF66CD7}" type="presParOf" srcId="{29569BEC-A5EE-45DE-BE6C-AEFC4715C660}" destId="{A633B58B-A501-4759-8962-F998FB194B43}" srcOrd="0" destOrd="0" presId="urn:microsoft.com/office/officeart/2005/8/layout/vList2"/>
    <dgm:cxn modelId="{B548C928-79EF-48BE-9693-38070E0A33E3}" type="presParOf" srcId="{29569BEC-A5EE-45DE-BE6C-AEFC4715C660}" destId="{08310254-3857-4D3C-BB1B-7B9F95651078}" srcOrd="1" destOrd="0" presId="urn:microsoft.com/office/officeart/2005/8/layout/vList2"/>
    <dgm:cxn modelId="{A89EE100-187B-4163-AD9F-7C4B9135E01F}" type="presParOf" srcId="{29569BEC-A5EE-45DE-BE6C-AEFC4715C660}" destId="{F94CB7E0-5434-4E06-8938-D46806DAC00D}" srcOrd="2" destOrd="0" presId="urn:microsoft.com/office/officeart/2005/8/layout/vList2"/>
    <dgm:cxn modelId="{4FB27656-D829-4013-AF11-F453361C4F82}" type="presParOf" srcId="{29569BEC-A5EE-45DE-BE6C-AEFC4715C660}" destId="{059942A1-E6E5-4192-9B69-F5BDD6ADA0FA}" srcOrd="3" destOrd="0" presId="urn:microsoft.com/office/officeart/2005/8/layout/vList2"/>
    <dgm:cxn modelId="{622B9981-D376-4F7E-A7A8-99E213CF84F8}" type="presParOf" srcId="{29569BEC-A5EE-45DE-BE6C-AEFC4715C660}" destId="{A0BDDDEE-3A5F-43EC-807D-37B49039C0B4}" srcOrd="4" destOrd="0" presId="urn:microsoft.com/office/officeart/2005/8/layout/vList2"/>
    <dgm:cxn modelId="{1634D13E-63EF-48C0-8E9F-7968188626CC}" type="presParOf" srcId="{29569BEC-A5EE-45DE-BE6C-AEFC4715C660}" destId="{8A88379A-0480-4880-960D-68A304A03E9A}" srcOrd="5" destOrd="0" presId="urn:microsoft.com/office/officeart/2005/8/layout/vList2"/>
    <dgm:cxn modelId="{DC4EB477-5473-4596-81EA-EEF8E7E381CC}" type="presParOf" srcId="{29569BEC-A5EE-45DE-BE6C-AEFC4715C660}" destId="{DDDC3B3D-4450-42BB-B2B2-0237F68CE62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35158-DDCE-4CB1-8419-525E68F464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18FAE8-F680-4D32-B8A2-0526F50DB6D5}">
      <dgm:prSet phldrT="[Text]"/>
      <dgm:spPr/>
      <dgm:t>
        <a:bodyPr/>
        <a:lstStyle/>
        <a:p>
          <a:r>
            <a:rPr lang="en-US" dirty="0"/>
            <a:t>New CSI Schools Next Year:</a:t>
          </a:r>
        </a:p>
      </dgm:t>
    </dgm:pt>
    <dgm:pt modelId="{8E3B64FE-CD01-4AAB-B7DD-903884258987}" type="parTrans" cxnId="{9BB03D99-A690-4133-BBA8-909D1019224D}">
      <dgm:prSet/>
      <dgm:spPr/>
      <dgm:t>
        <a:bodyPr/>
        <a:lstStyle/>
        <a:p>
          <a:endParaRPr lang="en-US"/>
        </a:p>
      </dgm:t>
    </dgm:pt>
    <dgm:pt modelId="{48165DF5-C053-43AA-8576-F3416106F398}" type="sibTrans" cxnId="{9BB03D99-A690-4133-BBA8-909D1019224D}">
      <dgm:prSet/>
      <dgm:spPr/>
      <dgm:t>
        <a:bodyPr/>
        <a:lstStyle/>
        <a:p>
          <a:endParaRPr lang="en-US"/>
        </a:p>
      </dgm:t>
    </dgm:pt>
    <dgm:pt modelId="{6FB7E12E-CB11-410F-80A4-60870A2BCA9C}">
      <dgm:prSet/>
      <dgm:spPr/>
      <dgm:t>
        <a:bodyPr/>
        <a:lstStyle/>
        <a:p>
          <a:r>
            <a:rPr lang="en-US" dirty="0"/>
            <a:t>Ascent Grand Junction</a:t>
          </a:r>
        </a:p>
      </dgm:t>
    </dgm:pt>
    <dgm:pt modelId="{E3235F8C-8398-40CC-B0AB-51D32E0C110E}" type="parTrans" cxnId="{026A533A-82D4-42F9-A079-47279099148E}">
      <dgm:prSet/>
      <dgm:spPr/>
      <dgm:t>
        <a:bodyPr/>
        <a:lstStyle/>
        <a:p>
          <a:endParaRPr lang="en-US"/>
        </a:p>
      </dgm:t>
    </dgm:pt>
    <dgm:pt modelId="{CE017543-17E3-4552-8810-B15C915F9905}" type="sibTrans" cxnId="{026A533A-82D4-42F9-A079-47279099148E}">
      <dgm:prSet/>
      <dgm:spPr/>
      <dgm:t>
        <a:bodyPr/>
        <a:lstStyle/>
        <a:p>
          <a:endParaRPr lang="en-US"/>
        </a:p>
      </dgm:t>
    </dgm:pt>
    <dgm:pt modelId="{19927F6E-A5E6-41EC-B562-A534F0D77B50}">
      <dgm:prSet/>
      <dgm:spPr/>
      <dgm:t>
        <a:bodyPr/>
        <a:lstStyle/>
        <a:p>
          <a:r>
            <a:rPr lang="en-US" dirty="0"/>
            <a:t>Transferring Out:</a:t>
          </a:r>
        </a:p>
      </dgm:t>
    </dgm:pt>
    <dgm:pt modelId="{7B98BEBC-EABB-4F70-B796-BB82ADA202C1}" type="parTrans" cxnId="{2DE2DA78-6A39-40AC-A948-574746F4B4DB}">
      <dgm:prSet/>
      <dgm:spPr/>
      <dgm:t>
        <a:bodyPr/>
        <a:lstStyle/>
        <a:p>
          <a:endParaRPr lang="en-US"/>
        </a:p>
      </dgm:t>
    </dgm:pt>
    <dgm:pt modelId="{58734DDE-8AD0-4902-B627-DF0D898678ED}" type="sibTrans" cxnId="{2DE2DA78-6A39-40AC-A948-574746F4B4DB}">
      <dgm:prSet/>
      <dgm:spPr/>
      <dgm:t>
        <a:bodyPr/>
        <a:lstStyle/>
        <a:p>
          <a:endParaRPr lang="en-US"/>
        </a:p>
      </dgm:t>
    </dgm:pt>
    <dgm:pt modelId="{0C56EC05-9153-49C8-B718-9CD21018D6D1}">
      <dgm:prSet/>
      <dgm:spPr/>
      <dgm:t>
        <a:bodyPr/>
        <a:lstStyle/>
        <a:p>
          <a:r>
            <a:rPr lang="en-US" dirty="0"/>
            <a:t>Wildflower Montessori Grand Junction</a:t>
          </a:r>
        </a:p>
      </dgm:t>
    </dgm:pt>
    <dgm:pt modelId="{02354525-ED37-4443-9B72-98B376704908}" type="parTrans" cxnId="{A456E2A6-2BD2-4F77-972E-0269F63043DF}">
      <dgm:prSet/>
      <dgm:spPr/>
      <dgm:t>
        <a:bodyPr/>
        <a:lstStyle/>
        <a:p>
          <a:endParaRPr lang="en-US"/>
        </a:p>
      </dgm:t>
    </dgm:pt>
    <dgm:pt modelId="{1808D8E1-D868-405C-98A8-32A4649546A5}" type="sibTrans" cxnId="{A456E2A6-2BD2-4F77-972E-0269F63043DF}">
      <dgm:prSet/>
      <dgm:spPr/>
      <dgm:t>
        <a:bodyPr/>
        <a:lstStyle/>
        <a:p>
          <a:endParaRPr lang="en-US"/>
        </a:p>
      </dgm:t>
    </dgm:pt>
    <dgm:pt modelId="{BD49D1D9-BE89-4043-A56F-D24E8492857A}">
      <dgm:prSet/>
      <dgm:spPr/>
      <dgm:t>
        <a:bodyPr/>
        <a:lstStyle/>
        <a:p>
          <a:r>
            <a:rPr lang="en-US" dirty="0"/>
            <a:t>Ascent 27J</a:t>
          </a:r>
        </a:p>
      </dgm:t>
    </dgm:pt>
    <dgm:pt modelId="{F6CDE1B0-F1E1-4E8B-A363-880FA1BFA9E4}" type="parTrans" cxnId="{DF6FB5BF-D742-4204-A294-AA9F726C1E96}">
      <dgm:prSet/>
      <dgm:spPr/>
      <dgm:t>
        <a:bodyPr/>
        <a:lstStyle/>
        <a:p>
          <a:endParaRPr lang="en-US"/>
        </a:p>
      </dgm:t>
    </dgm:pt>
    <dgm:pt modelId="{3A56CC57-7941-4548-826B-400CF4F4F825}" type="sibTrans" cxnId="{DF6FB5BF-D742-4204-A294-AA9F726C1E96}">
      <dgm:prSet/>
      <dgm:spPr/>
      <dgm:t>
        <a:bodyPr/>
        <a:lstStyle/>
        <a:p>
          <a:endParaRPr lang="en-US"/>
        </a:p>
      </dgm:t>
    </dgm:pt>
    <dgm:pt modelId="{87358869-39FC-4085-A188-F5F2EB9E549F}">
      <dgm:prSet/>
      <dgm:spPr/>
      <dgm:t>
        <a:bodyPr/>
        <a:lstStyle/>
        <a:p>
          <a:r>
            <a:rPr lang="en-US" dirty="0"/>
            <a:t>New School Applicants: </a:t>
          </a:r>
        </a:p>
      </dgm:t>
    </dgm:pt>
    <dgm:pt modelId="{99A0ED16-1886-47F0-A507-96BDA34FDC59}" type="parTrans" cxnId="{37533CDD-4A4D-4EA2-BB74-F8022B197688}">
      <dgm:prSet/>
      <dgm:spPr/>
      <dgm:t>
        <a:bodyPr/>
        <a:lstStyle/>
        <a:p>
          <a:endParaRPr lang="en-US"/>
        </a:p>
      </dgm:t>
    </dgm:pt>
    <dgm:pt modelId="{EC90C270-9491-4221-A758-74ABE4DE9FF2}" type="sibTrans" cxnId="{37533CDD-4A4D-4EA2-BB74-F8022B197688}">
      <dgm:prSet/>
      <dgm:spPr/>
      <dgm:t>
        <a:bodyPr/>
        <a:lstStyle/>
        <a:p>
          <a:endParaRPr lang="en-US"/>
        </a:p>
      </dgm:t>
    </dgm:pt>
    <dgm:pt modelId="{0D5BA23D-E681-4A47-BBA6-FA17DF68CDBC}">
      <dgm:prSet/>
      <dgm:spPr/>
      <dgm:t>
        <a:bodyPr/>
        <a:lstStyle/>
        <a:p>
          <a:r>
            <a:rPr lang="en-US" dirty="0"/>
            <a:t>James Irwin Charter Academy</a:t>
          </a:r>
        </a:p>
      </dgm:t>
    </dgm:pt>
    <dgm:pt modelId="{0348E8A3-A23F-4088-83C7-41E0E27492B2}" type="parTrans" cxnId="{09335BED-5469-4997-AE19-200E0F683BB5}">
      <dgm:prSet/>
      <dgm:spPr/>
      <dgm:t>
        <a:bodyPr/>
        <a:lstStyle/>
        <a:p>
          <a:endParaRPr lang="en-US"/>
        </a:p>
      </dgm:t>
    </dgm:pt>
    <dgm:pt modelId="{3EDA8A88-E87B-4C0B-9FC0-3144F9DBE7BF}" type="sibTrans" cxnId="{09335BED-5469-4997-AE19-200E0F683BB5}">
      <dgm:prSet/>
      <dgm:spPr/>
      <dgm:t>
        <a:bodyPr/>
        <a:lstStyle/>
        <a:p>
          <a:endParaRPr lang="en-US"/>
        </a:p>
      </dgm:t>
    </dgm:pt>
    <dgm:pt modelId="{9320B35D-7646-49E7-9A09-5BD48D2E40C3}">
      <dgm:prSet/>
      <dgm:spPr/>
      <dgm:t>
        <a:bodyPr/>
        <a:lstStyle/>
        <a:p>
          <a:r>
            <a:rPr lang="en-US" dirty="0"/>
            <a:t>University Prep</a:t>
          </a:r>
        </a:p>
      </dgm:t>
    </dgm:pt>
    <dgm:pt modelId="{7D5078F7-4FB8-4B4B-8201-87F39E3F0474}" type="parTrans" cxnId="{D0755E47-D3CF-462A-913A-B86B8663BFE1}">
      <dgm:prSet/>
      <dgm:spPr/>
      <dgm:t>
        <a:bodyPr/>
        <a:lstStyle/>
        <a:p>
          <a:endParaRPr lang="en-US"/>
        </a:p>
      </dgm:t>
    </dgm:pt>
    <dgm:pt modelId="{3851F2F6-BE41-49A4-90AA-431261660639}" type="sibTrans" cxnId="{D0755E47-D3CF-462A-913A-B86B8663BFE1}">
      <dgm:prSet/>
      <dgm:spPr/>
      <dgm:t>
        <a:bodyPr/>
        <a:lstStyle/>
        <a:p>
          <a:endParaRPr lang="en-US"/>
        </a:p>
      </dgm:t>
    </dgm:pt>
    <dgm:pt modelId="{2238FDF7-3F4B-4819-B9D2-BF2E29EDAD38}">
      <dgm:prSet/>
      <dgm:spPr/>
      <dgm:t>
        <a:bodyPr/>
        <a:lstStyle/>
        <a:p>
          <a:r>
            <a:rPr lang="en-US" dirty="0"/>
            <a:t>Be the Change Community School</a:t>
          </a:r>
        </a:p>
      </dgm:t>
    </dgm:pt>
    <dgm:pt modelId="{0DD225BD-170C-4B54-8318-DBF8433F5B6A}" type="parTrans" cxnId="{44D3FEFD-C4AC-4E7F-9807-AAF9131D2A40}">
      <dgm:prSet/>
      <dgm:spPr/>
      <dgm:t>
        <a:bodyPr/>
        <a:lstStyle/>
        <a:p>
          <a:endParaRPr lang="en-US"/>
        </a:p>
      </dgm:t>
    </dgm:pt>
    <dgm:pt modelId="{16BCFB30-D217-42D6-A600-E213FD946FC1}" type="sibTrans" cxnId="{44D3FEFD-C4AC-4E7F-9807-AAF9131D2A40}">
      <dgm:prSet/>
      <dgm:spPr/>
      <dgm:t>
        <a:bodyPr/>
        <a:lstStyle/>
        <a:p>
          <a:endParaRPr lang="en-US"/>
        </a:p>
      </dgm:t>
    </dgm:pt>
    <dgm:pt modelId="{E83A8400-8B8B-44A4-8B4F-051FAF5FA036}">
      <dgm:prSet/>
      <dgm:spPr/>
      <dgm:t>
        <a:bodyPr/>
        <a:lstStyle/>
        <a:p>
          <a:r>
            <a:rPr lang="en-US" dirty="0"/>
            <a:t>Wildflower - Aurora</a:t>
          </a:r>
        </a:p>
      </dgm:t>
    </dgm:pt>
    <dgm:pt modelId="{BC2ACB5B-53A5-4F61-ACD7-361D1444C04E}" type="parTrans" cxnId="{90EE2650-8940-468D-A071-B6F6E9A2AFDC}">
      <dgm:prSet/>
      <dgm:spPr/>
      <dgm:t>
        <a:bodyPr/>
        <a:lstStyle/>
        <a:p>
          <a:endParaRPr lang="en-US"/>
        </a:p>
      </dgm:t>
    </dgm:pt>
    <dgm:pt modelId="{0BD8F827-6B3D-4957-A5EE-6162AB0E9401}" type="sibTrans" cxnId="{90EE2650-8940-468D-A071-B6F6E9A2AFDC}">
      <dgm:prSet/>
      <dgm:spPr/>
      <dgm:t>
        <a:bodyPr/>
        <a:lstStyle/>
        <a:p>
          <a:endParaRPr lang="en-US"/>
        </a:p>
      </dgm:t>
    </dgm:pt>
    <dgm:pt modelId="{BECA60EC-D90C-4A12-8374-EEBE7913A95A}" type="pres">
      <dgm:prSet presAssocID="{78035158-DDCE-4CB1-8419-525E68F4640D}" presName="linear" presStyleCnt="0">
        <dgm:presLayoutVars>
          <dgm:dir/>
          <dgm:animLvl val="lvl"/>
          <dgm:resizeHandles val="exact"/>
        </dgm:presLayoutVars>
      </dgm:prSet>
      <dgm:spPr/>
    </dgm:pt>
    <dgm:pt modelId="{4C74C2E6-4B2B-4BBC-8944-B6F362013CB9}" type="pres">
      <dgm:prSet presAssocID="{B518FAE8-F680-4D32-B8A2-0526F50DB6D5}" presName="parentLin" presStyleCnt="0"/>
      <dgm:spPr/>
    </dgm:pt>
    <dgm:pt modelId="{36998FA9-7F8C-442E-BD4B-3FB8228D758F}" type="pres">
      <dgm:prSet presAssocID="{B518FAE8-F680-4D32-B8A2-0526F50DB6D5}" presName="parentLeftMargin" presStyleLbl="node1" presStyleIdx="0" presStyleCnt="3"/>
      <dgm:spPr/>
    </dgm:pt>
    <dgm:pt modelId="{8B08F581-1D92-4058-96F2-961502A1FB15}" type="pres">
      <dgm:prSet presAssocID="{B518FAE8-F680-4D32-B8A2-0526F50DB6D5}" presName="parentText" presStyleLbl="node1" presStyleIdx="0" presStyleCnt="3">
        <dgm:presLayoutVars>
          <dgm:chMax val="0"/>
          <dgm:bulletEnabled val="1"/>
        </dgm:presLayoutVars>
      </dgm:prSet>
      <dgm:spPr/>
    </dgm:pt>
    <dgm:pt modelId="{35265F2B-F0DB-4A0D-BBB6-A2646608F62F}" type="pres">
      <dgm:prSet presAssocID="{B518FAE8-F680-4D32-B8A2-0526F50DB6D5}" presName="negativeSpace" presStyleCnt="0"/>
      <dgm:spPr/>
    </dgm:pt>
    <dgm:pt modelId="{7DACCE85-1852-4C94-A06F-8133B4EEE6AA}" type="pres">
      <dgm:prSet presAssocID="{B518FAE8-F680-4D32-B8A2-0526F50DB6D5}" presName="childText" presStyleLbl="conFgAcc1" presStyleIdx="0" presStyleCnt="3">
        <dgm:presLayoutVars>
          <dgm:bulletEnabled val="1"/>
        </dgm:presLayoutVars>
      </dgm:prSet>
      <dgm:spPr/>
    </dgm:pt>
    <dgm:pt modelId="{F9A6FECC-2511-4944-9555-245DA17ECDBE}" type="pres">
      <dgm:prSet presAssocID="{48165DF5-C053-43AA-8576-F3416106F398}" presName="spaceBetweenRectangles" presStyleCnt="0"/>
      <dgm:spPr/>
    </dgm:pt>
    <dgm:pt modelId="{2A18E45B-6195-443F-8508-595CD7B5234A}" type="pres">
      <dgm:prSet presAssocID="{19927F6E-A5E6-41EC-B562-A534F0D77B50}" presName="parentLin" presStyleCnt="0"/>
      <dgm:spPr/>
    </dgm:pt>
    <dgm:pt modelId="{8526432B-337D-4107-8B90-0F4093C6C4D3}" type="pres">
      <dgm:prSet presAssocID="{19927F6E-A5E6-41EC-B562-A534F0D77B50}" presName="parentLeftMargin" presStyleLbl="node1" presStyleIdx="0" presStyleCnt="3"/>
      <dgm:spPr/>
    </dgm:pt>
    <dgm:pt modelId="{BC3FA500-E3DE-40C3-9B87-C19EBA0B3056}" type="pres">
      <dgm:prSet presAssocID="{19927F6E-A5E6-41EC-B562-A534F0D77B50}" presName="parentText" presStyleLbl="node1" presStyleIdx="1" presStyleCnt="3">
        <dgm:presLayoutVars>
          <dgm:chMax val="0"/>
          <dgm:bulletEnabled val="1"/>
        </dgm:presLayoutVars>
      </dgm:prSet>
      <dgm:spPr/>
    </dgm:pt>
    <dgm:pt modelId="{4EFD9FC4-EB0B-4F5F-B61B-696759966E3B}" type="pres">
      <dgm:prSet presAssocID="{19927F6E-A5E6-41EC-B562-A534F0D77B50}" presName="negativeSpace" presStyleCnt="0"/>
      <dgm:spPr/>
    </dgm:pt>
    <dgm:pt modelId="{C6C10729-6C7B-47C5-9C68-31C2BC243A8B}" type="pres">
      <dgm:prSet presAssocID="{19927F6E-A5E6-41EC-B562-A534F0D77B50}" presName="childText" presStyleLbl="conFgAcc1" presStyleIdx="1" presStyleCnt="3">
        <dgm:presLayoutVars>
          <dgm:bulletEnabled val="1"/>
        </dgm:presLayoutVars>
      </dgm:prSet>
      <dgm:spPr/>
    </dgm:pt>
    <dgm:pt modelId="{858DD9B7-A283-41CF-BED4-281C3716AB59}" type="pres">
      <dgm:prSet presAssocID="{58734DDE-8AD0-4902-B627-DF0D898678ED}" presName="spaceBetweenRectangles" presStyleCnt="0"/>
      <dgm:spPr/>
    </dgm:pt>
    <dgm:pt modelId="{9C3A8D00-E63B-4C86-AFC6-C2CE1840F17E}" type="pres">
      <dgm:prSet presAssocID="{87358869-39FC-4085-A188-F5F2EB9E549F}" presName="parentLin" presStyleCnt="0"/>
      <dgm:spPr/>
    </dgm:pt>
    <dgm:pt modelId="{C9288B5B-6AC8-45DB-90DB-AF719257EEBE}" type="pres">
      <dgm:prSet presAssocID="{87358869-39FC-4085-A188-F5F2EB9E549F}" presName="parentLeftMargin" presStyleLbl="node1" presStyleIdx="1" presStyleCnt="3"/>
      <dgm:spPr/>
    </dgm:pt>
    <dgm:pt modelId="{CB8D2B61-A8DB-458C-816D-D5CFCAF813C1}" type="pres">
      <dgm:prSet presAssocID="{87358869-39FC-4085-A188-F5F2EB9E549F}" presName="parentText" presStyleLbl="node1" presStyleIdx="2" presStyleCnt="3">
        <dgm:presLayoutVars>
          <dgm:chMax val="0"/>
          <dgm:bulletEnabled val="1"/>
        </dgm:presLayoutVars>
      </dgm:prSet>
      <dgm:spPr/>
    </dgm:pt>
    <dgm:pt modelId="{AE254D84-D16F-4962-B5EE-67C125CA12A2}" type="pres">
      <dgm:prSet presAssocID="{87358869-39FC-4085-A188-F5F2EB9E549F}" presName="negativeSpace" presStyleCnt="0"/>
      <dgm:spPr/>
    </dgm:pt>
    <dgm:pt modelId="{6F3659B3-CEFC-46CE-9926-5AE964996A87}" type="pres">
      <dgm:prSet presAssocID="{87358869-39FC-4085-A188-F5F2EB9E549F}" presName="childText" presStyleLbl="conFgAcc1" presStyleIdx="2" presStyleCnt="3">
        <dgm:presLayoutVars>
          <dgm:bulletEnabled val="1"/>
        </dgm:presLayoutVars>
      </dgm:prSet>
      <dgm:spPr/>
    </dgm:pt>
  </dgm:ptLst>
  <dgm:cxnLst>
    <dgm:cxn modelId="{B1BF5704-9F2F-4EF6-B08C-D0CA186E45A8}" type="presOf" srcId="{87358869-39FC-4085-A188-F5F2EB9E549F}" destId="{CB8D2B61-A8DB-458C-816D-D5CFCAF813C1}" srcOrd="1" destOrd="0" presId="urn:microsoft.com/office/officeart/2005/8/layout/list1"/>
    <dgm:cxn modelId="{AD69BA14-8BCD-4A2A-869A-4E6F07C34F76}" type="presOf" srcId="{E83A8400-8B8B-44A4-8B4F-051FAF5FA036}" destId="{7DACCE85-1852-4C94-A06F-8133B4EEE6AA}" srcOrd="0" destOrd="2" presId="urn:microsoft.com/office/officeart/2005/8/layout/list1"/>
    <dgm:cxn modelId="{2EA81B2B-4B91-403C-A488-500FF8BF666C}" type="presOf" srcId="{0D5BA23D-E681-4A47-BBA6-FA17DF68CDBC}" destId="{C6C10729-6C7B-47C5-9C68-31C2BC243A8B}" srcOrd="0" destOrd="0" presId="urn:microsoft.com/office/officeart/2005/8/layout/list1"/>
    <dgm:cxn modelId="{D0CA7239-ECAD-4083-962B-EAFAB177C5CE}" type="presOf" srcId="{2238FDF7-3F4B-4819-B9D2-BF2E29EDAD38}" destId="{6F3659B3-CEFC-46CE-9926-5AE964996A87}" srcOrd="0" destOrd="2" presId="urn:microsoft.com/office/officeart/2005/8/layout/list1"/>
    <dgm:cxn modelId="{026A533A-82D4-42F9-A079-47279099148E}" srcId="{B518FAE8-F680-4D32-B8A2-0526F50DB6D5}" destId="{6FB7E12E-CB11-410F-80A4-60870A2BCA9C}" srcOrd="0" destOrd="0" parTransId="{E3235F8C-8398-40CC-B0AB-51D32E0C110E}" sibTransId="{CE017543-17E3-4552-8810-B15C915F9905}"/>
    <dgm:cxn modelId="{3E0EDD46-682A-4E68-B33F-8FA93DAAF0F3}" type="presOf" srcId="{0C56EC05-9153-49C8-B718-9CD21018D6D1}" destId="{6F3659B3-CEFC-46CE-9926-5AE964996A87}" srcOrd="0" destOrd="0" presId="urn:microsoft.com/office/officeart/2005/8/layout/list1"/>
    <dgm:cxn modelId="{D0755E47-D3CF-462A-913A-B86B8663BFE1}" srcId="{87358869-39FC-4085-A188-F5F2EB9E549F}" destId="{9320B35D-7646-49E7-9A09-5BD48D2E40C3}" srcOrd="1" destOrd="0" parTransId="{7D5078F7-4FB8-4B4B-8201-87F39E3F0474}" sibTransId="{3851F2F6-BE41-49A4-90AA-431261660639}"/>
    <dgm:cxn modelId="{2C885B68-1FDB-4C9E-B556-FFD0856D3136}" type="presOf" srcId="{9320B35D-7646-49E7-9A09-5BD48D2E40C3}" destId="{6F3659B3-CEFC-46CE-9926-5AE964996A87}" srcOrd="0" destOrd="1" presId="urn:microsoft.com/office/officeart/2005/8/layout/list1"/>
    <dgm:cxn modelId="{90EE2650-8940-468D-A071-B6F6E9A2AFDC}" srcId="{B518FAE8-F680-4D32-B8A2-0526F50DB6D5}" destId="{E83A8400-8B8B-44A4-8B4F-051FAF5FA036}" srcOrd="2" destOrd="0" parTransId="{BC2ACB5B-53A5-4F61-ACD7-361D1444C04E}" sibTransId="{0BD8F827-6B3D-4957-A5EE-6162AB0E9401}"/>
    <dgm:cxn modelId="{02E83B51-D1B4-4CA1-9C03-E96135C92D11}" type="presOf" srcId="{78035158-DDCE-4CB1-8419-525E68F4640D}" destId="{BECA60EC-D90C-4A12-8374-EEBE7913A95A}" srcOrd="0" destOrd="0" presId="urn:microsoft.com/office/officeart/2005/8/layout/list1"/>
    <dgm:cxn modelId="{2DE2DA78-6A39-40AC-A948-574746F4B4DB}" srcId="{78035158-DDCE-4CB1-8419-525E68F4640D}" destId="{19927F6E-A5E6-41EC-B562-A534F0D77B50}" srcOrd="1" destOrd="0" parTransId="{7B98BEBC-EABB-4F70-B796-BB82ADA202C1}" sibTransId="{58734DDE-8AD0-4902-B627-DF0D898678ED}"/>
    <dgm:cxn modelId="{F4793D7C-09C2-46F9-929E-DC20A6560DCE}" type="presOf" srcId="{6FB7E12E-CB11-410F-80A4-60870A2BCA9C}" destId="{7DACCE85-1852-4C94-A06F-8133B4EEE6AA}" srcOrd="0" destOrd="0" presId="urn:microsoft.com/office/officeart/2005/8/layout/list1"/>
    <dgm:cxn modelId="{694CF480-4468-404F-96D0-341B27AB839F}" type="presOf" srcId="{B518FAE8-F680-4D32-B8A2-0526F50DB6D5}" destId="{36998FA9-7F8C-442E-BD4B-3FB8228D758F}" srcOrd="0" destOrd="0" presId="urn:microsoft.com/office/officeart/2005/8/layout/list1"/>
    <dgm:cxn modelId="{E1DFAB81-F128-4268-A076-6FA8B0CE08C3}" type="presOf" srcId="{87358869-39FC-4085-A188-F5F2EB9E549F}" destId="{C9288B5B-6AC8-45DB-90DB-AF719257EEBE}" srcOrd="0" destOrd="0" presId="urn:microsoft.com/office/officeart/2005/8/layout/list1"/>
    <dgm:cxn modelId="{9BB03D99-A690-4133-BBA8-909D1019224D}" srcId="{78035158-DDCE-4CB1-8419-525E68F4640D}" destId="{B518FAE8-F680-4D32-B8A2-0526F50DB6D5}" srcOrd="0" destOrd="0" parTransId="{8E3B64FE-CD01-4AAB-B7DD-903884258987}" sibTransId="{48165DF5-C053-43AA-8576-F3416106F398}"/>
    <dgm:cxn modelId="{A456E2A6-2BD2-4F77-972E-0269F63043DF}" srcId="{87358869-39FC-4085-A188-F5F2EB9E549F}" destId="{0C56EC05-9153-49C8-B718-9CD21018D6D1}" srcOrd="0" destOrd="0" parTransId="{02354525-ED37-4443-9B72-98B376704908}" sibTransId="{1808D8E1-D868-405C-98A8-32A4649546A5}"/>
    <dgm:cxn modelId="{C02C9EB8-6AE8-451A-B816-D3B7AD977245}" type="presOf" srcId="{B518FAE8-F680-4D32-B8A2-0526F50DB6D5}" destId="{8B08F581-1D92-4058-96F2-961502A1FB15}" srcOrd="1" destOrd="0" presId="urn:microsoft.com/office/officeart/2005/8/layout/list1"/>
    <dgm:cxn modelId="{88C091B9-C8C6-4182-872E-390672E0B11A}" type="presOf" srcId="{BD49D1D9-BE89-4043-A56F-D24E8492857A}" destId="{7DACCE85-1852-4C94-A06F-8133B4EEE6AA}" srcOrd="0" destOrd="1" presId="urn:microsoft.com/office/officeart/2005/8/layout/list1"/>
    <dgm:cxn modelId="{DF6FB5BF-D742-4204-A294-AA9F726C1E96}" srcId="{B518FAE8-F680-4D32-B8A2-0526F50DB6D5}" destId="{BD49D1D9-BE89-4043-A56F-D24E8492857A}" srcOrd="1" destOrd="0" parTransId="{F6CDE1B0-F1E1-4E8B-A363-880FA1BFA9E4}" sibTransId="{3A56CC57-7941-4548-826B-400CF4F4F825}"/>
    <dgm:cxn modelId="{37533CDD-4A4D-4EA2-BB74-F8022B197688}" srcId="{78035158-DDCE-4CB1-8419-525E68F4640D}" destId="{87358869-39FC-4085-A188-F5F2EB9E549F}" srcOrd="2" destOrd="0" parTransId="{99A0ED16-1886-47F0-A507-96BDA34FDC59}" sibTransId="{EC90C270-9491-4221-A758-74ABE4DE9FF2}"/>
    <dgm:cxn modelId="{A06D8EE0-B623-4277-B949-1E359D1F3002}" type="presOf" srcId="{19927F6E-A5E6-41EC-B562-A534F0D77B50}" destId="{8526432B-337D-4107-8B90-0F4093C6C4D3}" srcOrd="0" destOrd="0" presId="urn:microsoft.com/office/officeart/2005/8/layout/list1"/>
    <dgm:cxn modelId="{09335BED-5469-4997-AE19-200E0F683BB5}" srcId="{19927F6E-A5E6-41EC-B562-A534F0D77B50}" destId="{0D5BA23D-E681-4A47-BBA6-FA17DF68CDBC}" srcOrd="0" destOrd="0" parTransId="{0348E8A3-A23F-4088-83C7-41E0E27492B2}" sibTransId="{3EDA8A88-E87B-4C0B-9FC0-3144F9DBE7BF}"/>
    <dgm:cxn modelId="{DDACC9F9-7637-4A4B-8A23-6C07B627A01A}" type="presOf" srcId="{19927F6E-A5E6-41EC-B562-A534F0D77B50}" destId="{BC3FA500-E3DE-40C3-9B87-C19EBA0B3056}" srcOrd="1" destOrd="0" presId="urn:microsoft.com/office/officeart/2005/8/layout/list1"/>
    <dgm:cxn modelId="{44D3FEFD-C4AC-4E7F-9807-AAF9131D2A40}" srcId="{87358869-39FC-4085-A188-F5F2EB9E549F}" destId="{2238FDF7-3F4B-4819-B9D2-BF2E29EDAD38}" srcOrd="2" destOrd="0" parTransId="{0DD225BD-170C-4B54-8318-DBF8433F5B6A}" sibTransId="{16BCFB30-D217-42D6-A600-E213FD946FC1}"/>
    <dgm:cxn modelId="{444451CD-9006-4F22-B09C-381CD4B47480}" type="presParOf" srcId="{BECA60EC-D90C-4A12-8374-EEBE7913A95A}" destId="{4C74C2E6-4B2B-4BBC-8944-B6F362013CB9}" srcOrd="0" destOrd="0" presId="urn:microsoft.com/office/officeart/2005/8/layout/list1"/>
    <dgm:cxn modelId="{42A674C2-4E93-40BA-9E7B-F11223C5000C}" type="presParOf" srcId="{4C74C2E6-4B2B-4BBC-8944-B6F362013CB9}" destId="{36998FA9-7F8C-442E-BD4B-3FB8228D758F}" srcOrd="0" destOrd="0" presId="urn:microsoft.com/office/officeart/2005/8/layout/list1"/>
    <dgm:cxn modelId="{1ADD2E34-8FE4-4FE4-83A3-4FE5CDCFF098}" type="presParOf" srcId="{4C74C2E6-4B2B-4BBC-8944-B6F362013CB9}" destId="{8B08F581-1D92-4058-96F2-961502A1FB15}" srcOrd="1" destOrd="0" presId="urn:microsoft.com/office/officeart/2005/8/layout/list1"/>
    <dgm:cxn modelId="{696EE915-1C06-416E-A153-12BE57415B8D}" type="presParOf" srcId="{BECA60EC-D90C-4A12-8374-EEBE7913A95A}" destId="{35265F2B-F0DB-4A0D-BBB6-A2646608F62F}" srcOrd="1" destOrd="0" presId="urn:microsoft.com/office/officeart/2005/8/layout/list1"/>
    <dgm:cxn modelId="{16042A71-6EF1-496E-958A-126C959DA802}" type="presParOf" srcId="{BECA60EC-D90C-4A12-8374-EEBE7913A95A}" destId="{7DACCE85-1852-4C94-A06F-8133B4EEE6AA}" srcOrd="2" destOrd="0" presId="urn:microsoft.com/office/officeart/2005/8/layout/list1"/>
    <dgm:cxn modelId="{B2176E37-2B77-4682-9151-76C79F4B84E5}" type="presParOf" srcId="{BECA60EC-D90C-4A12-8374-EEBE7913A95A}" destId="{F9A6FECC-2511-4944-9555-245DA17ECDBE}" srcOrd="3" destOrd="0" presId="urn:microsoft.com/office/officeart/2005/8/layout/list1"/>
    <dgm:cxn modelId="{A7E29FFC-8648-4237-8C81-B243A062E643}" type="presParOf" srcId="{BECA60EC-D90C-4A12-8374-EEBE7913A95A}" destId="{2A18E45B-6195-443F-8508-595CD7B5234A}" srcOrd="4" destOrd="0" presId="urn:microsoft.com/office/officeart/2005/8/layout/list1"/>
    <dgm:cxn modelId="{916ACA01-8D57-4E10-9C89-E6067A2A27EF}" type="presParOf" srcId="{2A18E45B-6195-443F-8508-595CD7B5234A}" destId="{8526432B-337D-4107-8B90-0F4093C6C4D3}" srcOrd="0" destOrd="0" presId="urn:microsoft.com/office/officeart/2005/8/layout/list1"/>
    <dgm:cxn modelId="{CD15B96E-A861-4CC9-AB71-AAEAB2FB63E8}" type="presParOf" srcId="{2A18E45B-6195-443F-8508-595CD7B5234A}" destId="{BC3FA500-E3DE-40C3-9B87-C19EBA0B3056}" srcOrd="1" destOrd="0" presId="urn:microsoft.com/office/officeart/2005/8/layout/list1"/>
    <dgm:cxn modelId="{762D2E51-0811-4551-B1C8-32CA6A7EC5D8}" type="presParOf" srcId="{BECA60EC-D90C-4A12-8374-EEBE7913A95A}" destId="{4EFD9FC4-EB0B-4F5F-B61B-696759966E3B}" srcOrd="5" destOrd="0" presId="urn:microsoft.com/office/officeart/2005/8/layout/list1"/>
    <dgm:cxn modelId="{052AA6F1-E49C-4863-9279-FBFE95DC0129}" type="presParOf" srcId="{BECA60EC-D90C-4A12-8374-EEBE7913A95A}" destId="{C6C10729-6C7B-47C5-9C68-31C2BC243A8B}" srcOrd="6" destOrd="0" presId="urn:microsoft.com/office/officeart/2005/8/layout/list1"/>
    <dgm:cxn modelId="{4B205DC4-8AC4-4CB0-82F4-47515E84818D}" type="presParOf" srcId="{BECA60EC-D90C-4A12-8374-EEBE7913A95A}" destId="{858DD9B7-A283-41CF-BED4-281C3716AB59}" srcOrd="7" destOrd="0" presId="urn:microsoft.com/office/officeart/2005/8/layout/list1"/>
    <dgm:cxn modelId="{942B063B-8584-4C27-A40A-FAC18A20B924}" type="presParOf" srcId="{BECA60EC-D90C-4A12-8374-EEBE7913A95A}" destId="{9C3A8D00-E63B-4C86-AFC6-C2CE1840F17E}" srcOrd="8" destOrd="0" presId="urn:microsoft.com/office/officeart/2005/8/layout/list1"/>
    <dgm:cxn modelId="{E1C08CB6-7C72-4931-9322-470A293CCD36}" type="presParOf" srcId="{9C3A8D00-E63B-4C86-AFC6-C2CE1840F17E}" destId="{C9288B5B-6AC8-45DB-90DB-AF719257EEBE}" srcOrd="0" destOrd="0" presId="urn:microsoft.com/office/officeart/2005/8/layout/list1"/>
    <dgm:cxn modelId="{9955278B-460F-48E4-BEEB-AB59B52D8712}" type="presParOf" srcId="{9C3A8D00-E63B-4C86-AFC6-C2CE1840F17E}" destId="{CB8D2B61-A8DB-458C-816D-D5CFCAF813C1}" srcOrd="1" destOrd="0" presId="urn:microsoft.com/office/officeart/2005/8/layout/list1"/>
    <dgm:cxn modelId="{66BDD546-F7F6-4CA5-9BC9-46816C3983D1}" type="presParOf" srcId="{BECA60EC-D90C-4A12-8374-EEBE7913A95A}" destId="{AE254D84-D16F-4962-B5EE-67C125CA12A2}" srcOrd="9" destOrd="0" presId="urn:microsoft.com/office/officeart/2005/8/layout/list1"/>
    <dgm:cxn modelId="{4C1FD865-8ABE-4DC5-9136-DFE0B474C273}" type="presParOf" srcId="{BECA60EC-D90C-4A12-8374-EEBE7913A95A}" destId="{6F3659B3-CEFC-46CE-9926-5AE964996A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BAE242-5716-4840-B396-2C71F0D20A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B5599D-6506-4346-A116-5F922DC2BEA4}">
      <dgm:prSet/>
      <dgm:spPr/>
      <dgm:t>
        <a:bodyPr/>
        <a:lstStyle/>
        <a:p>
          <a:r>
            <a:rPr lang="en-US" dirty="0"/>
            <a:t>We secured a provision in the School Finance Act (SFA) to fully buy down the MLOE Fund by the 2024-25 budget year, alongside a full buy-down of the Budget Stabilization Factor (BSF).</a:t>
          </a:r>
        </a:p>
      </dgm:t>
    </dgm:pt>
    <dgm:pt modelId="{F3493FDD-9205-4A54-819B-4A2A28E614DF}" type="parTrans" cxnId="{65E39986-300D-4738-8A01-E32908E0EDF0}">
      <dgm:prSet/>
      <dgm:spPr/>
      <dgm:t>
        <a:bodyPr/>
        <a:lstStyle/>
        <a:p>
          <a:endParaRPr lang="en-US"/>
        </a:p>
      </dgm:t>
    </dgm:pt>
    <dgm:pt modelId="{3DAF5F48-76D1-45AC-B820-539AECCB06B9}" type="sibTrans" cxnId="{65E39986-300D-4738-8A01-E32908E0EDF0}">
      <dgm:prSet/>
      <dgm:spPr/>
      <dgm:t>
        <a:bodyPr/>
        <a:lstStyle/>
        <a:p>
          <a:endParaRPr lang="en-US"/>
        </a:p>
      </dgm:t>
    </dgm:pt>
    <dgm:pt modelId="{3A96CD15-9E5F-4156-8DE8-7DE2DF13DFE4}">
      <dgm:prSet/>
      <dgm:spPr/>
      <dgm:t>
        <a:bodyPr/>
        <a:lstStyle/>
        <a:p>
          <a:r>
            <a:rPr lang="en-US" dirty="0"/>
            <a:t>The SFA also includes ~$6M in additional declining enrollment dollars.</a:t>
          </a:r>
        </a:p>
      </dgm:t>
    </dgm:pt>
    <dgm:pt modelId="{A7FC2906-1EFC-4657-B30B-50479A353D01}" type="parTrans" cxnId="{E287A846-3AE2-4B9B-B4C5-058280CED4F2}">
      <dgm:prSet/>
      <dgm:spPr/>
      <dgm:t>
        <a:bodyPr/>
        <a:lstStyle/>
        <a:p>
          <a:endParaRPr lang="en-US"/>
        </a:p>
      </dgm:t>
    </dgm:pt>
    <dgm:pt modelId="{28927349-A44A-45EB-9989-2B7220D1AFB0}" type="sibTrans" cxnId="{E287A846-3AE2-4B9B-B4C5-058280CED4F2}">
      <dgm:prSet/>
      <dgm:spPr/>
      <dgm:t>
        <a:bodyPr/>
        <a:lstStyle/>
        <a:p>
          <a:endParaRPr lang="en-US"/>
        </a:p>
      </dgm:t>
    </dgm:pt>
    <dgm:pt modelId="{A9E867F8-3F43-4E6F-98C8-0FE20533E0F8}" type="pres">
      <dgm:prSet presAssocID="{18BAE242-5716-4840-B396-2C71F0D20A0E}" presName="root" presStyleCnt="0">
        <dgm:presLayoutVars>
          <dgm:dir/>
          <dgm:resizeHandles val="exact"/>
        </dgm:presLayoutVars>
      </dgm:prSet>
      <dgm:spPr/>
    </dgm:pt>
    <dgm:pt modelId="{4BC46839-BF93-44B5-AE44-C4C0A6DB08A3}" type="pres">
      <dgm:prSet presAssocID="{FBB5599D-6506-4346-A116-5F922DC2BEA4}" presName="compNode" presStyleCnt="0"/>
      <dgm:spPr/>
    </dgm:pt>
    <dgm:pt modelId="{9674BDCB-08A4-4737-8AFF-CFB57B339B74}" type="pres">
      <dgm:prSet presAssocID="{FBB5599D-6506-4346-A116-5F922DC2BEA4}" presName="bgRect" presStyleLbl="bgShp" presStyleIdx="0" presStyleCnt="2" custLinFactNeighborY="-44576"/>
      <dgm:spPr/>
    </dgm:pt>
    <dgm:pt modelId="{5666EC63-E88B-4E74-9859-7D0C35E8B90E}" type="pres">
      <dgm:prSet presAssocID="{FBB5599D-6506-4346-A116-5F922DC2BEA4}" presName="iconRect" presStyleLbl="node1" presStyleIdx="0" presStyleCnt="2" custLinFactNeighborX="4962" custLinFactNeighborY="-7939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D6F746A-CCD7-4CCA-8409-A1B0E358B93D}" type="pres">
      <dgm:prSet presAssocID="{FBB5599D-6506-4346-A116-5F922DC2BEA4}" presName="spaceRect" presStyleCnt="0"/>
      <dgm:spPr/>
    </dgm:pt>
    <dgm:pt modelId="{6C420147-EBB2-4FE6-895A-63D928B68785}" type="pres">
      <dgm:prSet presAssocID="{FBB5599D-6506-4346-A116-5F922DC2BEA4}" presName="parTx" presStyleLbl="revTx" presStyleIdx="0" presStyleCnt="2" custLinFactNeighborX="0" custLinFactNeighborY="-41847">
        <dgm:presLayoutVars>
          <dgm:chMax val="0"/>
          <dgm:chPref val="0"/>
        </dgm:presLayoutVars>
      </dgm:prSet>
      <dgm:spPr/>
    </dgm:pt>
    <dgm:pt modelId="{F185AD5A-A05B-4144-A5DE-B89ED9C66B2E}" type="pres">
      <dgm:prSet presAssocID="{3DAF5F48-76D1-45AC-B820-539AECCB06B9}" presName="sibTrans" presStyleCnt="0"/>
      <dgm:spPr/>
    </dgm:pt>
    <dgm:pt modelId="{827B3E01-2EC4-4060-A8F1-35173DE6D7F6}" type="pres">
      <dgm:prSet presAssocID="{3A96CD15-9E5F-4156-8DE8-7DE2DF13DFE4}" presName="compNode" presStyleCnt="0"/>
      <dgm:spPr/>
    </dgm:pt>
    <dgm:pt modelId="{822FC7EF-E82C-4907-A1CB-379C739D624E}" type="pres">
      <dgm:prSet presAssocID="{3A96CD15-9E5F-4156-8DE8-7DE2DF13DFE4}" presName="bgRect" presStyleLbl="bgShp" presStyleIdx="1" presStyleCnt="2" custLinFactNeighborY="-56340"/>
      <dgm:spPr/>
    </dgm:pt>
    <dgm:pt modelId="{B3B7640B-4655-4CCA-8D6A-15606D0E771B}" type="pres">
      <dgm:prSet presAssocID="{3A96CD15-9E5F-4156-8DE8-7DE2DF13DFE4}" presName="iconRect" presStyleLbl="node1" presStyleIdx="1" presStyleCnt="2" custLinFactY="-7511" custLinFactNeighborX="6616"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C1D9230-7D46-4F15-9D8D-7EC66662C16F}" type="pres">
      <dgm:prSet presAssocID="{3A96CD15-9E5F-4156-8DE8-7DE2DF13DFE4}" presName="spaceRect" presStyleCnt="0"/>
      <dgm:spPr/>
    </dgm:pt>
    <dgm:pt modelId="{49AC7147-CA4D-4C8C-AFA1-E7A4354D3DDD}" type="pres">
      <dgm:prSet presAssocID="{3A96CD15-9E5F-4156-8DE8-7DE2DF13DFE4}" presName="parTx" presStyleLbl="revTx" presStyleIdx="1" presStyleCnt="2" custLinFactNeighborX="0" custLinFactNeighborY="-56340">
        <dgm:presLayoutVars>
          <dgm:chMax val="0"/>
          <dgm:chPref val="0"/>
        </dgm:presLayoutVars>
      </dgm:prSet>
      <dgm:spPr/>
    </dgm:pt>
  </dgm:ptLst>
  <dgm:cxnLst>
    <dgm:cxn modelId="{E6128730-09C7-42FB-B5CA-E8B0E5B32CFC}" type="presOf" srcId="{18BAE242-5716-4840-B396-2C71F0D20A0E}" destId="{A9E867F8-3F43-4E6F-98C8-0FE20533E0F8}" srcOrd="0" destOrd="0" presId="urn:microsoft.com/office/officeart/2018/2/layout/IconVerticalSolidList"/>
    <dgm:cxn modelId="{E287A846-3AE2-4B9B-B4C5-058280CED4F2}" srcId="{18BAE242-5716-4840-B396-2C71F0D20A0E}" destId="{3A96CD15-9E5F-4156-8DE8-7DE2DF13DFE4}" srcOrd="1" destOrd="0" parTransId="{A7FC2906-1EFC-4657-B30B-50479A353D01}" sibTransId="{28927349-A44A-45EB-9989-2B7220D1AFB0}"/>
    <dgm:cxn modelId="{65E39986-300D-4738-8A01-E32908E0EDF0}" srcId="{18BAE242-5716-4840-B396-2C71F0D20A0E}" destId="{FBB5599D-6506-4346-A116-5F922DC2BEA4}" srcOrd="0" destOrd="0" parTransId="{F3493FDD-9205-4A54-819B-4A2A28E614DF}" sibTransId="{3DAF5F48-76D1-45AC-B820-539AECCB06B9}"/>
    <dgm:cxn modelId="{7EA96DC2-BE7C-4A92-8AD2-7970908F9003}" type="presOf" srcId="{FBB5599D-6506-4346-A116-5F922DC2BEA4}" destId="{6C420147-EBB2-4FE6-895A-63D928B68785}" srcOrd="0" destOrd="0" presId="urn:microsoft.com/office/officeart/2018/2/layout/IconVerticalSolidList"/>
    <dgm:cxn modelId="{8448CDD4-C808-4892-92AC-A3C9BE1EF2A4}" type="presOf" srcId="{3A96CD15-9E5F-4156-8DE8-7DE2DF13DFE4}" destId="{49AC7147-CA4D-4C8C-AFA1-E7A4354D3DDD}" srcOrd="0" destOrd="0" presId="urn:microsoft.com/office/officeart/2018/2/layout/IconVerticalSolidList"/>
    <dgm:cxn modelId="{12FD930E-EE87-40BB-96E1-BA71AAB761BC}" type="presParOf" srcId="{A9E867F8-3F43-4E6F-98C8-0FE20533E0F8}" destId="{4BC46839-BF93-44B5-AE44-C4C0A6DB08A3}" srcOrd="0" destOrd="0" presId="urn:microsoft.com/office/officeart/2018/2/layout/IconVerticalSolidList"/>
    <dgm:cxn modelId="{28BC2DB3-C8CD-4CB3-820C-785AF550380D}" type="presParOf" srcId="{4BC46839-BF93-44B5-AE44-C4C0A6DB08A3}" destId="{9674BDCB-08A4-4737-8AFF-CFB57B339B74}" srcOrd="0" destOrd="0" presId="urn:microsoft.com/office/officeart/2018/2/layout/IconVerticalSolidList"/>
    <dgm:cxn modelId="{FCC09027-2D4D-4B40-BC14-5623C3DC332F}" type="presParOf" srcId="{4BC46839-BF93-44B5-AE44-C4C0A6DB08A3}" destId="{5666EC63-E88B-4E74-9859-7D0C35E8B90E}" srcOrd="1" destOrd="0" presId="urn:microsoft.com/office/officeart/2018/2/layout/IconVerticalSolidList"/>
    <dgm:cxn modelId="{1F27567A-5D19-4724-8F96-FE0963D3A9B5}" type="presParOf" srcId="{4BC46839-BF93-44B5-AE44-C4C0A6DB08A3}" destId="{9D6F746A-CCD7-4CCA-8409-A1B0E358B93D}" srcOrd="2" destOrd="0" presId="urn:microsoft.com/office/officeart/2018/2/layout/IconVerticalSolidList"/>
    <dgm:cxn modelId="{C4A413FD-887E-4140-9BD3-BB0F57661FC1}" type="presParOf" srcId="{4BC46839-BF93-44B5-AE44-C4C0A6DB08A3}" destId="{6C420147-EBB2-4FE6-895A-63D928B68785}" srcOrd="3" destOrd="0" presId="urn:microsoft.com/office/officeart/2018/2/layout/IconVerticalSolidList"/>
    <dgm:cxn modelId="{D1E76D39-FBEE-40C1-860D-4A5150467E17}" type="presParOf" srcId="{A9E867F8-3F43-4E6F-98C8-0FE20533E0F8}" destId="{F185AD5A-A05B-4144-A5DE-B89ED9C66B2E}" srcOrd="1" destOrd="0" presId="urn:microsoft.com/office/officeart/2018/2/layout/IconVerticalSolidList"/>
    <dgm:cxn modelId="{5859913A-FFF4-4C45-8F31-0A1D064E21CC}" type="presParOf" srcId="{A9E867F8-3F43-4E6F-98C8-0FE20533E0F8}" destId="{827B3E01-2EC4-4060-A8F1-35173DE6D7F6}" srcOrd="2" destOrd="0" presId="urn:microsoft.com/office/officeart/2018/2/layout/IconVerticalSolidList"/>
    <dgm:cxn modelId="{84A90D19-C834-4F3F-9BF9-0A21D6771C14}" type="presParOf" srcId="{827B3E01-2EC4-4060-A8F1-35173DE6D7F6}" destId="{822FC7EF-E82C-4907-A1CB-379C739D624E}" srcOrd="0" destOrd="0" presId="urn:microsoft.com/office/officeart/2018/2/layout/IconVerticalSolidList"/>
    <dgm:cxn modelId="{41268798-693B-4A8C-9A81-151F724BD727}" type="presParOf" srcId="{827B3E01-2EC4-4060-A8F1-35173DE6D7F6}" destId="{B3B7640B-4655-4CCA-8D6A-15606D0E771B}" srcOrd="1" destOrd="0" presId="urn:microsoft.com/office/officeart/2018/2/layout/IconVerticalSolidList"/>
    <dgm:cxn modelId="{CD9BE634-F397-48BA-AEEA-6D2A3CAAA706}" type="presParOf" srcId="{827B3E01-2EC4-4060-A8F1-35173DE6D7F6}" destId="{5C1D9230-7D46-4F15-9D8D-7EC66662C16F}" srcOrd="2" destOrd="0" presId="urn:microsoft.com/office/officeart/2018/2/layout/IconVerticalSolidList"/>
    <dgm:cxn modelId="{206B1D5F-8421-4523-94D8-F1235204911C}" type="presParOf" srcId="{827B3E01-2EC4-4060-A8F1-35173DE6D7F6}" destId="{49AC7147-CA4D-4C8C-AFA1-E7A4354D3D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E75B3E-3C67-4345-8817-EC6C5C5ED7B7}" type="doc">
      <dgm:prSet loTypeId="urn:microsoft.com/office/officeart/2005/8/layout/matrix3" loCatId="matrix" qsTypeId="urn:microsoft.com/office/officeart/2005/8/quickstyle/simple4" qsCatId="simple" csTypeId="urn:microsoft.com/office/officeart/2005/8/colors/accent2_2" csCatId="accent2"/>
      <dgm:spPr/>
      <dgm:t>
        <a:bodyPr/>
        <a:lstStyle/>
        <a:p>
          <a:endParaRPr lang="en-US"/>
        </a:p>
      </dgm:t>
    </dgm:pt>
    <dgm:pt modelId="{E49B97D0-984A-4307-BE19-05C5B8279CBE}">
      <dgm:prSet/>
      <dgm:spPr/>
      <dgm:t>
        <a:bodyPr/>
        <a:lstStyle/>
        <a:p>
          <a:r>
            <a:rPr lang="en-US"/>
            <a:t>Charter schools can access an additional $10M in capital construction</a:t>
          </a:r>
        </a:p>
      </dgm:t>
    </dgm:pt>
    <dgm:pt modelId="{9572B239-B4AF-4D2F-A893-BDC02737C6C0}" type="parTrans" cxnId="{6B430396-62C6-484C-A917-FA577F707E93}">
      <dgm:prSet/>
      <dgm:spPr/>
      <dgm:t>
        <a:bodyPr/>
        <a:lstStyle/>
        <a:p>
          <a:endParaRPr lang="en-US"/>
        </a:p>
      </dgm:t>
    </dgm:pt>
    <dgm:pt modelId="{A9B73501-0D17-442F-8523-4C6F38E1A90B}" type="sibTrans" cxnId="{6B430396-62C6-484C-A917-FA577F707E93}">
      <dgm:prSet/>
      <dgm:spPr/>
      <dgm:t>
        <a:bodyPr/>
        <a:lstStyle/>
        <a:p>
          <a:endParaRPr lang="en-US"/>
        </a:p>
      </dgm:t>
    </dgm:pt>
    <dgm:pt modelId="{A6B5B19F-9D91-4DF1-A537-1725EB4F4E72}">
      <dgm:prSet/>
      <dgm:spPr/>
      <dgm:t>
        <a:bodyPr/>
        <a:lstStyle/>
        <a:p>
          <a:r>
            <a:rPr lang="en-US"/>
            <a:t>BEST Charter Match factors were updated to more accurately reflect charter school access to capital for the match contribution. </a:t>
          </a:r>
        </a:p>
      </dgm:t>
    </dgm:pt>
    <dgm:pt modelId="{39DBCC0B-B782-474D-8957-4DD8CB524B86}" type="parTrans" cxnId="{10A1376E-1C95-4D3A-8CDF-1CDF6CB50EE3}">
      <dgm:prSet/>
      <dgm:spPr/>
      <dgm:t>
        <a:bodyPr/>
        <a:lstStyle/>
        <a:p>
          <a:endParaRPr lang="en-US"/>
        </a:p>
      </dgm:t>
    </dgm:pt>
    <dgm:pt modelId="{F978F11C-B3EA-40FF-8E08-762983BFDDAB}" type="sibTrans" cxnId="{10A1376E-1C95-4D3A-8CDF-1CDF6CB50EE3}">
      <dgm:prSet/>
      <dgm:spPr/>
      <dgm:t>
        <a:bodyPr/>
        <a:lstStyle/>
        <a:p>
          <a:endParaRPr lang="en-US"/>
        </a:p>
      </dgm:t>
    </dgm:pt>
    <dgm:pt modelId="{BDAD9406-9025-4BAE-8551-9EE1EF0EBF65}">
      <dgm:prSet/>
      <dgm:spPr/>
      <dgm:t>
        <a:bodyPr/>
        <a:lstStyle/>
        <a:p>
          <a:r>
            <a:rPr lang="en-US"/>
            <a:t>District authorized charter BEST match starting point was reduced.</a:t>
          </a:r>
        </a:p>
      </dgm:t>
    </dgm:pt>
    <dgm:pt modelId="{EA245181-550B-4F06-8DD6-929C963EB1D5}" type="parTrans" cxnId="{0B826BEE-FEC3-436F-9482-E6D8988C6144}">
      <dgm:prSet/>
      <dgm:spPr/>
      <dgm:t>
        <a:bodyPr/>
        <a:lstStyle/>
        <a:p>
          <a:endParaRPr lang="en-US"/>
        </a:p>
      </dgm:t>
    </dgm:pt>
    <dgm:pt modelId="{A16B1049-9614-4D61-AF0C-48C01586174A}" type="sibTrans" cxnId="{0B826BEE-FEC3-436F-9482-E6D8988C6144}">
      <dgm:prSet/>
      <dgm:spPr/>
      <dgm:t>
        <a:bodyPr/>
        <a:lstStyle/>
        <a:p>
          <a:endParaRPr lang="en-US"/>
        </a:p>
      </dgm:t>
    </dgm:pt>
    <dgm:pt modelId="{5928613F-E252-4432-ADDA-2CDB39D65FA7}">
      <dgm:prSet/>
      <dgm:spPr/>
      <dgm:t>
        <a:bodyPr/>
        <a:lstStyle/>
        <a:p>
          <a:r>
            <a:rPr lang="en-US"/>
            <a:t>23-24 BEST Awards were announced last week. </a:t>
          </a:r>
        </a:p>
      </dgm:t>
    </dgm:pt>
    <dgm:pt modelId="{04E30380-AC91-4CA5-BA40-E6AD2249C673}" type="parTrans" cxnId="{7DE06882-9D0C-428A-8090-EDCEBD76BA06}">
      <dgm:prSet/>
      <dgm:spPr/>
      <dgm:t>
        <a:bodyPr/>
        <a:lstStyle/>
        <a:p>
          <a:endParaRPr lang="en-US"/>
        </a:p>
      </dgm:t>
    </dgm:pt>
    <dgm:pt modelId="{A2C007D4-2D64-4981-95FD-679936ABC114}" type="sibTrans" cxnId="{7DE06882-9D0C-428A-8090-EDCEBD76BA06}">
      <dgm:prSet/>
      <dgm:spPr/>
      <dgm:t>
        <a:bodyPr/>
        <a:lstStyle/>
        <a:p>
          <a:endParaRPr lang="en-US"/>
        </a:p>
      </dgm:t>
    </dgm:pt>
    <dgm:pt modelId="{746C1A62-5E91-461F-BBDD-7244E1D27001}">
      <dgm:prSet/>
      <dgm:spPr/>
      <dgm:t>
        <a:bodyPr/>
        <a:lstStyle/>
        <a:p>
          <a:r>
            <a:rPr lang="en-US"/>
            <a:t>Congrats to Mountain Song Community School!</a:t>
          </a:r>
        </a:p>
      </dgm:t>
    </dgm:pt>
    <dgm:pt modelId="{9BEEA5C9-16EF-402B-A77E-CBDB40FB7795}" type="parTrans" cxnId="{F1C0AD46-D41D-482A-ADAA-9481A3C3D05A}">
      <dgm:prSet/>
      <dgm:spPr/>
      <dgm:t>
        <a:bodyPr/>
        <a:lstStyle/>
        <a:p>
          <a:endParaRPr lang="en-US"/>
        </a:p>
      </dgm:t>
    </dgm:pt>
    <dgm:pt modelId="{848F963C-1799-43BB-996B-337347B46FFB}" type="sibTrans" cxnId="{F1C0AD46-D41D-482A-ADAA-9481A3C3D05A}">
      <dgm:prSet/>
      <dgm:spPr/>
      <dgm:t>
        <a:bodyPr/>
        <a:lstStyle/>
        <a:p>
          <a:endParaRPr lang="en-US"/>
        </a:p>
      </dgm:t>
    </dgm:pt>
    <dgm:pt modelId="{4A55586C-DC40-4B19-AE87-B91D9C743B45}" type="pres">
      <dgm:prSet presAssocID="{96E75B3E-3C67-4345-8817-EC6C5C5ED7B7}" presName="matrix" presStyleCnt="0">
        <dgm:presLayoutVars>
          <dgm:chMax val="1"/>
          <dgm:dir/>
          <dgm:resizeHandles val="exact"/>
        </dgm:presLayoutVars>
      </dgm:prSet>
      <dgm:spPr/>
    </dgm:pt>
    <dgm:pt modelId="{FE7DE87C-E405-416A-B222-221CFBFE1249}" type="pres">
      <dgm:prSet presAssocID="{96E75B3E-3C67-4345-8817-EC6C5C5ED7B7}" presName="diamond" presStyleLbl="bgShp" presStyleIdx="0" presStyleCnt="1"/>
      <dgm:spPr/>
    </dgm:pt>
    <dgm:pt modelId="{359F4947-08CE-4E1F-8A9B-C54E8E92F177}" type="pres">
      <dgm:prSet presAssocID="{96E75B3E-3C67-4345-8817-EC6C5C5ED7B7}" presName="quad1" presStyleLbl="node1" presStyleIdx="0" presStyleCnt="4">
        <dgm:presLayoutVars>
          <dgm:chMax val="0"/>
          <dgm:chPref val="0"/>
          <dgm:bulletEnabled val="1"/>
        </dgm:presLayoutVars>
      </dgm:prSet>
      <dgm:spPr/>
    </dgm:pt>
    <dgm:pt modelId="{DC61373D-C2AC-4189-93D9-2A234F978D98}" type="pres">
      <dgm:prSet presAssocID="{96E75B3E-3C67-4345-8817-EC6C5C5ED7B7}" presName="quad2" presStyleLbl="node1" presStyleIdx="1" presStyleCnt="4">
        <dgm:presLayoutVars>
          <dgm:chMax val="0"/>
          <dgm:chPref val="0"/>
          <dgm:bulletEnabled val="1"/>
        </dgm:presLayoutVars>
      </dgm:prSet>
      <dgm:spPr/>
    </dgm:pt>
    <dgm:pt modelId="{EC8FC47C-7444-4EF5-83C4-0DE9E9905C2D}" type="pres">
      <dgm:prSet presAssocID="{96E75B3E-3C67-4345-8817-EC6C5C5ED7B7}" presName="quad3" presStyleLbl="node1" presStyleIdx="2" presStyleCnt="4">
        <dgm:presLayoutVars>
          <dgm:chMax val="0"/>
          <dgm:chPref val="0"/>
          <dgm:bulletEnabled val="1"/>
        </dgm:presLayoutVars>
      </dgm:prSet>
      <dgm:spPr/>
    </dgm:pt>
    <dgm:pt modelId="{711DE976-B5BE-474E-A9F8-55C381516570}" type="pres">
      <dgm:prSet presAssocID="{96E75B3E-3C67-4345-8817-EC6C5C5ED7B7}" presName="quad4" presStyleLbl="node1" presStyleIdx="3" presStyleCnt="4">
        <dgm:presLayoutVars>
          <dgm:chMax val="0"/>
          <dgm:chPref val="0"/>
          <dgm:bulletEnabled val="1"/>
        </dgm:presLayoutVars>
      </dgm:prSet>
      <dgm:spPr/>
    </dgm:pt>
  </dgm:ptLst>
  <dgm:cxnLst>
    <dgm:cxn modelId="{BE599F09-2C10-41C5-9B4D-CF0D11073BC4}" type="presOf" srcId="{E49B97D0-984A-4307-BE19-05C5B8279CBE}" destId="{359F4947-08CE-4E1F-8A9B-C54E8E92F177}" srcOrd="0" destOrd="0" presId="urn:microsoft.com/office/officeart/2005/8/layout/matrix3"/>
    <dgm:cxn modelId="{2113161E-5C28-4E38-BB2F-20B508C6AE3F}" type="presOf" srcId="{BDAD9406-9025-4BAE-8551-9EE1EF0EBF65}" destId="{EC8FC47C-7444-4EF5-83C4-0DE9E9905C2D}" srcOrd="0" destOrd="0" presId="urn:microsoft.com/office/officeart/2005/8/layout/matrix3"/>
    <dgm:cxn modelId="{79893164-4D50-4CD4-96FB-E031612241F4}" type="presOf" srcId="{746C1A62-5E91-461F-BBDD-7244E1D27001}" destId="{711DE976-B5BE-474E-A9F8-55C381516570}" srcOrd="0" destOrd="1" presId="urn:microsoft.com/office/officeart/2005/8/layout/matrix3"/>
    <dgm:cxn modelId="{F1C0AD46-D41D-482A-ADAA-9481A3C3D05A}" srcId="{5928613F-E252-4432-ADDA-2CDB39D65FA7}" destId="{746C1A62-5E91-461F-BBDD-7244E1D27001}" srcOrd="0" destOrd="0" parTransId="{9BEEA5C9-16EF-402B-A77E-CBDB40FB7795}" sibTransId="{848F963C-1799-43BB-996B-337347B46FFB}"/>
    <dgm:cxn modelId="{10A1376E-1C95-4D3A-8CDF-1CDF6CB50EE3}" srcId="{96E75B3E-3C67-4345-8817-EC6C5C5ED7B7}" destId="{A6B5B19F-9D91-4DF1-A537-1725EB4F4E72}" srcOrd="1" destOrd="0" parTransId="{39DBCC0B-B782-474D-8957-4DD8CB524B86}" sibTransId="{F978F11C-B3EA-40FF-8E08-762983BFDDAB}"/>
    <dgm:cxn modelId="{7DE06882-9D0C-428A-8090-EDCEBD76BA06}" srcId="{96E75B3E-3C67-4345-8817-EC6C5C5ED7B7}" destId="{5928613F-E252-4432-ADDA-2CDB39D65FA7}" srcOrd="3" destOrd="0" parTransId="{04E30380-AC91-4CA5-BA40-E6AD2249C673}" sibTransId="{A2C007D4-2D64-4981-95FD-679936ABC114}"/>
    <dgm:cxn modelId="{E990EE8E-D027-4F43-8260-D053E35BC0FD}" type="presOf" srcId="{5928613F-E252-4432-ADDA-2CDB39D65FA7}" destId="{711DE976-B5BE-474E-A9F8-55C381516570}" srcOrd="0" destOrd="0" presId="urn:microsoft.com/office/officeart/2005/8/layout/matrix3"/>
    <dgm:cxn modelId="{DBA4A992-F142-4C91-8CAC-D984DA047CA9}" type="presOf" srcId="{96E75B3E-3C67-4345-8817-EC6C5C5ED7B7}" destId="{4A55586C-DC40-4B19-AE87-B91D9C743B45}" srcOrd="0" destOrd="0" presId="urn:microsoft.com/office/officeart/2005/8/layout/matrix3"/>
    <dgm:cxn modelId="{6B430396-62C6-484C-A917-FA577F707E93}" srcId="{96E75B3E-3C67-4345-8817-EC6C5C5ED7B7}" destId="{E49B97D0-984A-4307-BE19-05C5B8279CBE}" srcOrd="0" destOrd="0" parTransId="{9572B239-B4AF-4D2F-A893-BDC02737C6C0}" sibTransId="{A9B73501-0D17-442F-8523-4C6F38E1A90B}"/>
    <dgm:cxn modelId="{E4B88ACC-9285-4B23-AF45-8C2A084F9AC0}" type="presOf" srcId="{A6B5B19F-9D91-4DF1-A537-1725EB4F4E72}" destId="{DC61373D-C2AC-4189-93D9-2A234F978D98}" srcOrd="0" destOrd="0" presId="urn:microsoft.com/office/officeart/2005/8/layout/matrix3"/>
    <dgm:cxn modelId="{0B826BEE-FEC3-436F-9482-E6D8988C6144}" srcId="{96E75B3E-3C67-4345-8817-EC6C5C5ED7B7}" destId="{BDAD9406-9025-4BAE-8551-9EE1EF0EBF65}" srcOrd="2" destOrd="0" parTransId="{EA245181-550B-4F06-8DD6-929C963EB1D5}" sibTransId="{A16B1049-9614-4D61-AF0C-48C01586174A}"/>
    <dgm:cxn modelId="{F0457AF4-81D4-4951-8DDA-21344A5B91DC}" type="presParOf" srcId="{4A55586C-DC40-4B19-AE87-B91D9C743B45}" destId="{FE7DE87C-E405-416A-B222-221CFBFE1249}" srcOrd="0" destOrd="0" presId="urn:microsoft.com/office/officeart/2005/8/layout/matrix3"/>
    <dgm:cxn modelId="{07096EF9-52E4-4D1F-91B2-4112E44791C4}" type="presParOf" srcId="{4A55586C-DC40-4B19-AE87-B91D9C743B45}" destId="{359F4947-08CE-4E1F-8A9B-C54E8E92F177}" srcOrd="1" destOrd="0" presId="urn:microsoft.com/office/officeart/2005/8/layout/matrix3"/>
    <dgm:cxn modelId="{84AD22C5-CB4F-466C-9924-9E26FB0BBEFF}" type="presParOf" srcId="{4A55586C-DC40-4B19-AE87-B91D9C743B45}" destId="{DC61373D-C2AC-4189-93D9-2A234F978D98}" srcOrd="2" destOrd="0" presId="urn:microsoft.com/office/officeart/2005/8/layout/matrix3"/>
    <dgm:cxn modelId="{197D60F0-5BE5-44F9-AD03-552505F92E30}" type="presParOf" srcId="{4A55586C-DC40-4B19-AE87-B91D9C743B45}" destId="{EC8FC47C-7444-4EF5-83C4-0DE9E9905C2D}" srcOrd="3" destOrd="0" presId="urn:microsoft.com/office/officeart/2005/8/layout/matrix3"/>
    <dgm:cxn modelId="{BA350566-C42A-48F9-81BF-D08DA711943E}" type="presParOf" srcId="{4A55586C-DC40-4B19-AE87-B91D9C743B45}" destId="{711DE976-B5BE-474E-A9F8-55C38151657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383525-AC3C-4517-83C4-9D89F7845C3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0BBA8D0-E0B2-4CF3-AF9B-1009D9AB9C25}">
      <dgm:prSet phldrT="[Text]"/>
      <dgm:spPr/>
      <dgm:t>
        <a:bodyPr/>
        <a:lstStyle/>
        <a:p>
          <a:r>
            <a:rPr lang="en-US">
              <a:latin typeface="Arial" panose="020B0604020202020204" pitchFamily="34" charset="0"/>
              <a:cs typeface="Arial" panose="020B0604020202020204" pitchFamily="34" charset="0"/>
            </a:rPr>
            <a:t>Streamlines monthly agenda planning</a:t>
          </a:r>
        </a:p>
      </dgm:t>
    </dgm:pt>
    <dgm:pt modelId="{27E7B38D-F9F3-4C2D-830A-46E35075A26A}" type="parTrans" cxnId="{B29D74AD-5C2C-4C35-B46D-2C0C9E2D94F8}">
      <dgm:prSet/>
      <dgm:spPr/>
      <dgm:t>
        <a:bodyPr/>
        <a:lstStyle/>
        <a:p>
          <a:endParaRPr lang="en-US">
            <a:latin typeface="Arial" panose="020B0604020202020204" pitchFamily="34" charset="0"/>
            <a:cs typeface="Arial" panose="020B0604020202020204" pitchFamily="34" charset="0"/>
          </a:endParaRPr>
        </a:p>
      </dgm:t>
    </dgm:pt>
    <dgm:pt modelId="{CF464DFE-1AF9-48E0-9080-0EA80452EFC4}" type="sibTrans" cxnId="{B29D74AD-5C2C-4C35-B46D-2C0C9E2D94F8}">
      <dgm:prSet/>
      <dgm:spPr/>
      <dgm:t>
        <a:bodyPr/>
        <a:lstStyle/>
        <a:p>
          <a:endParaRPr lang="en-US">
            <a:latin typeface="Arial" panose="020B0604020202020204" pitchFamily="34" charset="0"/>
            <a:cs typeface="Arial" panose="020B0604020202020204" pitchFamily="34" charset="0"/>
          </a:endParaRPr>
        </a:p>
      </dgm:t>
    </dgm:pt>
    <dgm:pt modelId="{6B6CAEC5-7B79-4E0A-814C-A0F3FED409A2}">
      <dgm:prSet/>
      <dgm:spPr/>
      <dgm:t>
        <a:bodyPr/>
        <a:lstStyle/>
        <a:p>
          <a:r>
            <a:rPr lang="en-US">
              <a:latin typeface="Arial" panose="020B0604020202020204" pitchFamily="34" charset="0"/>
              <a:cs typeface="Arial" panose="020B0604020202020204" pitchFamily="34" charset="0"/>
            </a:rPr>
            <a:t>Ensures legal requirements (actions, trainings) are addressed</a:t>
          </a:r>
        </a:p>
      </dgm:t>
    </dgm:pt>
    <dgm:pt modelId="{66E2CD99-C06E-4187-98EF-2F28E3A11A48}" type="parTrans" cxnId="{D4B1FC14-34ED-470F-A643-926DEFAD9128}">
      <dgm:prSet/>
      <dgm:spPr/>
      <dgm:t>
        <a:bodyPr/>
        <a:lstStyle/>
        <a:p>
          <a:endParaRPr lang="en-US">
            <a:latin typeface="Arial" panose="020B0604020202020204" pitchFamily="34" charset="0"/>
            <a:cs typeface="Arial" panose="020B0604020202020204" pitchFamily="34" charset="0"/>
          </a:endParaRPr>
        </a:p>
      </dgm:t>
    </dgm:pt>
    <dgm:pt modelId="{F11E0786-03E2-44D8-BF3F-A23C9D631348}" type="sibTrans" cxnId="{D4B1FC14-34ED-470F-A643-926DEFAD9128}">
      <dgm:prSet/>
      <dgm:spPr/>
      <dgm:t>
        <a:bodyPr/>
        <a:lstStyle/>
        <a:p>
          <a:endParaRPr lang="en-US">
            <a:latin typeface="Arial" panose="020B0604020202020204" pitchFamily="34" charset="0"/>
            <a:cs typeface="Arial" panose="020B0604020202020204" pitchFamily="34" charset="0"/>
          </a:endParaRPr>
        </a:p>
      </dgm:t>
    </dgm:pt>
    <dgm:pt modelId="{C852AC5D-8F22-4E30-9E6B-167D5E332F8D}">
      <dgm:prSet/>
      <dgm:spPr/>
      <dgm:t>
        <a:bodyPr/>
        <a:lstStyle/>
        <a:p>
          <a:r>
            <a:rPr lang="en-US">
              <a:latin typeface="Arial" panose="020B0604020202020204" pitchFamily="34" charset="0"/>
              <a:cs typeface="Arial" panose="020B0604020202020204" pitchFamily="34" charset="0"/>
            </a:rPr>
            <a:t>Ensures time is allotted for policy review, planning, and evaluation </a:t>
          </a:r>
        </a:p>
      </dgm:t>
    </dgm:pt>
    <dgm:pt modelId="{73F98B2D-0C6D-4E66-9CED-6BD20710BCF5}" type="parTrans" cxnId="{A756144D-6698-4855-B593-A4D9D228E76A}">
      <dgm:prSet/>
      <dgm:spPr/>
      <dgm:t>
        <a:bodyPr/>
        <a:lstStyle/>
        <a:p>
          <a:endParaRPr lang="en-US">
            <a:latin typeface="Arial" panose="020B0604020202020204" pitchFamily="34" charset="0"/>
            <a:cs typeface="Arial" panose="020B0604020202020204" pitchFamily="34" charset="0"/>
          </a:endParaRPr>
        </a:p>
      </dgm:t>
    </dgm:pt>
    <dgm:pt modelId="{E0010028-7F68-4926-A2A3-21EC72C9BE0C}" type="sibTrans" cxnId="{A756144D-6698-4855-B593-A4D9D228E76A}">
      <dgm:prSet/>
      <dgm:spPr/>
      <dgm:t>
        <a:bodyPr/>
        <a:lstStyle/>
        <a:p>
          <a:endParaRPr lang="en-US">
            <a:latin typeface="Arial" panose="020B0604020202020204" pitchFamily="34" charset="0"/>
            <a:cs typeface="Arial" panose="020B0604020202020204" pitchFamily="34" charset="0"/>
          </a:endParaRPr>
        </a:p>
      </dgm:t>
    </dgm:pt>
    <dgm:pt modelId="{6A2120E0-D2B7-4E33-8C06-C2724E3F7CF5}">
      <dgm:prSet/>
      <dgm:spPr/>
      <dgm:t>
        <a:bodyPr/>
        <a:lstStyle/>
        <a:p>
          <a:r>
            <a:rPr lang="en-US">
              <a:latin typeface="Arial" panose="020B0604020202020204" pitchFamily="34" charset="0"/>
              <a:cs typeface="Arial" panose="020B0604020202020204" pitchFamily="34" charset="0"/>
            </a:rPr>
            <a:t>Helps board members know when specific items will be addressed </a:t>
          </a:r>
        </a:p>
      </dgm:t>
    </dgm:pt>
    <dgm:pt modelId="{31FC033D-FD1D-4BCA-9D2E-D506BD1A2123}" type="parTrans" cxnId="{6FFE36FF-2955-43A6-BB46-AEF1ABF00E7A}">
      <dgm:prSet/>
      <dgm:spPr/>
      <dgm:t>
        <a:bodyPr/>
        <a:lstStyle/>
        <a:p>
          <a:endParaRPr lang="en-US">
            <a:latin typeface="Arial" panose="020B0604020202020204" pitchFamily="34" charset="0"/>
            <a:cs typeface="Arial" panose="020B0604020202020204" pitchFamily="34" charset="0"/>
          </a:endParaRPr>
        </a:p>
      </dgm:t>
    </dgm:pt>
    <dgm:pt modelId="{84F03132-690F-46F0-84BF-265CFC83DFCE}" type="sibTrans" cxnId="{6FFE36FF-2955-43A6-BB46-AEF1ABF00E7A}">
      <dgm:prSet/>
      <dgm:spPr/>
      <dgm:t>
        <a:bodyPr/>
        <a:lstStyle/>
        <a:p>
          <a:endParaRPr lang="en-US">
            <a:latin typeface="Arial" panose="020B0604020202020204" pitchFamily="34" charset="0"/>
            <a:cs typeface="Arial" panose="020B0604020202020204" pitchFamily="34" charset="0"/>
          </a:endParaRPr>
        </a:p>
      </dgm:t>
    </dgm:pt>
    <dgm:pt modelId="{C064A17D-DB79-48AE-8710-8BBAD6557B86}">
      <dgm:prSet/>
      <dgm:spPr/>
      <dgm:t>
        <a:bodyPr/>
        <a:lstStyle/>
        <a:p>
          <a:r>
            <a:rPr lang="en-US">
              <a:latin typeface="Arial" panose="020B0604020202020204" pitchFamily="34" charset="0"/>
              <a:cs typeface="Arial" panose="020B0604020202020204" pitchFamily="34" charset="0"/>
            </a:rPr>
            <a:t>Supports new members in understanding the board’s cycle</a:t>
          </a:r>
        </a:p>
      </dgm:t>
    </dgm:pt>
    <dgm:pt modelId="{14648EFD-9478-4706-92E1-E554D770C975}" type="parTrans" cxnId="{DDDEA108-2CBC-410F-B585-EE87D7FD3C07}">
      <dgm:prSet/>
      <dgm:spPr/>
      <dgm:t>
        <a:bodyPr/>
        <a:lstStyle/>
        <a:p>
          <a:endParaRPr lang="en-US">
            <a:latin typeface="Arial" panose="020B0604020202020204" pitchFamily="34" charset="0"/>
            <a:cs typeface="Arial" panose="020B0604020202020204" pitchFamily="34" charset="0"/>
          </a:endParaRPr>
        </a:p>
      </dgm:t>
    </dgm:pt>
    <dgm:pt modelId="{8A2192FA-25B5-4EF2-A2C0-584F4BDDC64D}" type="sibTrans" cxnId="{DDDEA108-2CBC-410F-B585-EE87D7FD3C07}">
      <dgm:prSet/>
      <dgm:spPr/>
      <dgm:t>
        <a:bodyPr/>
        <a:lstStyle/>
        <a:p>
          <a:endParaRPr lang="en-US">
            <a:latin typeface="Arial" panose="020B0604020202020204" pitchFamily="34" charset="0"/>
            <a:cs typeface="Arial" panose="020B0604020202020204" pitchFamily="34" charset="0"/>
          </a:endParaRPr>
        </a:p>
      </dgm:t>
    </dgm:pt>
    <dgm:pt modelId="{596ED449-C66A-4277-896A-626227E99ED3}" type="pres">
      <dgm:prSet presAssocID="{2B383525-AC3C-4517-83C4-9D89F7845C3D}" presName="Name0" presStyleCnt="0">
        <dgm:presLayoutVars>
          <dgm:chMax val="7"/>
          <dgm:chPref val="7"/>
          <dgm:dir/>
        </dgm:presLayoutVars>
      </dgm:prSet>
      <dgm:spPr/>
    </dgm:pt>
    <dgm:pt modelId="{CF9E8D77-537F-499F-A96C-D740BA82D69C}" type="pres">
      <dgm:prSet presAssocID="{2B383525-AC3C-4517-83C4-9D89F7845C3D}" presName="Name1" presStyleCnt="0"/>
      <dgm:spPr/>
    </dgm:pt>
    <dgm:pt modelId="{340F9BDB-6805-4FB2-A37C-92EF1D38F0E8}" type="pres">
      <dgm:prSet presAssocID="{2B383525-AC3C-4517-83C4-9D89F7845C3D}" presName="cycle" presStyleCnt="0"/>
      <dgm:spPr/>
    </dgm:pt>
    <dgm:pt modelId="{D4DE4DE7-DCA6-42A8-B56A-F58740DA58F0}" type="pres">
      <dgm:prSet presAssocID="{2B383525-AC3C-4517-83C4-9D89F7845C3D}" presName="srcNode" presStyleLbl="node1" presStyleIdx="0" presStyleCnt="5"/>
      <dgm:spPr/>
    </dgm:pt>
    <dgm:pt modelId="{5F2DCEC5-C82F-4123-8DE1-24762929C31D}" type="pres">
      <dgm:prSet presAssocID="{2B383525-AC3C-4517-83C4-9D89F7845C3D}" presName="conn" presStyleLbl="parChTrans1D2" presStyleIdx="0" presStyleCnt="1"/>
      <dgm:spPr/>
    </dgm:pt>
    <dgm:pt modelId="{CD45A6C7-E1E3-4B12-AE34-93EBD8455491}" type="pres">
      <dgm:prSet presAssocID="{2B383525-AC3C-4517-83C4-9D89F7845C3D}" presName="extraNode" presStyleLbl="node1" presStyleIdx="0" presStyleCnt="5"/>
      <dgm:spPr/>
    </dgm:pt>
    <dgm:pt modelId="{D1A262AB-1A89-4CA1-A30C-7D39A89FDA93}" type="pres">
      <dgm:prSet presAssocID="{2B383525-AC3C-4517-83C4-9D89F7845C3D}" presName="dstNode" presStyleLbl="node1" presStyleIdx="0" presStyleCnt="5"/>
      <dgm:spPr/>
    </dgm:pt>
    <dgm:pt modelId="{CDD16E04-3267-4536-8313-D00255C3EE54}" type="pres">
      <dgm:prSet presAssocID="{70BBA8D0-E0B2-4CF3-AF9B-1009D9AB9C25}" presName="text_1" presStyleLbl="node1" presStyleIdx="0" presStyleCnt="5">
        <dgm:presLayoutVars>
          <dgm:bulletEnabled val="1"/>
        </dgm:presLayoutVars>
      </dgm:prSet>
      <dgm:spPr/>
    </dgm:pt>
    <dgm:pt modelId="{B63ED99F-591B-47F0-AE33-A6C0C2794510}" type="pres">
      <dgm:prSet presAssocID="{70BBA8D0-E0B2-4CF3-AF9B-1009D9AB9C25}" presName="accent_1" presStyleCnt="0"/>
      <dgm:spPr/>
    </dgm:pt>
    <dgm:pt modelId="{8E21BA69-375F-439F-82B8-555E4B13EC92}" type="pres">
      <dgm:prSet presAssocID="{70BBA8D0-E0B2-4CF3-AF9B-1009D9AB9C25}" presName="accentRepeatNode" presStyleLbl="solidFgAcc1" presStyleIdx="0" presStyleCnt="5"/>
      <dgm:spPr/>
    </dgm:pt>
    <dgm:pt modelId="{65529A0B-E90E-4C66-B9E6-063555266BC5}" type="pres">
      <dgm:prSet presAssocID="{6B6CAEC5-7B79-4E0A-814C-A0F3FED409A2}" presName="text_2" presStyleLbl="node1" presStyleIdx="1" presStyleCnt="5">
        <dgm:presLayoutVars>
          <dgm:bulletEnabled val="1"/>
        </dgm:presLayoutVars>
      </dgm:prSet>
      <dgm:spPr/>
    </dgm:pt>
    <dgm:pt modelId="{AE6A753E-FA3C-4382-BD47-7C875C1BD59E}" type="pres">
      <dgm:prSet presAssocID="{6B6CAEC5-7B79-4E0A-814C-A0F3FED409A2}" presName="accent_2" presStyleCnt="0"/>
      <dgm:spPr/>
    </dgm:pt>
    <dgm:pt modelId="{673AEDCC-8E03-420B-A735-8694ED09B193}" type="pres">
      <dgm:prSet presAssocID="{6B6CAEC5-7B79-4E0A-814C-A0F3FED409A2}" presName="accentRepeatNode" presStyleLbl="solidFgAcc1" presStyleIdx="1" presStyleCnt="5"/>
      <dgm:spPr/>
    </dgm:pt>
    <dgm:pt modelId="{ADD7D82B-954A-449E-9811-211E78160C6B}" type="pres">
      <dgm:prSet presAssocID="{C852AC5D-8F22-4E30-9E6B-167D5E332F8D}" presName="text_3" presStyleLbl="node1" presStyleIdx="2" presStyleCnt="5">
        <dgm:presLayoutVars>
          <dgm:bulletEnabled val="1"/>
        </dgm:presLayoutVars>
      </dgm:prSet>
      <dgm:spPr/>
    </dgm:pt>
    <dgm:pt modelId="{E7053C71-E2D2-4EE1-BB38-1017EB706D54}" type="pres">
      <dgm:prSet presAssocID="{C852AC5D-8F22-4E30-9E6B-167D5E332F8D}" presName="accent_3" presStyleCnt="0"/>
      <dgm:spPr/>
    </dgm:pt>
    <dgm:pt modelId="{DB264000-ABC1-4711-84DC-0B854AAFA8EF}" type="pres">
      <dgm:prSet presAssocID="{C852AC5D-8F22-4E30-9E6B-167D5E332F8D}" presName="accentRepeatNode" presStyleLbl="solidFgAcc1" presStyleIdx="2" presStyleCnt="5"/>
      <dgm:spPr/>
    </dgm:pt>
    <dgm:pt modelId="{3F5F4DBE-0870-478F-96DF-8E707C467A5A}" type="pres">
      <dgm:prSet presAssocID="{6A2120E0-D2B7-4E33-8C06-C2724E3F7CF5}" presName="text_4" presStyleLbl="node1" presStyleIdx="3" presStyleCnt="5">
        <dgm:presLayoutVars>
          <dgm:bulletEnabled val="1"/>
        </dgm:presLayoutVars>
      </dgm:prSet>
      <dgm:spPr/>
    </dgm:pt>
    <dgm:pt modelId="{B296D365-55A4-4167-B8E7-206481B9CD22}" type="pres">
      <dgm:prSet presAssocID="{6A2120E0-D2B7-4E33-8C06-C2724E3F7CF5}" presName="accent_4" presStyleCnt="0"/>
      <dgm:spPr/>
    </dgm:pt>
    <dgm:pt modelId="{DA34DCEC-F35F-4D97-A032-71D30E95F75B}" type="pres">
      <dgm:prSet presAssocID="{6A2120E0-D2B7-4E33-8C06-C2724E3F7CF5}" presName="accentRepeatNode" presStyleLbl="solidFgAcc1" presStyleIdx="3" presStyleCnt="5"/>
      <dgm:spPr/>
    </dgm:pt>
    <dgm:pt modelId="{AEB2C71E-ECEB-4746-AFEA-835E6A728F6B}" type="pres">
      <dgm:prSet presAssocID="{C064A17D-DB79-48AE-8710-8BBAD6557B86}" presName="text_5" presStyleLbl="node1" presStyleIdx="4" presStyleCnt="5">
        <dgm:presLayoutVars>
          <dgm:bulletEnabled val="1"/>
        </dgm:presLayoutVars>
      </dgm:prSet>
      <dgm:spPr/>
    </dgm:pt>
    <dgm:pt modelId="{366B404B-B842-4D37-AEEA-58D55DFFC61C}" type="pres">
      <dgm:prSet presAssocID="{C064A17D-DB79-48AE-8710-8BBAD6557B86}" presName="accent_5" presStyleCnt="0"/>
      <dgm:spPr/>
    </dgm:pt>
    <dgm:pt modelId="{3F673C4E-EEB6-4794-B962-38D56B935517}" type="pres">
      <dgm:prSet presAssocID="{C064A17D-DB79-48AE-8710-8BBAD6557B86}" presName="accentRepeatNode" presStyleLbl="solidFgAcc1" presStyleIdx="4" presStyleCnt="5"/>
      <dgm:spPr/>
    </dgm:pt>
  </dgm:ptLst>
  <dgm:cxnLst>
    <dgm:cxn modelId="{DDDEA108-2CBC-410F-B585-EE87D7FD3C07}" srcId="{2B383525-AC3C-4517-83C4-9D89F7845C3D}" destId="{C064A17D-DB79-48AE-8710-8BBAD6557B86}" srcOrd="4" destOrd="0" parTransId="{14648EFD-9478-4706-92E1-E554D770C975}" sibTransId="{8A2192FA-25B5-4EF2-A2C0-584F4BDDC64D}"/>
    <dgm:cxn modelId="{BE22270F-1B5E-4ADD-A052-534A46CD5314}" type="presOf" srcId="{C064A17D-DB79-48AE-8710-8BBAD6557B86}" destId="{AEB2C71E-ECEB-4746-AFEA-835E6A728F6B}" srcOrd="0" destOrd="0" presId="urn:microsoft.com/office/officeart/2008/layout/VerticalCurvedList"/>
    <dgm:cxn modelId="{D4B1FC14-34ED-470F-A643-926DEFAD9128}" srcId="{2B383525-AC3C-4517-83C4-9D89F7845C3D}" destId="{6B6CAEC5-7B79-4E0A-814C-A0F3FED409A2}" srcOrd="1" destOrd="0" parTransId="{66E2CD99-C06E-4187-98EF-2F28E3A11A48}" sibTransId="{F11E0786-03E2-44D8-BF3F-A23C9D631348}"/>
    <dgm:cxn modelId="{993BFF1C-E0AC-4280-9EA7-FAC7F2F826F8}" type="presOf" srcId="{2B383525-AC3C-4517-83C4-9D89F7845C3D}" destId="{596ED449-C66A-4277-896A-626227E99ED3}" srcOrd="0" destOrd="0" presId="urn:microsoft.com/office/officeart/2008/layout/VerticalCurvedList"/>
    <dgm:cxn modelId="{3109222E-3651-4A43-93CA-BF120CD8049F}" type="presOf" srcId="{CF464DFE-1AF9-48E0-9080-0EA80452EFC4}" destId="{5F2DCEC5-C82F-4123-8DE1-24762929C31D}" srcOrd="0" destOrd="0" presId="urn:microsoft.com/office/officeart/2008/layout/VerticalCurvedList"/>
    <dgm:cxn modelId="{A756144D-6698-4855-B593-A4D9D228E76A}" srcId="{2B383525-AC3C-4517-83C4-9D89F7845C3D}" destId="{C852AC5D-8F22-4E30-9E6B-167D5E332F8D}" srcOrd="2" destOrd="0" parTransId="{73F98B2D-0C6D-4E66-9CED-6BD20710BCF5}" sibTransId="{E0010028-7F68-4926-A2A3-21EC72C9BE0C}"/>
    <dgm:cxn modelId="{2D0B8789-DB3D-40E7-98F3-7CF412DBC62C}" type="presOf" srcId="{C852AC5D-8F22-4E30-9E6B-167D5E332F8D}" destId="{ADD7D82B-954A-449E-9811-211E78160C6B}" srcOrd="0" destOrd="0" presId="urn:microsoft.com/office/officeart/2008/layout/VerticalCurvedList"/>
    <dgm:cxn modelId="{AF14BE9E-EF99-4E3A-93BB-96F354B7F08A}" type="presOf" srcId="{6B6CAEC5-7B79-4E0A-814C-A0F3FED409A2}" destId="{65529A0B-E90E-4C66-B9E6-063555266BC5}" srcOrd="0" destOrd="0" presId="urn:microsoft.com/office/officeart/2008/layout/VerticalCurvedList"/>
    <dgm:cxn modelId="{BF0099A1-4D44-4750-B085-E1843798BD32}" type="presOf" srcId="{70BBA8D0-E0B2-4CF3-AF9B-1009D9AB9C25}" destId="{CDD16E04-3267-4536-8313-D00255C3EE54}" srcOrd="0" destOrd="0" presId="urn:microsoft.com/office/officeart/2008/layout/VerticalCurvedList"/>
    <dgm:cxn modelId="{B29D74AD-5C2C-4C35-B46D-2C0C9E2D94F8}" srcId="{2B383525-AC3C-4517-83C4-9D89F7845C3D}" destId="{70BBA8D0-E0B2-4CF3-AF9B-1009D9AB9C25}" srcOrd="0" destOrd="0" parTransId="{27E7B38D-F9F3-4C2D-830A-46E35075A26A}" sibTransId="{CF464DFE-1AF9-48E0-9080-0EA80452EFC4}"/>
    <dgm:cxn modelId="{7E3985F0-FAB8-4178-BE72-0158B623BCF9}" type="presOf" srcId="{6A2120E0-D2B7-4E33-8C06-C2724E3F7CF5}" destId="{3F5F4DBE-0870-478F-96DF-8E707C467A5A}" srcOrd="0" destOrd="0" presId="urn:microsoft.com/office/officeart/2008/layout/VerticalCurvedList"/>
    <dgm:cxn modelId="{6FFE36FF-2955-43A6-BB46-AEF1ABF00E7A}" srcId="{2B383525-AC3C-4517-83C4-9D89F7845C3D}" destId="{6A2120E0-D2B7-4E33-8C06-C2724E3F7CF5}" srcOrd="3" destOrd="0" parTransId="{31FC033D-FD1D-4BCA-9D2E-D506BD1A2123}" sibTransId="{84F03132-690F-46F0-84BF-265CFC83DFCE}"/>
    <dgm:cxn modelId="{3D4E1C68-8949-4E4B-B77F-57B52F5464D3}" type="presParOf" srcId="{596ED449-C66A-4277-896A-626227E99ED3}" destId="{CF9E8D77-537F-499F-A96C-D740BA82D69C}" srcOrd="0" destOrd="0" presId="urn:microsoft.com/office/officeart/2008/layout/VerticalCurvedList"/>
    <dgm:cxn modelId="{B444C3C6-6FFF-4CF4-BEB4-E67F4F36C6C5}" type="presParOf" srcId="{CF9E8D77-537F-499F-A96C-D740BA82D69C}" destId="{340F9BDB-6805-4FB2-A37C-92EF1D38F0E8}" srcOrd="0" destOrd="0" presId="urn:microsoft.com/office/officeart/2008/layout/VerticalCurvedList"/>
    <dgm:cxn modelId="{E21A0F1C-5932-4875-8214-9B0CA96E84F7}" type="presParOf" srcId="{340F9BDB-6805-4FB2-A37C-92EF1D38F0E8}" destId="{D4DE4DE7-DCA6-42A8-B56A-F58740DA58F0}" srcOrd="0" destOrd="0" presId="urn:microsoft.com/office/officeart/2008/layout/VerticalCurvedList"/>
    <dgm:cxn modelId="{1B806D36-5530-4C83-B248-D1308C983AA1}" type="presParOf" srcId="{340F9BDB-6805-4FB2-A37C-92EF1D38F0E8}" destId="{5F2DCEC5-C82F-4123-8DE1-24762929C31D}" srcOrd="1" destOrd="0" presId="urn:microsoft.com/office/officeart/2008/layout/VerticalCurvedList"/>
    <dgm:cxn modelId="{0B90612C-C68A-4071-901B-C923B975978A}" type="presParOf" srcId="{340F9BDB-6805-4FB2-A37C-92EF1D38F0E8}" destId="{CD45A6C7-E1E3-4B12-AE34-93EBD8455491}" srcOrd="2" destOrd="0" presId="urn:microsoft.com/office/officeart/2008/layout/VerticalCurvedList"/>
    <dgm:cxn modelId="{5FAF57FE-8BC8-46BA-B3F6-9F42B96F5970}" type="presParOf" srcId="{340F9BDB-6805-4FB2-A37C-92EF1D38F0E8}" destId="{D1A262AB-1A89-4CA1-A30C-7D39A89FDA93}" srcOrd="3" destOrd="0" presId="urn:microsoft.com/office/officeart/2008/layout/VerticalCurvedList"/>
    <dgm:cxn modelId="{AD289086-10BE-42F1-BD25-6D49015AE779}" type="presParOf" srcId="{CF9E8D77-537F-499F-A96C-D740BA82D69C}" destId="{CDD16E04-3267-4536-8313-D00255C3EE54}" srcOrd="1" destOrd="0" presId="urn:microsoft.com/office/officeart/2008/layout/VerticalCurvedList"/>
    <dgm:cxn modelId="{25F0BD0F-3B91-4D28-806F-414F00EC9C3D}" type="presParOf" srcId="{CF9E8D77-537F-499F-A96C-D740BA82D69C}" destId="{B63ED99F-591B-47F0-AE33-A6C0C2794510}" srcOrd="2" destOrd="0" presId="urn:microsoft.com/office/officeart/2008/layout/VerticalCurvedList"/>
    <dgm:cxn modelId="{F0081DF2-3C96-4152-A981-297D656B89FE}" type="presParOf" srcId="{B63ED99F-591B-47F0-AE33-A6C0C2794510}" destId="{8E21BA69-375F-439F-82B8-555E4B13EC92}" srcOrd="0" destOrd="0" presId="urn:microsoft.com/office/officeart/2008/layout/VerticalCurvedList"/>
    <dgm:cxn modelId="{616E26E7-93FD-4BF2-89D2-5256992374F3}" type="presParOf" srcId="{CF9E8D77-537F-499F-A96C-D740BA82D69C}" destId="{65529A0B-E90E-4C66-B9E6-063555266BC5}" srcOrd="3" destOrd="0" presId="urn:microsoft.com/office/officeart/2008/layout/VerticalCurvedList"/>
    <dgm:cxn modelId="{B2BC88FA-2B3A-4A94-8A8A-94BAB4BBE82A}" type="presParOf" srcId="{CF9E8D77-537F-499F-A96C-D740BA82D69C}" destId="{AE6A753E-FA3C-4382-BD47-7C875C1BD59E}" srcOrd="4" destOrd="0" presId="urn:microsoft.com/office/officeart/2008/layout/VerticalCurvedList"/>
    <dgm:cxn modelId="{0A6B01D2-F165-468B-B46A-970D17A54516}" type="presParOf" srcId="{AE6A753E-FA3C-4382-BD47-7C875C1BD59E}" destId="{673AEDCC-8E03-420B-A735-8694ED09B193}" srcOrd="0" destOrd="0" presId="urn:microsoft.com/office/officeart/2008/layout/VerticalCurvedList"/>
    <dgm:cxn modelId="{30E47886-7CCB-48C5-A3F3-F7402BB255D3}" type="presParOf" srcId="{CF9E8D77-537F-499F-A96C-D740BA82D69C}" destId="{ADD7D82B-954A-449E-9811-211E78160C6B}" srcOrd="5" destOrd="0" presId="urn:microsoft.com/office/officeart/2008/layout/VerticalCurvedList"/>
    <dgm:cxn modelId="{91F4C2D2-A61E-4DA7-8BF6-8928F6AB24DE}" type="presParOf" srcId="{CF9E8D77-537F-499F-A96C-D740BA82D69C}" destId="{E7053C71-E2D2-4EE1-BB38-1017EB706D54}" srcOrd="6" destOrd="0" presId="urn:microsoft.com/office/officeart/2008/layout/VerticalCurvedList"/>
    <dgm:cxn modelId="{F01F8DA4-E729-4677-87BE-0974BF46A550}" type="presParOf" srcId="{E7053C71-E2D2-4EE1-BB38-1017EB706D54}" destId="{DB264000-ABC1-4711-84DC-0B854AAFA8EF}" srcOrd="0" destOrd="0" presId="urn:microsoft.com/office/officeart/2008/layout/VerticalCurvedList"/>
    <dgm:cxn modelId="{8D50C7BF-4D41-4CBB-9544-4EC17CBA5957}" type="presParOf" srcId="{CF9E8D77-537F-499F-A96C-D740BA82D69C}" destId="{3F5F4DBE-0870-478F-96DF-8E707C467A5A}" srcOrd="7" destOrd="0" presId="urn:microsoft.com/office/officeart/2008/layout/VerticalCurvedList"/>
    <dgm:cxn modelId="{2D4EB5C5-2B61-4AC2-90D8-10112FBB28F2}" type="presParOf" srcId="{CF9E8D77-537F-499F-A96C-D740BA82D69C}" destId="{B296D365-55A4-4167-B8E7-206481B9CD22}" srcOrd="8" destOrd="0" presId="urn:microsoft.com/office/officeart/2008/layout/VerticalCurvedList"/>
    <dgm:cxn modelId="{6E6B75F5-0A42-48E5-9CFB-7446A1EBE217}" type="presParOf" srcId="{B296D365-55A4-4167-B8E7-206481B9CD22}" destId="{DA34DCEC-F35F-4D97-A032-71D30E95F75B}" srcOrd="0" destOrd="0" presId="urn:microsoft.com/office/officeart/2008/layout/VerticalCurvedList"/>
    <dgm:cxn modelId="{FAB4388A-72E5-4832-847E-E6BAF35264DA}" type="presParOf" srcId="{CF9E8D77-537F-499F-A96C-D740BA82D69C}" destId="{AEB2C71E-ECEB-4746-AFEA-835E6A728F6B}" srcOrd="9" destOrd="0" presId="urn:microsoft.com/office/officeart/2008/layout/VerticalCurvedList"/>
    <dgm:cxn modelId="{6AD89AAF-B9C7-4A95-B162-0BD7086026D7}" type="presParOf" srcId="{CF9E8D77-537F-499F-A96C-D740BA82D69C}" destId="{366B404B-B842-4D37-AEEA-58D55DFFC61C}" srcOrd="10" destOrd="0" presId="urn:microsoft.com/office/officeart/2008/layout/VerticalCurvedList"/>
    <dgm:cxn modelId="{EF45F41C-2F5E-4FE8-8F6C-5432A1CF20A9}" type="presParOf" srcId="{366B404B-B842-4D37-AEEA-58D55DFFC61C}" destId="{3F673C4E-EEB6-4794-B962-38D56B9355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A3C049-73F2-407F-AE25-D8F22437D2F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5B93040-0D52-456C-AD3F-57B3034DEBAD}">
      <dgm:prSet phldrT="[Text]"/>
      <dgm:spPr/>
      <dgm:t>
        <a:bodyPr/>
        <a:lstStyle/>
        <a:p>
          <a:r>
            <a:rPr lang="en-US">
              <a:latin typeface="Arial" panose="020B0604020202020204" pitchFamily="34" charset="0"/>
              <a:cs typeface="Arial" panose="020B0604020202020204" pitchFamily="34" charset="0"/>
            </a:rPr>
            <a:t>Required board actions</a:t>
          </a:r>
        </a:p>
      </dgm:t>
    </dgm:pt>
    <dgm:pt modelId="{6EDD8A8B-BFB8-484F-9514-9A32677A8363}" type="parTrans" cxnId="{6D04E185-957E-44E8-9350-D44961FA6703}">
      <dgm:prSet/>
      <dgm:spPr/>
      <dgm:t>
        <a:bodyPr/>
        <a:lstStyle/>
        <a:p>
          <a:endParaRPr lang="en-US">
            <a:latin typeface="Arial" panose="020B0604020202020204" pitchFamily="34" charset="0"/>
            <a:cs typeface="Arial" panose="020B0604020202020204" pitchFamily="34" charset="0"/>
          </a:endParaRPr>
        </a:p>
      </dgm:t>
    </dgm:pt>
    <dgm:pt modelId="{D924D04A-C824-496F-AE3D-CF4BAD1DFDB3}" type="sibTrans" cxnId="{6D04E185-957E-44E8-9350-D44961FA6703}">
      <dgm:prSet/>
      <dgm:spPr/>
      <dgm:t>
        <a:bodyPr/>
        <a:lstStyle/>
        <a:p>
          <a:endParaRPr lang="en-US">
            <a:latin typeface="Arial" panose="020B0604020202020204" pitchFamily="34" charset="0"/>
            <a:cs typeface="Arial" panose="020B0604020202020204" pitchFamily="34" charset="0"/>
          </a:endParaRPr>
        </a:p>
      </dgm:t>
    </dgm:pt>
    <dgm:pt modelId="{32EAACC2-B2F2-4BAA-8844-71A9CEED5960}">
      <dgm:prSet/>
      <dgm:spPr/>
      <dgm:t>
        <a:bodyPr/>
        <a:lstStyle/>
        <a:p>
          <a:r>
            <a:rPr lang="en-US">
              <a:latin typeface="Arial" panose="020B0604020202020204" pitchFamily="34" charset="0"/>
              <a:cs typeface="Arial" panose="020B0604020202020204" pitchFamily="34" charset="0"/>
            </a:rPr>
            <a:t>Approve budget (June)</a:t>
          </a:r>
        </a:p>
      </dgm:t>
    </dgm:pt>
    <dgm:pt modelId="{0FFCFEAD-A105-4992-BFC6-910BDBB89B27}" type="parTrans" cxnId="{BD6EC3A6-930B-495B-B9D7-8AF04173EFF4}">
      <dgm:prSet/>
      <dgm:spPr/>
      <dgm:t>
        <a:bodyPr/>
        <a:lstStyle/>
        <a:p>
          <a:endParaRPr lang="en-US">
            <a:latin typeface="Arial" panose="020B0604020202020204" pitchFamily="34" charset="0"/>
            <a:cs typeface="Arial" panose="020B0604020202020204" pitchFamily="34" charset="0"/>
          </a:endParaRPr>
        </a:p>
      </dgm:t>
    </dgm:pt>
    <dgm:pt modelId="{B3386E87-A0C5-4515-A48E-830B2F533988}" type="sibTrans" cxnId="{BD6EC3A6-930B-495B-B9D7-8AF04173EFF4}">
      <dgm:prSet/>
      <dgm:spPr/>
      <dgm:t>
        <a:bodyPr/>
        <a:lstStyle/>
        <a:p>
          <a:endParaRPr lang="en-US">
            <a:latin typeface="Arial" panose="020B0604020202020204" pitchFamily="34" charset="0"/>
            <a:cs typeface="Arial" panose="020B0604020202020204" pitchFamily="34" charset="0"/>
          </a:endParaRPr>
        </a:p>
      </dgm:t>
    </dgm:pt>
    <dgm:pt modelId="{C93B2E08-58E1-4B55-ABFB-9E362FB07A5A}">
      <dgm:prSet/>
      <dgm:spPr/>
      <dgm:t>
        <a:bodyPr/>
        <a:lstStyle/>
        <a:p>
          <a:r>
            <a:rPr lang="en-US">
              <a:latin typeface="Arial" panose="020B0604020202020204" pitchFamily="34" charset="0"/>
              <a:cs typeface="Arial" panose="020B0604020202020204" pitchFamily="34" charset="0"/>
            </a:rPr>
            <a:t>School leader evaluation</a:t>
          </a:r>
        </a:p>
      </dgm:t>
    </dgm:pt>
    <dgm:pt modelId="{97E70292-78E9-4D4E-A6D0-F86D20F50A09}" type="parTrans" cxnId="{4A5F8619-3735-4358-B9EC-7A6CADCED4DC}">
      <dgm:prSet/>
      <dgm:spPr/>
      <dgm:t>
        <a:bodyPr/>
        <a:lstStyle/>
        <a:p>
          <a:endParaRPr lang="en-US">
            <a:latin typeface="Arial" panose="020B0604020202020204" pitchFamily="34" charset="0"/>
            <a:cs typeface="Arial" panose="020B0604020202020204" pitchFamily="34" charset="0"/>
          </a:endParaRPr>
        </a:p>
      </dgm:t>
    </dgm:pt>
    <dgm:pt modelId="{4A8EF192-B3C6-402C-91A9-404281F9714B}" type="sibTrans" cxnId="{4A5F8619-3735-4358-B9EC-7A6CADCED4DC}">
      <dgm:prSet/>
      <dgm:spPr/>
      <dgm:t>
        <a:bodyPr/>
        <a:lstStyle/>
        <a:p>
          <a:endParaRPr lang="en-US">
            <a:latin typeface="Arial" panose="020B0604020202020204" pitchFamily="34" charset="0"/>
            <a:cs typeface="Arial" panose="020B0604020202020204" pitchFamily="34" charset="0"/>
          </a:endParaRPr>
        </a:p>
      </dgm:t>
    </dgm:pt>
    <dgm:pt modelId="{6932A310-E398-44FA-A4F2-8BFBD5CF0977}">
      <dgm:prSet/>
      <dgm:spPr/>
      <dgm:t>
        <a:bodyPr/>
        <a:lstStyle/>
        <a:p>
          <a:r>
            <a:rPr lang="en-US">
              <a:latin typeface="Arial" panose="020B0604020202020204" pitchFamily="34" charset="0"/>
              <a:cs typeface="Arial" panose="020B0604020202020204" pitchFamily="34" charset="0"/>
            </a:rPr>
            <a:t>Desired board discussion</a:t>
          </a:r>
        </a:p>
      </dgm:t>
    </dgm:pt>
    <dgm:pt modelId="{FF0E3C26-54AF-49C9-9FD9-05E9524C0768}" type="parTrans" cxnId="{DAD48CD5-DCDF-489D-8FB9-FDD4C76D9E20}">
      <dgm:prSet/>
      <dgm:spPr/>
      <dgm:t>
        <a:bodyPr/>
        <a:lstStyle/>
        <a:p>
          <a:endParaRPr lang="en-US">
            <a:latin typeface="Arial" panose="020B0604020202020204" pitchFamily="34" charset="0"/>
            <a:cs typeface="Arial" panose="020B0604020202020204" pitchFamily="34" charset="0"/>
          </a:endParaRPr>
        </a:p>
      </dgm:t>
    </dgm:pt>
    <dgm:pt modelId="{235CE8D9-4DCB-4F1F-9432-B71A75831841}" type="sibTrans" cxnId="{DAD48CD5-DCDF-489D-8FB9-FDD4C76D9E20}">
      <dgm:prSet/>
      <dgm:spPr/>
      <dgm:t>
        <a:bodyPr/>
        <a:lstStyle/>
        <a:p>
          <a:endParaRPr lang="en-US">
            <a:latin typeface="Arial" panose="020B0604020202020204" pitchFamily="34" charset="0"/>
            <a:cs typeface="Arial" panose="020B0604020202020204" pitchFamily="34" charset="0"/>
          </a:endParaRPr>
        </a:p>
      </dgm:t>
    </dgm:pt>
    <dgm:pt modelId="{1BEBEAE3-05A0-4DF7-91D2-1B78BB32693E}">
      <dgm:prSet/>
      <dgm:spPr/>
      <dgm:t>
        <a:bodyPr/>
        <a:lstStyle/>
        <a:p>
          <a:r>
            <a:rPr lang="en-US">
              <a:latin typeface="Arial" panose="020B0604020202020204" pitchFamily="34" charset="0"/>
              <a:cs typeface="Arial" panose="020B0604020202020204" pitchFamily="34" charset="0"/>
            </a:rPr>
            <a:t>Reports on goal progress, interim assessment results</a:t>
          </a:r>
        </a:p>
      </dgm:t>
    </dgm:pt>
    <dgm:pt modelId="{B05D9D17-797F-4DC7-94EE-9338F8FD4821}" type="parTrans" cxnId="{98907134-1997-4AE7-8A70-7BF1A95CD827}">
      <dgm:prSet/>
      <dgm:spPr/>
      <dgm:t>
        <a:bodyPr/>
        <a:lstStyle/>
        <a:p>
          <a:endParaRPr lang="en-US">
            <a:latin typeface="Arial" panose="020B0604020202020204" pitchFamily="34" charset="0"/>
            <a:cs typeface="Arial" panose="020B0604020202020204" pitchFamily="34" charset="0"/>
          </a:endParaRPr>
        </a:p>
      </dgm:t>
    </dgm:pt>
    <dgm:pt modelId="{A24DD32D-B5E7-4135-ADBC-EEF5E4C4F3E5}" type="sibTrans" cxnId="{98907134-1997-4AE7-8A70-7BF1A95CD827}">
      <dgm:prSet/>
      <dgm:spPr/>
      <dgm:t>
        <a:bodyPr/>
        <a:lstStyle/>
        <a:p>
          <a:endParaRPr lang="en-US">
            <a:latin typeface="Arial" panose="020B0604020202020204" pitchFamily="34" charset="0"/>
            <a:cs typeface="Arial" panose="020B0604020202020204" pitchFamily="34" charset="0"/>
          </a:endParaRPr>
        </a:p>
      </dgm:t>
    </dgm:pt>
    <dgm:pt modelId="{A57BC598-C0A9-478B-8E45-96C60545D174}">
      <dgm:prSet/>
      <dgm:spPr/>
      <dgm:t>
        <a:bodyPr/>
        <a:lstStyle/>
        <a:p>
          <a:r>
            <a:rPr lang="en-US">
              <a:latin typeface="Arial" panose="020B0604020202020204" pitchFamily="34" charset="0"/>
              <a:cs typeface="Arial" panose="020B0604020202020204" pitchFamily="34" charset="0"/>
            </a:rPr>
            <a:t>Policy reviews</a:t>
          </a:r>
        </a:p>
      </dgm:t>
    </dgm:pt>
    <dgm:pt modelId="{53DCEDC3-FEA8-4137-919E-18A02E52BCB4}" type="parTrans" cxnId="{DF1D36B0-887F-4881-815A-22CC85888154}">
      <dgm:prSet/>
      <dgm:spPr/>
      <dgm:t>
        <a:bodyPr/>
        <a:lstStyle/>
        <a:p>
          <a:endParaRPr lang="en-US">
            <a:latin typeface="Arial" panose="020B0604020202020204" pitchFamily="34" charset="0"/>
            <a:cs typeface="Arial" panose="020B0604020202020204" pitchFamily="34" charset="0"/>
          </a:endParaRPr>
        </a:p>
      </dgm:t>
    </dgm:pt>
    <dgm:pt modelId="{739A7735-A4AC-4593-8E00-71C1395B0837}" type="sibTrans" cxnId="{DF1D36B0-887F-4881-815A-22CC85888154}">
      <dgm:prSet/>
      <dgm:spPr/>
      <dgm:t>
        <a:bodyPr/>
        <a:lstStyle/>
        <a:p>
          <a:endParaRPr lang="en-US">
            <a:latin typeface="Arial" panose="020B0604020202020204" pitchFamily="34" charset="0"/>
            <a:cs typeface="Arial" panose="020B0604020202020204" pitchFamily="34" charset="0"/>
          </a:endParaRPr>
        </a:p>
      </dgm:t>
    </dgm:pt>
    <dgm:pt modelId="{8EFFDDB1-2972-41B8-8340-919F332975F7}">
      <dgm:prSet/>
      <dgm:spPr/>
      <dgm:t>
        <a:bodyPr/>
        <a:lstStyle/>
        <a:p>
          <a:r>
            <a:rPr lang="en-US">
              <a:latin typeface="Arial" panose="020B0604020202020204" pitchFamily="34" charset="0"/>
              <a:cs typeface="Arial" panose="020B0604020202020204" pitchFamily="34" charset="0"/>
            </a:rPr>
            <a:t>School-related updates</a:t>
          </a:r>
        </a:p>
      </dgm:t>
    </dgm:pt>
    <dgm:pt modelId="{612CAB5D-F7E7-449E-A6DB-055CC00A6172}" type="parTrans" cxnId="{DCFD5FFB-D67B-4D02-958F-ECC848F9B83A}">
      <dgm:prSet/>
      <dgm:spPr/>
      <dgm:t>
        <a:bodyPr/>
        <a:lstStyle/>
        <a:p>
          <a:endParaRPr lang="en-US">
            <a:latin typeface="Arial" panose="020B0604020202020204" pitchFamily="34" charset="0"/>
            <a:cs typeface="Arial" panose="020B0604020202020204" pitchFamily="34" charset="0"/>
          </a:endParaRPr>
        </a:p>
      </dgm:t>
    </dgm:pt>
    <dgm:pt modelId="{258F7FA1-99CC-4E27-B9AF-0584098BA2FB}" type="sibTrans" cxnId="{DCFD5FFB-D67B-4D02-958F-ECC848F9B83A}">
      <dgm:prSet/>
      <dgm:spPr/>
      <dgm:t>
        <a:bodyPr/>
        <a:lstStyle/>
        <a:p>
          <a:endParaRPr lang="en-US">
            <a:latin typeface="Arial" panose="020B0604020202020204" pitchFamily="34" charset="0"/>
            <a:cs typeface="Arial" panose="020B0604020202020204" pitchFamily="34" charset="0"/>
          </a:endParaRPr>
        </a:p>
      </dgm:t>
    </dgm:pt>
    <dgm:pt modelId="{62AB0744-46C9-41A5-B16D-2C3701656494}">
      <dgm:prSet/>
      <dgm:spPr/>
      <dgm:t>
        <a:bodyPr/>
        <a:lstStyle/>
        <a:p>
          <a:r>
            <a:rPr lang="en-US">
              <a:latin typeface="Arial" panose="020B0604020202020204" pitchFamily="34" charset="0"/>
              <a:cs typeface="Arial" panose="020B0604020202020204" pitchFamily="34" charset="0"/>
            </a:rPr>
            <a:t>School activities</a:t>
          </a:r>
        </a:p>
      </dgm:t>
    </dgm:pt>
    <dgm:pt modelId="{F159BD0E-41AE-495D-AF3F-F17A5C7BA8D9}" type="parTrans" cxnId="{3A015E0D-8606-4B8C-A598-98958EEDF0A6}">
      <dgm:prSet/>
      <dgm:spPr/>
      <dgm:t>
        <a:bodyPr/>
        <a:lstStyle/>
        <a:p>
          <a:endParaRPr lang="en-US">
            <a:latin typeface="Arial" panose="020B0604020202020204" pitchFamily="34" charset="0"/>
            <a:cs typeface="Arial" panose="020B0604020202020204" pitchFamily="34" charset="0"/>
          </a:endParaRPr>
        </a:p>
      </dgm:t>
    </dgm:pt>
    <dgm:pt modelId="{624CDE69-28C4-4305-8A34-AF173AC10554}" type="sibTrans" cxnId="{3A015E0D-8606-4B8C-A598-98958EEDF0A6}">
      <dgm:prSet/>
      <dgm:spPr/>
      <dgm:t>
        <a:bodyPr/>
        <a:lstStyle/>
        <a:p>
          <a:endParaRPr lang="en-US">
            <a:latin typeface="Arial" panose="020B0604020202020204" pitchFamily="34" charset="0"/>
            <a:cs typeface="Arial" panose="020B0604020202020204" pitchFamily="34" charset="0"/>
          </a:endParaRPr>
        </a:p>
      </dgm:t>
    </dgm:pt>
    <dgm:pt modelId="{BD2C8CAA-1A8A-4050-8ECB-1DB51B91AB19}">
      <dgm:prSet/>
      <dgm:spPr/>
      <dgm:t>
        <a:bodyPr/>
        <a:lstStyle/>
        <a:p>
          <a:r>
            <a:rPr lang="en-US">
              <a:latin typeface="Arial" panose="020B0604020202020204" pitchFamily="34" charset="0"/>
              <a:cs typeface="Arial" panose="020B0604020202020204" pitchFamily="34" charset="0"/>
            </a:rPr>
            <a:t>Advisory/committee meeting updates</a:t>
          </a:r>
        </a:p>
      </dgm:t>
    </dgm:pt>
    <dgm:pt modelId="{2F5D46CC-6E4E-42AF-9E3C-D85AF88D1E33}" type="parTrans" cxnId="{6750425F-7B8D-4A07-A5E2-48D59F1BFAED}">
      <dgm:prSet/>
      <dgm:spPr/>
      <dgm:t>
        <a:bodyPr/>
        <a:lstStyle/>
        <a:p>
          <a:endParaRPr lang="en-US">
            <a:latin typeface="Arial" panose="020B0604020202020204" pitchFamily="34" charset="0"/>
            <a:cs typeface="Arial" panose="020B0604020202020204" pitchFamily="34" charset="0"/>
          </a:endParaRPr>
        </a:p>
      </dgm:t>
    </dgm:pt>
    <dgm:pt modelId="{761836C6-8C3C-4663-A2EE-7133000EA3AB}" type="sibTrans" cxnId="{6750425F-7B8D-4A07-A5E2-48D59F1BFAED}">
      <dgm:prSet/>
      <dgm:spPr/>
      <dgm:t>
        <a:bodyPr/>
        <a:lstStyle/>
        <a:p>
          <a:endParaRPr lang="en-US">
            <a:latin typeface="Arial" panose="020B0604020202020204" pitchFamily="34" charset="0"/>
            <a:cs typeface="Arial" panose="020B0604020202020204" pitchFamily="34" charset="0"/>
          </a:endParaRPr>
        </a:p>
      </dgm:t>
    </dgm:pt>
    <dgm:pt modelId="{25F6FD70-307D-46F7-880E-7780BA415E9F}" type="pres">
      <dgm:prSet presAssocID="{F8A3C049-73F2-407F-AE25-D8F22437D2F5}" presName="Name0" presStyleCnt="0">
        <dgm:presLayoutVars>
          <dgm:dir/>
          <dgm:animLvl val="lvl"/>
          <dgm:resizeHandles val="exact"/>
        </dgm:presLayoutVars>
      </dgm:prSet>
      <dgm:spPr/>
    </dgm:pt>
    <dgm:pt modelId="{1D1F9896-77EE-4408-934D-CD9EDC75D534}" type="pres">
      <dgm:prSet presAssocID="{45B93040-0D52-456C-AD3F-57B3034DEBAD}" presName="composite" presStyleCnt="0"/>
      <dgm:spPr/>
    </dgm:pt>
    <dgm:pt modelId="{C8FBADDC-33D1-420E-A8EF-369FF6598E27}" type="pres">
      <dgm:prSet presAssocID="{45B93040-0D52-456C-AD3F-57B3034DEBAD}" presName="parTx" presStyleLbl="alignNode1" presStyleIdx="0" presStyleCnt="3">
        <dgm:presLayoutVars>
          <dgm:chMax val="0"/>
          <dgm:chPref val="0"/>
          <dgm:bulletEnabled val="1"/>
        </dgm:presLayoutVars>
      </dgm:prSet>
      <dgm:spPr/>
    </dgm:pt>
    <dgm:pt modelId="{AB40D6CD-76FB-4586-BC31-BAA297DCFE7B}" type="pres">
      <dgm:prSet presAssocID="{45B93040-0D52-456C-AD3F-57B3034DEBAD}" presName="desTx" presStyleLbl="alignAccFollowNode1" presStyleIdx="0" presStyleCnt="3">
        <dgm:presLayoutVars>
          <dgm:bulletEnabled val="1"/>
        </dgm:presLayoutVars>
      </dgm:prSet>
      <dgm:spPr/>
    </dgm:pt>
    <dgm:pt modelId="{DE689DFA-3CBE-4780-95C0-C74273397769}" type="pres">
      <dgm:prSet presAssocID="{D924D04A-C824-496F-AE3D-CF4BAD1DFDB3}" presName="space" presStyleCnt="0"/>
      <dgm:spPr/>
    </dgm:pt>
    <dgm:pt modelId="{85510930-EAEE-457C-9DAF-D60FB2D87F27}" type="pres">
      <dgm:prSet presAssocID="{6932A310-E398-44FA-A4F2-8BFBD5CF0977}" presName="composite" presStyleCnt="0"/>
      <dgm:spPr/>
    </dgm:pt>
    <dgm:pt modelId="{7462AB37-148B-43F8-A4E4-2C340AE89EDB}" type="pres">
      <dgm:prSet presAssocID="{6932A310-E398-44FA-A4F2-8BFBD5CF0977}" presName="parTx" presStyleLbl="alignNode1" presStyleIdx="1" presStyleCnt="3">
        <dgm:presLayoutVars>
          <dgm:chMax val="0"/>
          <dgm:chPref val="0"/>
          <dgm:bulletEnabled val="1"/>
        </dgm:presLayoutVars>
      </dgm:prSet>
      <dgm:spPr/>
    </dgm:pt>
    <dgm:pt modelId="{4737A602-D4E8-48C3-B471-D209A8941732}" type="pres">
      <dgm:prSet presAssocID="{6932A310-E398-44FA-A4F2-8BFBD5CF0977}" presName="desTx" presStyleLbl="alignAccFollowNode1" presStyleIdx="1" presStyleCnt="3">
        <dgm:presLayoutVars>
          <dgm:bulletEnabled val="1"/>
        </dgm:presLayoutVars>
      </dgm:prSet>
      <dgm:spPr/>
    </dgm:pt>
    <dgm:pt modelId="{CD41DF2A-5FC9-4A11-9B1D-A9CAD0FAA03D}" type="pres">
      <dgm:prSet presAssocID="{235CE8D9-4DCB-4F1F-9432-B71A75831841}" presName="space" presStyleCnt="0"/>
      <dgm:spPr/>
    </dgm:pt>
    <dgm:pt modelId="{A78F5771-5997-444A-BC02-4EC850A200DF}" type="pres">
      <dgm:prSet presAssocID="{8EFFDDB1-2972-41B8-8340-919F332975F7}" presName="composite" presStyleCnt="0"/>
      <dgm:spPr/>
    </dgm:pt>
    <dgm:pt modelId="{9FEA740F-A4B4-4CD2-BC99-975B70EF9419}" type="pres">
      <dgm:prSet presAssocID="{8EFFDDB1-2972-41B8-8340-919F332975F7}" presName="parTx" presStyleLbl="alignNode1" presStyleIdx="2" presStyleCnt="3">
        <dgm:presLayoutVars>
          <dgm:chMax val="0"/>
          <dgm:chPref val="0"/>
          <dgm:bulletEnabled val="1"/>
        </dgm:presLayoutVars>
      </dgm:prSet>
      <dgm:spPr/>
    </dgm:pt>
    <dgm:pt modelId="{B208E7AC-7569-4B87-90E4-98470BED2ADA}" type="pres">
      <dgm:prSet presAssocID="{8EFFDDB1-2972-41B8-8340-919F332975F7}" presName="desTx" presStyleLbl="alignAccFollowNode1" presStyleIdx="2" presStyleCnt="3">
        <dgm:presLayoutVars>
          <dgm:bulletEnabled val="1"/>
        </dgm:presLayoutVars>
      </dgm:prSet>
      <dgm:spPr/>
    </dgm:pt>
  </dgm:ptLst>
  <dgm:cxnLst>
    <dgm:cxn modelId="{C8F7B003-74B8-4FB1-872B-81F9FA781A81}" type="presOf" srcId="{6932A310-E398-44FA-A4F2-8BFBD5CF0977}" destId="{7462AB37-148B-43F8-A4E4-2C340AE89EDB}" srcOrd="0" destOrd="0" presId="urn:microsoft.com/office/officeart/2005/8/layout/hList1"/>
    <dgm:cxn modelId="{32813E0B-EF06-4A92-B2E9-CCBEFB0BBDAA}" type="presOf" srcId="{1BEBEAE3-05A0-4DF7-91D2-1B78BB32693E}" destId="{4737A602-D4E8-48C3-B471-D209A8941732}" srcOrd="0" destOrd="0" presId="urn:microsoft.com/office/officeart/2005/8/layout/hList1"/>
    <dgm:cxn modelId="{3A015E0D-8606-4B8C-A598-98958EEDF0A6}" srcId="{8EFFDDB1-2972-41B8-8340-919F332975F7}" destId="{62AB0744-46C9-41A5-B16D-2C3701656494}" srcOrd="0" destOrd="0" parTransId="{F159BD0E-41AE-495D-AF3F-F17A5C7BA8D9}" sibTransId="{624CDE69-28C4-4305-8A34-AF173AC10554}"/>
    <dgm:cxn modelId="{4A5F8619-3735-4358-B9EC-7A6CADCED4DC}" srcId="{45B93040-0D52-456C-AD3F-57B3034DEBAD}" destId="{C93B2E08-58E1-4B55-ABFB-9E362FB07A5A}" srcOrd="1" destOrd="0" parTransId="{97E70292-78E9-4D4E-A6D0-F86D20F50A09}" sibTransId="{4A8EF192-B3C6-402C-91A9-404281F9714B}"/>
    <dgm:cxn modelId="{A9AC9631-08B7-490D-9A13-6BAE50BE4FF3}" type="presOf" srcId="{62AB0744-46C9-41A5-B16D-2C3701656494}" destId="{B208E7AC-7569-4B87-90E4-98470BED2ADA}" srcOrd="0" destOrd="0" presId="urn:microsoft.com/office/officeart/2005/8/layout/hList1"/>
    <dgm:cxn modelId="{98907134-1997-4AE7-8A70-7BF1A95CD827}" srcId="{6932A310-E398-44FA-A4F2-8BFBD5CF0977}" destId="{1BEBEAE3-05A0-4DF7-91D2-1B78BB32693E}" srcOrd="0" destOrd="0" parTransId="{B05D9D17-797F-4DC7-94EE-9338F8FD4821}" sibTransId="{A24DD32D-B5E7-4135-ADBC-EEF5E4C4F3E5}"/>
    <dgm:cxn modelId="{6750425F-7B8D-4A07-A5E2-48D59F1BFAED}" srcId="{8EFFDDB1-2972-41B8-8340-919F332975F7}" destId="{BD2C8CAA-1A8A-4050-8ECB-1DB51B91AB19}" srcOrd="1" destOrd="0" parTransId="{2F5D46CC-6E4E-42AF-9E3C-D85AF88D1E33}" sibTransId="{761836C6-8C3C-4663-A2EE-7133000EA3AB}"/>
    <dgm:cxn modelId="{AF9C136D-49A0-452F-920A-E852558930E7}" type="presOf" srcId="{45B93040-0D52-456C-AD3F-57B3034DEBAD}" destId="{C8FBADDC-33D1-420E-A8EF-369FF6598E27}" srcOrd="0" destOrd="0" presId="urn:microsoft.com/office/officeart/2005/8/layout/hList1"/>
    <dgm:cxn modelId="{C2F0CA4E-CF9C-4155-A875-BA69A510E811}" type="presOf" srcId="{32EAACC2-B2F2-4BAA-8844-71A9CEED5960}" destId="{AB40D6CD-76FB-4586-BC31-BAA297DCFE7B}" srcOrd="0" destOrd="0" presId="urn:microsoft.com/office/officeart/2005/8/layout/hList1"/>
    <dgm:cxn modelId="{81992052-A145-460A-AD78-59AEE5F9F3E9}" type="presOf" srcId="{BD2C8CAA-1A8A-4050-8ECB-1DB51B91AB19}" destId="{B208E7AC-7569-4B87-90E4-98470BED2ADA}" srcOrd="0" destOrd="1" presId="urn:microsoft.com/office/officeart/2005/8/layout/hList1"/>
    <dgm:cxn modelId="{6D04E185-957E-44E8-9350-D44961FA6703}" srcId="{F8A3C049-73F2-407F-AE25-D8F22437D2F5}" destId="{45B93040-0D52-456C-AD3F-57B3034DEBAD}" srcOrd="0" destOrd="0" parTransId="{6EDD8A8B-BFB8-484F-9514-9A32677A8363}" sibTransId="{D924D04A-C824-496F-AE3D-CF4BAD1DFDB3}"/>
    <dgm:cxn modelId="{BDEDD5A3-B4FC-4743-83EE-092ABAA81C84}" type="presOf" srcId="{A57BC598-C0A9-478B-8E45-96C60545D174}" destId="{4737A602-D4E8-48C3-B471-D209A8941732}" srcOrd="0" destOrd="1" presId="urn:microsoft.com/office/officeart/2005/8/layout/hList1"/>
    <dgm:cxn modelId="{681F0BA5-16D8-42F6-9ACD-5DBD07C4795B}" type="presOf" srcId="{F8A3C049-73F2-407F-AE25-D8F22437D2F5}" destId="{25F6FD70-307D-46F7-880E-7780BA415E9F}" srcOrd="0" destOrd="0" presId="urn:microsoft.com/office/officeart/2005/8/layout/hList1"/>
    <dgm:cxn modelId="{BD6EC3A6-930B-495B-B9D7-8AF04173EFF4}" srcId="{45B93040-0D52-456C-AD3F-57B3034DEBAD}" destId="{32EAACC2-B2F2-4BAA-8844-71A9CEED5960}" srcOrd="0" destOrd="0" parTransId="{0FFCFEAD-A105-4992-BFC6-910BDBB89B27}" sibTransId="{B3386E87-A0C5-4515-A48E-830B2F533988}"/>
    <dgm:cxn modelId="{DF1D36B0-887F-4881-815A-22CC85888154}" srcId="{6932A310-E398-44FA-A4F2-8BFBD5CF0977}" destId="{A57BC598-C0A9-478B-8E45-96C60545D174}" srcOrd="1" destOrd="0" parTransId="{53DCEDC3-FEA8-4137-919E-18A02E52BCB4}" sibTransId="{739A7735-A4AC-4593-8E00-71C1395B0837}"/>
    <dgm:cxn modelId="{003C26B8-64EF-4AB2-B64D-3129F60BD0CB}" type="presOf" srcId="{C93B2E08-58E1-4B55-ABFB-9E362FB07A5A}" destId="{AB40D6CD-76FB-4586-BC31-BAA297DCFE7B}" srcOrd="0" destOrd="1" presId="urn:microsoft.com/office/officeart/2005/8/layout/hList1"/>
    <dgm:cxn modelId="{DAD48CD5-DCDF-489D-8FB9-FDD4C76D9E20}" srcId="{F8A3C049-73F2-407F-AE25-D8F22437D2F5}" destId="{6932A310-E398-44FA-A4F2-8BFBD5CF0977}" srcOrd="1" destOrd="0" parTransId="{FF0E3C26-54AF-49C9-9FD9-05E9524C0768}" sibTransId="{235CE8D9-4DCB-4F1F-9432-B71A75831841}"/>
    <dgm:cxn modelId="{8DBC8AD8-7295-4CA0-9306-A515A5483698}" type="presOf" srcId="{8EFFDDB1-2972-41B8-8340-919F332975F7}" destId="{9FEA740F-A4B4-4CD2-BC99-975B70EF9419}" srcOrd="0" destOrd="0" presId="urn:microsoft.com/office/officeart/2005/8/layout/hList1"/>
    <dgm:cxn modelId="{DCFD5FFB-D67B-4D02-958F-ECC848F9B83A}" srcId="{F8A3C049-73F2-407F-AE25-D8F22437D2F5}" destId="{8EFFDDB1-2972-41B8-8340-919F332975F7}" srcOrd="2" destOrd="0" parTransId="{612CAB5D-F7E7-449E-A6DB-055CC00A6172}" sibTransId="{258F7FA1-99CC-4E27-B9AF-0584098BA2FB}"/>
    <dgm:cxn modelId="{ACE5A965-C5B8-4397-A66D-183F80C323C9}" type="presParOf" srcId="{25F6FD70-307D-46F7-880E-7780BA415E9F}" destId="{1D1F9896-77EE-4408-934D-CD9EDC75D534}" srcOrd="0" destOrd="0" presId="urn:microsoft.com/office/officeart/2005/8/layout/hList1"/>
    <dgm:cxn modelId="{02608AB7-F519-4B6A-B645-789C2F9043C4}" type="presParOf" srcId="{1D1F9896-77EE-4408-934D-CD9EDC75D534}" destId="{C8FBADDC-33D1-420E-A8EF-369FF6598E27}" srcOrd="0" destOrd="0" presId="urn:microsoft.com/office/officeart/2005/8/layout/hList1"/>
    <dgm:cxn modelId="{E9B28D40-E733-449D-8E08-566A36A7DDDE}" type="presParOf" srcId="{1D1F9896-77EE-4408-934D-CD9EDC75D534}" destId="{AB40D6CD-76FB-4586-BC31-BAA297DCFE7B}" srcOrd="1" destOrd="0" presId="urn:microsoft.com/office/officeart/2005/8/layout/hList1"/>
    <dgm:cxn modelId="{8080BF6D-258D-4F7E-B737-D0E6F25B11E9}" type="presParOf" srcId="{25F6FD70-307D-46F7-880E-7780BA415E9F}" destId="{DE689DFA-3CBE-4780-95C0-C74273397769}" srcOrd="1" destOrd="0" presId="urn:microsoft.com/office/officeart/2005/8/layout/hList1"/>
    <dgm:cxn modelId="{4ECFAC5E-A9CE-469E-9104-A0730A048F2F}" type="presParOf" srcId="{25F6FD70-307D-46F7-880E-7780BA415E9F}" destId="{85510930-EAEE-457C-9DAF-D60FB2D87F27}" srcOrd="2" destOrd="0" presId="urn:microsoft.com/office/officeart/2005/8/layout/hList1"/>
    <dgm:cxn modelId="{58928A58-1798-4AED-9C6D-E355EC8A1104}" type="presParOf" srcId="{85510930-EAEE-457C-9DAF-D60FB2D87F27}" destId="{7462AB37-148B-43F8-A4E4-2C340AE89EDB}" srcOrd="0" destOrd="0" presId="urn:microsoft.com/office/officeart/2005/8/layout/hList1"/>
    <dgm:cxn modelId="{93246D6B-22C4-4036-8606-E0B9C4CF9C46}" type="presParOf" srcId="{85510930-EAEE-457C-9DAF-D60FB2D87F27}" destId="{4737A602-D4E8-48C3-B471-D209A8941732}" srcOrd="1" destOrd="0" presId="urn:microsoft.com/office/officeart/2005/8/layout/hList1"/>
    <dgm:cxn modelId="{5F74D4DB-86DF-4C52-9934-C84B5D65A5A5}" type="presParOf" srcId="{25F6FD70-307D-46F7-880E-7780BA415E9F}" destId="{CD41DF2A-5FC9-4A11-9B1D-A9CAD0FAA03D}" srcOrd="3" destOrd="0" presId="urn:microsoft.com/office/officeart/2005/8/layout/hList1"/>
    <dgm:cxn modelId="{F03870A9-43B0-4948-B9B3-41D9DDAE4B49}" type="presParOf" srcId="{25F6FD70-307D-46F7-880E-7780BA415E9F}" destId="{A78F5771-5997-444A-BC02-4EC850A200DF}" srcOrd="4" destOrd="0" presId="urn:microsoft.com/office/officeart/2005/8/layout/hList1"/>
    <dgm:cxn modelId="{A697CE73-2AF3-4372-A6C8-384A6BF7B20E}" type="presParOf" srcId="{A78F5771-5997-444A-BC02-4EC850A200DF}" destId="{9FEA740F-A4B4-4CD2-BC99-975B70EF9419}" srcOrd="0" destOrd="0" presId="urn:microsoft.com/office/officeart/2005/8/layout/hList1"/>
    <dgm:cxn modelId="{EB2CF91D-FDAC-4748-B3B6-40473341B7F5}" type="presParOf" srcId="{A78F5771-5997-444A-BC02-4EC850A200DF}" destId="{B208E7AC-7569-4B87-90E4-98470BED2A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383525-AC3C-4517-83C4-9D89F7845C3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0BBA8D0-E0B2-4CF3-AF9B-1009D9AB9C25}">
      <dgm:prSet phldrT="[Text]"/>
      <dgm:spPr/>
      <dgm:t>
        <a:bodyPr/>
        <a:lstStyle/>
        <a:p>
          <a:r>
            <a:rPr lang="en-US">
              <a:latin typeface="Arial" panose="020B0604020202020204" pitchFamily="34" charset="0"/>
              <a:cs typeface="Arial" panose="020B0604020202020204" pitchFamily="34" charset="0"/>
            </a:rPr>
            <a:t>Ensures key priorities have adequate discussion</a:t>
          </a:r>
        </a:p>
      </dgm:t>
    </dgm:pt>
    <dgm:pt modelId="{27E7B38D-F9F3-4C2D-830A-46E35075A26A}" type="parTrans" cxnId="{B29D74AD-5C2C-4C35-B46D-2C0C9E2D94F8}">
      <dgm:prSet/>
      <dgm:spPr/>
      <dgm:t>
        <a:bodyPr/>
        <a:lstStyle/>
        <a:p>
          <a:endParaRPr lang="en-US">
            <a:latin typeface="Arial" panose="020B0604020202020204" pitchFamily="34" charset="0"/>
            <a:cs typeface="Arial" panose="020B0604020202020204" pitchFamily="34" charset="0"/>
          </a:endParaRPr>
        </a:p>
      </dgm:t>
    </dgm:pt>
    <dgm:pt modelId="{CF464DFE-1AF9-48E0-9080-0EA80452EFC4}" type="sibTrans" cxnId="{B29D74AD-5C2C-4C35-B46D-2C0C9E2D94F8}">
      <dgm:prSet/>
      <dgm:spPr/>
      <dgm:t>
        <a:bodyPr/>
        <a:lstStyle/>
        <a:p>
          <a:endParaRPr lang="en-US">
            <a:latin typeface="Arial" panose="020B0604020202020204" pitchFamily="34" charset="0"/>
            <a:cs typeface="Arial" panose="020B0604020202020204" pitchFamily="34" charset="0"/>
          </a:endParaRPr>
        </a:p>
      </dgm:t>
    </dgm:pt>
    <dgm:pt modelId="{6B6CAEC5-7B79-4E0A-814C-A0F3FED409A2}">
      <dgm:prSet/>
      <dgm:spPr/>
      <dgm:t>
        <a:bodyPr/>
        <a:lstStyle/>
        <a:p>
          <a:r>
            <a:rPr lang="en-US">
              <a:latin typeface="Arial" panose="020B0604020202020204" pitchFamily="34" charset="0"/>
              <a:cs typeface="Arial" panose="020B0604020202020204" pitchFamily="34" charset="0"/>
            </a:rPr>
            <a:t>Support tool for newer board members or those less familiar with certain topics</a:t>
          </a:r>
        </a:p>
      </dgm:t>
    </dgm:pt>
    <dgm:pt modelId="{66E2CD99-C06E-4187-98EF-2F28E3A11A48}" type="parTrans" cxnId="{D4B1FC14-34ED-470F-A643-926DEFAD9128}">
      <dgm:prSet/>
      <dgm:spPr/>
      <dgm:t>
        <a:bodyPr/>
        <a:lstStyle/>
        <a:p>
          <a:endParaRPr lang="en-US">
            <a:latin typeface="Arial" panose="020B0604020202020204" pitchFamily="34" charset="0"/>
            <a:cs typeface="Arial" panose="020B0604020202020204" pitchFamily="34" charset="0"/>
          </a:endParaRPr>
        </a:p>
      </dgm:t>
    </dgm:pt>
    <dgm:pt modelId="{F11E0786-03E2-44D8-BF3F-A23C9D631348}" type="sibTrans" cxnId="{D4B1FC14-34ED-470F-A643-926DEFAD9128}">
      <dgm:prSet/>
      <dgm:spPr/>
      <dgm:t>
        <a:bodyPr/>
        <a:lstStyle/>
        <a:p>
          <a:endParaRPr lang="en-US">
            <a:latin typeface="Arial" panose="020B0604020202020204" pitchFamily="34" charset="0"/>
            <a:cs typeface="Arial" panose="020B0604020202020204" pitchFamily="34" charset="0"/>
          </a:endParaRPr>
        </a:p>
      </dgm:t>
    </dgm:pt>
    <dgm:pt modelId="{C852AC5D-8F22-4E30-9E6B-167D5E332F8D}">
      <dgm:prSet/>
      <dgm:spPr/>
      <dgm:t>
        <a:bodyPr/>
        <a:lstStyle/>
        <a:p>
          <a:r>
            <a:rPr lang="en-US">
              <a:latin typeface="Arial" panose="020B0604020202020204" pitchFamily="34" charset="0"/>
              <a:cs typeface="Arial" panose="020B0604020202020204" pitchFamily="34" charset="0"/>
            </a:rPr>
            <a:t>Includes questions that align to questions asked by CSI staff and board</a:t>
          </a:r>
        </a:p>
      </dgm:t>
    </dgm:pt>
    <dgm:pt modelId="{73F98B2D-0C6D-4E66-9CED-6BD20710BCF5}" type="parTrans" cxnId="{A756144D-6698-4855-B593-A4D9D228E76A}">
      <dgm:prSet/>
      <dgm:spPr/>
      <dgm:t>
        <a:bodyPr/>
        <a:lstStyle/>
        <a:p>
          <a:endParaRPr lang="en-US">
            <a:latin typeface="Arial" panose="020B0604020202020204" pitchFamily="34" charset="0"/>
            <a:cs typeface="Arial" panose="020B0604020202020204" pitchFamily="34" charset="0"/>
          </a:endParaRPr>
        </a:p>
      </dgm:t>
    </dgm:pt>
    <dgm:pt modelId="{E0010028-7F68-4926-A2A3-21EC72C9BE0C}" type="sibTrans" cxnId="{A756144D-6698-4855-B593-A4D9D228E76A}">
      <dgm:prSet/>
      <dgm:spPr/>
      <dgm:t>
        <a:bodyPr/>
        <a:lstStyle/>
        <a:p>
          <a:endParaRPr lang="en-US">
            <a:latin typeface="Arial" panose="020B0604020202020204" pitchFamily="34" charset="0"/>
            <a:cs typeface="Arial" panose="020B0604020202020204" pitchFamily="34" charset="0"/>
          </a:endParaRPr>
        </a:p>
      </dgm:t>
    </dgm:pt>
    <dgm:pt modelId="{2414BA32-D5BA-4A19-A5FB-7C05A8D52B2D}">
      <dgm:prSet phldrT="[Text]"/>
      <dgm:spPr/>
      <dgm:t>
        <a:bodyPr/>
        <a:lstStyle/>
        <a:p>
          <a:r>
            <a:rPr lang="en-US">
              <a:latin typeface="Arial" panose="020B0604020202020204" pitchFamily="34" charset="0"/>
              <a:cs typeface="Arial" panose="020B0604020202020204" pitchFamily="34" charset="0"/>
            </a:rPr>
            <a:t>Offers options based on board’s oversight role</a:t>
          </a:r>
        </a:p>
      </dgm:t>
    </dgm:pt>
    <dgm:pt modelId="{59DE31FD-67A1-4198-9543-C33CBC501839}" type="parTrans" cxnId="{01203136-7A48-4EB0-AA96-6F79E8169E16}">
      <dgm:prSet/>
      <dgm:spPr/>
      <dgm:t>
        <a:bodyPr/>
        <a:lstStyle/>
        <a:p>
          <a:endParaRPr lang="en-US">
            <a:latin typeface="Arial" panose="020B0604020202020204" pitchFamily="34" charset="0"/>
            <a:cs typeface="Arial" panose="020B0604020202020204" pitchFamily="34" charset="0"/>
          </a:endParaRPr>
        </a:p>
      </dgm:t>
    </dgm:pt>
    <dgm:pt modelId="{4BCD7173-0165-4F08-B398-525D266AC9C8}" type="sibTrans" cxnId="{01203136-7A48-4EB0-AA96-6F79E8169E16}">
      <dgm:prSet/>
      <dgm:spPr/>
      <dgm:t>
        <a:bodyPr/>
        <a:lstStyle/>
        <a:p>
          <a:endParaRPr lang="en-US">
            <a:latin typeface="Arial" panose="020B0604020202020204" pitchFamily="34" charset="0"/>
            <a:cs typeface="Arial" panose="020B0604020202020204" pitchFamily="34" charset="0"/>
          </a:endParaRPr>
        </a:p>
      </dgm:t>
    </dgm:pt>
    <dgm:pt modelId="{596ED449-C66A-4277-896A-626227E99ED3}" type="pres">
      <dgm:prSet presAssocID="{2B383525-AC3C-4517-83C4-9D89F7845C3D}" presName="Name0" presStyleCnt="0">
        <dgm:presLayoutVars>
          <dgm:chMax val="7"/>
          <dgm:chPref val="7"/>
          <dgm:dir/>
        </dgm:presLayoutVars>
      </dgm:prSet>
      <dgm:spPr/>
    </dgm:pt>
    <dgm:pt modelId="{CF9E8D77-537F-499F-A96C-D740BA82D69C}" type="pres">
      <dgm:prSet presAssocID="{2B383525-AC3C-4517-83C4-9D89F7845C3D}" presName="Name1" presStyleCnt="0"/>
      <dgm:spPr/>
    </dgm:pt>
    <dgm:pt modelId="{340F9BDB-6805-4FB2-A37C-92EF1D38F0E8}" type="pres">
      <dgm:prSet presAssocID="{2B383525-AC3C-4517-83C4-9D89F7845C3D}" presName="cycle" presStyleCnt="0"/>
      <dgm:spPr/>
    </dgm:pt>
    <dgm:pt modelId="{D4DE4DE7-DCA6-42A8-B56A-F58740DA58F0}" type="pres">
      <dgm:prSet presAssocID="{2B383525-AC3C-4517-83C4-9D89F7845C3D}" presName="srcNode" presStyleLbl="node1" presStyleIdx="0" presStyleCnt="4"/>
      <dgm:spPr/>
    </dgm:pt>
    <dgm:pt modelId="{5F2DCEC5-C82F-4123-8DE1-24762929C31D}" type="pres">
      <dgm:prSet presAssocID="{2B383525-AC3C-4517-83C4-9D89F7845C3D}" presName="conn" presStyleLbl="parChTrans1D2" presStyleIdx="0" presStyleCnt="1"/>
      <dgm:spPr/>
    </dgm:pt>
    <dgm:pt modelId="{CD45A6C7-E1E3-4B12-AE34-93EBD8455491}" type="pres">
      <dgm:prSet presAssocID="{2B383525-AC3C-4517-83C4-9D89F7845C3D}" presName="extraNode" presStyleLbl="node1" presStyleIdx="0" presStyleCnt="4"/>
      <dgm:spPr/>
    </dgm:pt>
    <dgm:pt modelId="{D1A262AB-1A89-4CA1-A30C-7D39A89FDA93}" type="pres">
      <dgm:prSet presAssocID="{2B383525-AC3C-4517-83C4-9D89F7845C3D}" presName="dstNode" presStyleLbl="node1" presStyleIdx="0" presStyleCnt="4"/>
      <dgm:spPr/>
    </dgm:pt>
    <dgm:pt modelId="{CDD16E04-3267-4536-8313-D00255C3EE54}" type="pres">
      <dgm:prSet presAssocID="{70BBA8D0-E0B2-4CF3-AF9B-1009D9AB9C25}" presName="text_1" presStyleLbl="node1" presStyleIdx="0" presStyleCnt="4">
        <dgm:presLayoutVars>
          <dgm:bulletEnabled val="1"/>
        </dgm:presLayoutVars>
      </dgm:prSet>
      <dgm:spPr/>
    </dgm:pt>
    <dgm:pt modelId="{B63ED99F-591B-47F0-AE33-A6C0C2794510}" type="pres">
      <dgm:prSet presAssocID="{70BBA8D0-E0B2-4CF3-AF9B-1009D9AB9C25}" presName="accent_1" presStyleCnt="0"/>
      <dgm:spPr/>
    </dgm:pt>
    <dgm:pt modelId="{8E21BA69-375F-439F-82B8-555E4B13EC92}" type="pres">
      <dgm:prSet presAssocID="{70BBA8D0-E0B2-4CF3-AF9B-1009D9AB9C25}" presName="accentRepeatNode" presStyleLbl="solidFgAcc1" presStyleIdx="0" presStyleCnt="4"/>
      <dgm:spPr/>
    </dgm:pt>
    <dgm:pt modelId="{80C7EFAD-DEC1-4844-990F-317CD636CB92}" type="pres">
      <dgm:prSet presAssocID="{2414BA32-D5BA-4A19-A5FB-7C05A8D52B2D}" presName="text_2" presStyleLbl="node1" presStyleIdx="1" presStyleCnt="4">
        <dgm:presLayoutVars>
          <dgm:bulletEnabled val="1"/>
        </dgm:presLayoutVars>
      </dgm:prSet>
      <dgm:spPr/>
    </dgm:pt>
    <dgm:pt modelId="{84038F13-369F-4C39-9AA0-24318646F275}" type="pres">
      <dgm:prSet presAssocID="{2414BA32-D5BA-4A19-A5FB-7C05A8D52B2D}" presName="accent_2" presStyleCnt="0"/>
      <dgm:spPr/>
    </dgm:pt>
    <dgm:pt modelId="{7F879505-D5C9-4F22-91DB-D45A49171594}" type="pres">
      <dgm:prSet presAssocID="{2414BA32-D5BA-4A19-A5FB-7C05A8D52B2D}" presName="accentRepeatNode" presStyleLbl="solidFgAcc1" presStyleIdx="1" presStyleCnt="4"/>
      <dgm:spPr/>
    </dgm:pt>
    <dgm:pt modelId="{A1AF55E7-C178-4525-836A-6569C01AA7BD}" type="pres">
      <dgm:prSet presAssocID="{6B6CAEC5-7B79-4E0A-814C-A0F3FED409A2}" presName="text_3" presStyleLbl="node1" presStyleIdx="2" presStyleCnt="4">
        <dgm:presLayoutVars>
          <dgm:bulletEnabled val="1"/>
        </dgm:presLayoutVars>
      </dgm:prSet>
      <dgm:spPr/>
    </dgm:pt>
    <dgm:pt modelId="{DA932444-8439-4B6F-879E-945E7A5F80BE}" type="pres">
      <dgm:prSet presAssocID="{6B6CAEC5-7B79-4E0A-814C-A0F3FED409A2}" presName="accent_3" presStyleCnt="0"/>
      <dgm:spPr/>
    </dgm:pt>
    <dgm:pt modelId="{673AEDCC-8E03-420B-A735-8694ED09B193}" type="pres">
      <dgm:prSet presAssocID="{6B6CAEC5-7B79-4E0A-814C-A0F3FED409A2}" presName="accentRepeatNode" presStyleLbl="solidFgAcc1" presStyleIdx="2" presStyleCnt="4"/>
      <dgm:spPr/>
    </dgm:pt>
    <dgm:pt modelId="{97CACDD9-C9D6-42DB-89BD-1C1AF90291E8}" type="pres">
      <dgm:prSet presAssocID="{C852AC5D-8F22-4E30-9E6B-167D5E332F8D}" presName="text_4" presStyleLbl="node1" presStyleIdx="3" presStyleCnt="4">
        <dgm:presLayoutVars>
          <dgm:bulletEnabled val="1"/>
        </dgm:presLayoutVars>
      </dgm:prSet>
      <dgm:spPr/>
    </dgm:pt>
    <dgm:pt modelId="{56089DAF-8FFC-4353-A693-0F5613EAFA17}" type="pres">
      <dgm:prSet presAssocID="{C852AC5D-8F22-4E30-9E6B-167D5E332F8D}" presName="accent_4" presStyleCnt="0"/>
      <dgm:spPr/>
    </dgm:pt>
    <dgm:pt modelId="{DB264000-ABC1-4711-84DC-0B854AAFA8EF}" type="pres">
      <dgm:prSet presAssocID="{C852AC5D-8F22-4E30-9E6B-167D5E332F8D}" presName="accentRepeatNode" presStyleLbl="solidFgAcc1" presStyleIdx="3" presStyleCnt="4"/>
      <dgm:spPr/>
    </dgm:pt>
  </dgm:ptLst>
  <dgm:cxnLst>
    <dgm:cxn modelId="{D4B1FC14-34ED-470F-A643-926DEFAD9128}" srcId="{2B383525-AC3C-4517-83C4-9D89F7845C3D}" destId="{6B6CAEC5-7B79-4E0A-814C-A0F3FED409A2}" srcOrd="2" destOrd="0" parTransId="{66E2CD99-C06E-4187-98EF-2F28E3A11A48}" sibTransId="{F11E0786-03E2-44D8-BF3F-A23C9D631348}"/>
    <dgm:cxn modelId="{77849417-817B-49EC-9332-09137B10D0D5}" type="presOf" srcId="{2414BA32-D5BA-4A19-A5FB-7C05A8D52B2D}" destId="{80C7EFAD-DEC1-4844-990F-317CD636CB92}" srcOrd="0" destOrd="0" presId="urn:microsoft.com/office/officeart/2008/layout/VerticalCurvedList"/>
    <dgm:cxn modelId="{993BFF1C-E0AC-4280-9EA7-FAC7F2F826F8}" type="presOf" srcId="{2B383525-AC3C-4517-83C4-9D89F7845C3D}" destId="{596ED449-C66A-4277-896A-626227E99ED3}" srcOrd="0" destOrd="0" presId="urn:microsoft.com/office/officeart/2008/layout/VerticalCurvedList"/>
    <dgm:cxn modelId="{3109222E-3651-4A43-93CA-BF120CD8049F}" type="presOf" srcId="{CF464DFE-1AF9-48E0-9080-0EA80452EFC4}" destId="{5F2DCEC5-C82F-4123-8DE1-24762929C31D}" srcOrd="0" destOrd="0" presId="urn:microsoft.com/office/officeart/2008/layout/VerticalCurvedList"/>
    <dgm:cxn modelId="{01203136-7A48-4EB0-AA96-6F79E8169E16}" srcId="{2B383525-AC3C-4517-83C4-9D89F7845C3D}" destId="{2414BA32-D5BA-4A19-A5FB-7C05A8D52B2D}" srcOrd="1" destOrd="0" parTransId="{59DE31FD-67A1-4198-9543-C33CBC501839}" sibTransId="{4BCD7173-0165-4F08-B398-525D266AC9C8}"/>
    <dgm:cxn modelId="{A756144D-6698-4855-B593-A4D9D228E76A}" srcId="{2B383525-AC3C-4517-83C4-9D89F7845C3D}" destId="{C852AC5D-8F22-4E30-9E6B-167D5E332F8D}" srcOrd="3" destOrd="0" parTransId="{73F98B2D-0C6D-4E66-9CED-6BD20710BCF5}" sibTransId="{E0010028-7F68-4926-A2A3-21EC72C9BE0C}"/>
    <dgm:cxn modelId="{BF0099A1-4D44-4750-B085-E1843798BD32}" type="presOf" srcId="{70BBA8D0-E0B2-4CF3-AF9B-1009D9AB9C25}" destId="{CDD16E04-3267-4536-8313-D00255C3EE54}" srcOrd="0" destOrd="0" presId="urn:microsoft.com/office/officeart/2008/layout/VerticalCurvedList"/>
    <dgm:cxn modelId="{B29D74AD-5C2C-4C35-B46D-2C0C9E2D94F8}" srcId="{2B383525-AC3C-4517-83C4-9D89F7845C3D}" destId="{70BBA8D0-E0B2-4CF3-AF9B-1009D9AB9C25}" srcOrd="0" destOrd="0" parTransId="{27E7B38D-F9F3-4C2D-830A-46E35075A26A}" sibTransId="{CF464DFE-1AF9-48E0-9080-0EA80452EFC4}"/>
    <dgm:cxn modelId="{92A818B5-1EBE-401F-8964-9993C642FA18}" type="presOf" srcId="{C852AC5D-8F22-4E30-9E6B-167D5E332F8D}" destId="{97CACDD9-C9D6-42DB-89BD-1C1AF90291E8}" srcOrd="0" destOrd="0" presId="urn:microsoft.com/office/officeart/2008/layout/VerticalCurvedList"/>
    <dgm:cxn modelId="{CBA0A8C5-AD8C-4B3D-BBA7-6CF7497DF361}" type="presOf" srcId="{6B6CAEC5-7B79-4E0A-814C-A0F3FED409A2}" destId="{A1AF55E7-C178-4525-836A-6569C01AA7BD}" srcOrd="0" destOrd="0" presId="urn:microsoft.com/office/officeart/2008/layout/VerticalCurvedList"/>
    <dgm:cxn modelId="{3D4E1C68-8949-4E4B-B77F-57B52F5464D3}" type="presParOf" srcId="{596ED449-C66A-4277-896A-626227E99ED3}" destId="{CF9E8D77-537F-499F-A96C-D740BA82D69C}" srcOrd="0" destOrd="0" presId="urn:microsoft.com/office/officeart/2008/layout/VerticalCurvedList"/>
    <dgm:cxn modelId="{B444C3C6-6FFF-4CF4-BEB4-E67F4F36C6C5}" type="presParOf" srcId="{CF9E8D77-537F-499F-A96C-D740BA82D69C}" destId="{340F9BDB-6805-4FB2-A37C-92EF1D38F0E8}" srcOrd="0" destOrd="0" presId="urn:microsoft.com/office/officeart/2008/layout/VerticalCurvedList"/>
    <dgm:cxn modelId="{E21A0F1C-5932-4875-8214-9B0CA96E84F7}" type="presParOf" srcId="{340F9BDB-6805-4FB2-A37C-92EF1D38F0E8}" destId="{D4DE4DE7-DCA6-42A8-B56A-F58740DA58F0}" srcOrd="0" destOrd="0" presId="urn:microsoft.com/office/officeart/2008/layout/VerticalCurvedList"/>
    <dgm:cxn modelId="{1B806D36-5530-4C83-B248-D1308C983AA1}" type="presParOf" srcId="{340F9BDB-6805-4FB2-A37C-92EF1D38F0E8}" destId="{5F2DCEC5-C82F-4123-8DE1-24762929C31D}" srcOrd="1" destOrd="0" presId="urn:microsoft.com/office/officeart/2008/layout/VerticalCurvedList"/>
    <dgm:cxn modelId="{0B90612C-C68A-4071-901B-C923B975978A}" type="presParOf" srcId="{340F9BDB-6805-4FB2-A37C-92EF1D38F0E8}" destId="{CD45A6C7-E1E3-4B12-AE34-93EBD8455491}" srcOrd="2" destOrd="0" presId="urn:microsoft.com/office/officeart/2008/layout/VerticalCurvedList"/>
    <dgm:cxn modelId="{5FAF57FE-8BC8-46BA-B3F6-9F42B96F5970}" type="presParOf" srcId="{340F9BDB-6805-4FB2-A37C-92EF1D38F0E8}" destId="{D1A262AB-1A89-4CA1-A30C-7D39A89FDA93}" srcOrd="3" destOrd="0" presId="urn:microsoft.com/office/officeart/2008/layout/VerticalCurvedList"/>
    <dgm:cxn modelId="{AD289086-10BE-42F1-BD25-6D49015AE779}" type="presParOf" srcId="{CF9E8D77-537F-499F-A96C-D740BA82D69C}" destId="{CDD16E04-3267-4536-8313-D00255C3EE54}" srcOrd="1" destOrd="0" presId="urn:microsoft.com/office/officeart/2008/layout/VerticalCurvedList"/>
    <dgm:cxn modelId="{25F0BD0F-3B91-4D28-806F-414F00EC9C3D}" type="presParOf" srcId="{CF9E8D77-537F-499F-A96C-D740BA82D69C}" destId="{B63ED99F-591B-47F0-AE33-A6C0C2794510}" srcOrd="2" destOrd="0" presId="urn:microsoft.com/office/officeart/2008/layout/VerticalCurvedList"/>
    <dgm:cxn modelId="{F0081DF2-3C96-4152-A981-297D656B89FE}" type="presParOf" srcId="{B63ED99F-591B-47F0-AE33-A6C0C2794510}" destId="{8E21BA69-375F-439F-82B8-555E4B13EC92}" srcOrd="0" destOrd="0" presId="urn:microsoft.com/office/officeart/2008/layout/VerticalCurvedList"/>
    <dgm:cxn modelId="{84098166-58DD-4B70-AF8E-EDE1A7227F18}" type="presParOf" srcId="{CF9E8D77-537F-499F-A96C-D740BA82D69C}" destId="{80C7EFAD-DEC1-4844-990F-317CD636CB92}" srcOrd="3" destOrd="0" presId="urn:microsoft.com/office/officeart/2008/layout/VerticalCurvedList"/>
    <dgm:cxn modelId="{C4E4C23D-CE60-49E8-A127-3C3228DC8850}" type="presParOf" srcId="{CF9E8D77-537F-499F-A96C-D740BA82D69C}" destId="{84038F13-369F-4C39-9AA0-24318646F275}" srcOrd="4" destOrd="0" presId="urn:microsoft.com/office/officeart/2008/layout/VerticalCurvedList"/>
    <dgm:cxn modelId="{445EA45D-6FE8-4066-B09E-4D161EF49AF6}" type="presParOf" srcId="{84038F13-369F-4C39-9AA0-24318646F275}" destId="{7F879505-D5C9-4F22-91DB-D45A49171594}" srcOrd="0" destOrd="0" presId="urn:microsoft.com/office/officeart/2008/layout/VerticalCurvedList"/>
    <dgm:cxn modelId="{9ACDD960-F422-45ED-BEBF-6549E3194E42}" type="presParOf" srcId="{CF9E8D77-537F-499F-A96C-D740BA82D69C}" destId="{A1AF55E7-C178-4525-836A-6569C01AA7BD}" srcOrd="5" destOrd="0" presId="urn:microsoft.com/office/officeart/2008/layout/VerticalCurvedList"/>
    <dgm:cxn modelId="{F09AE4A8-66BB-44E7-9F9F-BBDDD7B9FA3B}" type="presParOf" srcId="{CF9E8D77-537F-499F-A96C-D740BA82D69C}" destId="{DA932444-8439-4B6F-879E-945E7A5F80BE}" srcOrd="6" destOrd="0" presId="urn:microsoft.com/office/officeart/2008/layout/VerticalCurvedList"/>
    <dgm:cxn modelId="{8225B35A-7675-4198-A651-2A80DD690AEC}" type="presParOf" srcId="{DA932444-8439-4B6F-879E-945E7A5F80BE}" destId="{673AEDCC-8E03-420B-A735-8694ED09B193}" srcOrd="0" destOrd="0" presId="urn:microsoft.com/office/officeart/2008/layout/VerticalCurvedList"/>
    <dgm:cxn modelId="{55D2CE71-09C1-4ADC-86A0-3CF7BBADA017}" type="presParOf" srcId="{CF9E8D77-537F-499F-A96C-D740BA82D69C}" destId="{97CACDD9-C9D6-42DB-89BD-1C1AF90291E8}" srcOrd="7" destOrd="0" presId="urn:microsoft.com/office/officeart/2008/layout/VerticalCurvedList"/>
    <dgm:cxn modelId="{9608F44D-FFB3-4EE5-94B8-E1FEF4F0295F}" type="presParOf" srcId="{CF9E8D77-537F-499F-A96C-D740BA82D69C}" destId="{56089DAF-8FFC-4353-A693-0F5613EAFA17}" srcOrd="8" destOrd="0" presId="urn:microsoft.com/office/officeart/2008/layout/VerticalCurvedList"/>
    <dgm:cxn modelId="{01D4A56A-0DDB-48CA-8E6E-CC91FF116EF7}" type="presParOf" srcId="{56089DAF-8FFC-4353-A693-0F5613EAFA17}" destId="{DB264000-ABC1-4711-84DC-0B854AAFA8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2E03E4-7E32-4004-B3F9-9A75F3D2A7E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F5E9B6D-636E-4FED-B455-3B9A71D65E5D}">
      <dgm:prSet custT="1"/>
      <dgm:spPr/>
      <dgm:t>
        <a:bodyPr/>
        <a:lstStyle/>
        <a:p>
          <a:r>
            <a:rPr lang="en-US" sz="2000" b="1" dirty="0">
              <a:latin typeface="Arial" panose="020B0604020202020204" pitchFamily="34" charset="0"/>
              <a:cs typeface="Arial" panose="020B0604020202020204" pitchFamily="34" charset="0"/>
            </a:rPr>
            <a:t>Guidance</a:t>
          </a:r>
        </a:p>
      </dgm:t>
    </dgm:pt>
    <dgm:pt modelId="{52DEC939-86EC-44DE-97F9-640477B1FCF1}" type="parTrans" cxnId="{2AD4F8BF-1D31-481A-9F49-138B8A0E036F}">
      <dgm:prSet/>
      <dgm:spPr/>
      <dgm:t>
        <a:bodyPr/>
        <a:lstStyle/>
        <a:p>
          <a:endParaRPr lang="en-US"/>
        </a:p>
      </dgm:t>
    </dgm:pt>
    <dgm:pt modelId="{83472E11-40BF-4C3C-A1A9-B61019DE8F9D}" type="sibTrans" cxnId="{2AD4F8BF-1D31-481A-9F49-138B8A0E036F}">
      <dgm:prSet/>
      <dgm:spPr/>
      <dgm:t>
        <a:bodyPr/>
        <a:lstStyle/>
        <a:p>
          <a:endParaRPr lang="en-US"/>
        </a:p>
      </dgm:t>
    </dgm:pt>
    <dgm:pt modelId="{99DAB22A-7A13-492D-848A-A79390D2EE31}">
      <dgm:prSet custT="1"/>
      <dgm:spPr/>
      <dgm:t>
        <a:bodyPr/>
        <a:lstStyle/>
        <a:p>
          <a:r>
            <a:rPr lang="en-US" sz="2000" dirty="0">
              <a:latin typeface="Arial" panose="020B0604020202020204" pitchFamily="34" charset="0"/>
              <a:cs typeface="Arial" panose="020B0604020202020204" pitchFamily="34" charset="0"/>
            </a:rPr>
            <a:t>School Leader Evaluation</a:t>
          </a:r>
        </a:p>
      </dgm:t>
    </dgm:pt>
    <dgm:pt modelId="{D1111C82-14E1-4CFB-ACF7-C2D671267F10}" type="parTrans" cxnId="{A04EF010-FC48-44BE-A15B-69E3A3496D27}">
      <dgm:prSet/>
      <dgm:spPr/>
      <dgm:t>
        <a:bodyPr/>
        <a:lstStyle/>
        <a:p>
          <a:endParaRPr lang="en-US"/>
        </a:p>
      </dgm:t>
    </dgm:pt>
    <dgm:pt modelId="{432AC74A-1127-4644-B2CF-43262F216478}" type="sibTrans" cxnId="{A04EF010-FC48-44BE-A15B-69E3A3496D27}">
      <dgm:prSet/>
      <dgm:spPr/>
      <dgm:t>
        <a:bodyPr/>
        <a:lstStyle/>
        <a:p>
          <a:endParaRPr lang="en-US"/>
        </a:p>
      </dgm:t>
    </dgm:pt>
    <dgm:pt modelId="{6D590478-A897-4FDE-8A7C-DC02698CCF47}">
      <dgm:prSet custT="1"/>
      <dgm:spPr/>
      <dgm:t>
        <a:bodyPr/>
        <a:lstStyle/>
        <a:p>
          <a:r>
            <a:rPr lang="en-US" sz="2000" dirty="0">
              <a:latin typeface="Arial" panose="020B0604020202020204" pitchFamily="34" charset="0"/>
              <a:cs typeface="Arial" panose="020B0604020202020204" pitchFamily="34" charset="0"/>
            </a:rPr>
            <a:t>Open Meetings</a:t>
          </a:r>
        </a:p>
      </dgm:t>
    </dgm:pt>
    <dgm:pt modelId="{2ABC58EC-0D51-4C77-A982-7C59156A4674}" type="parTrans" cxnId="{C4EA44CE-E955-4423-BEBB-4C20585BDAA9}">
      <dgm:prSet/>
      <dgm:spPr/>
      <dgm:t>
        <a:bodyPr/>
        <a:lstStyle/>
        <a:p>
          <a:endParaRPr lang="en-US"/>
        </a:p>
      </dgm:t>
    </dgm:pt>
    <dgm:pt modelId="{2937D31A-03A8-46DA-BE83-60F7856440C2}" type="sibTrans" cxnId="{C4EA44CE-E955-4423-BEBB-4C20585BDAA9}">
      <dgm:prSet/>
      <dgm:spPr/>
      <dgm:t>
        <a:bodyPr/>
        <a:lstStyle/>
        <a:p>
          <a:endParaRPr lang="en-US"/>
        </a:p>
      </dgm:t>
    </dgm:pt>
    <dgm:pt modelId="{E5BE9C97-D93E-4755-AEAD-FFF3AD9991F1}">
      <dgm:prSet custT="1"/>
      <dgm:spPr/>
      <dgm:t>
        <a:bodyPr/>
        <a:lstStyle/>
        <a:p>
          <a:r>
            <a:rPr lang="en-US" sz="2000" b="1" dirty="0">
              <a:latin typeface="Arial" panose="020B0604020202020204" pitchFamily="34" charset="0"/>
              <a:cs typeface="Arial" panose="020B0604020202020204" pitchFamily="34" charset="0"/>
            </a:rPr>
            <a:t>Tools</a:t>
          </a:r>
        </a:p>
      </dgm:t>
    </dgm:pt>
    <dgm:pt modelId="{FFFCC6E2-34CB-422A-A1FC-11BFCC77F234}" type="parTrans" cxnId="{318D8419-967C-44A1-B56A-4E0D1E71A8FB}">
      <dgm:prSet/>
      <dgm:spPr/>
      <dgm:t>
        <a:bodyPr/>
        <a:lstStyle/>
        <a:p>
          <a:endParaRPr lang="en-US"/>
        </a:p>
      </dgm:t>
    </dgm:pt>
    <dgm:pt modelId="{7056B6D8-1A6B-4E23-AB6A-8F88B3B2298A}" type="sibTrans" cxnId="{318D8419-967C-44A1-B56A-4E0D1E71A8FB}">
      <dgm:prSet/>
      <dgm:spPr/>
      <dgm:t>
        <a:bodyPr/>
        <a:lstStyle/>
        <a:p>
          <a:endParaRPr lang="en-US"/>
        </a:p>
      </dgm:t>
    </dgm:pt>
    <dgm:pt modelId="{163563C1-33D7-4164-AF20-06963EC21CA3}">
      <dgm:prSet custT="1"/>
      <dgm:spPr/>
      <dgm:t>
        <a:bodyPr/>
        <a:lstStyle/>
        <a:p>
          <a:r>
            <a:rPr lang="en-US" sz="2000" dirty="0">
              <a:latin typeface="Arial" panose="020B0604020202020204" pitchFamily="34" charset="0"/>
              <a:cs typeface="Arial" panose="020B0604020202020204" pitchFamily="34" charset="0"/>
            </a:rPr>
            <a:t>Board Meeting Compliance Checklist</a:t>
          </a:r>
        </a:p>
      </dgm:t>
    </dgm:pt>
    <dgm:pt modelId="{4B7F3F4E-98C7-4B4D-A124-848586D97931}" type="parTrans" cxnId="{0B7970B2-A170-41A2-8F98-CA13AB4EC38F}">
      <dgm:prSet/>
      <dgm:spPr/>
      <dgm:t>
        <a:bodyPr/>
        <a:lstStyle/>
        <a:p>
          <a:endParaRPr lang="en-US"/>
        </a:p>
      </dgm:t>
    </dgm:pt>
    <dgm:pt modelId="{D3FE8009-CA29-4408-ABEF-900216CEC22B}" type="sibTrans" cxnId="{0B7970B2-A170-41A2-8F98-CA13AB4EC38F}">
      <dgm:prSet/>
      <dgm:spPr/>
      <dgm:t>
        <a:bodyPr/>
        <a:lstStyle/>
        <a:p>
          <a:endParaRPr lang="en-US"/>
        </a:p>
      </dgm:t>
    </dgm:pt>
    <dgm:pt modelId="{DE897218-7A7C-460B-89FD-50E71E0CD5CC}">
      <dgm:prSet custT="1"/>
      <dgm:spPr/>
      <dgm:t>
        <a:bodyPr/>
        <a:lstStyle/>
        <a:p>
          <a:r>
            <a:rPr lang="en-US" sz="2000" dirty="0">
              <a:latin typeface="Arial" panose="020B0604020202020204" pitchFamily="34" charset="0"/>
              <a:cs typeface="Arial" panose="020B0604020202020204" pitchFamily="34" charset="0"/>
            </a:rPr>
            <a:t>Governance Needs Assessment</a:t>
          </a:r>
        </a:p>
      </dgm:t>
    </dgm:pt>
    <dgm:pt modelId="{4124E4C1-89B8-4D5F-93AC-161F53F85377}" type="parTrans" cxnId="{AED67512-DE5B-468E-8E93-444898C960AB}">
      <dgm:prSet/>
      <dgm:spPr/>
      <dgm:t>
        <a:bodyPr/>
        <a:lstStyle/>
        <a:p>
          <a:endParaRPr lang="en-US"/>
        </a:p>
      </dgm:t>
    </dgm:pt>
    <dgm:pt modelId="{176D69CB-2C13-41F7-8F61-DBC34125CABF}" type="sibTrans" cxnId="{AED67512-DE5B-468E-8E93-444898C960AB}">
      <dgm:prSet/>
      <dgm:spPr/>
      <dgm:t>
        <a:bodyPr/>
        <a:lstStyle/>
        <a:p>
          <a:endParaRPr lang="en-US"/>
        </a:p>
      </dgm:t>
    </dgm:pt>
    <dgm:pt modelId="{FF856D2B-2F5B-4F59-A38E-1268D5CDD9E7}">
      <dgm:prSet custT="1"/>
      <dgm:spPr/>
      <dgm:t>
        <a:bodyPr/>
        <a:lstStyle/>
        <a:p>
          <a:r>
            <a:rPr lang="en-US" sz="2000" b="1" dirty="0">
              <a:latin typeface="Arial" panose="020B0604020202020204" pitchFamily="34" charset="0"/>
              <a:cs typeface="Arial" panose="020B0604020202020204" pitchFamily="34" charset="0"/>
            </a:rPr>
            <a:t>Samples</a:t>
          </a:r>
        </a:p>
      </dgm:t>
    </dgm:pt>
    <dgm:pt modelId="{0D446E28-7076-4679-AB13-4AECF986909C}" type="parTrans" cxnId="{35A1A326-BC82-4734-9182-A590A291833B}">
      <dgm:prSet/>
      <dgm:spPr/>
      <dgm:t>
        <a:bodyPr/>
        <a:lstStyle/>
        <a:p>
          <a:endParaRPr lang="en-US"/>
        </a:p>
      </dgm:t>
    </dgm:pt>
    <dgm:pt modelId="{B5B6AF67-0D6B-46AA-A18F-30A6B9C021FD}" type="sibTrans" cxnId="{35A1A326-BC82-4734-9182-A590A291833B}">
      <dgm:prSet/>
      <dgm:spPr/>
      <dgm:t>
        <a:bodyPr/>
        <a:lstStyle/>
        <a:p>
          <a:endParaRPr lang="en-US"/>
        </a:p>
      </dgm:t>
    </dgm:pt>
    <dgm:pt modelId="{D37E76D8-257F-474D-B404-B929AEFBE480}">
      <dgm:prSet custT="1"/>
      <dgm:spPr/>
      <dgm:t>
        <a:bodyPr/>
        <a:lstStyle/>
        <a:p>
          <a:r>
            <a:rPr lang="en-US" sz="2000" dirty="0">
              <a:latin typeface="Arial" panose="020B0604020202020204" pitchFamily="34" charset="0"/>
              <a:cs typeface="Arial" panose="020B0604020202020204" pitchFamily="34" charset="0"/>
            </a:rPr>
            <a:t>Board Meeting Calendar, Agenda, Minute Templates</a:t>
          </a:r>
        </a:p>
      </dgm:t>
    </dgm:pt>
    <dgm:pt modelId="{1EFDA43B-F7AB-45C0-8612-80C3A0D008D6}" type="parTrans" cxnId="{E8166C22-35A6-4EB9-859E-6DFEA95FA443}">
      <dgm:prSet/>
      <dgm:spPr/>
      <dgm:t>
        <a:bodyPr/>
        <a:lstStyle/>
        <a:p>
          <a:endParaRPr lang="en-US"/>
        </a:p>
      </dgm:t>
    </dgm:pt>
    <dgm:pt modelId="{DED5130D-96E7-454C-81C8-2E4125EFD11E}" type="sibTrans" cxnId="{E8166C22-35A6-4EB9-859E-6DFEA95FA443}">
      <dgm:prSet/>
      <dgm:spPr/>
      <dgm:t>
        <a:bodyPr/>
        <a:lstStyle/>
        <a:p>
          <a:endParaRPr lang="en-US"/>
        </a:p>
      </dgm:t>
    </dgm:pt>
    <dgm:pt modelId="{51FC0EB7-C145-4548-9069-09C3CF745375}">
      <dgm:prSet custT="1"/>
      <dgm:spPr/>
      <dgm:t>
        <a:bodyPr/>
        <a:lstStyle/>
        <a:p>
          <a:r>
            <a:rPr lang="en-US" sz="2000" dirty="0">
              <a:latin typeface="Arial" panose="020B0604020202020204" pitchFamily="34" charset="0"/>
              <a:cs typeface="Arial" panose="020B0604020202020204" pitchFamily="34" charset="0"/>
            </a:rPr>
            <a:t>Sample Policy Language</a:t>
          </a:r>
        </a:p>
      </dgm:t>
    </dgm:pt>
    <dgm:pt modelId="{2BE36A4F-37BD-4E87-8002-E4A774F789E6}" type="parTrans" cxnId="{C8585314-0C89-4855-95E4-BD4C419B116B}">
      <dgm:prSet/>
      <dgm:spPr/>
      <dgm:t>
        <a:bodyPr/>
        <a:lstStyle/>
        <a:p>
          <a:endParaRPr lang="en-US"/>
        </a:p>
      </dgm:t>
    </dgm:pt>
    <dgm:pt modelId="{DA77C6A2-2AA7-459B-8DD5-92872679FA7A}" type="sibTrans" cxnId="{C8585314-0C89-4855-95E4-BD4C419B116B}">
      <dgm:prSet/>
      <dgm:spPr/>
      <dgm:t>
        <a:bodyPr/>
        <a:lstStyle/>
        <a:p>
          <a:endParaRPr lang="en-US"/>
        </a:p>
      </dgm:t>
    </dgm:pt>
    <dgm:pt modelId="{7A15988A-8A77-4C49-9C41-3F77F2CE3E82}">
      <dgm:prSet phldrT="[Text]" custT="1"/>
      <dgm:spPr/>
      <dgm:t>
        <a:bodyPr/>
        <a:lstStyle/>
        <a:p>
          <a:pPr>
            <a:buNone/>
          </a:pPr>
          <a:r>
            <a:rPr lang="en-US" sz="2000" b="1" dirty="0">
              <a:latin typeface="Arial" panose="020B0604020202020204" pitchFamily="34" charset="0"/>
              <a:cs typeface="Arial" panose="020B0604020202020204" pitchFamily="34" charset="0"/>
            </a:rPr>
            <a:t>Trainings</a:t>
          </a:r>
          <a:endParaRPr lang="en-US" sz="2000" dirty="0">
            <a:latin typeface="Arial" panose="020B0604020202020204" pitchFamily="34" charset="0"/>
            <a:cs typeface="Arial" panose="020B0604020202020204" pitchFamily="34" charset="0"/>
          </a:endParaRPr>
        </a:p>
      </dgm:t>
    </dgm:pt>
    <dgm:pt modelId="{FC77A883-CBD7-45A8-9069-C72178B7781B}" type="parTrans" cxnId="{B1C6FA90-72F5-48D9-B4A8-7E23E8A0FCA3}">
      <dgm:prSet/>
      <dgm:spPr/>
      <dgm:t>
        <a:bodyPr/>
        <a:lstStyle/>
        <a:p>
          <a:endParaRPr lang="en-US"/>
        </a:p>
      </dgm:t>
    </dgm:pt>
    <dgm:pt modelId="{AFF02F58-AC1B-4075-B44C-4F097799AC97}" type="sibTrans" cxnId="{B1C6FA90-72F5-48D9-B4A8-7E23E8A0FCA3}">
      <dgm:prSet/>
      <dgm:spPr/>
      <dgm:t>
        <a:bodyPr/>
        <a:lstStyle/>
        <a:p>
          <a:endParaRPr lang="en-US"/>
        </a:p>
      </dgm:t>
    </dgm:pt>
    <dgm:pt modelId="{76CC7398-1EEE-4B26-87A8-4F1FFD2B34BF}">
      <dgm:prSet phldrT="[Text]" custT="1"/>
      <dgm:spPr/>
      <dgm:t>
        <a:bodyPr/>
        <a:lstStyle/>
        <a:p>
          <a:pPr>
            <a:buNone/>
          </a:pPr>
          <a:r>
            <a:rPr lang="en-US" sz="2000" dirty="0">
              <a:latin typeface="Arial" panose="020B0604020202020204" pitchFamily="34" charset="0"/>
              <a:cs typeface="Arial" panose="020B0604020202020204" pitchFamily="34" charset="0"/>
            </a:rPr>
            <a:t>Orientation for New Board Members</a:t>
          </a:r>
        </a:p>
      </dgm:t>
    </dgm:pt>
    <dgm:pt modelId="{E669F650-3F6A-46EC-B351-6B401BEECA11}" type="parTrans" cxnId="{A5B13196-9135-4AB0-B598-ECD4AE8AC103}">
      <dgm:prSet/>
      <dgm:spPr/>
    </dgm:pt>
    <dgm:pt modelId="{E0D02A13-8A2F-42A0-8E60-EA664E13DA6F}" type="sibTrans" cxnId="{A5B13196-9135-4AB0-B598-ECD4AE8AC103}">
      <dgm:prSet/>
      <dgm:spPr/>
    </dgm:pt>
    <dgm:pt modelId="{43FB8169-0CBC-40BA-BEB3-4160606CFC5D}" type="pres">
      <dgm:prSet presAssocID="{C42E03E4-7E32-4004-B3F9-9A75F3D2A7E1}" presName="linear" presStyleCnt="0">
        <dgm:presLayoutVars>
          <dgm:dir/>
          <dgm:animLvl val="lvl"/>
          <dgm:resizeHandles val="exact"/>
        </dgm:presLayoutVars>
      </dgm:prSet>
      <dgm:spPr/>
    </dgm:pt>
    <dgm:pt modelId="{82484E6F-2AC0-4B6D-B693-97E716AE3A5E}" type="pres">
      <dgm:prSet presAssocID="{CF5E9B6D-636E-4FED-B455-3B9A71D65E5D}" presName="parentLin" presStyleCnt="0"/>
      <dgm:spPr/>
    </dgm:pt>
    <dgm:pt modelId="{DEA405AB-B0C4-4947-B263-EAEE658F5137}" type="pres">
      <dgm:prSet presAssocID="{CF5E9B6D-636E-4FED-B455-3B9A71D65E5D}" presName="parentLeftMargin" presStyleLbl="node1" presStyleIdx="0" presStyleCnt="4"/>
      <dgm:spPr/>
    </dgm:pt>
    <dgm:pt modelId="{E14287A5-9FE3-461A-AA3D-4CD0398F99BF}" type="pres">
      <dgm:prSet presAssocID="{CF5E9B6D-636E-4FED-B455-3B9A71D65E5D}" presName="parentText" presStyleLbl="node1" presStyleIdx="0" presStyleCnt="4">
        <dgm:presLayoutVars>
          <dgm:chMax val="0"/>
          <dgm:bulletEnabled val="1"/>
        </dgm:presLayoutVars>
      </dgm:prSet>
      <dgm:spPr/>
    </dgm:pt>
    <dgm:pt modelId="{DDAE6F07-43B6-43F1-B865-43895D71B479}" type="pres">
      <dgm:prSet presAssocID="{CF5E9B6D-636E-4FED-B455-3B9A71D65E5D}" presName="negativeSpace" presStyleCnt="0"/>
      <dgm:spPr/>
    </dgm:pt>
    <dgm:pt modelId="{509DA130-3A31-48E7-B4BA-1159A48AD094}" type="pres">
      <dgm:prSet presAssocID="{CF5E9B6D-636E-4FED-B455-3B9A71D65E5D}" presName="childText" presStyleLbl="conFgAcc1" presStyleIdx="0" presStyleCnt="4">
        <dgm:presLayoutVars>
          <dgm:bulletEnabled val="1"/>
        </dgm:presLayoutVars>
      </dgm:prSet>
      <dgm:spPr/>
    </dgm:pt>
    <dgm:pt modelId="{627DA96A-0B8D-4740-926C-E00906FC7963}" type="pres">
      <dgm:prSet presAssocID="{83472E11-40BF-4C3C-A1A9-B61019DE8F9D}" presName="spaceBetweenRectangles" presStyleCnt="0"/>
      <dgm:spPr/>
    </dgm:pt>
    <dgm:pt modelId="{CBFC896B-7001-43FC-A7E3-B83ACD3D955B}" type="pres">
      <dgm:prSet presAssocID="{E5BE9C97-D93E-4755-AEAD-FFF3AD9991F1}" presName="parentLin" presStyleCnt="0"/>
      <dgm:spPr/>
    </dgm:pt>
    <dgm:pt modelId="{E32DA9BF-4AE0-4E5F-8F44-22FAF9AA9A61}" type="pres">
      <dgm:prSet presAssocID="{E5BE9C97-D93E-4755-AEAD-FFF3AD9991F1}" presName="parentLeftMargin" presStyleLbl="node1" presStyleIdx="0" presStyleCnt="4"/>
      <dgm:spPr/>
    </dgm:pt>
    <dgm:pt modelId="{214E7784-3D48-41A2-970F-874168D5548C}" type="pres">
      <dgm:prSet presAssocID="{E5BE9C97-D93E-4755-AEAD-FFF3AD9991F1}" presName="parentText" presStyleLbl="node1" presStyleIdx="1" presStyleCnt="4">
        <dgm:presLayoutVars>
          <dgm:chMax val="0"/>
          <dgm:bulletEnabled val="1"/>
        </dgm:presLayoutVars>
      </dgm:prSet>
      <dgm:spPr/>
    </dgm:pt>
    <dgm:pt modelId="{1CAF5D88-8009-4635-918C-13B2A02D80C4}" type="pres">
      <dgm:prSet presAssocID="{E5BE9C97-D93E-4755-AEAD-FFF3AD9991F1}" presName="negativeSpace" presStyleCnt="0"/>
      <dgm:spPr/>
    </dgm:pt>
    <dgm:pt modelId="{42F78B9C-7493-4438-9C6E-A46BFD1599B4}" type="pres">
      <dgm:prSet presAssocID="{E5BE9C97-D93E-4755-AEAD-FFF3AD9991F1}" presName="childText" presStyleLbl="conFgAcc1" presStyleIdx="1" presStyleCnt="4">
        <dgm:presLayoutVars>
          <dgm:bulletEnabled val="1"/>
        </dgm:presLayoutVars>
      </dgm:prSet>
      <dgm:spPr/>
    </dgm:pt>
    <dgm:pt modelId="{275488DF-ED02-4A4E-8A8E-713D3A09ABF2}" type="pres">
      <dgm:prSet presAssocID="{7056B6D8-1A6B-4E23-AB6A-8F88B3B2298A}" presName="spaceBetweenRectangles" presStyleCnt="0"/>
      <dgm:spPr/>
    </dgm:pt>
    <dgm:pt modelId="{864B61AA-3CD7-48F3-8E6D-7BBD07DF9A3C}" type="pres">
      <dgm:prSet presAssocID="{FF856D2B-2F5B-4F59-A38E-1268D5CDD9E7}" presName="parentLin" presStyleCnt="0"/>
      <dgm:spPr/>
    </dgm:pt>
    <dgm:pt modelId="{6F189C43-4C8D-46B6-A703-9DAAF3BEC112}" type="pres">
      <dgm:prSet presAssocID="{FF856D2B-2F5B-4F59-A38E-1268D5CDD9E7}" presName="parentLeftMargin" presStyleLbl="node1" presStyleIdx="1" presStyleCnt="4"/>
      <dgm:spPr/>
    </dgm:pt>
    <dgm:pt modelId="{2A12B1A5-4A35-4F68-9F97-563F8B5DB502}" type="pres">
      <dgm:prSet presAssocID="{FF856D2B-2F5B-4F59-A38E-1268D5CDD9E7}" presName="parentText" presStyleLbl="node1" presStyleIdx="2" presStyleCnt="4">
        <dgm:presLayoutVars>
          <dgm:chMax val="0"/>
          <dgm:bulletEnabled val="1"/>
        </dgm:presLayoutVars>
      </dgm:prSet>
      <dgm:spPr/>
    </dgm:pt>
    <dgm:pt modelId="{A50BE504-3F3A-4ADC-9C70-26AD7BF71A96}" type="pres">
      <dgm:prSet presAssocID="{FF856D2B-2F5B-4F59-A38E-1268D5CDD9E7}" presName="negativeSpace" presStyleCnt="0"/>
      <dgm:spPr/>
    </dgm:pt>
    <dgm:pt modelId="{62B760EF-0A80-41DA-A5F5-9D7742184231}" type="pres">
      <dgm:prSet presAssocID="{FF856D2B-2F5B-4F59-A38E-1268D5CDD9E7}" presName="childText" presStyleLbl="conFgAcc1" presStyleIdx="2" presStyleCnt="4">
        <dgm:presLayoutVars>
          <dgm:bulletEnabled val="1"/>
        </dgm:presLayoutVars>
      </dgm:prSet>
      <dgm:spPr/>
    </dgm:pt>
    <dgm:pt modelId="{FCA75D68-0CF1-4D8F-96E7-1677E67A6A9B}" type="pres">
      <dgm:prSet presAssocID="{B5B6AF67-0D6B-46AA-A18F-30A6B9C021FD}" presName="spaceBetweenRectangles" presStyleCnt="0"/>
      <dgm:spPr/>
    </dgm:pt>
    <dgm:pt modelId="{37EC1121-EBE3-4C3E-9A60-4F86878ED268}" type="pres">
      <dgm:prSet presAssocID="{7A15988A-8A77-4C49-9C41-3F77F2CE3E82}" presName="parentLin" presStyleCnt="0"/>
      <dgm:spPr/>
    </dgm:pt>
    <dgm:pt modelId="{E4E6993C-7986-491E-A61D-9637D74E24E4}" type="pres">
      <dgm:prSet presAssocID="{7A15988A-8A77-4C49-9C41-3F77F2CE3E82}" presName="parentLeftMargin" presStyleLbl="node1" presStyleIdx="2" presStyleCnt="4"/>
      <dgm:spPr/>
    </dgm:pt>
    <dgm:pt modelId="{3C281C8F-1805-439D-BD6C-62D20AFA1566}" type="pres">
      <dgm:prSet presAssocID="{7A15988A-8A77-4C49-9C41-3F77F2CE3E82}" presName="parentText" presStyleLbl="node1" presStyleIdx="3" presStyleCnt="4">
        <dgm:presLayoutVars>
          <dgm:chMax val="0"/>
          <dgm:bulletEnabled val="1"/>
        </dgm:presLayoutVars>
      </dgm:prSet>
      <dgm:spPr/>
    </dgm:pt>
    <dgm:pt modelId="{5C5175FD-32A4-4032-A78E-A26F6F90EB14}" type="pres">
      <dgm:prSet presAssocID="{7A15988A-8A77-4C49-9C41-3F77F2CE3E82}" presName="negativeSpace" presStyleCnt="0"/>
      <dgm:spPr/>
    </dgm:pt>
    <dgm:pt modelId="{3F560F07-298C-46DF-A676-7F663070DF54}" type="pres">
      <dgm:prSet presAssocID="{7A15988A-8A77-4C49-9C41-3F77F2CE3E82}" presName="childText" presStyleLbl="conFgAcc1" presStyleIdx="3" presStyleCnt="4">
        <dgm:presLayoutVars>
          <dgm:bulletEnabled val="1"/>
        </dgm:presLayoutVars>
      </dgm:prSet>
      <dgm:spPr/>
    </dgm:pt>
  </dgm:ptLst>
  <dgm:cxnLst>
    <dgm:cxn modelId="{A04EF010-FC48-44BE-A15B-69E3A3496D27}" srcId="{CF5E9B6D-636E-4FED-B455-3B9A71D65E5D}" destId="{99DAB22A-7A13-492D-848A-A79390D2EE31}" srcOrd="0" destOrd="0" parTransId="{D1111C82-14E1-4CFB-ACF7-C2D671267F10}" sibTransId="{432AC74A-1127-4644-B2CF-43262F216478}"/>
    <dgm:cxn modelId="{AED67512-DE5B-468E-8E93-444898C960AB}" srcId="{E5BE9C97-D93E-4755-AEAD-FFF3AD9991F1}" destId="{DE897218-7A7C-460B-89FD-50E71E0CD5CC}" srcOrd="1" destOrd="0" parTransId="{4124E4C1-89B8-4D5F-93AC-161F53F85377}" sibTransId="{176D69CB-2C13-41F7-8F61-DBC34125CABF}"/>
    <dgm:cxn modelId="{10B0FD13-35CE-4AB2-8ED3-2C9F42422718}" type="presOf" srcId="{D37E76D8-257F-474D-B404-B929AEFBE480}" destId="{62B760EF-0A80-41DA-A5F5-9D7742184231}" srcOrd="0" destOrd="0" presId="urn:microsoft.com/office/officeart/2005/8/layout/list1"/>
    <dgm:cxn modelId="{C8585314-0C89-4855-95E4-BD4C419B116B}" srcId="{FF856D2B-2F5B-4F59-A38E-1268D5CDD9E7}" destId="{51FC0EB7-C145-4548-9069-09C3CF745375}" srcOrd="1" destOrd="0" parTransId="{2BE36A4F-37BD-4E87-8002-E4A774F789E6}" sibTransId="{DA77C6A2-2AA7-459B-8DD5-92872679FA7A}"/>
    <dgm:cxn modelId="{B0A77916-53B7-4A91-92F1-59F3CF9B4648}" type="presOf" srcId="{6D590478-A897-4FDE-8A7C-DC02698CCF47}" destId="{509DA130-3A31-48E7-B4BA-1159A48AD094}" srcOrd="0" destOrd="1" presId="urn:microsoft.com/office/officeart/2005/8/layout/list1"/>
    <dgm:cxn modelId="{318D8419-967C-44A1-B56A-4E0D1E71A8FB}" srcId="{C42E03E4-7E32-4004-B3F9-9A75F3D2A7E1}" destId="{E5BE9C97-D93E-4755-AEAD-FFF3AD9991F1}" srcOrd="1" destOrd="0" parTransId="{FFFCC6E2-34CB-422A-A1FC-11BFCC77F234}" sibTransId="{7056B6D8-1A6B-4E23-AB6A-8F88B3B2298A}"/>
    <dgm:cxn modelId="{E8166C22-35A6-4EB9-859E-6DFEA95FA443}" srcId="{FF856D2B-2F5B-4F59-A38E-1268D5CDD9E7}" destId="{D37E76D8-257F-474D-B404-B929AEFBE480}" srcOrd="0" destOrd="0" parTransId="{1EFDA43B-F7AB-45C0-8612-80C3A0D008D6}" sibTransId="{DED5130D-96E7-454C-81C8-2E4125EFD11E}"/>
    <dgm:cxn modelId="{35A1A326-BC82-4734-9182-A590A291833B}" srcId="{C42E03E4-7E32-4004-B3F9-9A75F3D2A7E1}" destId="{FF856D2B-2F5B-4F59-A38E-1268D5CDD9E7}" srcOrd="2" destOrd="0" parTransId="{0D446E28-7076-4679-AB13-4AECF986909C}" sibTransId="{B5B6AF67-0D6B-46AA-A18F-30A6B9C021FD}"/>
    <dgm:cxn modelId="{20DC2036-239F-40E6-81FF-BDFCE5C0FD1B}" type="presOf" srcId="{7A15988A-8A77-4C49-9C41-3F77F2CE3E82}" destId="{3C281C8F-1805-439D-BD6C-62D20AFA1566}" srcOrd="1" destOrd="0" presId="urn:microsoft.com/office/officeart/2005/8/layout/list1"/>
    <dgm:cxn modelId="{ABB94340-2016-4195-B440-BAB96157E3DE}" type="presOf" srcId="{E5BE9C97-D93E-4755-AEAD-FFF3AD9991F1}" destId="{E32DA9BF-4AE0-4E5F-8F44-22FAF9AA9A61}" srcOrd="0" destOrd="0" presId="urn:microsoft.com/office/officeart/2005/8/layout/list1"/>
    <dgm:cxn modelId="{CA9C086A-63E9-4EFF-A5F7-A781EF29AE0D}" type="presOf" srcId="{CF5E9B6D-636E-4FED-B455-3B9A71D65E5D}" destId="{DEA405AB-B0C4-4947-B263-EAEE658F5137}" srcOrd="0" destOrd="0" presId="urn:microsoft.com/office/officeart/2005/8/layout/list1"/>
    <dgm:cxn modelId="{0D4A4C55-D0CE-45BE-B422-A51131E1BAFF}" type="presOf" srcId="{FF856D2B-2F5B-4F59-A38E-1268D5CDD9E7}" destId="{2A12B1A5-4A35-4F68-9F97-563F8B5DB502}" srcOrd="1" destOrd="0" presId="urn:microsoft.com/office/officeart/2005/8/layout/list1"/>
    <dgm:cxn modelId="{71B5A355-ABB7-488C-89E8-FCA3DFD8B050}" type="presOf" srcId="{FF856D2B-2F5B-4F59-A38E-1268D5CDD9E7}" destId="{6F189C43-4C8D-46B6-A703-9DAAF3BEC112}" srcOrd="0" destOrd="0" presId="urn:microsoft.com/office/officeart/2005/8/layout/list1"/>
    <dgm:cxn modelId="{096A6077-7EAE-405D-947C-4E1B2B57DA79}" type="presOf" srcId="{163563C1-33D7-4164-AF20-06963EC21CA3}" destId="{42F78B9C-7493-4438-9C6E-A46BFD1599B4}" srcOrd="0" destOrd="0" presId="urn:microsoft.com/office/officeart/2005/8/layout/list1"/>
    <dgm:cxn modelId="{6B32D057-8603-4BA6-BB26-7A11C62292FE}" type="presOf" srcId="{99DAB22A-7A13-492D-848A-A79390D2EE31}" destId="{509DA130-3A31-48E7-B4BA-1159A48AD094}" srcOrd="0" destOrd="0" presId="urn:microsoft.com/office/officeart/2005/8/layout/list1"/>
    <dgm:cxn modelId="{99E16085-8351-4676-B60D-70F0E8141F4D}" type="presOf" srcId="{CF5E9B6D-636E-4FED-B455-3B9A71D65E5D}" destId="{E14287A5-9FE3-461A-AA3D-4CD0398F99BF}" srcOrd="1" destOrd="0" presId="urn:microsoft.com/office/officeart/2005/8/layout/list1"/>
    <dgm:cxn modelId="{B1C6FA90-72F5-48D9-B4A8-7E23E8A0FCA3}" srcId="{C42E03E4-7E32-4004-B3F9-9A75F3D2A7E1}" destId="{7A15988A-8A77-4C49-9C41-3F77F2CE3E82}" srcOrd="3" destOrd="0" parTransId="{FC77A883-CBD7-45A8-9069-C72178B7781B}" sibTransId="{AFF02F58-AC1B-4075-B44C-4F097799AC97}"/>
    <dgm:cxn modelId="{A5B13196-9135-4AB0-B598-ECD4AE8AC103}" srcId="{7A15988A-8A77-4C49-9C41-3F77F2CE3E82}" destId="{76CC7398-1EEE-4B26-87A8-4F1FFD2B34BF}" srcOrd="0" destOrd="0" parTransId="{E669F650-3F6A-46EC-B351-6B401BEECA11}" sibTransId="{E0D02A13-8A2F-42A0-8E60-EA664E13DA6F}"/>
    <dgm:cxn modelId="{D44D1DA2-506B-44B0-A174-7D3B873E9024}" type="presOf" srcId="{7A15988A-8A77-4C49-9C41-3F77F2CE3E82}" destId="{E4E6993C-7986-491E-A61D-9637D74E24E4}" srcOrd="0" destOrd="0" presId="urn:microsoft.com/office/officeart/2005/8/layout/list1"/>
    <dgm:cxn modelId="{88BF93B1-D0FB-4E40-8E39-0F85FFDDA4F7}" type="presOf" srcId="{76CC7398-1EEE-4B26-87A8-4F1FFD2B34BF}" destId="{3F560F07-298C-46DF-A676-7F663070DF54}" srcOrd="0" destOrd="0" presId="urn:microsoft.com/office/officeart/2005/8/layout/list1"/>
    <dgm:cxn modelId="{0B7970B2-A170-41A2-8F98-CA13AB4EC38F}" srcId="{E5BE9C97-D93E-4755-AEAD-FFF3AD9991F1}" destId="{163563C1-33D7-4164-AF20-06963EC21CA3}" srcOrd="0" destOrd="0" parTransId="{4B7F3F4E-98C7-4B4D-A124-848586D97931}" sibTransId="{D3FE8009-CA29-4408-ABEF-900216CEC22B}"/>
    <dgm:cxn modelId="{CA80BCB9-A7F7-4349-9D39-3E5E1E057D28}" type="presOf" srcId="{DE897218-7A7C-460B-89FD-50E71E0CD5CC}" destId="{42F78B9C-7493-4438-9C6E-A46BFD1599B4}" srcOrd="0" destOrd="1" presId="urn:microsoft.com/office/officeart/2005/8/layout/list1"/>
    <dgm:cxn modelId="{2AD4F8BF-1D31-481A-9F49-138B8A0E036F}" srcId="{C42E03E4-7E32-4004-B3F9-9A75F3D2A7E1}" destId="{CF5E9B6D-636E-4FED-B455-3B9A71D65E5D}" srcOrd="0" destOrd="0" parTransId="{52DEC939-86EC-44DE-97F9-640477B1FCF1}" sibTransId="{83472E11-40BF-4C3C-A1A9-B61019DE8F9D}"/>
    <dgm:cxn modelId="{C4EA44CE-E955-4423-BEBB-4C20585BDAA9}" srcId="{CF5E9B6D-636E-4FED-B455-3B9A71D65E5D}" destId="{6D590478-A897-4FDE-8A7C-DC02698CCF47}" srcOrd="1" destOrd="0" parTransId="{2ABC58EC-0D51-4C77-A982-7C59156A4674}" sibTransId="{2937D31A-03A8-46DA-BE83-60F7856440C2}"/>
    <dgm:cxn modelId="{67DD83D3-5984-4DB6-ABD6-CAF1BDA85E3D}" type="presOf" srcId="{C42E03E4-7E32-4004-B3F9-9A75F3D2A7E1}" destId="{43FB8169-0CBC-40BA-BEB3-4160606CFC5D}" srcOrd="0" destOrd="0" presId="urn:microsoft.com/office/officeart/2005/8/layout/list1"/>
    <dgm:cxn modelId="{3C3744E2-C55E-45F3-9BED-CA7D65326BCA}" type="presOf" srcId="{51FC0EB7-C145-4548-9069-09C3CF745375}" destId="{62B760EF-0A80-41DA-A5F5-9D7742184231}" srcOrd="0" destOrd="1" presId="urn:microsoft.com/office/officeart/2005/8/layout/list1"/>
    <dgm:cxn modelId="{754407F4-7D02-462B-95FC-2E8362445805}" type="presOf" srcId="{E5BE9C97-D93E-4755-AEAD-FFF3AD9991F1}" destId="{214E7784-3D48-41A2-970F-874168D5548C}" srcOrd="1" destOrd="0" presId="urn:microsoft.com/office/officeart/2005/8/layout/list1"/>
    <dgm:cxn modelId="{B0400686-E3E6-4732-BECA-7EF22DBE6D47}" type="presParOf" srcId="{43FB8169-0CBC-40BA-BEB3-4160606CFC5D}" destId="{82484E6F-2AC0-4B6D-B693-97E716AE3A5E}" srcOrd="0" destOrd="0" presId="urn:microsoft.com/office/officeart/2005/8/layout/list1"/>
    <dgm:cxn modelId="{BC4DBBF9-A3F2-4AC1-814A-2025F084E068}" type="presParOf" srcId="{82484E6F-2AC0-4B6D-B693-97E716AE3A5E}" destId="{DEA405AB-B0C4-4947-B263-EAEE658F5137}" srcOrd="0" destOrd="0" presId="urn:microsoft.com/office/officeart/2005/8/layout/list1"/>
    <dgm:cxn modelId="{1FDA673C-A75D-40B1-8756-4364279A6052}" type="presParOf" srcId="{82484E6F-2AC0-4B6D-B693-97E716AE3A5E}" destId="{E14287A5-9FE3-461A-AA3D-4CD0398F99BF}" srcOrd="1" destOrd="0" presId="urn:microsoft.com/office/officeart/2005/8/layout/list1"/>
    <dgm:cxn modelId="{C74E47BC-BC13-41D1-B1B4-9EEAC974AEFF}" type="presParOf" srcId="{43FB8169-0CBC-40BA-BEB3-4160606CFC5D}" destId="{DDAE6F07-43B6-43F1-B865-43895D71B479}" srcOrd="1" destOrd="0" presId="urn:microsoft.com/office/officeart/2005/8/layout/list1"/>
    <dgm:cxn modelId="{E9DC6B36-1A70-4012-B11F-D9CE042D8759}" type="presParOf" srcId="{43FB8169-0CBC-40BA-BEB3-4160606CFC5D}" destId="{509DA130-3A31-48E7-B4BA-1159A48AD094}" srcOrd="2" destOrd="0" presId="urn:microsoft.com/office/officeart/2005/8/layout/list1"/>
    <dgm:cxn modelId="{7F78F766-815F-4855-837B-CBFDBA2C45CC}" type="presParOf" srcId="{43FB8169-0CBC-40BA-BEB3-4160606CFC5D}" destId="{627DA96A-0B8D-4740-926C-E00906FC7963}" srcOrd="3" destOrd="0" presId="urn:microsoft.com/office/officeart/2005/8/layout/list1"/>
    <dgm:cxn modelId="{BCC19198-4309-403C-921D-2F4E655576A9}" type="presParOf" srcId="{43FB8169-0CBC-40BA-BEB3-4160606CFC5D}" destId="{CBFC896B-7001-43FC-A7E3-B83ACD3D955B}" srcOrd="4" destOrd="0" presId="urn:microsoft.com/office/officeart/2005/8/layout/list1"/>
    <dgm:cxn modelId="{84A00AB3-D648-48B6-8105-11F56FC2555E}" type="presParOf" srcId="{CBFC896B-7001-43FC-A7E3-B83ACD3D955B}" destId="{E32DA9BF-4AE0-4E5F-8F44-22FAF9AA9A61}" srcOrd="0" destOrd="0" presId="urn:microsoft.com/office/officeart/2005/8/layout/list1"/>
    <dgm:cxn modelId="{2FC8D6FA-F8D4-4822-9B3B-E312B1C1EF36}" type="presParOf" srcId="{CBFC896B-7001-43FC-A7E3-B83ACD3D955B}" destId="{214E7784-3D48-41A2-970F-874168D5548C}" srcOrd="1" destOrd="0" presId="urn:microsoft.com/office/officeart/2005/8/layout/list1"/>
    <dgm:cxn modelId="{FDBB61FC-E2D5-46E2-A60C-8CD7FE5E3B73}" type="presParOf" srcId="{43FB8169-0CBC-40BA-BEB3-4160606CFC5D}" destId="{1CAF5D88-8009-4635-918C-13B2A02D80C4}" srcOrd="5" destOrd="0" presId="urn:microsoft.com/office/officeart/2005/8/layout/list1"/>
    <dgm:cxn modelId="{74606D5F-F5A4-44E1-B4FF-13E203659756}" type="presParOf" srcId="{43FB8169-0CBC-40BA-BEB3-4160606CFC5D}" destId="{42F78B9C-7493-4438-9C6E-A46BFD1599B4}" srcOrd="6" destOrd="0" presId="urn:microsoft.com/office/officeart/2005/8/layout/list1"/>
    <dgm:cxn modelId="{27263B96-B77B-46CF-8B04-AE76AADD71CF}" type="presParOf" srcId="{43FB8169-0CBC-40BA-BEB3-4160606CFC5D}" destId="{275488DF-ED02-4A4E-8A8E-713D3A09ABF2}" srcOrd="7" destOrd="0" presId="urn:microsoft.com/office/officeart/2005/8/layout/list1"/>
    <dgm:cxn modelId="{F610E3DB-49E2-4EE2-9036-53A6BA7502F0}" type="presParOf" srcId="{43FB8169-0CBC-40BA-BEB3-4160606CFC5D}" destId="{864B61AA-3CD7-48F3-8E6D-7BBD07DF9A3C}" srcOrd="8" destOrd="0" presId="urn:microsoft.com/office/officeart/2005/8/layout/list1"/>
    <dgm:cxn modelId="{9FE88A3B-237E-41A1-BA73-FE0709FDAFDF}" type="presParOf" srcId="{864B61AA-3CD7-48F3-8E6D-7BBD07DF9A3C}" destId="{6F189C43-4C8D-46B6-A703-9DAAF3BEC112}" srcOrd="0" destOrd="0" presId="urn:microsoft.com/office/officeart/2005/8/layout/list1"/>
    <dgm:cxn modelId="{166748A4-C22C-412F-8561-887D9F967656}" type="presParOf" srcId="{864B61AA-3CD7-48F3-8E6D-7BBD07DF9A3C}" destId="{2A12B1A5-4A35-4F68-9F97-563F8B5DB502}" srcOrd="1" destOrd="0" presId="urn:microsoft.com/office/officeart/2005/8/layout/list1"/>
    <dgm:cxn modelId="{9386914E-8EF5-4F91-86C1-C019512B00E9}" type="presParOf" srcId="{43FB8169-0CBC-40BA-BEB3-4160606CFC5D}" destId="{A50BE504-3F3A-4ADC-9C70-26AD7BF71A96}" srcOrd="9" destOrd="0" presId="urn:microsoft.com/office/officeart/2005/8/layout/list1"/>
    <dgm:cxn modelId="{338BD416-AAD6-4AAF-A308-63FA0E6375BA}" type="presParOf" srcId="{43FB8169-0CBC-40BA-BEB3-4160606CFC5D}" destId="{62B760EF-0A80-41DA-A5F5-9D7742184231}" srcOrd="10" destOrd="0" presId="urn:microsoft.com/office/officeart/2005/8/layout/list1"/>
    <dgm:cxn modelId="{F084E146-0A11-498F-9B35-3488F8D7D6E9}" type="presParOf" srcId="{43FB8169-0CBC-40BA-BEB3-4160606CFC5D}" destId="{FCA75D68-0CF1-4D8F-96E7-1677E67A6A9B}" srcOrd="11" destOrd="0" presId="urn:microsoft.com/office/officeart/2005/8/layout/list1"/>
    <dgm:cxn modelId="{C18EFCE8-33DC-4261-9F80-04AB9067B344}" type="presParOf" srcId="{43FB8169-0CBC-40BA-BEB3-4160606CFC5D}" destId="{37EC1121-EBE3-4C3E-9A60-4F86878ED268}" srcOrd="12" destOrd="0" presId="urn:microsoft.com/office/officeart/2005/8/layout/list1"/>
    <dgm:cxn modelId="{9C8C0738-00A6-4124-AB65-19B26CF338DE}" type="presParOf" srcId="{37EC1121-EBE3-4C3E-9A60-4F86878ED268}" destId="{E4E6993C-7986-491E-A61D-9637D74E24E4}" srcOrd="0" destOrd="0" presId="urn:microsoft.com/office/officeart/2005/8/layout/list1"/>
    <dgm:cxn modelId="{DA35B67A-896E-46BC-9FDC-69BB5810B4FD}" type="presParOf" srcId="{37EC1121-EBE3-4C3E-9A60-4F86878ED268}" destId="{3C281C8F-1805-439D-BD6C-62D20AFA1566}" srcOrd="1" destOrd="0" presId="urn:microsoft.com/office/officeart/2005/8/layout/list1"/>
    <dgm:cxn modelId="{A7C59F58-3EB7-4B52-B13D-4C34AE7C606D}" type="presParOf" srcId="{43FB8169-0CBC-40BA-BEB3-4160606CFC5D}" destId="{5C5175FD-32A4-4032-A78E-A26F6F90EB14}" srcOrd="13" destOrd="0" presId="urn:microsoft.com/office/officeart/2005/8/layout/list1"/>
    <dgm:cxn modelId="{3F4E9877-D538-495C-8D41-6A7CA850DB01}" type="presParOf" srcId="{43FB8169-0CBC-40BA-BEB3-4160606CFC5D}" destId="{3F560F07-298C-46DF-A676-7F663070DF5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9C34-03DF-4561-AE5C-F0C74FE41A13}">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2E5A1-A7EC-405A-8F89-4CAFC5AECCC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7616A1-615D-4605-A5A5-49E4C2C83428}">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CSI UPDATES</a:t>
          </a:r>
        </a:p>
      </dsp:txBody>
      <dsp:txXfrm>
        <a:off x="1057183" y="1805"/>
        <a:ext cx="6829516" cy="915310"/>
      </dsp:txXfrm>
    </dsp:sp>
    <dsp:sp modelId="{41BB5636-BD6C-4254-BBB4-0CC7F428FF1B}">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3D1BF-D319-49C7-A360-8C9983CA52C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0BDDC3-6CBE-4426-8AC9-2BD3D3723E1D}">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Arial" panose="020B0604020202020204" pitchFamily="34" charset="0"/>
              <a:cs typeface="Arial" panose="020B0604020202020204" pitchFamily="34" charset="0"/>
            </a:rPr>
            <a:t>LEGISLATIVE UPDATES</a:t>
          </a:r>
        </a:p>
      </dsp:txBody>
      <dsp:txXfrm>
        <a:off x="1057183" y="1145944"/>
        <a:ext cx="6829516" cy="915310"/>
      </dsp:txXfrm>
    </dsp:sp>
    <dsp:sp modelId="{C3C32940-17D7-4A90-879C-D0719BA4D034}">
      <dsp:nvSpPr>
        <dsp:cNvPr id="0" name=""/>
        <dsp:cNvSpPr/>
      </dsp:nvSpPr>
      <dsp:spPr>
        <a:xfrm>
          <a:off x="0" y="2359527"/>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34B8F-E1EF-48F8-9282-E0C085984F57}">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4ECC2-D7C6-4112-9DC0-05DED0AFC219}">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SUMMER PLANNING</a:t>
          </a:r>
        </a:p>
      </dsp:txBody>
      <dsp:txXfrm>
        <a:off x="1057183" y="2290082"/>
        <a:ext cx="6829516" cy="915310"/>
      </dsp:txXfrm>
    </dsp:sp>
    <dsp:sp modelId="{AD467E0D-BA2D-4620-B8EA-322B024D962D}">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748D8-AE3F-4D67-9A33-858E7C524CB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23F49-F063-4C53-AE86-B13B26142D57}">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Arial" panose="020B0604020202020204" pitchFamily="34" charset="0"/>
              <a:cs typeface="Arial" panose="020B0604020202020204" pitchFamily="34" charset="0"/>
            </a:rPr>
            <a:t>RESOURCES</a:t>
          </a:r>
        </a:p>
      </dsp:txBody>
      <dsp:txXfrm>
        <a:off x="1057183" y="3434221"/>
        <a:ext cx="68295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D9E7D-0855-4264-9927-1B683F4E47D5}">
      <dsp:nvSpPr>
        <dsp:cNvPr id="0" name=""/>
        <dsp:cNvSpPr/>
      </dsp:nvSpPr>
      <dsp:spPr>
        <a:xfrm>
          <a:off x="733801"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3C733-609C-4017-AF44-B7580B8056AF}">
      <dsp:nvSpPr>
        <dsp:cNvPr id="0" name=""/>
        <dsp:cNvSpPr/>
      </dsp:nvSpPr>
      <dsp:spPr>
        <a:xfrm>
          <a:off x="947234"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848E7-950B-4660-ACC1-9FCD72494978}">
      <dsp:nvSpPr>
        <dsp:cNvPr id="0" name=""/>
        <dsp:cNvSpPr/>
      </dsp:nvSpPr>
      <dsp:spPr>
        <a:xfrm>
          <a:off x="41365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CSI School Accountability  </a:t>
          </a:r>
        </a:p>
      </dsp:txBody>
      <dsp:txXfrm>
        <a:off x="413650" y="1313725"/>
        <a:ext cx="1641796" cy="656718"/>
      </dsp:txXfrm>
    </dsp:sp>
    <dsp:sp modelId="{8A3D4C54-8988-4A12-AA85-61039E668B04}">
      <dsp:nvSpPr>
        <dsp:cNvPr id="0" name=""/>
        <dsp:cNvSpPr/>
      </dsp:nvSpPr>
      <dsp:spPr>
        <a:xfrm>
          <a:off x="2662912"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4FD93-B3A3-40B1-ACC7-5787A1AB7AB8}">
      <dsp:nvSpPr>
        <dsp:cNvPr id="0" name=""/>
        <dsp:cNvSpPr/>
      </dsp:nvSpPr>
      <dsp:spPr>
        <a:xfrm>
          <a:off x="2876346"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E1D96-D18B-432E-8252-52A97DBF67D2}">
      <dsp:nvSpPr>
        <dsp:cNvPr id="0" name=""/>
        <dsp:cNvSpPr/>
      </dsp:nvSpPr>
      <dsp:spPr>
        <a:xfrm>
          <a:off x="234276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Understanding the CSI-School Charter Contract</a:t>
          </a:r>
        </a:p>
      </dsp:txBody>
      <dsp:txXfrm>
        <a:off x="2342762" y="1313725"/>
        <a:ext cx="1641796" cy="656718"/>
      </dsp:txXfrm>
    </dsp:sp>
    <dsp:sp modelId="{35134613-E2D5-4BEA-9D11-E51EE37992C4}">
      <dsp:nvSpPr>
        <dsp:cNvPr id="0" name=""/>
        <dsp:cNvSpPr/>
      </dsp:nvSpPr>
      <dsp:spPr>
        <a:xfrm>
          <a:off x="4592023"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83DE2-1EB9-48D7-8A0E-F2025C02F808}">
      <dsp:nvSpPr>
        <dsp:cNvPr id="0" name=""/>
        <dsp:cNvSpPr/>
      </dsp:nvSpPr>
      <dsp:spPr>
        <a:xfrm>
          <a:off x="4805457"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9A93B-5AE7-446D-827D-2F8D097685A6}">
      <dsp:nvSpPr>
        <dsp:cNvPr id="0" name=""/>
        <dsp:cNvSpPr/>
      </dsp:nvSpPr>
      <dsp:spPr>
        <a:xfrm>
          <a:off x="4271873"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Compliance Monitoring</a:t>
          </a:r>
        </a:p>
      </dsp:txBody>
      <dsp:txXfrm>
        <a:off x="4271873" y="1313725"/>
        <a:ext cx="1641796" cy="656718"/>
      </dsp:txXfrm>
    </dsp:sp>
    <dsp:sp modelId="{D9C0D7FF-A98D-4E46-ADF0-56FDDE07900E}">
      <dsp:nvSpPr>
        <dsp:cNvPr id="0" name=""/>
        <dsp:cNvSpPr/>
      </dsp:nvSpPr>
      <dsp:spPr>
        <a:xfrm>
          <a:off x="1698356" y="2380893"/>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2BAA4-7876-4D57-BE46-130FF0787A36}">
      <dsp:nvSpPr>
        <dsp:cNvPr id="0" name=""/>
        <dsp:cNvSpPr/>
      </dsp:nvSpPr>
      <dsp:spPr>
        <a:xfrm>
          <a:off x="1911790" y="2594327"/>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B2EBC-8F01-4C04-88A1-9994F35EF90D}">
      <dsp:nvSpPr>
        <dsp:cNvPr id="0" name=""/>
        <dsp:cNvSpPr/>
      </dsp:nvSpPr>
      <dsp:spPr>
        <a:xfrm>
          <a:off x="1378206"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Financial Oversight</a:t>
          </a:r>
        </a:p>
      </dsp:txBody>
      <dsp:txXfrm>
        <a:off x="1378206" y="3694331"/>
        <a:ext cx="1641796" cy="656718"/>
      </dsp:txXfrm>
    </dsp:sp>
    <dsp:sp modelId="{FBBE71D8-543B-4A0B-A2C2-F4F5A350E3F9}">
      <dsp:nvSpPr>
        <dsp:cNvPr id="0" name=""/>
        <dsp:cNvSpPr/>
      </dsp:nvSpPr>
      <dsp:spPr>
        <a:xfrm>
          <a:off x="3627468" y="2380893"/>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BD831-149E-4AFC-9970-EFC42E308540}">
      <dsp:nvSpPr>
        <dsp:cNvPr id="0" name=""/>
        <dsp:cNvSpPr/>
      </dsp:nvSpPr>
      <dsp:spPr>
        <a:xfrm>
          <a:off x="3840901" y="2594327"/>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BBBA5-7BD5-461D-96EF-E108D9A47B80}">
      <dsp:nvSpPr>
        <dsp:cNvPr id="0" name=""/>
        <dsp:cNvSpPr/>
      </dsp:nvSpPr>
      <dsp:spPr>
        <a:xfrm>
          <a:off x="330731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Special Populations Oversight</a:t>
          </a:r>
        </a:p>
      </dsp:txBody>
      <dsp:txXfrm>
        <a:off x="3307317"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B58B-A501-4759-8962-F998FB194B43}">
      <dsp:nvSpPr>
        <dsp:cNvPr id="0" name=""/>
        <dsp:cNvSpPr/>
      </dsp:nvSpPr>
      <dsp:spPr>
        <a:xfrm>
          <a:off x="0" y="559648"/>
          <a:ext cx="8191259"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School Programs and Professional Learning Team</a:t>
          </a:r>
        </a:p>
      </dsp:txBody>
      <dsp:txXfrm>
        <a:off x="30842" y="590490"/>
        <a:ext cx="8129575" cy="570116"/>
      </dsp:txXfrm>
    </dsp:sp>
    <dsp:sp modelId="{08310254-3857-4D3C-BB1B-7B9F95651078}">
      <dsp:nvSpPr>
        <dsp:cNvPr id="0" name=""/>
        <dsp:cNvSpPr/>
      </dsp:nvSpPr>
      <dsp:spPr>
        <a:xfrm>
          <a:off x="0" y="1191448"/>
          <a:ext cx="819125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Arial" panose="020B0604020202020204" pitchFamily="34" charset="0"/>
              <a:cs typeface="Arial" panose="020B0604020202020204" pitchFamily="34" charset="0"/>
            </a:rPr>
            <a:t>Special Education Coordinator: </a:t>
          </a:r>
          <a:r>
            <a:rPr lang="en-US" sz="2100" b="1" kern="1200" dirty="0">
              <a:latin typeface="Arial" panose="020B0604020202020204" pitchFamily="34" charset="0"/>
              <a:cs typeface="Arial" panose="020B0604020202020204" pitchFamily="34" charset="0"/>
            </a:rPr>
            <a:t>Cait Ball</a:t>
          </a:r>
        </a:p>
      </dsp:txBody>
      <dsp:txXfrm>
        <a:off x="0" y="1191448"/>
        <a:ext cx="8191259" cy="447120"/>
      </dsp:txXfrm>
    </dsp:sp>
    <dsp:sp modelId="{F94CB7E0-5434-4E06-8938-D46806DAC00D}">
      <dsp:nvSpPr>
        <dsp:cNvPr id="0" name=""/>
        <dsp:cNvSpPr/>
      </dsp:nvSpPr>
      <dsp:spPr>
        <a:xfrm>
          <a:off x="0" y="1638568"/>
          <a:ext cx="8191259" cy="631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Finance and Ops Team</a:t>
          </a:r>
          <a:endParaRPr lang="en-US" sz="2700" b="1" kern="1200" dirty="0">
            <a:latin typeface="Arial" panose="020B0604020202020204" pitchFamily="34" charset="0"/>
            <a:cs typeface="Arial" panose="020B0604020202020204" pitchFamily="34" charset="0"/>
          </a:endParaRPr>
        </a:p>
      </dsp:txBody>
      <dsp:txXfrm>
        <a:off x="30842" y="1669410"/>
        <a:ext cx="8129575" cy="570116"/>
      </dsp:txXfrm>
    </dsp:sp>
    <dsp:sp modelId="{059942A1-E6E5-4192-9B69-F5BDD6ADA0FA}">
      <dsp:nvSpPr>
        <dsp:cNvPr id="0" name=""/>
        <dsp:cNvSpPr/>
      </dsp:nvSpPr>
      <dsp:spPr>
        <a:xfrm>
          <a:off x="0" y="2270368"/>
          <a:ext cx="8191259"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Arial" panose="020B0604020202020204" pitchFamily="34" charset="0"/>
              <a:cs typeface="Arial" panose="020B0604020202020204" pitchFamily="34" charset="0"/>
            </a:rPr>
            <a:t>Senior Grant and Procurement Analyst: </a:t>
          </a:r>
          <a:r>
            <a:rPr lang="en-US" sz="2100" b="1" kern="1200" dirty="0">
              <a:latin typeface="Arial" panose="020B0604020202020204" pitchFamily="34" charset="0"/>
              <a:cs typeface="Arial" panose="020B0604020202020204" pitchFamily="34" charset="0"/>
            </a:rPr>
            <a:t>TBD</a:t>
          </a:r>
        </a:p>
        <a:p>
          <a:pPr marL="228600" lvl="1" indent="-228600" algn="l" defTabSz="933450">
            <a:lnSpc>
              <a:spcPct val="90000"/>
            </a:lnSpc>
            <a:spcBef>
              <a:spcPct val="0"/>
            </a:spcBef>
            <a:spcAft>
              <a:spcPct val="20000"/>
            </a:spcAft>
            <a:buChar char="•"/>
          </a:pPr>
          <a:r>
            <a:rPr lang="en-US" sz="2100" kern="1200" dirty="0">
              <a:latin typeface="Arial" panose="020B0604020202020204" pitchFamily="34" charset="0"/>
              <a:cs typeface="Arial" panose="020B0604020202020204" pitchFamily="34" charset="0"/>
            </a:rPr>
            <a:t>School Finance Manager: </a:t>
          </a:r>
          <a:r>
            <a:rPr lang="en-US" sz="2100" b="1" kern="1200" dirty="0">
              <a:latin typeface="Arial" panose="020B0604020202020204" pitchFamily="34" charset="0"/>
              <a:cs typeface="Arial" panose="020B0604020202020204" pitchFamily="34" charset="0"/>
            </a:rPr>
            <a:t>Art Ford</a:t>
          </a:r>
        </a:p>
      </dsp:txBody>
      <dsp:txXfrm>
        <a:off x="0" y="2270368"/>
        <a:ext cx="8191259" cy="684652"/>
      </dsp:txXfrm>
    </dsp:sp>
    <dsp:sp modelId="{A0BDDDEE-3A5F-43EC-807D-37B49039C0B4}">
      <dsp:nvSpPr>
        <dsp:cNvPr id="0" name=""/>
        <dsp:cNvSpPr/>
      </dsp:nvSpPr>
      <dsp:spPr>
        <a:xfrm>
          <a:off x="0" y="2955021"/>
          <a:ext cx="8191259" cy="631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Authorizing and Accountability Team</a:t>
          </a:r>
        </a:p>
      </dsp:txBody>
      <dsp:txXfrm>
        <a:off x="30842" y="2985863"/>
        <a:ext cx="8129575" cy="570116"/>
      </dsp:txXfrm>
    </dsp:sp>
    <dsp:sp modelId="{8A88379A-0480-4880-960D-68A304A03E9A}">
      <dsp:nvSpPr>
        <dsp:cNvPr id="0" name=""/>
        <dsp:cNvSpPr/>
      </dsp:nvSpPr>
      <dsp:spPr>
        <a:xfrm>
          <a:off x="0" y="3586821"/>
          <a:ext cx="819125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Arial" panose="020B0604020202020204" pitchFamily="34" charset="0"/>
              <a:cs typeface="Arial" panose="020B0604020202020204" pitchFamily="34" charset="0"/>
            </a:rPr>
            <a:t>Authorization and Accountability Manager: </a:t>
          </a:r>
          <a:r>
            <a:rPr lang="en-US" sz="2100" b="1" kern="1200" dirty="0">
              <a:latin typeface="Arial" panose="020B0604020202020204" pitchFamily="34" charset="0"/>
              <a:cs typeface="Arial" panose="020B0604020202020204" pitchFamily="34" charset="0"/>
            </a:rPr>
            <a:t>Michael McManus</a:t>
          </a:r>
        </a:p>
      </dsp:txBody>
      <dsp:txXfrm>
        <a:off x="0" y="3586821"/>
        <a:ext cx="8191259" cy="447120"/>
      </dsp:txXfrm>
    </dsp:sp>
    <dsp:sp modelId="{DDDC3B3D-4450-42BB-B2B2-0237F68CE625}">
      <dsp:nvSpPr>
        <dsp:cNvPr id="0" name=""/>
        <dsp:cNvSpPr/>
      </dsp:nvSpPr>
      <dsp:spPr>
        <a:xfrm>
          <a:off x="0" y="4033941"/>
          <a:ext cx="8191259" cy="631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Governance &amp; Legal Support</a:t>
          </a:r>
        </a:p>
      </dsp:txBody>
      <dsp:txXfrm>
        <a:off x="30842" y="4064783"/>
        <a:ext cx="8129575" cy="5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CE85-1852-4C94-A06F-8133B4EEE6AA}">
      <dsp:nvSpPr>
        <dsp:cNvPr id="0" name=""/>
        <dsp:cNvSpPr/>
      </dsp:nvSpPr>
      <dsp:spPr>
        <a:xfrm>
          <a:off x="0" y="361861"/>
          <a:ext cx="609600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Ascent Grand Junction</a:t>
          </a:r>
        </a:p>
        <a:p>
          <a:pPr marL="171450" lvl="1" indent="-171450" algn="l" defTabSz="800100">
            <a:lnSpc>
              <a:spcPct val="90000"/>
            </a:lnSpc>
            <a:spcBef>
              <a:spcPct val="0"/>
            </a:spcBef>
            <a:spcAft>
              <a:spcPct val="15000"/>
            </a:spcAft>
            <a:buChar char="•"/>
          </a:pPr>
          <a:r>
            <a:rPr lang="en-US" sz="1800" kern="1200" dirty="0"/>
            <a:t>Ascent 27J</a:t>
          </a:r>
        </a:p>
        <a:p>
          <a:pPr marL="171450" lvl="1" indent="-171450" algn="l" defTabSz="800100">
            <a:lnSpc>
              <a:spcPct val="90000"/>
            </a:lnSpc>
            <a:spcBef>
              <a:spcPct val="0"/>
            </a:spcBef>
            <a:spcAft>
              <a:spcPct val="15000"/>
            </a:spcAft>
            <a:buChar char="•"/>
          </a:pPr>
          <a:r>
            <a:rPr lang="en-US" sz="1800" kern="1200" dirty="0"/>
            <a:t>Wildflower - Aurora</a:t>
          </a:r>
        </a:p>
      </dsp:txBody>
      <dsp:txXfrm>
        <a:off x="0" y="361861"/>
        <a:ext cx="6096000" cy="1360800"/>
      </dsp:txXfrm>
    </dsp:sp>
    <dsp:sp modelId="{8B08F581-1D92-4058-96F2-961502A1FB15}">
      <dsp:nvSpPr>
        <dsp:cNvPr id="0" name=""/>
        <dsp:cNvSpPr/>
      </dsp:nvSpPr>
      <dsp:spPr>
        <a:xfrm>
          <a:off x="304800" y="96181"/>
          <a:ext cx="42672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New CSI Schools Next Year:</a:t>
          </a:r>
        </a:p>
      </dsp:txBody>
      <dsp:txXfrm>
        <a:off x="330739" y="122120"/>
        <a:ext cx="4215322" cy="479482"/>
      </dsp:txXfrm>
    </dsp:sp>
    <dsp:sp modelId="{C6C10729-6C7B-47C5-9C68-31C2BC243A8B}">
      <dsp:nvSpPr>
        <dsp:cNvPr id="0" name=""/>
        <dsp:cNvSpPr/>
      </dsp:nvSpPr>
      <dsp:spPr>
        <a:xfrm>
          <a:off x="0" y="2085541"/>
          <a:ext cx="609600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James Irwin Charter Academy</a:t>
          </a:r>
        </a:p>
      </dsp:txBody>
      <dsp:txXfrm>
        <a:off x="0" y="2085541"/>
        <a:ext cx="6096000" cy="765450"/>
      </dsp:txXfrm>
    </dsp:sp>
    <dsp:sp modelId="{BC3FA500-E3DE-40C3-9B87-C19EBA0B3056}">
      <dsp:nvSpPr>
        <dsp:cNvPr id="0" name=""/>
        <dsp:cNvSpPr/>
      </dsp:nvSpPr>
      <dsp:spPr>
        <a:xfrm>
          <a:off x="304800" y="1819861"/>
          <a:ext cx="42672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Transferring Out:</a:t>
          </a:r>
        </a:p>
      </dsp:txBody>
      <dsp:txXfrm>
        <a:off x="330739" y="1845800"/>
        <a:ext cx="4215322" cy="479482"/>
      </dsp:txXfrm>
    </dsp:sp>
    <dsp:sp modelId="{6F3659B3-CEFC-46CE-9926-5AE964996A87}">
      <dsp:nvSpPr>
        <dsp:cNvPr id="0" name=""/>
        <dsp:cNvSpPr/>
      </dsp:nvSpPr>
      <dsp:spPr>
        <a:xfrm>
          <a:off x="0" y="3213871"/>
          <a:ext cx="609600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Wildflower Montessori Grand Junction</a:t>
          </a:r>
        </a:p>
        <a:p>
          <a:pPr marL="171450" lvl="1" indent="-171450" algn="l" defTabSz="800100">
            <a:lnSpc>
              <a:spcPct val="90000"/>
            </a:lnSpc>
            <a:spcBef>
              <a:spcPct val="0"/>
            </a:spcBef>
            <a:spcAft>
              <a:spcPct val="15000"/>
            </a:spcAft>
            <a:buChar char="•"/>
          </a:pPr>
          <a:r>
            <a:rPr lang="en-US" sz="1800" kern="1200" dirty="0"/>
            <a:t>University Prep</a:t>
          </a:r>
        </a:p>
        <a:p>
          <a:pPr marL="171450" lvl="1" indent="-171450" algn="l" defTabSz="800100">
            <a:lnSpc>
              <a:spcPct val="90000"/>
            </a:lnSpc>
            <a:spcBef>
              <a:spcPct val="0"/>
            </a:spcBef>
            <a:spcAft>
              <a:spcPct val="15000"/>
            </a:spcAft>
            <a:buChar char="•"/>
          </a:pPr>
          <a:r>
            <a:rPr lang="en-US" sz="1800" kern="1200" dirty="0"/>
            <a:t>Be the Change Community School</a:t>
          </a:r>
        </a:p>
      </dsp:txBody>
      <dsp:txXfrm>
        <a:off x="0" y="3213871"/>
        <a:ext cx="6096000" cy="1360800"/>
      </dsp:txXfrm>
    </dsp:sp>
    <dsp:sp modelId="{CB8D2B61-A8DB-458C-816D-D5CFCAF813C1}">
      <dsp:nvSpPr>
        <dsp:cNvPr id="0" name=""/>
        <dsp:cNvSpPr/>
      </dsp:nvSpPr>
      <dsp:spPr>
        <a:xfrm>
          <a:off x="304800" y="2948191"/>
          <a:ext cx="426720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n-US" sz="1800" kern="1200" dirty="0"/>
            <a:t>New School Applicants: </a:t>
          </a:r>
        </a:p>
      </dsp:txBody>
      <dsp:txXfrm>
        <a:off x="330739" y="2974130"/>
        <a:ext cx="421532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BDCB-08A4-4737-8AFF-CFB57B339B74}">
      <dsp:nvSpPr>
        <dsp:cNvPr id="0" name=""/>
        <dsp:cNvSpPr/>
      </dsp:nvSpPr>
      <dsp:spPr>
        <a:xfrm>
          <a:off x="0" y="125196"/>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6EC63-E88B-4E74-9859-7D0C35E8B90E}">
      <dsp:nvSpPr>
        <dsp:cNvPr id="0" name=""/>
        <dsp:cNvSpPr/>
      </dsp:nvSpPr>
      <dsp:spPr>
        <a:xfrm>
          <a:off x="430509" y="430789"/>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420147-EBB2-4FE6-895A-63D928B68785}">
      <dsp:nvSpPr>
        <dsp:cNvPr id="0" name=""/>
        <dsp:cNvSpPr/>
      </dsp:nvSpPr>
      <dsp:spPr>
        <a:xfrm>
          <a:off x="1507738" y="160821"/>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dirty="0"/>
            <a:t>We secured a provision in the School Finance Act (SFA) to fully buy down the MLOE Fund by the 2024-25 budget year, alongside a full buy-down of the Budget Stabilization Factor (BSF).</a:t>
          </a:r>
        </a:p>
      </dsp:txBody>
      <dsp:txXfrm>
        <a:off x="1507738" y="160821"/>
        <a:ext cx="6378961" cy="1305401"/>
      </dsp:txXfrm>
    </dsp:sp>
    <dsp:sp modelId="{822FC7EF-E82C-4907-A1CB-379C739D624E}">
      <dsp:nvSpPr>
        <dsp:cNvPr id="0" name=""/>
        <dsp:cNvSpPr/>
      </dsp:nvSpPr>
      <dsp:spPr>
        <a:xfrm>
          <a:off x="0" y="1603381"/>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7640B-4655-4CCA-8D6A-15606D0E771B}">
      <dsp:nvSpPr>
        <dsp:cNvPr id="0" name=""/>
        <dsp:cNvSpPr/>
      </dsp:nvSpPr>
      <dsp:spPr>
        <a:xfrm>
          <a:off x="442384" y="1860661"/>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C7147-CA4D-4C8C-AFA1-E7A4354D3DDD}">
      <dsp:nvSpPr>
        <dsp:cNvPr id="0" name=""/>
        <dsp:cNvSpPr/>
      </dsp:nvSpPr>
      <dsp:spPr>
        <a:xfrm>
          <a:off x="1507738" y="1603381"/>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dirty="0"/>
            <a:t>The SFA also includes ~$6M in additional declining enrollment dollars.</a:t>
          </a:r>
        </a:p>
      </dsp:txBody>
      <dsp:txXfrm>
        <a:off x="1507738" y="1603381"/>
        <a:ext cx="6378961" cy="1305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DE87C-E405-416A-B222-221CFBFE1249}">
      <dsp:nvSpPr>
        <dsp:cNvPr id="0" name=""/>
        <dsp:cNvSpPr/>
      </dsp:nvSpPr>
      <dsp:spPr>
        <a:xfrm>
          <a:off x="1767680"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59F4947-08CE-4E1F-8A9B-C54E8E92F177}">
      <dsp:nvSpPr>
        <dsp:cNvPr id="0" name=""/>
        <dsp:cNvSpPr/>
      </dsp:nvSpPr>
      <dsp:spPr>
        <a:xfrm>
          <a:off x="2181058"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Charter schools can access an additional $10M in capital construction</a:t>
          </a:r>
        </a:p>
      </dsp:txBody>
      <dsp:txXfrm>
        <a:off x="2263900" y="496219"/>
        <a:ext cx="1531337" cy="1531337"/>
      </dsp:txXfrm>
    </dsp:sp>
    <dsp:sp modelId="{DC61373D-C2AC-4189-93D9-2A234F978D98}">
      <dsp:nvSpPr>
        <dsp:cNvPr id="0" name=""/>
        <dsp:cNvSpPr/>
      </dsp:nvSpPr>
      <dsp:spPr>
        <a:xfrm>
          <a:off x="4008620"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BEST Charter Match factors were updated to more accurately reflect charter school access to capital for the match contribution. </a:t>
          </a:r>
        </a:p>
      </dsp:txBody>
      <dsp:txXfrm>
        <a:off x="4091462" y="496219"/>
        <a:ext cx="1531337" cy="1531337"/>
      </dsp:txXfrm>
    </dsp:sp>
    <dsp:sp modelId="{EC8FC47C-7444-4EF5-83C4-0DE9E9905C2D}">
      <dsp:nvSpPr>
        <dsp:cNvPr id="0" name=""/>
        <dsp:cNvSpPr/>
      </dsp:nvSpPr>
      <dsp:spPr>
        <a:xfrm>
          <a:off x="2181058"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 authorized charter BEST match starting point was reduced.</a:t>
          </a:r>
        </a:p>
      </dsp:txBody>
      <dsp:txXfrm>
        <a:off x="2263900" y="2323781"/>
        <a:ext cx="1531337" cy="1531337"/>
      </dsp:txXfrm>
    </dsp:sp>
    <dsp:sp modelId="{711DE976-B5BE-474E-A9F8-55C381516570}">
      <dsp:nvSpPr>
        <dsp:cNvPr id="0" name=""/>
        <dsp:cNvSpPr/>
      </dsp:nvSpPr>
      <dsp:spPr>
        <a:xfrm>
          <a:off x="4008620"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23-24 BEST Awards were announced last week. </a:t>
          </a:r>
        </a:p>
        <a:p>
          <a:pPr marL="57150" lvl="1" indent="-57150" algn="l" defTabSz="444500">
            <a:lnSpc>
              <a:spcPct val="90000"/>
            </a:lnSpc>
            <a:spcBef>
              <a:spcPct val="0"/>
            </a:spcBef>
            <a:spcAft>
              <a:spcPct val="15000"/>
            </a:spcAft>
            <a:buChar char="•"/>
          </a:pPr>
          <a:r>
            <a:rPr lang="en-US" sz="1000" kern="1200"/>
            <a:t>Congrats to Mountain Song Community School!</a:t>
          </a:r>
        </a:p>
      </dsp:txBody>
      <dsp:txXfrm>
        <a:off x="4091462" y="2323781"/>
        <a:ext cx="1531337" cy="1531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DCEC5-C82F-4123-8DE1-24762929C31D}">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16E04-3267-4536-8313-D00255C3EE54}">
      <dsp:nvSpPr>
        <dsp:cNvPr id="0" name=""/>
        <dsp:cNvSpPr/>
      </dsp:nvSpPr>
      <dsp:spPr>
        <a:xfrm>
          <a:off x="411090" y="271871"/>
          <a:ext cx="7212685" cy="5440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Streamlines monthly agenda planning</a:t>
          </a:r>
        </a:p>
      </dsp:txBody>
      <dsp:txXfrm>
        <a:off x="411090" y="271871"/>
        <a:ext cx="7212685" cy="544091"/>
      </dsp:txXfrm>
    </dsp:sp>
    <dsp:sp modelId="{8E21BA69-375F-439F-82B8-555E4B13EC92}">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529A0B-E90E-4C66-B9E6-063555266BC5}">
      <dsp:nvSpPr>
        <dsp:cNvPr id="0" name=""/>
        <dsp:cNvSpPr/>
      </dsp:nvSpPr>
      <dsp:spPr>
        <a:xfrm>
          <a:off x="800969" y="1087747"/>
          <a:ext cx="6822805" cy="5440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Ensures legal requirements (actions, trainings) are addressed</a:t>
          </a:r>
        </a:p>
      </dsp:txBody>
      <dsp:txXfrm>
        <a:off x="800969" y="1087747"/>
        <a:ext cx="6822805" cy="544091"/>
      </dsp:txXfrm>
    </dsp:sp>
    <dsp:sp modelId="{673AEDCC-8E03-420B-A735-8694ED09B193}">
      <dsp:nvSpPr>
        <dsp:cNvPr id="0" name=""/>
        <dsp:cNvSpPr/>
      </dsp:nvSpPr>
      <dsp:spPr>
        <a:xfrm>
          <a:off x="460912" y="1019736"/>
          <a:ext cx="680114" cy="68011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7D82B-954A-449E-9811-211E78160C6B}">
      <dsp:nvSpPr>
        <dsp:cNvPr id="0" name=""/>
        <dsp:cNvSpPr/>
      </dsp:nvSpPr>
      <dsp:spPr>
        <a:xfrm>
          <a:off x="920631" y="1903623"/>
          <a:ext cx="6703143" cy="5440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Ensures time is allotted for policy review, planning, and evaluation </a:t>
          </a:r>
        </a:p>
      </dsp:txBody>
      <dsp:txXfrm>
        <a:off x="920631" y="1903623"/>
        <a:ext cx="6703143" cy="544091"/>
      </dsp:txXfrm>
    </dsp:sp>
    <dsp:sp modelId="{DB264000-ABC1-4711-84DC-0B854AAFA8EF}">
      <dsp:nvSpPr>
        <dsp:cNvPr id="0" name=""/>
        <dsp:cNvSpPr/>
      </dsp:nvSpPr>
      <dsp:spPr>
        <a:xfrm>
          <a:off x="580574" y="1835611"/>
          <a:ext cx="680114" cy="68011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F4DBE-0870-478F-96DF-8E707C467A5A}">
      <dsp:nvSpPr>
        <dsp:cNvPr id="0" name=""/>
        <dsp:cNvSpPr/>
      </dsp:nvSpPr>
      <dsp:spPr>
        <a:xfrm>
          <a:off x="800969" y="2719499"/>
          <a:ext cx="6822805" cy="5440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Helps board members know when specific items will be addressed </a:t>
          </a:r>
        </a:p>
      </dsp:txBody>
      <dsp:txXfrm>
        <a:off x="800969" y="2719499"/>
        <a:ext cx="6822805" cy="544091"/>
      </dsp:txXfrm>
    </dsp:sp>
    <dsp:sp modelId="{DA34DCEC-F35F-4D97-A032-71D30E95F75B}">
      <dsp:nvSpPr>
        <dsp:cNvPr id="0" name=""/>
        <dsp:cNvSpPr/>
      </dsp:nvSpPr>
      <dsp:spPr>
        <a:xfrm>
          <a:off x="460912" y="2651487"/>
          <a:ext cx="680114" cy="68011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2C71E-ECEB-4746-AFEA-835E6A728F6B}">
      <dsp:nvSpPr>
        <dsp:cNvPr id="0" name=""/>
        <dsp:cNvSpPr/>
      </dsp:nvSpPr>
      <dsp:spPr>
        <a:xfrm>
          <a:off x="411090" y="3535375"/>
          <a:ext cx="7212685" cy="5440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Supports new members in understanding the board’s cycle</a:t>
          </a:r>
        </a:p>
      </dsp:txBody>
      <dsp:txXfrm>
        <a:off x="411090" y="3535375"/>
        <a:ext cx="7212685" cy="544091"/>
      </dsp:txXfrm>
    </dsp:sp>
    <dsp:sp modelId="{3F673C4E-EEB6-4794-B962-38D56B935517}">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BADDC-33D1-420E-A8EF-369FF6598E27}">
      <dsp:nvSpPr>
        <dsp:cNvPr id="0" name=""/>
        <dsp:cNvSpPr/>
      </dsp:nvSpPr>
      <dsp:spPr>
        <a:xfrm>
          <a:off x="2508" y="1481015"/>
          <a:ext cx="2445367" cy="6333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Required board actions</a:t>
          </a:r>
        </a:p>
      </dsp:txBody>
      <dsp:txXfrm>
        <a:off x="2508" y="1481015"/>
        <a:ext cx="2445367" cy="633336"/>
      </dsp:txXfrm>
    </dsp:sp>
    <dsp:sp modelId="{AB40D6CD-76FB-4586-BC31-BAA297DCFE7B}">
      <dsp:nvSpPr>
        <dsp:cNvPr id="0" name=""/>
        <dsp:cNvSpPr/>
      </dsp:nvSpPr>
      <dsp:spPr>
        <a:xfrm>
          <a:off x="2508" y="2114352"/>
          <a:ext cx="2445367" cy="12352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Approve budget (June)</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School leader evaluation</a:t>
          </a:r>
        </a:p>
      </dsp:txBody>
      <dsp:txXfrm>
        <a:off x="2508" y="2114352"/>
        <a:ext cx="2445367" cy="1235250"/>
      </dsp:txXfrm>
    </dsp:sp>
    <dsp:sp modelId="{7462AB37-148B-43F8-A4E4-2C340AE89EDB}">
      <dsp:nvSpPr>
        <dsp:cNvPr id="0" name=""/>
        <dsp:cNvSpPr/>
      </dsp:nvSpPr>
      <dsp:spPr>
        <a:xfrm>
          <a:off x="2790227" y="1481015"/>
          <a:ext cx="2445367" cy="6333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Desired board discussion</a:t>
          </a:r>
        </a:p>
      </dsp:txBody>
      <dsp:txXfrm>
        <a:off x="2790227" y="1481015"/>
        <a:ext cx="2445367" cy="633336"/>
      </dsp:txXfrm>
    </dsp:sp>
    <dsp:sp modelId="{4737A602-D4E8-48C3-B471-D209A8941732}">
      <dsp:nvSpPr>
        <dsp:cNvPr id="0" name=""/>
        <dsp:cNvSpPr/>
      </dsp:nvSpPr>
      <dsp:spPr>
        <a:xfrm>
          <a:off x="2790227" y="2114352"/>
          <a:ext cx="2445367" cy="12352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Reports on goal progress, interim assessment results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Policy reviews</a:t>
          </a:r>
        </a:p>
      </dsp:txBody>
      <dsp:txXfrm>
        <a:off x="2790227" y="2114352"/>
        <a:ext cx="2445367" cy="1235250"/>
      </dsp:txXfrm>
    </dsp:sp>
    <dsp:sp modelId="{9FEA740F-A4B4-4CD2-BC99-975B70EF9419}">
      <dsp:nvSpPr>
        <dsp:cNvPr id="0" name=""/>
        <dsp:cNvSpPr/>
      </dsp:nvSpPr>
      <dsp:spPr>
        <a:xfrm>
          <a:off x="5577946" y="1481015"/>
          <a:ext cx="2445367" cy="63333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School-related updates</a:t>
          </a:r>
        </a:p>
      </dsp:txBody>
      <dsp:txXfrm>
        <a:off x="5577946" y="1481015"/>
        <a:ext cx="2445367" cy="633336"/>
      </dsp:txXfrm>
    </dsp:sp>
    <dsp:sp modelId="{B208E7AC-7569-4B87-90E4-98470BED2ADA}">
      <dsp:nvSpPr>
        <dsp:cNvPr id="0" name=""/>
        <dsp:cNvSpPr/>
      </dsp:nvSpPr>
      <dsp:spPr>
        <a:xfrm>
          <a:off x="5577946" y="2114352"/>
          <a:ext cx="2445367" cy="12352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School activities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Advisory/committee meeting updates</a:t>
          </a:r>
        </a:p>
      </dsp:txBody>
      <dsp:txXfrm>
        <a:off x="5577946" y="2114352"/>
        <a:ext cx="2445367" cy="1235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DCEC5-C82F-4123-8DE1-24762929C31D}">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16E04-3267-4536-8313-D00255C3EE54}">
      <dsp:nvSpPr>
        <dsp:cNvPr id="0" name=""/>
        <dsp:cNvSpPr/>
      </dsp:nvSpPr>
      <dsp:spPr>
        <a:xfrm>
          <a:off x="492024" y="334530"/>
          <a:ext cx="7131750" cy="6694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Ensures key priorities have adequate discussion</a:t>
          </a:r>
        </a:p>
      </dsp:txBody>
      <dsp:txXfrm>
        <a:off x="492024" y="334530"/>
        <a:ext cx="7131750" cy="669409"/>
      </dsp:txXfrm>
    </dsp:sp>
    <dsp:sp modelId="{8E21BA69-375F-439F-82B8-555E4B13EC92}">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7EFAD-DEC1-4844-990F-317CD636CB92}">
      <dsp:nvSpPr>
        <dsp:cNvPr id="0" name=""/>
        <dsp:cNvSpPr/>
      </dsp:nvSpPr>
      <dsp:spPr>
        <a:xfrm>
          <a:off x="875812" y="1338819"/>
          <a:ext cx="6747962" cy="669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Offers options based on board’s oversight role</a:t>
          </a:r>
        </a:p>
      </dsp:txBody>
      <dsp:txXfrm>
        <a:off x="875812" y="1338819"/>
        <a:ext cx="6747962" cy="669409"/>
      </dsp:txXfrm>
    </dsp:sp>
    <dsp:sp modelId="{7F879505-D5C9-4F22-91DB-D45A49171594}">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AF55E7-C178-4525-836A-6569C01AA7BD}">
      <dsp:nvSpPr>
        <dsp:cNvPr id="0" name=""/>
        <dsp:cNvSpPr/>
      </dsp:nvSpPr>
      <dsp:spPr>
        <a:xfrm>
          <a:off x="875812" y="2343108"/>
          <a:ext cx="6747962" cy="669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Support tool for newer board members or those less familiar with certain topics</a:t>
          </a:r>
        </a:p>
      </dsp:txBody>
      <dsp:txXfrm>
        <a:off x="875812" y="2343108"/>
        <a:ext cx="6747962" cy="669409"/>
      </dsp:txXfrm>
    </dsp:sp>
    <dsp:sp modelId="{673AEDCC-8E03-420B-A735-8694ED09B193}">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CACDD9-C9D6-42DB-89BD-1C1AF90291E8}">
      <dsp:nvSpPr>
        <dsp:cNvPr id="0" name=""/>
        <dsp:cNvSpPr/>
      </dsp:nvSpPr>
      <dsp:spPr>
        <a:xfrm>
          <a:off x="492024" y="3347397"/>
          <a:ext cx="7131750" cy="6694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Includes questions that align to questions asked by CSI staff and board</a:t>
          </a:r>
        </a:p>
      </dsp:txBody>
      <dsp:txXfrm>
        <a:off x="492024" y="3347397"/>
        <a:ext cx="7131750" cy="669409"/>
      </dsp:txXfrm>
    </dsp:sp>
    <dsp:sp modelId="{DB264000-ABC1-4711-84DC-0B854AAFA8EF}">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A130-3A31-48E7-B4BA-1159A48AD094}">
      <dsp:nvSpPr>
        <dsp:cNvPr id="0" name=""/>
        <dsp:cNvSpPr/>
      </dsp:nvSpPr>
      <dsp:spPr>
        <a:xfrm>
          <a:off x="0" y="195166"/>
          <a:ext cx="7655379" cy="96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School Leader Evaluation</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Open Meetings</a:t>
          </a:r>
        </a:p>
      </dsp:txBody>
      <dsp:txXfrm>
        <a:off x="0" y="195166"/>
        <a:ext cx="7655379" cy="963900"/>
      </dsp:txXfrm>
    </dsp:sp>
    <dsp:sp modelId="{E14287A5-9FE3-461A-AA3D-4CD0398F99BF}">
      <dsp:nvSpPr>
        <dsp:cNvPr id="0" name=""/>
        <dsp:cNvSpPr/>
      </dsp:nvSpPr>
      <dsp:spPr>
        <a:xfrm>
          <a:off x="382768" y="18046"/>
          <a:ext cx="5358765"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Guidance</a:t>
          </a:r>
        </a:p>
      </dsp:txBody>
      <dsp:txXfrm>
        <a:off x="400061" y="35339"/>
        <a:ext cx="5324179" cy="319654"/>
      </dsp:txXfrm>
    </dsp:sp>
    <dsp:sp modelId="{42F78B9C-7493-4438-9C6E-A46BFD1599B4}">
      <dsp:nvSpPr>
        <dsp:cNvPr id="0" name=""/>
        <dsp:cNvSpPr/>
      </dsp:nvSpPr>
      <dsp:spPr>
        <a:xfrm>
          <a:off x="0" y="1400985"/>
          <a:ext cx="7655379" cy="963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Board Meeting Compliance Checklist</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Governance Needs Assessment</a:t>
          </a:r>
        </a:p>
      </dsp:txBody>
      <dsp:txXfrm>
        <a:off x="0" y="1400985"/>
        <a:ext cx="7655379" cy="963900"/>
      </dsp:txXfrm>
    </dsp:sp>
    <dsp:sp modelId="{214E7784-3D48-41A2-970F-874168D5548C}">
      <dsp:nvSpPr>
        <dsp:cNvPr id="0" name=""/>
        <dsp:cNvSpPr/>
      </dsp:nvSpPr>
      <dsp:spPr>
        <a:xfrm>
          <a:off x="382768" y="1223866"/>
          <a:ext cx="5358765"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Tools</a:t>
          </a:r>
        </a:p>
      </dsp:txBody>
      <dsp:txXfrm>
        <a:off x="400061" y="1241159"/>
        <a:ext cx="5324179" cy="319654"/>
      </dsp:txXfrm>
    </dsp:sp>
    <dsp:sp modelId="{62B760EF-0A80-41DA-A5F5-9D7742184231}">
      <dsp:nvSpPr>
        <dsp:cNvPr id="0" name=""/>
        <dsp:cNvSpPr/>
      </dsp:nvSpPr>
      <dsp:spPr>
        <a:xfrm>
          <a:off x="0" y="2606805"/>
          <a:ext cx="7655379" cy="963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Board Meeting Calendar, Agenda, Minute Templates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Sample Policy Language</a:t>
          </a:r>
        </a:p>
      </dsp:txBody>
      <dsp:txXfrm>
        <a:off x="0" y="2606805"/>
        <a:ext cx="7655379" cy="963900"/>
      </dsp:txXfrm>
    </dsp:sp>
    <dsp:sp modelId="{2A12B1A5-4A35-4F68-9F97-563F8B5DB502}">
      <dsp:nvSpPr>
        <dsp:cNvPr id="0" name=""/>
        <dsp:cNvSpPr/>
      </dsp:nvSpPr>
      <dsp:spPr>
        <a:xfrm>
          <a:off x="382768" y="2429686"/>
          <a:ext cx="5358765"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Samples</a:t>
          </a:r>
        </a:p>
      </dsp:txBody>
      <dsp:txXfrm>
        <a:off x="400061" y="2446979"/>
        <a:ext cx="5324179" cy="319654"/>
      </dsp:txXfrm>
    </dsp:sp>
    <dsp:sp modelId="{3F560F07-298C-46DF-A676-7F663070DF54}">
      <dsp:nvSpPr>
        <dsp:cNvPr id="0" name=""/>
        <dsp:cNvSpPr/>
      </dsp:nvSpPr>
      <dsp:spPr>
        <a:xfrm>
          <a:off x="0" y="3812626"/>
          <a:ext cx="7655379" cy="661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None/>
          </a:pPr>
          <a:r>
            <a:rPr lang="en-US" sz="2000" kern="1200" dirty="0">
              <a:latin typeface="Arial" panose="020B0604020202020204" pitchFamily="34" charset="0"/>
              <a:cs typeface="Arial" panose="020B0604020202020204" pitchFamily="34" charset="0"/>
            </a:rPr>
            <a:t>Orientation for New Board Members</a:t>
          </a:r>
        </a:p>
      </dsp:txBody>
      <dsp:txXfrm>
        <a:off x="0" y="3812626"/>
        <a:ext cx="7655379" cy="661500"/>
      </dsp:txXfrm>
    </dsp:sp>
    <dsp:sp modelId="{3C281C8F-1805-439D-BD6C-62D20AFA1566}">
      <dsp:nvSpPr>
        <dsp:cNvPr id="0" name=""/>
        <dsp:cNvSpPr/>
      </dsp:nvSpPr>
      <dsp:spPr>
        <a:xfrm>
          <a:off x="382768" y="3635506"/>
          <a:ext cx="5358765"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Trainings</a:t>
          </a:r>
          <a:endParaRPr lang="en-US" sz="2000" kern="1200" dirty="0">
            <a:latin typeface="Arial" panose="020B0604020202020204" pitchFamily="34" charset="0"/>
            <a:cs typeface="Arial" panose="020B0604020202020204" pitchFamily="34" charset="0"/>
          </a:endParaRPr>
        </a:p>
      </dsp:txBody>
      <dsp:txXfrm>
        <a:off x="400061" y="3652799"/>
        <a:ext cx="5324179" cy="319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532E3-D17B-4397-96B1-27FF697FC2DF}" type="datetimeFigureOut">
              <a:rPr lang="en-US" smtClean="0"/>
              <a:t>6/7/2023</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4</a:t>
            </a:fld>
            <a:endParaRPr lang="en-US"/>
          </a:p>
        </p:txBody>
      </p:sp>
    </p:spTree>
    <p:extLst>
      <p:ext uri="{BB962C8B-B14F-4D97-AF65-F5344CB8AC3E}">
        <p14:creationId xmlns:p14="http://schemas.microsoft.com/office/powerpoint/2010/main" val="398445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Colorado Department of Education and the Colorado League of Charter Schools provide specific supports to school boards that we have included here with links for later reference. Some quick highlights include Board Training Modules for new board members through CDE and a Board Recruitment Bank through the League. </a:t>
            </a:r>
          </a:p>
        </p:txBody>
      </p:sp>
      <p:sp>
        <p:nvSpPr>
          <p:cNvPr id="4" name="Slide Number Placeholder 3"/>
          <p:cNvSpPr>
            <a:spLocks noGrp="1"/>
          </p:cNvSpPr>
          <p:nvPr>
            <p:ph type="sldNum" sz="quarter" idx="5"/>
          </p:nvPr>
        </p:nvSpPr>
        <p:spPr/>
        <p:txBody>
          <a:bodyPr/>
          <a:lstStyle/>
          <a:p>
            <a:fld id="{6E9D5F07-974D-4ACE-945D-1B4518047B1E}" type="slidenum">
              <a:rPr lang="en-US" smtClean="0"/>
              <a:t>30</a:t>
            </a:fld>
            <a:endParaRPr lang="en-US"/>
          </a:p>
        </p:txBody>
      </p:sp>
    </p:spTree>
    <p:extLst>
      <p:ext uri="{BB962C8B-B14F-4D97-AF65-F5344CB8AC3E}">
        <p14:creationId xmlns:p14="http://schemas.microsoft.com/office/powerpoint/2010/main" val="301071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31</a:t>
            </a:fld>
            <a:endParaRPr lang="en-US"/>
          </a:p>
        </p:txBody>
      </p:sp>
    </p:spTree>
    <p:extLst>
      <p:ext uri="{BB962C8B-B14F-4D97-AF65-F5344CB8AC3E}">
        <p14:creationId xmlns:p14="http://schemas.microsoft.com/office/powerpoint/2010/main" val="257187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12529"/>
                </a:solidFill>
              </a:rPr>
              <a:t>1 CCR </a:t>
            </a:r>
            <a:r>
              <a:rPr lang="en-US" i="0" dirty="0">
                <a:solidFill>
                  <a:srgbClr val="212529"/>
                </a:solidFill>
                <a:effectLst/>
              </a:rPr>
              <a:t>301-88-2.02</a:t>
            </a:r>
          </a:p>
          <a:p>
            <a:r>
              <a:rPr lang="en-US" b="0" i="0" dirty="0">
                <a:solidFill>
                  <a:srgbClr val="212529"/>
                </a:solidFill>
                <a:effectLst/>
                <a:latin typeface="freight-text-pro"/>
              </a:rPr>
              <a:t>Charter Schools are subject to all federal and state laws regarding nondiscrimination. </a:t>
            </a:r>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35</a:t>
            </a:fld>
            <a:endParaRPr lang="en-US"/>
          </a:p>
        </p:txBody>
      </p:sp>
    </p:spTree>
    <p:extLst>
      <p:ext uri="{BB962C8B-B14F-4D97-AF65-F5344CB8AC3E}">
        <p14:creationId xmlns:p14="http://schemas.microsoft.com/office/powerpoint/2010/main" val="1160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34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46245-5573-4966-A722-E40B3428CD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81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46245-5573-4966-A722-E40B3428CD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8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D8703C8-0355-41C7-8E2E-3EB256302825}"/>
              </a:ext>
            </a:extLst>
          </p:cNvPr>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CSI won’t need to submit a budget request to OSPB this year, but the $15M for MLOE equalization is not in the base budget so we’ll still need the legislature to appropriate those funds through the JBC process.</a:t>
            </a:r>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16</a:t>
            </a:fld>
            <a:endParaRPr lang="en-US"/>
          </a:p>
        </p:txBody>
      </p:sp>
    </p:spTree>
    <p:extLst>
      <p:ext uri="{BB962C8B-B14F-4D97-AF65-F5344CB8AC3E}">
        <p14:creationId xmlns:p14="http://schemas.microsoft.com/office/powerpoint/2010/main" val="253178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73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2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en-US"/>
              <a:t>Title</a:t>
            </a:r>
            <a:endParaRPr/>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r>
              <a:rPr lang="en-US"/>
              <a:t>Subtitle</a:t>
            </a:r>
            <a:endParaRPr/>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3" y="595524"/>
            <a:ext cx="2555942" cy="798047"/>
          </a:xfrm>
          <a:prstGeom prst="rect">
            <a:avLst/>
          </a:prstGeom>
        </p:spPr>
      </p:pic>
    </p:spTree>
    <p:extLst>
      <p:ext uri="{BB962C8B-B14F-4D97-AF65-F5344CB8AC3E}">
        <p14:creationId xmlns:p14="http://schemas.microsoft.com/office/powerpoint/2010/main" val="416604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s://leg.colorado.gov/sites/default/files/2023a_287_signe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resources.csi.state.co.us/calendar-and-instructional-hours/" TargetMode="External"/><Relationship Id="rId3" Type="http://schemas.openxmlformats.org/officeDocument/2006/relationships/hyperlink" Target="http://go.boarddocs.com/co/csi/Board.nsf/goto?open&amp;id=96F2HE0240F4" TargetMode="External"/><Relationship Id="rId7" Type="http://schemas.openxmlformats.org/officeDocument/2006/relationships/hyperlink" Target="http://go.boarddocs.com/co/csi/Board.nsf/goto?open&amp;id=BXFMS95C9C64" TargetMode="External"/><Relationship Id="rId2" Type="http://schemas.openxmlformats.org/officeDocument/2006/relationships/hyperlink" Target="https://resources.csi.state.co.us/budget-process/" TargetMode="External"/><Relationship Id="rId1" Type="http://schemas.openxmlformats.org/officeDocument/2006/relationships/slideLayout" Target="../slideLayouts/slideLayout3.xml"/><Relationship Id="rId6" Type="http://schemas.openxmlformats.org/officeDocument/2006/relationships/hyperlink" Target="https://resources.csi.state.co.us/grievances/" TargetMode="External"/><Relationship Id="rId11" Type="http://schemas.openxmlformats.org/officeDocument/2006/relationships/hyperlink" Target="https://resources.csi.state.co.us/sample-policies/" TargetMode="External"/><Relationship Id="rId5" Type="http://schemas.openxmlformats.org/officeDocument/2006/relationships/hyperlink" Target="https://resources.csi.state.co.us/csi-sample-discipline-policy/" TargetMode="External"/><Relationship Id="rId10" Type="http://schemas.openxmlformats.org/officeDocument/2006/relationships/hyperlink" Target="https://resources.csi.state.co.us/sample-conflict-of-interest-policy/" TargetMode="External"/><Relationship Id="rId4" Type="http://schemas.openxmlformats.org/officeDocument/2006/relationships/hyperlink" Target="https://resources.csi.state.co.us/enrollment-policies-and-practices/" TargetMode="External"/><Relationship Id="rId9" Type="http://schemas.openxmlformats.org/officeDocument/2006/relationships/hyperlink" Target="https://www.cde.state.co.us/fedprograms/participationaccountabilityfaq"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resources.csi.state.co.us/program-and-contract-modification/" TargetMode="External"/><Relationship Id="rId13" Type="http://schemas.openxmlformats.org/officeDocument/2006/relationships/hyperlink" Target="https://go.boarddocs.com/co/csi/Board.nsf/goto?open&amp;id=9DE2RP720076" TargetMode="External"/><Relationship Id="rId3" Type="http://schemas.openxmlformats.org/officeDocument/2006/relationships/hyperlink" Target="https://resources.csi.state.co.us/wp-content/uploads/2022/06/22-23-Assurance-of-Compliance.pdf" TargetMode="External"/><Relationship Id="rId7" Type="http://schemas.openxmlformats.org/officeDocument/2006/relationships/hyperlink" Target="https://drive.google.com/file/d/15k_VFFbi1XwGZ2kNOxf6DvbbiTcbBh3W/view" TargetMode="External"/><Relationship Id="rId12" Type="http://schemas.openxmlformats.org/officeDocument/2006/relationships/hyperlink" Target="https://go.boarddocs.com/co/csi/Board.nsf/goto?open&amp;id=96A23M003CDF" TargetMode="External"/><Relationship Id="rId2" Type="http://schemas.openxmlformats.org/officeDocument/2006/relationships/hyperlink" Target="https://resources.csi.state.co.us/wp-content/uploads/2021/02/EC-Services-CSI-School-Handout.pdf" TargetMode="External"/><Relationship Id="rId1" Type="http://schemas.openxmlformats.org/officeDocument/2006/relationships/slideLayout" Target="../slideLayouts/slideLayout3.xml"/><Relationship Id="rId6" Type="http://schemas.openxmlformats.org/officeDocument/2006/relationships/hyperlink" Target="http://go.boarddocs.com/co/csi/Board.nsf/goto?open&amp;id=9K9QR55CC8AA" TargetMode="External"/><Relationship Id="rId11" Type="http://schemas.openxmlformats.org/officeDocument/2006/relationships/hyperlink" Target="https://resources.csi.state.co.us/use-of-restraints-advisory-bulletin/" TargetMode="External"/><Relationship Id="rId5" Type="http://schemas.openxmlformats.org/officeDocument/2006/relationships/hyperlink" Target="http://go.boarddocs.com/co/csi/Board.nsf/goto?open&amp;id=96ESGM725ED6" TargetMode="External"/><Relationship Id="rId10" Type="http://schemas.openxmlformats.org/officeDocument/2006/relationships/hyperlink" Target="https://go.boarddocs.com/co/csi/Board.nsf/Public" TargetMode="External"/><Relationship Id="rId4" Type="http://schemas.openxmlformats.org/officeDocument/2006/relationships/hyperlink" Target="https://resources.csi.state.co.us/financial-policies-procedures/" TargetMode="External"/><Relationship Id="rId9" Type="http://schemas.openxmlformats.org/officeDocument/2006/relationships/hyperlink" Target="http://go.boarddocs.com/co/csi/Board.nsf/goto?open&amp;id=9DE2RP72007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hyperlink" Target="https://resources.csi.state.co.us/sample-school-board-calendar-focus-question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resources.csi.state.co.us/sample-school-board-calendar-focus-questio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cdechart/techassistanc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coloradoleague.org/page/boardtraining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hyperlink" Target="http://www.coloradoleague.org/alltraining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resources.csi.state.co.us/cde-annual-non-discrimination-traini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CSI School Governing Board Training</a:t>
            </a:r>
          </a:p>
        </p:txBody>
      </p:sp>
      <p:sp>
        <p:nvSpPr>
          <p:cNvPr id="3" name="Subtitle 2"/>
          <p:cNvSpPr>
            <a:spLocks noGrp="1"/>
          </p:cNvSpPr>
          <p:nvPr>
            <p:ph type="subTitle" idx="1"/>
          </p:nvPr>
        </p:nvSpPr>
        <p:spPr/>
        <p:txBody>
          <a:bodyPr/>
          <a:lstStyle/>
          <a:p>
            <a:r>
              <a:rPr lang="en-US" i="1" dirty="0"/>
              <a:t>June 2023</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49" y="2908630"/>
            <a:ext cx="8260707" cy="1325563"/>
          </a:xfrm>
        </p:spPr>
        <p:txBody>
          <a:bodyPr>
            <a:normAutofit fontScale="90000"/>
          </a:bodyPr>
          <a:lstStyle/>
          <a:p>
            <a:r>
              <a:rPr lang="en-US" b="1" dirty="0"/>
              <a:t>Legislative Session</a:t>
            </a:r>
            <a:br>
              <a:rPr lang="en-US" b="1" dirty="0"/>
            </a:br>
            <a:br>
              <a:rPr lang="en-US" b="1" dirty="0"/>
            </a:br>
            <a:r>
              <a:rPr lang="en-US" sz="2400" b="1" dirty="0"/>
              <a:t>Updates</a:t>
            </a:r>
          </a:p>
        </p:txBody>
      </p:sp>
    </p:spTree>
    <p:extLst>
      <p:ext uri="{BB962C8B-B14F-4D97-AF65-F5344CB8AC3E}">
        <p14:creationId xmlns:p14="http://schemas.microsoft.com/office/powerpoint/2010/main" val="31459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E7D91B-96FA-1F3E-4004-0A2CD7C4CC0D}"/>
              </a:ext>
            </a:extLst>
          </p:cNvPr>
          <p:cNvGrpSpPr/>
          <p:nvPr/>
        </p:nvGrpSpPr>
        <p:grpSpPr>
          <a:xfrm>
            <a:off x="1758397" y="2066904"/>
            <a:ext cx="5193974" cy="336838"/>
            <a:chOff x="4026717" y="1272392"/>
            <a:chExt cx="6925298" cy="449117"/>
          </a:xfrm>
        </p:grpSpPr>
        <p:sp>
          <p:nvSpPr>
            <p:cNvPr id="4" name="Freeform 8">
              <a:extLst>
                <a:ext uri="{FF2B5EF4-FFF2-40B4-BE49-F238E27FC236}">
                  <a16:creationId xmlns:a16="http://schemas.microsoft.com/office/drawing/2014/main" id="{7835F190-1C39-4FC3-BCEE-78A46EE2B28C}"/>
                </a:ext>
              </a:extLst>
            </p:cNvPr>
            <p:cNvSpPr/>
            <p:nvPr/>
          </p:nvSpPr>
          <p:spPr>
            <a:xfrm>
              <a:off x="5283688" y="1272392"/>
              <a:ext cx="5668327" cy="449117"/>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400" b="0" dirty="0">
                  <a:solidFill>
                    <a:schemeClr val="tx1"/>
                  </a:solidFill>
                  <a:effectLst/>
                  <a:latin typeface="Barlow" panose="00000500000000000000" pitchFamily="2" charset="0"/>
                </a:rPr>
                <a:t>Concerning Employment of Certain School Mental Health Professionals </a:t>
              </a:r>
              <a:endParaRPr lang="en-US" sz="1400" dirty="0">
                <a:solidFill>
                  <a:schemeClr val="tx1"/>
                </a:solidFill>
                <a:latin typeface="Barlow" panose="00000500000000000000" pitchFamily="2" charset="0"/>
              </a:endParaRPr>
            </a:p>
          </p:txBody>
        </p:sp>
        <p:sp>
          <p:nvSpPr>
            <p:cNvPr id="5" name="Freeform 9">
              <a:extLst>
                <a:ext uri="{FF2B5EF4-FFF2-40B4-BE49-F238E27FC236}">
                  <a16:creationId xmlns:a16="http://schemas.microsoft.com/office/drawing/2014/main" id="{02BFAF87-0D89-87E7-5B29-3305A7A91C52}"/>
                </a:ext>
              </a:extLst>
            </p:cNvPr>
            <p:cNvSpPr/>
            <p:nvPr/>
          </p:nvSpPr>
          <p:spPr>
            <a:xfrm>
              <a:off x="4026717" y="1272392"/>
              <a:ext cx="1215024" cy="4491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ln>
              <a:noFill/>
            </a:ln>
            <a:effectLst>
              <a:outerShdw blurRad="203200" dist="38100" dir="5400000" algn="tl" rotWithShape="0">
                <a:prstClr val="black">
                  <a:alpha val="20000"/>
                </a:prstClr>
              </a:outerShdw>
            </a:effectLst>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SB 004</a:t>
              </a:r>
            </a:p>
          </p:txBody>
        </p:sp>
      </p:grpSp>
      <p:grpSp>
        <p:nvGrpSpPr>
          <p:cNvPr id="6" name="Group 5">
            <a:extLst>
              <a:ext uri="{FF2B5EF4-FFF2-40B4-BE49-F238E27FC236}">
                <a16:creationId xmlns:a16="http://schemas.microsoft.com/office/drawing/2014/main" id="{AB9893B8-EAF2-BD0E-BEC7-9EA1174E6CC5}"/>
              </a:ext>
            </a:extLst>
          </p:cNvPr>
          <p:cNvGrpSpPr/>
          <p:nvPr/>
        </p:nvGrpSpPr>
        <p:grpSpPr>
          <a:xfrm>
            <a:off x="1769974" y="2580440"/>
            <a:ext cx="5193974" cy="336838"/>
            <a:chOff x="4026717" y="1766421"/>
            <a:chExt cx="6925298" cy="449117"/>
          </a:xfrm>
        </p:grpSpPr>
        <p:sp>
          <p:nvSpPr>
            <p:cNvPr id="7" name="Freeform 10">
              <a:extLst>
                <a:ext uri="{FF2B5EF4-FFF2-40B4-BE49-F238E27FC236}">
                  <a16:creationId xmlns:a16="http://schemas.microsoft.com/office/drawing/2014/main" id="{4A0E8E3C-140C-B4B3-6B48-7BD3CC60107E}"/>
                </a:ext>
              </a:extLst>
            </p:cNvPr>
            <p:cNvSpPr/>
            <p:nvPr/>
          </p:nvSpPr>
          <p:spPr>
            <a:xfrm>
              <a:off x="5283688" y="1766421"/>
              <a:ext cx="5668327" cy="449117"/>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359937"/>
                <a:satOff val="1331"/>
                <a:lumOff val="354"/>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400" b="0" dirty="0">
                  <a:solidFill>
                    <a:srgbClr val="000000"/>
                  </a:solidFill>
                  <a:effectLst/>
                  <a:latin typeface="Barlow" panose="00000500000000000000" pitchFamily="2" charset="0"/>
                </a:rPr>
                <a:t>Concerning National Certification Compensation Stipends for National Board-Certified Educators </a:t>
              </a:r>
              <a:endParaRPr lang="en-US" sz="1400" dirty="0">
                <a:solidFill>
                  <a:srgbClr val="434343"/>
                </a:solidFill>
                <a:latin typeface="Barlow" panose="00000500000000000000" pitchFamily="2" charset="0"/>
              </a:endParaRPr>
            </a:p>
          </p:txBody>
        </p:sp>
        <p:sp>
          <p:nvSpPr>
            <p:cNvPr id="8" name="Freeform 11">
              <a:extLst>
                <a:ext uri="{FF2B5EF4-FFF2-40B4-BE49-F238E27FC236}">
                  <a16:creationId xmlns:a16="http://schemas.microsoft.com/office/drawing/2014/main" id="{EA99758D-0282-9CCC-172C-B8FD6E3D4F39}"/>
                </a:ext>
              </a:extLst>
            </p:cNvPr>
            <p:cNvSpPr/>
            <p:nvPr/>
          </p:nvSpPr>
          <p:spPr>
            <a:xfrm>
              <a:off x="4026717" y="1766421"/>
              <a:ext cx="1215024" cy="4491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ln>
              <a:noFill/>
            </a:ln>
            <a:effectLst>
              <a:outerShdw blurRad="203200" dist="38100" dir="5400000" algn="tl" rotWithShape="0">
                <a:prstClr val="black">
                  <a:alpha val="20000"/>
                </a:prstClr>
              </a:outerShdw>
            </a:effectLst>
          </p:spPr>
          <p:style>
            <a:lnRef idx="2">
              <a:scrgbClr r="0" g="0" b="0"/>
            </a:lnRef>
            <a:fillRef idx="1">
              <a:schemeClr val="accent4">
                <a:hueOff val="389798"/>
                <a:satOff val="947"/>
                <a:lumOff val="1547"/>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HB 1207</a:t>
              </a:r>
            </a:p>
          </p:txBody>
        </p:sp>
      </p:grpSp>
      <p:grpSp>
        <p:nvGrpSpPr>
          <p:cNvPr id="9" name="Group 8">
            <a:extLst>
              <a:ext uri="{FF2B5EF4-FFF2-40B4-BE49-F238E27FC236}">
                <a16:creationId xmlns:a16="http://schemas.microsoft.com/office/drawing/2014/main" id="{DD459C96-C46F-018D-B9E6-3FBD145B826B}"/>
              </a:ext>
            </a:extLst>
          </p:cNvPr>
          <p:cNvGrpSpPr/>
          <p:nvPr/>
        </p:nvGrpSpPr>
        <p:grpSpPr>
          <a:xfrm>
            <a:off x="1789857" y="3084330"/>
            <a:ext cx="5193974" cy="344670"/>
            <a:chOff x="4026717" y="2260450"/>
            <a:chExt cx="6925298" cy="459560"/>
          </a:xfrm>
        </p:grpSpPr>
        <p:sp>
          <p:nvSpPr>
            <p:cNvPr id="10" name="Freeform 12">
              <a:extLst>
                <a:ext uri="{FF2B5EF4-FFF2-40B4-BE49-F238E27FC236}">
                  <a16:creationId xmlns:a16="http://schemas.microsoft.com/office/drawing/2014/main" id="{8E77E6DD-8882-B8B6-6DC2-1C894B5916CD}"/>
                </a:ext>
              </a:extLst>
            </p:cNvPr>
            <p:cNvSpPr/>
            <p:nvPr/>
          </p:nvSpPr>
          <p:spPr>
            <a:xfrm>
              <a:off x="5283688" y="2270893"/>
              <a:ext cx="5668327" cy="449117"/>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719874"/>
                <a:satOff val="2662"/>
                <a:lumOff val="708"/>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500" dirty="0">
                  <a:solidFill>
                    <a:srgbClr val="434343"/>
                  </a:solidFill>
                  <a:latin typeface="Barlow" pitchFamily="2" charset="77"/>
                </a:rPr>
                <a:t>Concerning the Creation of a Task Force to Report on Measures to Improve School Transportation</a:t>
              </a:r>
            </a:p>
          </p:txBody>
        </p:sp>
        <p:sp>
          <p:nvSpPr>
            <p:cNvPr id="11" name="Freeform 13">
              <a:extLst>
                <a:ext uri="{FF2B5EF4-FFF2-40B4-BE49-F238E27FC236}">
                  <a16:creationId xmlns:a16="http://schemas.microsoft.com/office/drawing/2014/main" id="{49FE5FD4-ABEE-F676-27AB-F86F34C8DB68}"/>
                </a:ext>
              </a:extLst>
            </p:cNvPr>
            <p:cNvSpPr/>
            <p:nvPr/>
          </p:nvSpPr>
          <p:spPr>
            <a:xfrm>
              <a:off x="4026717" y="2260450"/>
              <a:ext cx="1215024" cy="4491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ln>
              <a:noFill/>
            </a:ln>
            <a:effectLst>
              <a:outerShdw blurRad="203200" dist="38100" dir="5400000" algn="tl" rotWithShape="0">
                <a:prstClr val="black">
                  <a:alpha val="20000"/>
                </a:prstClr>
              </a:outerShdw>
            </a:effectLst>
          </p:spPr>
          <p:style>
            <a:lnRef idx="2">
              <a:scrgbClr r="0" g="0" b="0"/>
            </a:lnRef>
            <a:fillRef idx="1">
              <a:schemeClr val="accent4">
                <a:hueOff val="779597"/>
                <a:satOff val="1894"/>
                <a:lumOff val="3094"/>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SB 094</a:t>
              </a:r>
            </a:p>
          </p:txBody>
        </p:sp>
      </p:grpSp>
      <p:sp>
        <p:nvSpPr>
          <p:cNvPr id="17" name="Freeform 17">
            <a:extLst>
              <a:ext uri="{FF2B5EF4-FFF2-40B4-BE49-F238E27FC236}">
                <a16:creationId xmlns:a16="http://schemas.microsoft.com/office/drawing/2014/main" id="{D68C8F83-F0A1-4522-7D4B-DAAC66B6F983}"/>
              </a:ext>
            </a:extLst>
          </p:cNvPr>
          <p:cNvSpPr/>
          <p:nvPr/>
        </p:nvSpPr>
        <p:spPr>
          <a:xfrm>
            <a:off x="1758397" y="3684925"/>
            <a:ext cx="911268" cy="336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ln>
            <a:noFill/>
          </a:ln>
          <a:effectLst>
            <a:outerShdw blurRad="203200" dist="38100" dir="5400000" algn="tl" rotWithShape="0">
              <a:prstClr val="black">
                <a:alpha val="20000"/>
              </a:prstClr>
            </a:outerShdw>
          </a:effectLst>
        </p:spPr>
        <p:style>
          <a:lnRef idx="2">
            <a:scrgbClr r="0" g="0" b="0"/>
          </a:lnRef>
          <a:fillRef idx="1">
            <a:schemeClr val="accent4">
              <a:hueOff val="1559194"/>
              <a:satOff val="3789"/>
              <a:lumOff val="6188"/>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HB 1198</a:t>
            </a:r>
          </a:p>
        </p:txBody>
      </p:sp>
      <p:grpSp>
        <p:nvGrpSpPr>
          <p:cNvPr id="21" name="Group 20">
            <a:extLst>
              <a:ext uri="{FF2B5EF4-FFF2-40B4-BE49-F238E27FC236}">
                <a16:creationId xmlns:a16="http://schemas.microsoft.com/office/drawing/2014/main" id="{D3AD4D71-22B6-A709-720F-1E255BBE577E}"/>
              </a:ext>
            </a:extLst>
          </p:cNvPr>
          <p:cNvGrpSpPr/>
          <p:nvPr/>
        </p:nvGrpSpPr>
        <p:grpSpPr>
          <a:xfrm>
            <a:off x="1789857" y="4303930"/>
            <a:ext cx="5193974" cy="336838"/>
            <a:chOff x="4026717" y="5224623"/>
            <a:chExt cx="6925297" cy="449117"/>
          </a:xfrm>
        </p:grpSpPr>
        <p:sp>
          <p:nvSpPr>
            <p:cNvPr id="22" name="Freeform 24">
              <a:extLst>
                <a:ext uri="{FF2B5EF4-FFF2-40B4-BE49-F238E27FC236}">
                  <a16:creationId xmlns:a16="http://schemas.microsoft.com/office/drawing/2014/main" id="{9860BCC9-09E2-0C0D-4795-36A4E4C4E236}"/>
                </a:ext>
              </a:extLst>
            </p:cNvPr>
            <p:cNvSpPr/>
            <p:nvPr/>
          </p:nvSpPr>
          <p:spPr>
            <a:xfrm>
              <a:off x="5283687" y="5224623"/>
              <a:ext cx="5668327" cy="449117"/>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2879495"/>
                <a:satOff val="10646"/>
                <a:lumOff val="2834"/>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500" dirty="0">
                  <a:solidFill>
                    <a:srgbClr val="434343"/>
                  </a:solidFill>
                  <a:latin typeface="Barlow" pitchFamily="2" charset="77"/>
                </a:rPr>
                <a:t>Concerning the Creation of a Navigator Program to Promote Apprenticeships to High School Students</a:t>
              </a:r>
            </a:p>
          </p:txBody>
        </p:sp>
        <p:sp>
          <p:nvSpPr>
            <p:cNvPr id="23" name="Freeform 25">
              <a:extLst>
                <a:ext uri="{FF2B5EF4-FFF2-40B4-BE49-F238E27FC236}">
                  <a16:creationId xmlns:a16="http://schemas.microsoft.com/office/drawing/2014/main" id="{2F480151-DE8B-7EFF-9D52-48532904D2C7}"/>
                </a:ext>
              </a:extLst>
            </p:cNvPr>
            <p:cNvSpPr/>
            <p:nvPr/>
          </p:nvSpPr>
          <p:spPr>
            <a:xfrm>
              <a:off x="4026717" y="5224623"/>
              <a:ext cx="1215024" cy="4491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777FCC"/>
            </a:solidFill>
            <a:ln>
              <a:noFill/>
            </a:ln>
            <a:effectLst>
              <a:outerShdw blurRad="203200" dist="38100" dir="5400000" algn="tl" rotWithShape="0">
                <a:prstClr val="black">
                  <a:alpha val="20000"/>
                </a:prstClr>
              </a:outerShdw>
            </a:effectLst>
          </p:spPr>
          <p:style>
            <a:lnRef idx="2">
              <a:scrgbClr r="0" g="0" b="0"/>
            </a:lnRef>
            <a:fillRef idx="1">
              <a:schemeClr val="accent4">
                <a:hueOff val="3118387"/>
                <a:satOff val="7578"/>
                <a:lumOff val="12375"/>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HB 1212</a:t>
              </a:r>
            </a:p>
          </p:txBody>
        </p:sp>
      </p:grpSp>
      <p:grpSp>
        <p:nvGrpSpPr>
          <p:cNvPr id="24" name="Group 23">
            <a:extLst>
              <a:ext uri="{FF2B5EF4-FFF2-40B4-BE49-F238E27FC236}">
                <a16:creationId xmlns:a16="http://schemas.microsoft.com/office/drawing/2014/main" id="{D81AFA2A-8419-9F96-DAD9-98B7E199813B}"/>
              </a:ext>
            </a:extLst>
          </p:cNvPr>
          <p:cNvGrpSpPr/>
          <p:nvPr/>
        </p:nvGrpSpPr>
        <p:grpSpPr>
          <a:xfrm>
            <a:off x="1801434" y="5021865"/>
            <a:ext cx="5162514" cy="392898"/>
            <a:chOff x="4068664" y="4236566"/>
            <a:chExt cx="6883351" cy="449117"/>
          </a:xfrm>
        </p:grpSpPr>
        <p:sp>
          <p:nvSpPr>
            <p:cNvPr id="25" name="Freeform 2">
              <a:extLst>
                <a:ext uri="{FF2B5EF4-FFF2-40B4-BE49-F238E27FC236}">
                  <a16:creationId xmlns:a16="http://schemas.microsoft.com/office/drawing/2014/main" id="{DF8FD1A7-622A-9A0E-3D83-A285F3E3161C}"/>
                </a:ext>
              </a:extLst>
            </p:cNvPr>
            <p:cNvSpPr/>
            <p:nvPr/>
          </p:nvSpPr>
          <p:spPr>
            <a:xfrm>
              <a:off x="5283688" y="4236566"/>
              <a:ext cx="5668327" cy="449117"/>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2159621"/>
                <a:satOff val="7985"/>
                <a:lumOff val="2125"/>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500" dirty="0">
                  <a:solidFill>
                    <a:schemeClr val="tx1"/>
                  </a:solidFill>
                  <a:latin typeface="Barlow" pitchFamily="2" charset="77"/>
                </a:rPr>
                <a:t>Consolidate Colorado Educator Programs in Colorado Department of Education</a:t>
              </a:r>
            </a:p>
          </p:txBody>
        </p:sp>
        <p:sp>
          <p:nvSpPr>
            <p:cNvPr id="26" name="Freeform 3">
              <a:extLst>
                <a:ext uri="{FF2B5EF4-FFF2-40B4-BE49-F238E27FC236}">
                  <a16:creationId xmlns:a16="http://schemas.microsoft.com/office/drawing/2014/main" id="{407C3A83-881D-872A-4E28-8902F3464C80}"/>
                </a:ext>
              </a:extLst>
            </p:cNvPr>
            <p:cNvSpPr/>
            <p:nvPr/>
          </p:nvSpPr>
          <p:spPr>
            <a:xfrm>
              <a:off x="4068664" y="4236566"/>
              <a:ext cx="1215024" cy="4491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8A80D0"/>
            </a:solidFill>
            <a:ln>
              <a:noFill/>
            </a:ln>
            <a:effectLst>
              <a:outerShdw blurRad="203200" dist="38100" dir="5400000" algn="tl" rotWithShape="0">
                <a:prstClr val="black">
                  <a:alpha val="20000"/>
                </a:prstClr>
              </a:outerShdw>
            </a:effectLst>
          </p:spPr>
          <p:style>
            <a:lnRef idx="2">
              <a:scrgbClr r="0" g="0" b="0"/>
            </a:lnRef>
            <a:fillRef idx="1">
              <a:schemeClr val="accent4">
                <a:hueOff val="2338790"/>
                <a:satOff val="5683"/>
                <a:lumOff val="9281"/>
                <a:alphaOff val="0"/>
              </a:schemeClr>
            </a:fillRef>
            <a:effectRef idx="0">
              <a:scrgbClr r="0" g="0" b="0"/>
            </a:effectRef>
            <a:fontRef idx="minor">
              <a:schemeClr val="lt1"/>
            </a:fontRef>
          </p:style>
          <p:txBody>
            <a:bodyPr spcFirstLastPara="0" vert="horz" wrap="square" lIns="94383" tIns="75043" rIns="94383" bIns="75043" numCol="1" spcCol="1270" anchor="ctr" anchorCtr="0">
              <a:noAutofit/>
            </a:bodyPr>
            <a:lstStyle/>
            <a:p>
              <a:pPr algn="ctr" defTabSz="600075">
                <a:lnSpc>
                  <a:spcPct val="90000"/>
                </a:lnSpc>
                <a:spcBef>
                  <a:spcPct val="0"/>
                </a:spcBef>
                <a:spcAft>
                  <a:spcPct val="35000"/>
                </a:spcAft>
              </a:pPr>
              <a:r>
                <a:rPr lang="en-US" sz="1350" dirty="0">
                  <a:latin typeface="Barlow" pitchFamily="2" charset="77"/>
                </a:rPr>
                <a:t>SB 258</a:t>
              </a:r>
            </a:p>
          </p:txBody>
        </p:sp>
      </p:grpSp>
      <p:sp>
        <p:nvSpPr>
          <p:cNvPr id="27" name="Title 1">
            <a:extLst>
              <a:ext uri="{FF2B5EF4-FFF2-40B4-BE49-F238E27FC236}">
                <a16:creationId xmlns:a16="http://schemas.microsoft.com/office/drawing/2014/main" id="{AF817FEC-B4F9-0CD0-241D-2FBA2CE3DF6F}"/>
              </a:ext>
            </a:extLst>
          </p:cNvPr>
          <p:cNvSpPr>
            <a:spLocks noGrp="1"/>
          </p:cNvSpPr>
          <p:nvPr>
            <p:ph type="title"/>
          </p:nvPr>
        </p:nvSpPr>
        <p:spPr>
          <a:xfrm>
            <a:off x="628650" y="365125"/>
            <a:ext cx="8249132" cy="1325563"/>
          </a:xfrm>
        </p:spPr>
        <p:txBody>
          <a:bodyPr>
            <a:normAutofit/>
          </a:bodyPr>
          <a:lstStyle/>
          <a:p>
            <a:r>
              <a:rPr lang="en-US" b="1" dirty="0"/>
              <a:t>Advocacy led to CSI/CSI School Representation In:</a:t>
            </a:r>
          </a:p>
        </p:txBody>
      </p:sp>
      <p:sp>
        <p:nvSpPr>
          <p:cNvPr id="28" name="Freeform 22">
            <a:extLst>
              <a:ext uri="{FF2B5EF4-FFF2-40B4-BE49-F238E27FC236}">
                <a16:creationId xmlns:a16="http://schemas.microsoft.com/office/drawing/2014/main" id="{5BA30A31-26E9-A85E-C651-6D210400FE86}"/>
              </a:ext>
            </a:extLst>
          </p:cNvPr>
          <p:cNvSpPr/>
          <p:nvPr/>
        </p:nvSpPr>
        <p:spPr>
          <a:xfrm>
            <a:off x="2732585" y="3608125"/>
            <a:ext cx="4251246" cy="336838"/>
          </a:xfrm>
          <a:custGeom>
            <a:avLst/>
            <a:gdLst>
              <a:gd name="connsiteX0" fmla="*/ 0 w 5668327"/>
              <a:gd name="connsiteY0" fmla="*/ 0 h 449117"/>
              <a:gd name="connsiteX1" fmla="*/ 5668327 w 5668327"/>
              <a:gd name="connsiteY1" fmla="*/ 0 h 449117"/>
              <a:gd name="connsiteX2" fmla="*/ 5668327 w 5668327"/>
              <a:gd name="connsiteY2" fmla="*/ 449117 h 449117"/>
              <a:gd name="connsiteX3" fmla="*/ 0 w 5668327"/>
              <a:gd name="connsiteY3" fmla="*/ 449117 h 449117"/>
              <a:gd name="connsiteX4" fmla="*/ 0 w 5668327"/>
              <a:gd name="connsiteY4" fmla="*/ 0 h 4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327" h="449117">
                <a:moveTo>
                  <a:pt x="0" y="0"/>
                </a:moveTo>
                <a:lnTo>
                  <a:pt x="5668327" y="0"/>
                </a:lnTo>
                <a:lnTo>
                  <a:pt x="5668327" y="449117"/>
                </a:lnTo>
                <a:lnTo>
                  <a:pt x="0" y="449117"/>
                </a:lnTo>
                <a:lnTo>
                  <a:pt x="0" y="0"/>
                </a:lnTo>
                <a:close/>
              </a:path>
            </a:pathLst>
          </a:custGeom>
          <a:noFill/>
          <a:ln>
            <a:noFill/>
          </a:ln>
        </p:spPr>
        <p:style>
          <a:lnRef idx="2">
            <a:scrgbClr r="0" g="0" b="0"/>
          </a:lnRef>
          <a:fillRef idx="1">
            <a:scrgbClr r="0" g="0" b="0"/>
          </a:fillRef>
          <a:effectRef idx="0">
            <a:schemeClr val="accent4">
              <a:tint val="40000"/>
              <a:alpha val="90000"/>
              <a:hueOff val="2519558"/>
              <a:satOff val="9315"/>
              <a:lumOff val="2480"/>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marL="171450" lvl="1" indent="-171450" defTabSz="666750">
              <a:lnSpc>
                <a:spcPct val="90000"/>
              </a:lnSpc>
              <a:spcBef>
                <a:spcPct val="0"/>
              </a:spcBef>
              <a:spcAft>
                <a:spcPct val="15000"/>
              </a:spcAft>
            </a:pPr>
            <a:r>
              <a:rPr lang="en-US" sz="1400" b="0" dirty="0">
                <a:solidFill>
                  <a:srgbClr val="000000"/>
                </a:solidFill>
                <a:effectLst/>
                <a:latin typeface="Barlow" panose="00000500000000000000" pitchFamily="2" charset="0"/>
              </a:rPr>
              <a:t>Concerning National Certification Compensation Stipends for National Board-Certified Educators </a:t>
            </a:r>
            <a:endParaRPr lang="en-US" sz="1400" dirty="0">
              <a:solidFill>
                <a:srgbClr val="434343"/>
              </a:solidFill>
              <a:latin typeface="Barlow" panose="00000500000000000000" pitchFamily="2" charset="0"/>
            </a:endParaRPr>
          </a:p>
        </p:txBody>
      </p:sp>
    </p:spTree>
    <p:extLst>
      <p:ext uri="{BB962C8B-B14F-4D97-AF65-F5344CB8AC3E}">
        <p14:creationId xmlns:p14="http://schemas.microsoft.com/office/powerpoint/2010/main" val="345775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0C8D-78CB-4993-B86C-53AB99CDB5CC}"/>
              </a:ext>
            </a:extLst>
          </p:cNvPr>
          <p:cNvSpPr>
            <a:spLocks noGrp="1"/>
          </p:cNvSpPr>
          <p:nvPr>
            <p:ph type="title"/>
          </p:nvPr>
        </p:nvSpPr>
        <p:spPr/>
        <p:txBody>
          <a:bodyPr/>
          <a:lstStyle/>
          <a:p>
            <a:r>
              <a:rPr lang="en-US" b="1" dirty="0"/>
              <a:t>Accountability</a:t>
            </a:r>
            <a:endParaRPr lang="en-US" b="1" i="1" dirty="0"/>
          </a:p>
        </p:txBody>
      </p:sp>
      <p:sp>
        <p:nvSpPr>
          <p:cNvPr id="4" name="Content Placeholder 3">
            <a:extLst>
              <a:ext uri="{FF2B5EF4-FFF2-40B4-BE49-F238E27FC236}">
                <a16:creationId xmlns:a16="http://schemas.microsoft.com/office/drawing/2014/main" id="{E479BD17-C466-4B9E-D7C2-DD689E764F32}"/>
              </a:ext>
            </a:extLst>
          </p:cNvPr>
          <p:cNvSpPr>
            <a:spLocks noGrp="1"/>
          </p:cNvSpPr>
          <p:nvPr>
            <p:ph idx="1"/>
          </p:nvPr>
        </p:nvSpPr>
        <p:spPr/>
        <p:txBody>
          <a:bodyPr>
            <a:normAutofit fontScale="92500" lnSpcReduction="10000"/>
          </a:bodyPr>
          <a:lstStyle/>
          <a:p>
            <a:r>
              <a:rPr lang="en-US" dirty="0"/>
              <a:t>Task Force to Study the K-12 Ed Accountability System (HB 23-1241)</a:t>
            </a:r>
          </a:p>
          <a:p>
            <a:pPr lvl="1"/>
            <a:r>
              <a:rPr lang="en-US" dirty="0"/>
              <a:t>26-member taskforce with appointments by the Speaker of the House (5), President of the Senate (5), Minority Leader of the House (4), Senate Minority Leader (4*), Governor (7*), and CDE (1).</a:t>
            </a:r>
          </a:p>
          <a:p>
            <a:r>
              <a:rPr lang="en-US" dirty="0"/>
              <a:t>Local Innovation For Education Assessments (HB 23-1239) </a:t>
            </a:r>
          </a:p>
          <a:p>
            <a:pPr lvl="1"/>
            <a:r>
              <a:rPr lang="en-US" dirty="0"/>
              <a:t>Postponed indefinitely</a:t>
            </a:r>
          </a:p>
          <a:p>
            <a:r>
              <a:rPr lang="en-US" dirty="0"/>
              <a:t>Eliminate State Assessment In Social Studies (SB 23-061)</a:t>
            </a:r>
          </a:p>
          <a:p>
            <a:pPr lvl="1"/>
            <a:r>
              <a:rPr lang="en-US" dirty="0"/>
              <a:t>Lost</a:t>
            </a:r>
          </a:p>
        </p:txBody>
      </p:sp>
      <p:sp>
        <p:nvSpPr>
          <p:cNvPr id="5" name="TextBox 4">
            <a:extLst>
              <a:ext uri="{FF2B5EF4-FFF2-40B4-BE49-F238E27FC236}">
                <a16:creationId xmlns:a16="http://schemas.microsoft.com/office/drawing/2014/main" id="{63955F04-2D3C-DF0A-01B8-F5DB2755F132}"/>
              </a:ext>
            </a:extLst>
          </p:cNvPr>
          <p:cNvSpPr txBox="1"/>
          <p:nvPr/>
        </p:nvSpPr>
        <p:spPr>
          <a:xfrm>
            <a:off x="6236208" y="6308208"/>
            <a:ext cx="3026664" cy="369332"/>
          </a:xfrm>
          <a:prstGeom prst="rect">
            <a:avLst/>
          </a:prstGeom>
          <a:noFill/>
        </p:spPr>
        <p:txBody>
          <a:bodyPr wrap="square">
            <a:spAutoFit/>
          </a:bodyPr>
          <a:lstStyle/>
          <a:p>
            <a:pPr lvl="1"/>
            <a:r>
              <a:rPr lang="en-US" dirty="0">
                <a:latin typeface="Arial" panose="020B0604020202020204" pitchFamily="34" charset="0"/>
                <a:cs typeface="Arial" panose="020B0604020202020204" pitchFamily="34" charset="0"/>
              </a:rPr>
              <a:t>*charter appointments</a:t>
            </a:r>
          </a:p>
        </p:txBody>
      </p:sp>
    </p:spTree>
    <p:extLst>
      <p:ext uri="{BB962C8B-B14F-4D97-AF65-F5344CB8AC3E}">
        <p14:creationId xmlns:p14="http://schemas.microsoft.com/office/powerpoint/2010/main" val="221523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DA05-9AAC-3D2F-AD9D-85A6C7A82206}"/>
              </a:ext>
            </a:extLst>
          </p:cNvPr>
          <p:cNvSpPr>
            <a:spLocks noGrp="1"/>
          </p:cNvSpPr>
          <p:nvPr>
            <p:ph type="title"/>
          </p:nvPr>
        </p:nvSpPr>
        <p:spPr/>
        <p:txBody>
          <a:bodyPr>
            <a:normAutofit/>
          </a:bodyPr>
          <a:lstStyle/>
          <a:p>
            <a:r>
              <a:rPr lang="en-US" sz="2800" b="1" dirty="0"/>
              <a:t>Mill Levy Override Equalization (MLOE) Fund </a:t>
            </a:r>
          </a:p>
        </p:txBody>
      </p:sp>
      <p:sp>
        <p:nvSpPr>
          <p:cNvPr id="3" name="Content Placeholder 2">
            <a:extLst>
              <a:ext uri="{FF2B5EF4-FFF2-40B4-BE49-F238E27FC236}">
                <a16:creationId xmlns:a16="http://schemas.microsoft.com/office/drawing/2014/main" id="{834D0614-27DD-7A63-1B2F-72536545E212}"/>
              </a:ext>
            </a:extLst>
          </p:cNvPr>
          <p:cNvSpPr>
            <a:spLocks noGrp="1"/>
          </p:cNvSpPr>
          <p:nvPr>
            <p:ph idx="1"/>
          </p:nvPr>
        </p:nvSpPr>
        <p:spPr/>
        <p:txBody>
          <a:bodyPr>
            <a:normAutofit fontScale="92500"/>
          </a:bodyPr>
          <a:lstStyle/>
          <a:p>
            <a:r>
              <a:rPr lang="en-US" sz="2400" dirty="0"/>
              <a:t>The MLOE Fund was created in 2017 (HB 17-1375) to allow CSI students  to access their share of Mill Levy Override dollars.</a:t>
            </a:r>
          </a:p>
          <a:p>
            <a:r>
              <a:rPr lang="en-US" sz="2400" dirty="0"/>
              <a:t>Full funding equity between district- and institute-authorized schools in Colorado would be ~$41M.</a:t>
            </a:r>
          </a:p>
          <a:p>
            <a:r>
              <a:rPr lang="en-US" sz="2400" dirty="0"/>
              <a:t>During the 2022 legislative session, we secured $10M, bringing the MLOE fund total to $17 M.</a:t>
            </a:r>
          </a:p>
          <a:p>
            <a:r>
              <a:rPr lang="en-US" sz="2400" dirty="0"/>
              <a:t>During the 2023 legislative session, we secured a total of $10M, bringing the total to $27M.</a:t>
            </a:r>
          </a:p>
          <a:p>
            <a:pPr lvl="1"/>
            <a:r>
              <a:rPr lang="en-US" sz="2400" dirty="0"/>
              <a:t>$7.5M appropriated through the state budget process (the “Long Bill”).</a:t>
            </a:r>
          </a:p>
          <a:p>
            <a:pPr lvl="1"/>
            <a:r>
              <a:rPr lang="en-US" sz="2400" dirty="0"/>
              <a:t>$2.5M appropriated through the School Finance Act.</a:t>
            </a:r>
          </a:p>
          <a:p>
            <a:endParaRPr lang="en-US" dirty="0"/>
          </a:p>
        </p:txBody>
      </p:sp>
    </p:spTree>
    <p:extLst>
      <p:ext uri="{BB962C8B-B14F-4D97-AF65-F5344CB8AC3E}">
        <p14:creationId xmlns:p14="http://schemas.microsoft.com/office/powerpoint/2010/main" val="67758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8CF3-1F06-E58C-2964-DB2AEA2CD360}"/>
              </a:ext>
            </a:extLst>
          </p:cNvPr>
          <p:cNvSpPr>
            <a:spLocks noGrp="1"/>
          </p:cNvSpPr>
          <p:nvPr>
            <p:ph type="title"/>
          </p:nvPr>
        </p:nvSpPr>
        <p:spPr/>
        <p:txBody>
          <a:bodyPr anchor="ctr">
            <a:normAutofit/>
          </a:bodyPr>
          <a:lstStyle/>
          <a:p>
            <a:r>
              <a:rPr lang="en-US" dirty="0"/>
              <a:t>As if that weren’t exciting enough…</a:t>
            </a:r>
          </a:p>
        </p:txBody>
      </p:sp>
      <p:graphicFrame>
        <p:nvGraphicFramePr>
          <p:cNvPr id="5" name="Content Placeholder 2">
            <a:extLst>
              <a:ext uri="{FF2B5EF4-FFF2-40B4-BE49-F238E27FC236}">
                <a16:creationId xmlns:a16="http://schemas.microsoft.com/office/drawing/2014/main" id="{E01514C3-DCAE-33A8-005C-82AE540002EE}"/>
              </a:ext>
            </a:extLst>
          </p:cNvPr>
          <p:cNvGraphicFramePr>
            <a:graphicFrameLocks noGrp="1"/>
          </p:cNvGraphicFramePr>
          <p:nvPr>
            <p:ph idx="1"/>
            <p:extLst>
              <p:ext uri="{D42A27DB-BD31-4B8C-83A1-F6EECF244321}">
                <p14:modId xmlns:p14="http://schemas.microsoft.com/office/powerpoint/2010/main" val="414049505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63FE78A3-FC99-7412-B17F-AFC64CE05560}"/>
              </a:ext>
            </a:extLst>
          </p:cNvPr>
          <p:cNvSpPr/>
          <p:nvPr/>
        </p:nvSpPr>
        <p:spPr>
          <a:xfrm>
            <a:off x="628650" y="4871562"/>
            <a:ext cx="7886700" cy="130540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dirty="0"/>
              <a:t>	            </a:t>
            </a:r>
          </a:p>
          <a:p>
            <a:pPr lvl="0"/>
            <a:r>
              <a:rPr lang="en-US" dirty="0"/>
              <a:t>                              CSI schools in rural districts to receive rural dollars in 23-24.</a:t>
            </a:r>
          </a:p>
        </p:txBody>
      </p:sp>
      <p:pic>
        <p:nvPicPr>
          <p:cNvPr id="7" name="Graphic 6" descr="Farm scene with solid fill">
            <a:extLst>
              <a:ext uri="{FF2B5EF4-FFF2-40B4-BE49-F238E27FC236}">
                <a16:creationId xmlns:a16="http://schemas.microsoft.com/office/drawing/2014/main" id="{379CF584-9134-6209-D729-F1EC9F1A35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8517" y="5169294"/>
            <a:ext cx="709935" cy="709935"/>
          </a:xfrm>
          <a:prstGeom prst="rect">
            <a:avLst/>
          </a:prstGeom>
        </p:spPr>
      </p:pic>
    </p:spTree>
    <p:extLst>
      <p:ext uri="{BB962C8B-B14F-4D97-AF65-F5344CB8AC3E}">
        <p14:creationId xmlns:p14="http://schemas.microsoft.com/office/powerpoint/2010/main" val="367776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A404-639A-A39C-AD04-CF498C5A2F7A}"/>
              </a:ext>
            </a:extLst>
          </p:cNvPr>
          <p:cNvSpPr>
            <a:spLocks noGrp="1"/>
          </p:cNvSpPr>
          <p:nvPr>
            <p:ph type="title"/>
          </p:nvPr>
        </p:nvSpPr>
        <p:spPr>
          <a:xfrm>
            <a:off x="628650" y="365126"/>
            <a:ext cx="7886700" cy="1325563"/>
          </a:xfrm>
        </p:spPr>
        <p:txBody>
          <a:bodyPr anchor="ctr">
            <a:normAutofit/>
          </a:bodyPr>
          <a:lstStyle/>
          <a:p>
            <a:r>
              <a:rPr lang="en-US" b="1" dirty="0"/>
              <a:t>Capital Construction</a:t>
            </a:r>
          </a:p>
        </p:txBody>
      </p:sp>
      <p:graphicFrame>
        <p:nvGraphicFramePr>
          <p:cNvPr id="5" name="Content Placeholder 2">
            <a:extLst>
              <a:ext uri="{FF2B5EF4-FFF2-40B4-BE49-F238E27FC236}">
                <a16:creationId xmlns:a16="http://schemas.microsoft.com/office/drawing/2014/main" id="{701AF2E0-2254-7B55-5CEE-6D70BD87741B}"/>
              </a:ext>
            </a:extLst>
          </p:cNvPr>
          <p:cNvGraphicFramePr>
            <a:graphicFrameLocks noGrp="1"/>
          </p:cNvGraphicFramePr>
          <p:nvPr>
            <p:ph idx="1"/>
            <p:extLst>
              <p:ext uri="{D42A27DB-BD31-4B8C-83A1-F6EECF244321}">
                <p14:modId xmlns:p14="http://schemas.microsoft.com/office/powerpoint/2010/main" val="31566506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94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F35F-6C40-E8D0-AD42-A4E9BEFF1601}"/>
              </a:ext>
            </a:extLst>
          </p:cNvPr>
          <p:cNvSpPr>
            <a:spLocks noGrp="1"/>
          </p:cNvSpPr>
          <p:nvPr>
            <p:ph type="ctrTitle"/>
          </p:nvPr>
        </p:nvSpPr>
        <p:spPr>
          <a:xfrm>
            <a:off x="685800" y="1754673"/>
            <a:ext cx="7772400" cy="856550"/>
          </a:xfrm>
        </p:spPr>
        <p:txBody>
          <a:bodyPr wrap="square" anchor="b">
            <a:normAutofit/>
          </a:bodyPr>
          <a:lstStyle/>
          <a:p>
            <a:r>
              <a:rPr lang="en-US" sz="3600" b="1" dirty="0"/>
              <a:t>Initial insights and strategy for 2024</a:t>
            </a:r>
          </a:p>
        </p:txBody>
      </p:sp>
      <p:sp>
        <p:nvSpPr>
          <p:cNvPr id="3" name="Content Placeholder 2">
            <a:extLst>
              <a:ext uri="{FF2B5EF4-FFF2-40B4-BE49-F238E27FC236}">
                <a16:creationId xmlns:a16="http://schemas.microsoft.com/office/drawing/2014/main" id="{A5849083-D6E3-E498-4BCC-D359E1F820A9}"/>
              </a:ext>
            </a:extLst>
          </p:cNvPr>
          <p:cNvSpPr>
            <a:spLocks noGrp="1"/>
          </p:cNvSpPr>
          <p:nvPr>
            <p:ph type="subTitle" idx="1"/>
          </p:nvPr>
        </p:nvSpPr>
        <p:spPr>
          <a:xfrm>
            <a:off x="685800" y="2731626"/>
            <a:ext cx="7772400" cy="2395960"/>
          </a:xfrm>
        </p:spPr>
        <p:txBody>
          <a:bodyPr wrap="square" anchor="t">
            <a:normAutofit/>
          </a:bodyPr>
          <a:lstStyle/>
          <a:p>
            <a:pPr>
              <a:spcAft>
                <a:spcPts val="600"/>
              </a:spcAft>
            </a:pPr>
            <a:r>
              <a:rPr lang="en-US" sz="1800" dirty="0"/>
              <a:t>We will need to go through the JBC budget process once again to ask for MLOE funding equity in 2024-25, however,  now we will have the 2023 School Finance Act to support us!</a:t>
            </a:r>
          </a:p>
          <a:p>
            <a:pPr lvl="1">
              <a:spcAft>
                <a:spcPts val="600"/>
              </a:spcAft>
            </a:pPr>
            <a:endParaRPr lang="en-US" sz="1800" dirty="0"/>
          </a:p>
          <a:p>
            <a:pPr lvl="1">
              <a:spcAft>
                <a:spcPts val="600"/>
              </a:spcAft>
            </a:pPr>
            <a:endParaRPr lang="en-US" sz="1800" dirty="0"/>
          </a:p>
          <a:p>
            <a:pPr lvl="1">
              <a:spcAft>
                <a:spcPts val="600"/>
              </a:spcAft>
            </a:pPr>
            <a:r>
              <a:rPr lang="en-US" sz="1800" dirty="0"/>
              <a:t>Going forward after next year, the MLOE fund will be fully funded</a:t>
            </a:r>
          </a:p>
          <a:p>
            <a:pPr>
              <a:spcAft>
                <a:spcPts val="600"/>
              </a:spcAft>
            </a:pPr>
            <a:endParaRPr lang="en-US" sz="1300" dirty="0"/>
          </a:p>
        </p:txBody>
      </p:sp>
    </p:spTree>
    <p:extLst>
      <p:ext uri="{BB962C8B-B14F-4D97-AF65-F5344CB8AC3E}">
        <p14:creationId xmlns:p14="http://schemas.microsoft.com/office/powerpoint/2010/main" val="414085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7E2C-0FDC-C5EF-399C-05DFA5C6C4C0}"/>
              </a:ext>
            </a:extLst>
          </p:cNvPr>
          <p:cNvSpPr>
            <a:spLocks noGrp="1"/>
          </p:cNvSpPr>
          <p:nvPr>
            <p:ph type="ctrTitle"/>
          </p:nvPr>
        </p:nvSpPr>
        <p:spPr>
          <a:xfrm>
            <a:off x="685800" y="755207"/>
            <a:ext cx="7772400" cy="2387600"/>
          </a:xfrm>
        </p:spPr>
        <p:txBody>
          <a:bodyPr anchor="b">
            <a:normAutofit/>
          </a:bodyPr>
          <a:lstStyle/>
          <a:p>
            <a:r>
              <a:rPr lang="en-US" b="1" dirty="0"/>
              <a:t>Thank you!</a:t>
            </a:r>
          </a:p>
        </p:txBody>
      </p:sp>
      <p:sp>
        <p:nvSpPr>
          <p:cNvPr id="3" name="Content Placeholder 2">
            <a:extLst>
              <a:ext uri="{FF2B5EF4-FFF2-40B4-BE49-F238E27FC236}">
                <a16:creationId xmlns:a16="http://schemas.microsoft.com/office/drawing/2014/main" id="{8EEBAC2E-ADAB-F11B-DEA4-C132A817D0CD}"/>
              </a:ext>
            </a:extLst>
          </p:cNvPr>
          <p:cNvSpPr>
            <a:spLocks noGrp="1"/>
          </p:cNvSpPr>
          <p:nvPr>
            <p:ph type="subTitle" idx="1"/>
          </p:nvPr>
        </p:nvSpPr>
        <p:spPr>
          <a:xfrm>
            <a:off x="685800" y="3885824"/>
            <a:ext cx="6858000" cy="1655762"/>
          </a:xfrm>
        </p:spPr>
        <p:txBody>
          <a:bodyPr>
            <a:normAutofit/>
          </a:bodyPr>
          <a:lstStyle/>
          <a:p>
            <a:pPr marL="0" indent="0">
              <a:buNone/>
            </a:pPr>
            <a:r>
              <a:rPr lang="en-US" dirty="0"/>
              <a:t>We know that many of your schools, including you as board members, reached out and hosted legislators at your schools, events and meetings. This makes such a difference during session. </a:t>
            </a:r>
          </a:p>
        </p:txBody>
      </p:sp>
    </p:spTree>
    <p:extLst>
      <p:ext uri="{BB962C8B-B14F-4D97-AF65-F5344CB8AC3E}">
        <p14:creationId xmlns:p14="http://schemas.microsoft.com/office/powerpoint/2010/main" val="132810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Summer Planning</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81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7A7F-2B56-E352-6794-9F70F4A61B86}"/>
              </a:ext>
            </a:extLst>
          </p:cNvPr>
          <p:cNvSpPr>
            <a:spLocks noGrp="1"/>
          </p:cNvSpPr>
          <p:nvPr>
            <p:ph type="title"/>
          </p:nvPr>
        </p:nvSpPr>
        <p:spPr>
          <a:xfrm>
            <a:off x="150471" y="0"/>
            <a:ext cx="7886700" cy="1325563"/>
          </a:xfrm>
        </p:spPr>
        <p:txBody>
          <a:bodyPr>
            <a:normAutofit/>
          </a:bodyPr>
          <a:lstStyle/>
          <a:p>
            <a:r>
              <a:rPr lang="en-US" sz="4000" b="1" u="sng" dirty="0">
                <a:solidFill>
                  <a:srgbClr val="FF0000"/>
                </a:solidFill>
              </a:rPr>
              <a:t>Action Required</a:t>
            </a:r>
            <a:r>
              <a:rPr lang="en-US" sz="4000" b="1" dirty="0">
                <a:solidFill>
                  <a:srgbClr val="FF0000"/>
                </a:solidFill>
              </a:rPr>
              <a:t>:</a:t>
            </a:r>
            <a:r>
              <a:rPr lang="en-US" sz="4000" b="1" dirty="0"/>
              <a:t> Oath of Office</a:t>
            </a:r>
          </a:p>
        </p:txBody>
      </p:sp>
      <p:sp>
        <p:nvSpPr>
          <p:cNvPr id="3" name="Content Placeholder 2">
            <a:extLst>
              <a:ext uri="{FF2B5EF4-FFF2-40B4-BE49-F238E27FC236}">
                <a16:creationId xmlns:a16="http://schemas.microsoft.com/office/drawing/2014/main" id="{AF6D2EAF-9F4C-5C2E-504D-221539A38C75}"/>
              </a:ext>
            </a:extLst>
          </p:cNvPr>
          <p:cNvSpPr>
            <a:spLocks noGrp="1"/>
          </p:cNvSpPr>
          <p:nvPr>
            <p:ph idx="1"/>
          </p:nvPr>
        </p:nvSpPr>
        <p:spPr>
          <a:xfrm>
            <a:off x="162047" y="1099595"/>
            <a:ext cx="8831482" cy="5521124"/>
          </a:xfrm>
        </p:spPr>
        <p:txBody>
          <a:bodyPr>
            <a:normAutofit fontScale="25000" lnSpcReduction="20000"/>
          </a:bodyPr>
          <a:lstStyle/>
          <a:p>
            <a:pPr marL="0" marR="0" indent="0">
              <a:lnSpc>
                <a:spcPct val="107000"/>
              </a:lnSpc>
              <a:spcBef>
                <a:spcPts val="0"/>
              </a:spcBef>
              <a:spcAft>
                <a:spcPts val="0"/>
              </a:spcAft>
              <a:buNone/>
            </a:pPr>
            <a:endParaRPr lang="en-US" sz="6400" dirty="0">
              <a:effectLst/>
              <a:ea typeface="Calibri" panose="020F0502020204030204" pitchFamily="34" charset="0"/>
            </a:endParaRPr>
          </a:p>
          <a:p>
            <a:pPr marL="0" marR="0" indent="0">
              <a:lnSpc>
                <a:spcPct val="107000"/>
              </a:lnSpc>
              <a:spcBef>
                <a:spcPts val="0"/>
              </a:spcBef>
              <a:spcAft>
                <a:spcPts val="0"/>
              </a:spcAft>
              <a:buNone/>
            </a:pPr>
            <a:r>
              <a:rPr lang="en-US" sz="6400" u="sng" dirty="0">
                <a:solidFill>
                  <a:srgbClr val="0000FF"/>
                </a:solidFill>
                <a:effectLst/>
                <a:ea typeface="Times New Roman" panose="02020603050405020304" pitchFamily="18" charset="0"/>
                <a:hlinkClick r:id="rId2"/>
              </a:rPr>
              <a:t>Senate Bill 23-287</a:t>
            </a:r>
            <a:r>
              <a:rPr lang="en-US" sz="6400" dirty="0">
                <a:solidFill>
                  <a:srgbClr val="403F42"/>
                </a:solidFill>
                <a:effectLst/>
                <a:ea typeface="Times New Roman" panose="02020603050405020304" pitchFamily="18" charset="0"/>
              </a:rPr>
              <a:t> designates charter school board members as “public officials” and therefore requires all charter school board members to take an Oath of Office.</a:t>
            </a:r>
            <a:endParaRPr lang="en-US" sz="6400" dirty="0">
              <a:effectLst/>
              <a:ea typeface="Calibri" panose="020F0502020204030204" pitchFamily="34" charset="0"/>
            </a:endParaRPr>
          </a:p>
          <a:p>
            <a:pPr lvl="1">
              <a:lnSpc>
                <a:spcPct val="107000"/>
              </a:lnSpc>
              <a:spcBef>
                <a:spcPts val="0"/>
              </a:spcBef>
              <a:buFont typeface="Wingdings" panose="05000000000000000000" pitchFamily="2" charset="2"/>
              <a:buChar char="§"/>
            </a:pPr>
            <a:r>
              <a:rPr lang="en-US" sz="6400" b="1" dirty="0">
                <a:solidFill>
                  <a:srgbClr val="403F42"/>
                </a:solidFill>
                <a:effectLst/>
                <a:ea typeface="Times New Roman" panose="02020603050405020304" pitchFamily="18" charset="0"/>
              </a:rPr>
              <a:t>All current CSI school governing body members</a:t>
            </a:r>
            <a:r>
              <a:rPr lang="en-US" sz="6400" dirty="0">
                <a:solidFill>
                  <a:srgbClr val="403F42"/>
                </a:solidFill>
                <a:effectLst/>
                <a:ea typeface="Times New Roman" panose="02020603050405020304" pitchFamily="18" charset="0"/>
              </a:rPr>
              <a:t> must take, sign, and file an oath by </a:t>
            </a:r>
            <a:r>
              <a:rPr lang="en-US" sz="6400" b="1" dirty="0">
                <a:solidFill>
                  <a:srgbClr val="C00000"/>
                </a:solidFill>
                <a:effectLst/>
                <a:ea typeface="Times New Roman" panose="02020603050405020304" pitchFamily="18" charset="0"/>
              </a:rPr>
              <a:t>August 3, 2023</a:t>
            </a:r>
            <a:r>
              <a:rPr lang="en-US" sz="6400" dirty="0">
                <a:solidFill>
                  <a:srgbClr val="403F42"/>
                </a:solidFill>
                <a:effectLst/>
                <a:ea typeface="Times New Roman" panose="02020603050405020304" pitchFamily="18" charset="0"/>
              </a:rPr>
              <a:t>. </a:t>
            </a:r>
            <a:endParaRPr lang="en-US" sz="6400" dirty="0">
              <a:ea typeface="Times New Roman" panose="02020603050405020304" pitchFamily="18" charset="0"/>
            </a:endParaRPr>
          </a:p>
          <a:p>
            <a:pPr lvl="1">
              <a:lnSpc>
                <a:spcPct val="107000"/>
              </a:lnSpc>
              <a:spcBef>
                <a:spcPts val="0"/>
              </a:spcBef>
              <a:buFont typeface="Wingdings" panose="05000000000000000000" pitchFamily="2" charset="2"/>
              <a:buChar char="§"/>
            </a:pPr>
            <a:r>
              <a:rPr lang="en-US" sz="6400" b="1" dirty="0">
                <a:solidFill>
                  <a:srgbClr val="403F42"/>
                </a:solidFill>
                <a:effectLst/>
                <a:ea typeface="Times New Roman" panose="02020603050405020304" pitchFamily="18" charset="0"/>
              </a:rPr>
              <a:t>Future board members</a:t>
            </a:r>
            <a:r>
              <a:rPr lang="en-US" sz="6400" dirty="0">
                <a:solidFill>
                  <a:srgbClr val="403F42"/>
                </a:solidFill>
                <a:effectLst/>
                <a:ea typeface="Times New Roman" panose="02020603050405020304" pitchFamily="18" charset="0"/>
              </a:rPr>
              <a:t> will have 80 days from joining the board to complete this requirement. </a:t>
            </a:r>
            <a:endParaRPr lang="en-US" sz="6400" dirty="0">
              <a:effectLst/>
              <a:ea typeface="Calibri" panose="020F0502020204030204" pitchFamily="34" charset="0"/>
            </a:endParaRPr>
          </a:p>
          <a:p>
            <a:pPr marL="0" marR="0" indent="0">
              <a:lnSpc>
                <a:spcPct val="107000"/>
              </a:lnSpc>
              <a:spcBef>
                <a:spcPts val="0"/>
              </a:spcBef>
              <a:spcAft>
                <a:spcPts val="0"/>
              </a:spcAft>
              <a:buNone/>
            </a:pPr>
            <a:r>
              <a:rPr lang="en-US" sz="6400" dirty="0">
                <a:solidFill>
                  <a:srgbClr val="403F42"/>
                </a:solidFill>
                <a:effectLst/>
                <a:ea typeface="Times New Roman" panose="02020603050405020304" pitchFamily="18" charset="0"/>
              </a:rPr>
              <a:t>In order to accomplish this, you will want to designate someone to administer the oath to each board member following the requirements below. Once completed, the signed oaths will need to be filed with the county clerk where </a:t>
            </a:r>
            <a:r>
              <a:rPr lang="en-US" sz="6400">
                <a:solidFill>
                  <a:srgbClr val="403F42"/>
                </a:solidFill>
                <a:effectLst/>
                <a:ea typeface="Times New Roman" panose="02020603050405020304" pitchFamily="18" charset="0"/>
              </a:rPr>
              <a:t>the school is located. </a:t>
            </a:r>
            <a:endParaRPr lang="en-US" sz="6400" dirty="0">
              <a:effectLst/>
              <a:ea typeface="Calibri" panose="020F0502020204030204" pitchFamily="34" charset="0"/>
            </a:endParaRPr>
          </a:p>
          <a:p>
            <a:pPr marL="0" marR="0" indent="0">
              <a:lnSpc>
                <a:spcPct val="107000"/>
              </a:lnSpc>
              <a:spcBef>
                <a:spcPts val="0"/>
              </a:spcBef>
              <a:spcAft>
                <a:spcPts val="0"/>
              </a:spcAft>
              <a:buNone/>
            </a:pPr>
            <a:r>
              <a:rPr lang="en-US" sz="6400" dirty="0">
                <a:solidFill>
                  <a:srgbClr val="403F42"/>
                </a:solidFill>
                <a:effectLst/>
                <a:ea typeface="Times New Roman" panose="02020603050405020304" pitchFamily="18" charset="0"/>
              </a:rPr>
              <a:t> </a:t>
            </a:r>
            <a:endParaRPr lang="en-US" sz="6400" dirty="0">
              <a:effectLst/>
              <a:ea typeface="Calibri" panose="020F0502020204030204" pitchFamily="34" charset="0"/>
            </a:endParaRPr>
          </a:p>
          <a:p>
            <a:pPr marL="0" marR="0" indent="0">
              <a:lnSpc>
                <a:spcPct val="107000"/>
              </a:lnSpc>
              <a:spcBef>
                <a:spcPts val="0"/>
              </a:spcBef>
              <a:spcAft>
                <a:spcPts val="0"/>
              </a:spcAft>
              <a:buNone/>
            </a:pPr>
            <a:r>
              <a:rPr lang="en-US" sz="6400" u="sng" dirty="0">
                <a:solidFill>
                  <a:srgbClr val="403F42"/>
                </a:solidFill>
                <a:effectLst/>
                <a:ea typeface="Times New Roman" panose="02020603050405020304" pitchFamily="18" charset="0"/>
              </a:rPr>
              <a:t>This can be completed in any of the following manners:</a:t>
            </a:r>
            <a:endParaRPr lang="en-US" sz="6400" dirty="0">
              <a:effectLst/>
              <a:ea typeface="Calibri" panose="020F0502020204030204" pitchFamily="34" charset="0"/>
            </a:endParaRPr>
          </a:p>
          <a:p>
            <a:pPr marL="800100" lvl="1" indent="-342900">
              <a:lnSpc>
                <a:spcPct val="107000"/>
              </a:lnSpc>
              <a:spcBef>
                <a:spcPts val="0"/>
              </a:spcBef>
              <a:buSzPts val="1000"/>
              <a:buFont typeface="Symbol" panose="05050102010706020507" pitchFamily="18" charset="2"/>
              <a:buChar char=""/>
              <a:tabLst>
                <a:tab pos="457200" algn="l"/>
              </a:tabLst>
            </a:pPr>
            <a:r>
              <a:rPr lang="en-US" sz="6400" dirty="0">
                <a:solidFill>
                  <a:srgbClr val="403F42"/>
                </a:solidFill>
                <a:effectLst/>
                <a:ea typeface="Times New Roman" panose="02020603050405020304" pitchFamily="18" charset="0"/>
              </a:rPr>
              <a:t>“courts, judges, magistrates, referees, clerks, and deputy clerks” of district or county courts;</a:t>
            </a:r>
            <a:endParaRPr lang="en-US" sz="6400" dirty="0">
              <a:solidFill>
                <a:srgbClr val="403F42"/>
              </a:solidFill>
              <a:effectLst/>
              <a:ea typeface="Calibri" panose="020F0502020204030204" pitchFamily="34" charset="0"/>
            </a:endParaRPr>
          </a:p>
          <a:p>
            <a:pPr marL="800100" lvl="1" indent="-342900">
              <a:lnSpc>
                <a:spcPct val="107000"/>
              </a:lnSpc>
              <a:spcBef>
                <a:spcPts val="0"/>
              </a:spcBef>
              <a:buSzPts val="1000"/>
              <a:buFont typeface="Symbol" panose="05050102010706020507" pitchFamily="18" charset="2"/>
              <a:buChar char=""/>
              <a:tabLst>
                <a:tab pos="457200" algn="l"/>
              </a:tabLst>
            </a:pPr>
            <a:r>
              <a:rPr lang="en-US" sz="6400" dirty="0">
                <a:solidFill>
                  <a:srgbClr val="403F42"/>
                </a:solidFill>
                <a:effectLst/>
                <a:ea typeface="Times New Roman" panose="02020603050405020304" pitchFamily="18" charset="0"/>
              </a:rPr>
              <a:t>“court reporters” who have “registered professional certification or higher”;</a:t>
            </a:r>
            <a:endParaRPr lang="en-US" sz="6400" dirty="0">
              <a:solidFill>
                <a:srgbClr val="403F42"/>
              </a:solidFill>
              <a:effectLst/>
              <a:ea typeface="Calibri" panose="020F0502020204030204" pitchFamily="34" charset="0"/>
            </a:endParaRPr>
          </a:p>
          <a:p>
            <a:pPr marL="800100" lvl="1" indent="-342900">
              <a:lnSpc>
                <a:spcPct val="107000"/>
              </a:lnSpc>
              <a:spcBef>
                <a:spcPts val="0"/>
              </a:spcBef>
              <a:buSzPts val="1000"/>
              <a:buFont typeface="Symbol" panose="05050102010706020507" pitchFamily="18" charset="2"/>
              <a:buChar char=""/>
              <a:tabLst>
                <a:tab pos="457200" algn="l"/>
              </a:tabLst>
            </a:pPr>
            <a:r>
              <a:rPr lang="en-US" sz="6400" dirty="0">
                <a:solidFill>
                  <a:srgbClr val="403F42"/>
                </a:solidFill>
                <a:effectLst/>
                <a:ea typeface="Times New Roman" panose="02020603050405020304" pitchFamily="18" charset="0"/>
              </a:rPr>
              <a:t>a “</a:t>
            </a:r>
            <a:r>
              <a:rPr lang="en-US" sz="6400" i="1" dirty="0">
                <a:solidFill>
                  <a:srgbClr val="403F42"/>
                </a:solidFill>
                <a:effectLst/>
                <a:ea typeface="Times New Roman" panose="02020603050405020304" pitchFamily="18" charset="0"/>
              </a:rPr>
              <a:t>person designated by the governing body, or any officer thereof</a:t>
            </a:r>
            <a:r>
              <a:rPr lang="en-US" sz="6400" dirty="0">
                <a:solidFill>
                  <a:srgbClr val="403F42"/>
                </a:solidFill>
                <a:effectLst/>
                <a:ea typeface="Times New Roman" panose="02020603050405020304" pitchFamily="18" charset="0"/>
              </a:rPr>
              <a:t>”; and</a:t>
            </a:r>
            <a:r>
              <a:rPr lang="en-US" sz="6400" dirty="0">
                <a:solidFill>
                  <a:srgbClr val="403F42"/>
                </a:solidFill>
                <a:ea typeface="Times New Roman" panose="02020603050405020304" pitchFamily="18" charset="0"/>
              </a:rPr>
              <a:t> </a:t>
            </a:r>
            <a:r>
              <a:rPr lang="en-US" sz="6400" dirty="0">
                <a:solidFill>
                  <a:srgbClr val="403F42"/>
                </a:solidFill>
                <a:effectLst/>
                <a:ea typeface="Times New Roman" panose="02020603050405020304" pitchFamily="18" charset="0"/>
              </a:rPr>
              <a:t>“notaries public.”</a:t>
            </a:r>
            <a:endParaRPr lang="en-US" sz="6400" dirty="0">
              <a:solidFill>
                <a:srgbClr val="403F42"/>
              </a:solidFill>
              <a:effectLst/>
              <a:ea typeface="Calibri" panose="020F0502020204030204" pitchFamily="34" charset="0"/>
            </a:endParaRPr>
          </a:p>
          <a:p>
            <a:pPr marL="0" marR="0" indent="0">
              <a:lnSpc>
                <a:spcPct val="107000"/>
              </a:lnSpc>
              <a:spcBef>
                <a:spcPts val="0"/>
              </a:spcBef>
              <a:spcAft>
                <a:spcPts val="0"/>
              </a:spcAft>
              <a:buNone/>
            </a:pPr>
            <a:r>
              <a:rPr lang="en-US" sz="6400" dirty="0">
                <a:solidFill>
                  <a:srgbClr val="FF0000"/>
                </a:solidFill>
                <a:effectLst/>
                <a:ea typeface="Times New Roman" panose="02020603050405020304" pitchFamily="18" charset="0"/>
              </a:rPr>
              <a:t> </a:t>
            </a:r>
            <a:endParaRPr lang="en-US" sz="6400" dirty="0">
              <a:effectLst/>
              <a:ea typeface="Calibri" panose="020F0502020204030204" pitchFamily="34" charset="0"/>
            </a:endParaRPr>
          </a:p>
          <a:p>
            <a:pPr marL="0" marR="0" indent="0">
              <a:lnSpc>
                <a:spcPct val="107000"/>
              </a:lnSpc>
              <a:spcBef>
                <a:spcPts val="0"/>
              </a:spcBef>
              <a:spcAft>
                <a:spcPts val="0"/>
              </a:spcAft>
              <a:buNone/>
            </a:pPr>
            <a:r>
              <a:rPr lang="en-US" sz="6400" u="sng" dirty="0">
                <a:solidFill>
                  <a:srgbClr val="403F42"/>
                </a:solidFill>
                <a:effectLst/>
                <a:ea typeface="Times New Roman" panose="02020603050405020304" pitchFamily="18" charset="0"/>
              </a:rPr>
              <a:t>The oath that must be read aloud includes</a:t>
            </a:r>
            <a:r>
              <a:rPr lang="en-US" sz="6400" dirty="0">
                <a:solidFill>
                  <a:srgbClr val="403F42"/>
                </a:solidFill>
                <a:effectLst/>
                <a:ea typeface="Times New Roman" panose="02020603050405020304" pitchFamily="18" charset="0"/>
              </a:rPr>
              <a:t>: </a:t>
            </a:r>
            <a:endParaRPr lang="en-US" sz="6400" dirty="0">
              <a:effectLst/>
              <a:ea typeface="Calibri" panose="020F0502020204030204" pitchFamily="34" charset="0"/>
            </a:endParaRPr>
          </a:p>
          <a:p>
            <a:pPr marL="457200" marR="0">
              <a:lnSpc>
                <a:spcPct val="107000"/>
              </a:lnSpc>
              <a:spcBef>
                <a:spcPts val="0"/>
              </a:spcBef>
              <a:spcAft>
                <a:spcPts val="800"/>
              </a:spcAft>
            </a:pPr>
            <a:r>
              <a:rPr lang="en-US" sz="6400" dirty="0">
                <a:effectLst/>
                <a:ea typeface="Calibri" panose="020F0502020204030204" pitchFamily="34" charset="0"/>
              </a:rPr>
              <a:t>I [name], do [select swear, affirm, or swear by the </a:t>
            </a:r>
            <a:r>
              <a:rPr lang="en-US" sz="6400" dirty="0" err="1">
                <a:effectLst/>
                <a:ea typeface="Calibri" panose="020F0502020204030204" pitchFamily="34" charset="0"/>
              </a:rPr>
              <a:t>everliving</a:t>
            </a:r>
            <a:r>
              <a:rPr lang="en-US" sz="6400" dirty="0">
                <a:effectLst/>
                <a:ea typeface="Calibri" panose="020F0502020204030204" pitchFamily="34" charset="0"/>
              </a:rPr>
              <a:t> God] that I will support the constitution of the United States, the constitution of the state of Colorado, and the laws of the state of Colorado, and will faithfully perform the duties of the office of [name of office or position] upon which I am about to enter to the best of my ability.</a:t>
            </a:r>
          </a:p>
          <a:p>
            <a:pPr marL="1371600" marR="0" indent="0">
              <a:lnSpc>
                <a:spcPct val="107000"/>
              </a:lnSpc>
              <a:spcBef>
                <a:spcPts val="0"/>
              </a:spcBef>
              <a:spcAft>
                <a:spcPts val="800"/>
              </a:spcAft>
              <a:buNone/>
            </a:pPr>
            <a:r>
              <a:rPr lang="en-US" sz="6400" dirty="0">
                <a:effectLst/>
                <a:ea typeface="Calibri" panose="020F0502020204030204" pitchFamily="34" charset="0"/>
              </a:rPr>
              <a:t>				- C.R.S. § 24-12-101</a:t>
            </a:r>
          </a:p>
          <a:p>
            <a:pPr marL="0" indent="0">
              <a:buNone/>
            </a:pPr>
            <a:endParaRPr lang="en-US" dirty="0"/>
          </a:p>
        </p:txBody>
      </p:sp>
    </p:spTree>
    <p:extLst>
      <p:ext uri="{BB962C8B-B14F-4D97-AF65-F5344CB8AC3E}">
        <p14:creationId xmlns:p14="http://schemas.microsoft.com/office/powerpoint/2010/main" val="302808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77E7-A8ED-2EF8-791C-97D1252D6CF1}"/>
              </a:ext>
            </a:extLst>
          </p:cNvPr>
          <p:cNvSpPr>
            <a:spLocks noGrp="1"/>
          </p:cNvSpPr>
          <p:nvPr>
            <p:ph type="title"/>
          </p:nvPr>
        </p:nvSpPr>
        <p:spPr>
          <a:xfrm>
            <a:off x="628650" y="365126"/>
            <a:ext cx="7886700" cy="1019791"/>
          </a:xfrm>
        </p:spPr>
        <p:txBody>
          <a:bodyPr/>
          <a:lstStyle/>
          <a:p>
            <a:r>
              <a:rPr lang="en-US" b="1" dirty="0"/>
              <a:t>Introductions</a:t>
            </a:r>
          </a:p>
        </p:txBody>
      </p:sp>
      <p:sp>
        <p:nvSpPr>
          <p:cNvPr id="3" name="Content Placeholder 2">
            <a:extLst>
              <a:ext uri="{FF2B5EF4-FFF2-40B4-BE49-F238E27FC236}">
                <a16:creationId xmlns:a16="http://schemas.microsoft.com/office/drawing/2014/main" id="{1BB23520-F181-3876-C603-2B727D023B52}"/>
              </a:ext>
            </a:extLst>
          </p:cNvPr>
          <p:cNvSpPr>
            <a:spLocks noGrp="1"/>
          </p:cNvSpPr>
          <p:nvPr>
            <p:ph idx="1"/>
          </p:nvPr>
        </p:nvSpPr>
        <p:spPr/>
        <p:txBody>
          <a:bodyPr/>
          <a:lstStyle/>
          <a:p>
            <a:pPr marL="0" indent="0">
              <a:buNone/>
            </a:pPr>
            <a:r>
              <a:rPr lang="en-US" b="1" dirty="0"/>
              <a:t>In the Chat Box…</a:t>
            </a:r>
          </a:p>
          <a:p>
            <a:pPr marL="0" indent="0">
              <a:buNone/>
            </a:pPr>
            <a:endParaRPr lang="en-US" dirty="0"/>
          </a:p>
          <a:p>
            <a:r>
              <a:rPr lang="en-US" dirty="0"/>
              <a:t>Name</a:t>
            </a:r>
          </a:p>
          <a:p>
            <a:r>
              <a:rPr lang="en-US" dirty="0"/>
              <a:t>School</a:t>
            </a:r>
          </a:p>
          <a:p>
            <a:r>
              <a:rPr lang="en-US" dirty="0"/>
              <a:t>Location / Model </a:t>
            </a:r>
          </a:p>
        </p:txBody>
      </p:sp>
      <p:pic>
        <p:nvPicPr>
          <p:cNvPr id="4" name="Graphic 3" descr="Chat with solid fill">
            <a:extLst>
              <a:ext uri="{FF2B5EF4-FFF2-40B4-BE49-F238E27FC236}">
                <a16:creationId xmlns:a16="http://schemas.microsoft.com/office/drawing/2014/main" id="{477C58C7-8330-6AE1-4041-8F06B89E6D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2129743"/>
            <a:ext cx="3120932" cy="3120932"/>
          </a:xfrm>
          <a:prstGeom prst="rect">
            <a:avLst/>
          </a:prstGeom>
        </p:spPr>
      </p:pic>
    </p:spTree>
    <p:extLst>
      <p:ext uri="{BB962C8B-B14F-4D97-AF65-F5344CB8AC3E}">
        <p14:creationId xmlns:p14="http://schemas.microsoft.com/office/powerpoint/2010/main" val="201210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50A4A9-4310-C8E8-10C9-672C760ADEFC}"/>
              </a:ext>
            </a:extLst>
          </p:cNvPr>
          <p:cNvSpPr>
            <a:spLocks noGrp="1"/>
          </p:cNvSpPr>
          <p:nvPr>
            <p:ph type="title"/>
          </p:nvPr>
        </p:nvSpPr>
        <p:spPr/>
        <p:txBody>
          <a:bodyPr>
            <a:normAutofit/>
          </a:bodyPr>
          <a:lstStyle/>
          <a:p>
            <a:r>
              <a:rPr lang="en-US" sz="2800" b="1" dirty="0"/>
              <a:t>Board Policy Review</a:t>
            </a:r>
          </a:p>
        </p:txBody>
      </p:sp>
      <p:sp>
        <p:nvSpPr>
          <p:cNvPr id="2" name="Content Placeholder 1">
            <a:extLst>
              <a:ext uri="{FF2B5EF4-FFF2-40B4-BE49-F238E27FC236}">
                <a16:creationId xmlns:a16="http://schemas.microsoft.com/office/drawing/2014/main" id="{AD1A0EBE-EF02-6C1F-D2B1-C3539A62D1A2}"/>
              </a:ext>
            </a:extLst>
          </p:cNvPr>
          <p:cNvSpPr>
            <a:spLocks noGrp="1"/>
          </p:cNvSpPr>
          <p:nvPr>
            <p:ph sz="half" idx="1"/>
          </p:nvPr>
        </p:nvSpPr>
        <p:spPr/>
        <p:txBody>
          <a:bodyPr>
            <a:normAutofit fontScale="85000" lnSpcReduction="20000"/>
          </a:bodyPr>
          <a:lstStyle/>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Budget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Must be approved annually </a:t>
            </a:r>
            <a:r>
              <a:rPr lang="en-US" i="1"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by June 30</a:t>
            </a:r>
            <a:r>
              <a:rPr lang="en-US" i="1" baseline="300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Student Fees policies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Enrollment Policy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Student Conduct and Discipline Policies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Grievance Policy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Online Programming Policy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If applicable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Calendar and Bell Schedule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5" name="Content Placeholder 4">
            <a:extLst>
              <a:ext uri="{FF2B5EF4-FFF2-40B4-BE49-F238E27FC236}">
                <a16:creationId xmlns:a16="http://schemas.microsoft.com/office/drawing/2014/main" id="{FD10271A-A73D-A15E-4498-A8A458FAF083}"/>
              </a:ext>
            </a:extLst>
          </p:cNvPr>
          <p:cNvSpPr>
            <a:spLocks noGrp="1"/>
          </p:cNvSpPr>
          <p:nvPr>
            <p:ph sz="half" idx="2"/>
          </p:nvPr>
        </p:nvSpPr>
        <p:spPr/>
        <p:txBody>
          <a:bodyPr>
            <a:noAutofit/>
          </a:bodyPr>
          <a:lstStyle/>
          <a:p>
            <a:pPr marL="228600" marR="0">
              <a:lnSpc>
                <a:spcPct val="107000"/>
              </a:lnSpc>
              <a:spcBef>
                <a:spcPts val="0"/>
              </a:spcBef>
              <a:spcAft>
                <a:spcPts val="0"/>
              </a:spcAft>
            </a:pPr>
            <a:r>
              <a:rPr lang="en-US"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rPr>
              <a:t>Assessment and Parent Refusal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Assessment Calendar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20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Each school shall adopt and implement procedures by which the school shall annually distribute to the parents of students enrolled by the school an assessment calendar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Conflict of Interest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1"/>
              </a:rPr>
              <a:t>Crisis Management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20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This should be reviewed and approved annually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7" name="TextBox 6">
            <a:extLst>
              <a:ext uri="{FF2B5EF4-FFF2-40B4-BE49-F238E27FC236}">
                <a16:creationId xmlns:a16="http://schemas.microsoft.com/office/drawing/2014/main" id="{0F25899E-1FFA-0F21-0778-0E91993EEFEE}"/>
              </a:ext>
            </a:extLst>
          </p:cNvPr>
          <p:cNvSpPr txBox="1"/>
          <p:nvPr/>
        </p:nvSpPr>
        <p:spPr>
          <a:xfrm>
            <a:off x="527050" y="1197522"/>
            <a:ext cx="7794914" cy="37375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Policies and items that require Board approval and adoption: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3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50A4A9-4310-C8E8-10C9-672C760ADEFC}"/>
              </a:ext>
            </a:extLst>
          </p:cNvPr>
          <p:cNvSpPr>
            <a:spLocks noGrp="1"/>
          </p:cNvSpPr>
          <p:nvPr>
            <p:ph type="title"/>
          </p:nvPr>
        </p:nvSpPr>
        <p:spPr/>
        <p:txBody>
          <a:bodyPr>
            <a:normAutofit/>
          </a:bodyPr>
          <a:lstStyle/>
          <a:p>
            <a:r>
              <a:rPr lang="en-US" sz="2800" b="1" dirty="0"/>
              <a:t>Board Policy Review (</a:t>
            </a:r>
            <a:r>
              <a:rPr lang="en-US" sz="2800" b="1" dirty="0" err="1"/>
              <a:t>con’t</a:t>
            </a:r>
            <a:r>
              <a:rPr lang="en-US" sz="2800" b="1" dirty="0"/>
              <a:t>)</a:t>
            </a:r>
          </a:p>
        </p:txBody>
      </p:sp>
      <p:sp>
        <p:nvSpPr>
          <p:cNvPr id="2" name="Content Placeholder 1">
            <a:extLst>
              <a:ext uri="{FF2B5EF4-FFF2-40B4-BE49-F238E27FC236}">
                <a16:creationId xmlns:a16="http://schemas.microsoft.com/office/drawing/2014/main" id="{AD1A0EBE-EF02-6C1F-D2B1-C3539A62D1A2}"/>
              </a:ext>
            </a:extLst>
          </p:cNvPr>
          <p:cNvSpPr>
            <a:spLocks noGrp="1"/>
          </p:cNvSpPr>
          <p:nvPr>
            <p:ph sz="half" idx="1"/>
          </p:nvPr>
        </p:nvSpPr>
        <p:spPr/>
        <p:txBody>
          <a:bodyPr>
            <a:noAutofit/>
          </a:bodyPr>
          <a:lstStyle/>
          <a:p>
            <a:pPr marL="228600" marR="0">
              <a:lnSpc>
                <a:spcPct val="107000"/>
              </a:lnSpc>
              <a:spcBef>
                <a:spcPts val="0"/>
              </a:spcBef>
              <a:spcAft>
                <a:spcPts val="0"/>
              </a:spcAft>
            </a:pPr>
            <a:r>
              <a:rPr lang="en-US" sz="1600" u="sng" dirty="0">
                <a:solidFill>
                  <a:srgbClr val="0000FF"/>
                </a:solidFill>
                <a:effectLst/>
                <a:ea typeface="Times New Roman" panose="02020603050405020304" pitchFamily="18" charset="0"/>
                <a:hlinkClick r:id="rId2"/>
              </a:rPr>
              <a:t>Employee Policies</a:t>
            </a:r>
            <a:endParaRPr lang="en-US" sz="1600" dirty="0">
              <a:effectLst/>
              <a:ea typeface="Calibri" panose="020F0502020204030204" pitchFamily="34" charset="0"/>
            </a:endParaRPr>
          </a:p>
          <a:p>
            <a:pPr marL="685800" marR="0">
              <a:lnSpc>
                <a:spcPct val="107000"/>
              </a:lnSpc>
              <a:spcBef>
                <a:spcPts val="0"/>
              </a:spcBef>
              <a:spcAft>
                <a:spcPts val="0"/>
              </a:spcAft>
            </a:pPr>
            <a:r>
              <a:rPr lang="en-US" sz="1600" i="1" dirty="0">
                <a:solidFill>
                  <a:srgbClr val="403F42"/>
                </a:solidFill>
                <a:effectLst/>
                <a:ea typeface="Times New Roman" panose="02020603050405020304" pitchFamily="18" charset="0"/>
              </a:rPr>
              <a:t>See</a:t>
            </a:r>
            <a:r>
              <a:rPr lang="en-US" sz="1600" dirty="0">
                <a:solidFill>
                  <a:srgbClr val="403F42"/>
                </a:solidFill>
                <a:effectLst/>
                <a:ea typeface="Times New Roman" panose="02020603050405020304" pitchFamily="18" charset="0"/>
              </a:rPr>
              <a:t> also, </a:t>
            </a:r>
            <a:r>
              <a:rPr lang="en-US" sz="1600" u="sng" dirty="0">
                <a:solidFill>
                  <a:srgbClr val="0000FF"/>
                </a:solidFill>
                <a:effectLst/>
                <a:ea typeface="Times New Roman" panose="02020603050405020304" pitchFamily="18" charset="0"/>
                <a:hlinkClick r:id="rId3"/>
              </a:rPr>
              <a:t>Assurance of Compliance</a:t>
            </a:r>
            <a:r>
              <a:rPr lang="en-US" sz="1600" dirty="0">
                <a:solidFill>
                  <a:srgbClr val="403F42"/>
                </a:solidFill>
                <a:effectLst/>
                <a:ea typeface="Times New Roman" panose="02020603050405020304" pitchFamily="18" charset="0"/>
              </a:rPr>
              <a:t> for more information</a:t>
            </a:r>
            <a:endParaRPr lang="en-US" sz="1600" dirty="0">
              <a:effectLst/>
              <a:ea typeface="Calibri" panose="020F0502020204030204" pitchFamily="34" charset="0"/>
            </a:endParaRPr>
          </a:p>
          <a:p>
            <a:pPr marL="228600" marR="0">
              <a:lnSpc>
                <a:spcPct val="107000"/>
              </a:lnSpc>
              <a:spcBef>
                <a:spcPts val="0"/>
              </a:spcBef>
              <a:spcAft>
                <a:spcPts val="0"/>
              </a:spcAft>
            </a:pPr>
            <a:r>
              <a:rPr lang="en-US" sz="1600" u="sng" dirty="0">
                <a:solidFill>
                  <a:srgbClr val="0000FF"/>
                </a:solidFill>
                <a:effectLst/>
                <a:ea typeface="Times New Roman" panose="02020603050405020304" pitchFamily="18" charset="0"/>
                <a:hlinkClick r:id="rId4"/>
              </a:rPr>
              <a:t>Financial Policies</a:t>
            </a:r>
            <a:endParaRPr lang="en-US" sz="1600" dirty="0">
              <a:effectLst/>
              <a:ea typeface="Calibri" panose="020F0502020204030204" pitchFamily="34" charset="0"/>
            </a:endParaRPr>
          </a:p>
          <a:p>
            <a:pPr marL="228600" marR="0">
              <a:lnSpc>
                <a:spcPct val="107000"/>
              </a:lnSpc>
              <a:spcBef>
                <a:spcPts val="0"/>
              </a:spcBef>
              <a:spcAft>
                <a:spcPts val="0"/>
              </a:spcAft>
            </a:pPr>
            <a:r>
              <a:rPr lang="en-US" sz="1600" u="sng" dirty="0">
                <a:solidFill>
                  <a:srgbClr val="403F42"/>
                </a:solidFill>
                <a:effectLst/>
                <a:ea typeface="Times New Roman" panose="02020603050405020304" pitchFamily="18" charset="0"/>
                <a:hlinkClick r:id="rId5"/>
              </a:rPr>
              <a:t>Information Sharing Policies</a:t>
            </a:r>
            <a:endParaRPr lang="en-US" sz="1600" dirty="0">
              <a:effectLst/>
              <a:ea typeface="Calibri" panose="020F0502020204030204" pitchFamily="34" charset="0"/>
            </a:endParaRPr>
          </a:p>
          <a:p>
            <a:pPr marL="685800" marR="0">
              <a:lnSpc>
                <a:spcPct val="107000"/>
              </a:lnSpc>
              <a:spcBef>
                <a:spcPts val="0"/>
              </a:spcBef>
              <a:spcAft>
                <a:spcPts val="0"/>
              </a:spcAft>
            </a:pPr>
            <a:r>
              <a:rPr lang="en-US" sz="1600" dirty="0">
                <a:solidFill>
                  <a:srgbClr val="403F42"/>
                </a:solidFill>
                <a:effectLst/>
                <a:ea typeface="Times New Roman" panose="02020603050405020304" pitchFamily="18" charset="0"/>
              </a:rPr>
              <a:t>Applies to CORA and FERPA</a:t>
            </a:r>
            <a:endParaRPr lang="en-US" sz="1600" dirty="0">
              <a:effectLst/>
              <a:ea typeface="Calibri" panose="020F0502020204030204" pitchFamily="34" charset="0"/>
            </a:endParaRPr>
          </a:p>
          <a:p>
            <a:pPr marL="228600" marR="0">
              <a:lnSpc>
                <a:spcPct val="107000"/>
              </a:lnSpc>
              <a:spcBef>
                <a:spcPts val="0"/>
              </a:spcBef>
              <a:spcAft>
                <a:spcPts val="0"/>
              </a:spcAft>
            </a:pPr>
            <a:r>
              <a:rPr lang="en-US" sz="1600" u="sng" dirty="0">
                <a:solidFill>
                  <a:srgbClr val="0000FF"/>
                </a:solidFill>
                <a:effectLst/>
                <a:ea typeface="Times New Roman" panose="02020603050405020304" pitchFamily="18" charset="0"/>
                <a:hlinkClick r:id="rId6"/>
              </a:rPr>
              <a:t>Internet Safety and Cyber Security Policy</a:t>
            </a:r>
            <a:endParaRPr lang="en-US" sz="1600" dirty="0">
              <a:effectLst/>
              <a:ea typeface="Calibri" panose="020F0502020204030204" pitchFamily="34" charset="0"/>
            </a:endParaRPr>
          </a:p>
          <a:p>
            <a:pPr marL="228600" marR="0">
              <a:lnSpc>
                <a:spcPct val="107000"/>
              </a:lnSpc>
              <a:spcBef>
                <a:spcPts val="0"/>
              </a:spcBef>
              <a:spcAft>
                <a:spcPts val="0"/>
              </a:spcAft>
            </a:pPr>
            <a:r>
              <a:rPr lang="en-US" sz="1600" dirty="0">
                <a:solidFill>
                  <a:srgbClr val="403F42"/>
                </a:solidFill>
                <a:effectLst/>
                <a:ea typeface="Times New Roman" panose="02020603050405020304" pitchFamily="18" charset="0"/>
              </a:rPr>
              <a:t>Records Retention Policy</a:t>
            </a:r>
            <a:endParaRPr lang="en-US" sz="1600" dirty="0">
              <a:effectLst/>
              <a:ea typeface="Calibri" panose="020F0502020204030204" pitchFamily="34" charset="0"/>
            </a:endParaRPr>
          </a:p>
          <a:p>
            <a:pPr marL="685800" marR="0">
              <a:lnSpc>
                <a:spcPct val="107000"/>
              </a:lnSpc>
              <a:spcBef>
                <a:spcPts val="0"/>
              </a:spcBef>
              <a:spcAft>
                <a:spcPts val="0"/>
              </a:spcAft>
            </a:pPr>
            <a:r>
              <a:rPr lang="en-US" sz="1600" dirty="0">
                <a:solidFill>
                  <a:srgbClr val="403F42"/>
                </a:solidFill>
                <a:effectLst/>
                <a:ea typeface="Times New Roman" panose="02020603050405020304" pitchFamily="18" charset="0"/>
              </a:rPr>
              <a:t>The </a:t>
            </a:r>
            <a:r>
              <a:rPr lang="en-US" sz="1600" u="sng" dirty="0">
                <a:solidFill>
                  <a:srgbClr val="0000FF"/>
                </a:solidFill>
                <a:effectLst/>
                <a:ea typeface="Times New Roman" panose="02020603050405020304" pitchFamily="18" charset="0"/>
                <a:hlinkClick r:id="rId7"/>
              </a:rPr>
              <a:t>Colorado State Archives Records Management Manual</a:t>
            </a:r>
            <a:r>
              <a:rPr lang="en-US" sz="1600" dirty="0">
                <a:solidFill>
                  <a:srgbClr val="403F42"/>
                </a:solidFill>
                <a:effectLst/>
                <a:ea typeface="Times New Roman" panose="02020603050405020304" pitchFamily="18" charset="0"/>
              </a:rPr>
              <a:t> </a:t>
            </a:r>
            <a:endParaRPr lang="en-US" sz="1600" dirty="0">
              <a:effectLst/>
              <a:ea typeface="Calibri" panose="020F0502020204030204" pitchFamily="34" charset="0"/>
            </a:endParaRPr>
          </a:p>
          <a:p>
            <a:pPr marL="228600" marR="0">
              <a:lnSpc>
                <a:spcPct val="107000"/>
              </a:lnSpc>
              <a:spcBef>
                <a:spcPts val="0"/>
              </a:spcBef>
              <a:spcAft>
                <a:spcPts val="0"/>
              </a:spcAft>
            </a:pPr>
            <a:r>
              <a:rPr lang="en-US" sz="1600" u="sng" dirty="0">
                <a:solidFill>
                  <a:srgbClr val="0000FF"/>
                </a:solidFill>
                <a:effectLst/>
                <a:ea typeface="Times New Roman" panose="02020603050405020304" pitchFamily="18" charset="0"/>
                <a:hlinkClick r:id="rId8"/>
              </a:rPr>
              <a:t>Mission and Vision</a:t>
            </a:r>
            <a:endParaRPr lang="en-US" sz="1600" dirty="0">
              <a:effectLst/>
              <a:ea typeface="Calibri" panose="020F0502020204030204" pitchFamily="34" charset="0"/>
            </a:endParaRPr>
          </a:p>
          <a:p>
            <a:pPr marL="685800" marR="0">
              <a:lnSpc>
                <a:spcPct val="107000"/>
              </a:lnSpc>
              <a:spcBef>
                <a:spcPts val="0"/>
              </a:spcBef>
              <a:spcAft>
                <a:spcPts val="0"/>
              </a:spcAft>
            </a:pPr>
            <a:r>
              <a:rPr lang="en-US" sz="1600" dirty="0">
                <a:solidFill>
                  <a:srgbClr val="403F42"/>
                </a:solidFill>
                <a:effectLst/>
                <a:ea typeface="Times New Roman" panose="02020603050405020304" pitchFamily="18" charset="0"/>
              </a:rPr>
              <a:t>Not a policy but the school’s Mission and Vision must be approved by the Board.</a:t>
            </a:r>
            <a:endParaRPr lang="en-US" sz="1600" dirty="0">
              <a:effectLst/>
              <a:ea typeface="Calibri" panose="020F0502020204030204" pitchFamily="34" charset="0"/>
            </a:endParaRPr>
          </a:p>
          <a:p>
            <a:pPr marL="228600" marR="0">
              <a:lnSpc>
                <a:spcPct val="107000"/>
              </a:lnSpc>
              <a:spcBef>
                <a:spcPts val="0"/>
              </a:spcBef>
              <a:spcAft>
                <a:spcPts val="0"/>
              </a:spcAft>
            </a:pPr>
            <a:endParaRPr lang="en-US" sz="1600" dirty="0">
              <a:effectLst/>
              <a:ea typeface="Calibri" panose="020F0502020204030204" pitchFamily="34" charset="0"/>
            </a:endParaRPr>
          </a:p>
        </p:txBody>
      </p:sp>
      <p:sp>
        <p:nvSpPr>
          <p:cNvPr id="5" name="Content Placeholder 4">
            <a:extLst>
              <a:ext uri="{FF2B5EF4-FFF2-40B4-BE49-F238E27FC236}">
                <a16:creationId xmlns:a16="http://schemas.microsoft.com/office/drawing/2014/main" id="{FD10271A-A73D-A15E-4498-A8A458FAF083}"/>
              </a:ext>
            </a:extLst>
          </p:cNvPr>
          <p:cNvSpPr>
            <a:spLocks noGrp="1"/>
          </p:cNvSpPr>
          <p:nvPr>
            <p:ph sz="half" idx="2"/>
          </p:nvPr>
        </p:nvSpPr>
        <p:spPr/>
        <p:txBody>
          <a:bodyPr>
            <a:noAutofit/>
          </a:bodyPr>
          <a:lstStyle/>
          <a:p>
            <a:pPr marL="228600" marR="0">
              <a:lnSpc>
                <a:spcPct val="107000"/>
              </a:lnSpc>
              <a:spcBef>
                <a:spcPts val="0"/>
              </a:spcBef>
              <a:spcAft>
                <a:spcPts val="0"/>
              </a:spcAft>
            </a:pPr>
            <a:r>
              <a:rPr lang="en-US" sz="16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rPr>
              <a:t>Safe School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This can include: Written Code of Conduct, Policies on Student Conduct, Safe School Reporting, and Internet Safety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This plan must include the school’s Bullying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6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Safety and Security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6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1"/>
              </a:rPr>
              <a:t>Seclusion and Restraint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Safety, Readiness and Incident Management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Some schools refer to this as their EOP and it should align with the requirements identified in C.R.S. 22-32-109.1(4), </a:t>
            </a:r>
            <a:r>
              <a:rPr lang="en-US" sz="16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2"/>
              </a:rPr>
              <a:t>CSI’s Safe Schools Policy</a:t>
            </a: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6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CSI’s Safety Policy Supplement</a:t>
            </a:r>
            <a:r>
              <a:rPr lang="en-US" sz="16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F25899E-1FFA-0F21-0778-0E91993EEFEE}"/>
              </a:ext>
            </a:extLst>
          </p:cNvPr>
          <p:cNvSpPr txBox="1"/>
          <p:nvPr/>
        </p:nvSpPr>
        <p:spPr>
          <a:xfrm>
            <a:off x="527050" y="1197522"/>
            <a:ext cx="7794914" cy="37375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a:solidFill>
                  <a:srgbClr val="403F42"/>
                </a:solidFill>
                <a:effectLst/>
                <a:latin typeface="Arial" panose="020B0604020202020204" pitchFamily="34" charset="0"/>
                <a:ea typeface="Times New Roman" panose="02020603050405020304" pitchFamily="18" charset="0"/>
                <a:cs typeface="Times New Roman" panose="02020603050405020304" pitchFamily="18" charset="0"/>
              </a:rPr>
              <a:t>Policies and items that require Board approval and adoption: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27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Board Annual Calendar</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08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018A-BD77-41CE-88DC-E6DF77FC173A}"/>
              </a:ext>
            </a:extLst>
          </p:cNvPr>
          <p:cNvSpPr>
            <a:spLocks noGrp="1"/>
          </p:cNvSpPr>
          <p:nvPr>
            <p:ph type="title"/>
          </p:nvPr>
        </p:nvSpPr>
        <p:spPr>
          <a:xfrm>
            <a:off x="628650" y="365127"/>
            <a:ext cx="7886700" cy="928982"/>
          </a:xfrm>
        </p:spPr>
        <p:txBody>
          <a:bodyPr/>
          <a:lstStyle/>
          <a:p>
            <a:r>
              <a:rPr lang="en-US"/>
              <a:t>Why Use an Annual Calendar?</a:t>
            </a:r>
          </a:p>
        </p:txBody>
      </p:sp>
      <p:graphicFrame>
        <p:nvGraphicFramePr>
          <p:cNvPr id="5" name="Diagram 4">
            <a:extLst>
              <a:ext uri="{FF2B5EF4-FFF2-40B4-BE49-F238E27FC236}">
                <a16:creationId xmlns:a16="http://schemas.microsoft.com/office/drawing/2014/main" id="{CED5974C-5DCF-4152-B203-18601F4F1DB0}"/>
              </a:ext>
            </a:extLst>
          </p:cNvPr>
          <p:cNvGraphicFramePr/>
          <p:nvPr>
            <p:extLst>
              <p:ext uri="{D42A27DB-BD31-4B8C-83A1-F6EECF244321}">
                <p14:modId xmlns:p14="http://schemas.microsoft.com/office/powerpoint/2010/main" val="3626186764"/>
              </p:ext>
            </p:extLst>
          </p:nvPr>
        </p:nvGraphicFramePr>
        <p:xfrm>
          <a:off x="730250" y="1917988"/>
          <a:ext cx="76835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83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115F9C-F5DE-46EE-8EDF-1A118EFD9FDE}"/>
              </a:ext>
            </a:extLst>
          </p:cNvPr>
          <p:cNvSpPr/>
          <p:nvPr/>
        </p:nvSpPr>
        <p:spPr>
          <a:xfrm>
            <a:off x="0" y="6031345"/>
            <a:ext cx="9144000" cy="7110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84C2-627C-4D04-AB7A-FFE429DD29CD}"/>
              </a:ext>
            </a:extLst>
          </p:cNvPr>
          <p:cNvSpPr>
            <a:spLocks noGrp="1"/>
          </p:cNvSpPr>
          <p:nvPr>
            <p:ph type="title"/>
          </p:nvPr>
        </p:nvSpPr>
        <p:spPr>
          <a:xfrm>
            <a:off x="628650" y="365126"/>
            <a:ext cx="7886700" cy="812745"/>
          </a:xfrm>
        </p:spPr>
        <p:txBody>
          <a:bodyPr/>
          <a:lstStyle/>
          <a:p>
            <a:r>
              <a:rPr lang="en-US"/>
              <a:t>What to Include</a:t>
            </a:r>
          </a:p>
        </p:txBody>
      </p:sp>
      <p:graphicFrame>
        <p:nvGraphicFramePr>
          <p:cNvPr id="4" name="Diagram 3">
            <a:extLst>
              <a:ext uri="{FF2B5EF4-FFF2-40B4-BE49-F238E27FC236}">
                <a16:creationId xmlns:a16="http://schemas.microsoft.com/office/drawing/2014/main" id="{D5F77BB5-C15E-4916-9251-CE8C4B0F5012}"/>
              </a:ext>
            </a:extLst>
          </p:cNvPr>
          <p:cNvGraphicFramePr/>
          <p:nvPr>
            <p:extLst>
              <p:ext uri="{D42A27DB-BD31-4B8C-83A1-F6EECF244321}">
                <p14:modId xmlns:p14="http://schemas.microsoft.com/office/powerpoint/2010/main" val="3407370643"/>
              </p:ext>
            </p:extLst>
          </p:nvPr>
        </p:nvGraphicFramePr>
        <p:xfrm>
          <a:off x="721012" y="365126"/>
          <a:ext cx="8025823" cy="483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0F89F50-1C47-44B6-B96C-FCE4AE443E32}"/>
              </a:ext>
            </a:extLst>
          </p:cNvPr>
          <p:cNvSpPr txBox="1"/>
          <p:nvPr/>
        </p:nvSpPr>
        <p:spPr>
          <a:xfrm>
            <a:off x="738909" y="4285673"/>
            <a:ext cx="7989455"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Consider: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Are board actions placed in the month when action is required to take place?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Are there actions specified in Board Policy that need to be included?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Are there other activities/events where board participation is expected that should be included in the calendar?</a:t>
            </a:r>
          </a:p>
        </p:txBody>
      </p:sp>
      <p:pic>
        <p:nvPicPr>
          <p:cNvPr id="9" name="Graphic 8" descr="Chat bubble with solid fill">
            <a:extLst>
              <a:ext uri="{FF2B5EF4-FFF2-40B4-BE49-F238E27FC236}">
                <a16:creationId xmlns:a16="http://schemas.microsoft.com/office/drawing/2014/main" id="{75605330-BDAD-4596-9F83-F88F0E480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943600"/>
            <a:ext cx="914400" cy="914400"/>
          </a:xfrm>
          <a:prstGeom prst="rect">
            <a:avLst/>
          </a:prstGeom>
        </p:spPr>
      </p:pic>
      <p:sp>
        <p:nvSpPr>
          <p:cNvPr id="10" name="TextBox 9">
            <a:extLst>
              <a:ext uri="{FF2B5EF4-FFF2-40B4-BE49-F238E27FC236}">
                <a16:creationId xmlns:a16="http://schemas.microsoft.com/office/drawing/2014/main" id="{B07714B5-6A11-432C-8E29-08FB2E94EB1A}"/>
              </a:ext>
            </a:extLst>
          </p:cNvPr>
          <p:cNvSpPr txBox="1"/>
          <p:nvPr/>
        </p:nvSpPr>
        <p:spPr>
          <a:xfrm>
            <a:off x="932873" y="6077634"/>
            <a:ext cx="8211127"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In the chat…</a:t>
            </a:r>
          </a:p>
          <a:p>
            <a:r>
              <a:rPr lang="en-US">
                <a:latin typeface="Arial" panose="020B0604020202020204" pitchFamily="34" charset="0"/>
                <a:cs typeface="Arial" panose="020B0604020202020204" pitchFamily="34" charset="0"/>
              </a:rPr>
              <a:t>What other items do you include in your board calendar?</a:t>
            </a:r>
          </a:p>
        </p:txBody>
      </p:sp>
    </p:spTree>
    <p:extLst>
      <p:ext uri="{BB962C8B-B14F-4D97-AF65-F5344CB8AC3E}">
        <p14:creationId xmlns:p14="http://schemas.microsoft.com/office/powerpoint/2010/main" val="1296952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628650" y="365126"/>
            <a:ext cx="7886700" cy="769991"/>
          </a:xfrm>
        </p:spPr>
        <p:txBody>
          <a:bodyPr/>
          <a:lstStyle/>
          <a:p>
            <a:r>
              <a:rPr lang="en-US"/>
              <a:t>Example</a:t>
            </a:r>
          </a:p>
        </p:txBody>
      </p:sp>
      <p:pic>
        <p:nvPicPr>
          <p:cNvPr id="10" name="Picture 9">
            <a:extLst>
              <a:ext uri="{FF2B5EF4-FFF2-40B4-BE49-F238E27FC236}">
                <a16:creationId xmlns:a16="http://schemas.microsoft.com/office/drawing/2014/main" id="{F9E74415-B6CB-4C87-8148-9C88BDA2163C}"/>
              </a:ext>
            </a:extLst>
          </p:cNvPr>
          <p:cNvPicPr>
            <a:picLocks noChangeAspect="1"/>
          </p:cNvPicPr>
          <p:nvPr/>
        </p:nvPicPr>
        <p:blipFill rotWithShape="1">
          <a:blip r:embed="rId2"/>
          <a:srcRect r="52060" b="6590"/>
          <a:stretch/>
        </p:blipFill>
        <p:spPr>
          <a:xfrm>
            <a:off x="481572" y="1516101"/>
            <a:ext cx="4784063" cy="3594447"/>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34F85581-332F-4232-8DBB-056EF324C9F1}"/>
              </a:ext>
            </a:extLst>
          </p:cNvPr>
          <p:cNvPicPr>
            <a:picLocks noChangeAspect="1"/>
          </p:cNvPicPr>
          <p:nvPr/>
        </p:nvPicPr>
        <p:blipFill rotWithShape="1">
          <a:blip r:embed="rId2"/>
          <a:srcRect l="51417" r="4608"/>
          <a:stretch/>
        </p:blipFill>
        <p:spPr>
          <a:xfrm>
            <a:off x="4846678" y="3121111"/>
            <a:ext cx="4021092" cy="352597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4729EBC-B18E-8F67-391C-7DC0459594D3}"/>
              </a:ext>
            </a:extLst>
          </p:cNvPr>
          <p:cNvSpPr txBox="1"/>
          <p:nvPr/>
        </p:nvSpPr>
        <p:spPr>
          <a:xfrm>
            <a:off x="81643" y="6000758"/>
            <a:ext cx="4433207"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hlinkClick r:id="rId3"/>
              </a:rPr>
              <a:t>Download: Sample School Board Calendar &amp; Focus Questions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0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Board Focus Questions</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43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8DF9-2A65-42B9-84B9-6DC8D1235E90}"/>
              </a:ext>
            </a:extLst>
          </p:cNvPr>
          <p:cNvSpPr>
            <a:spLocks noGrp="1"/>
          </p:cNvSpPr>
          <p:nvPr>
            <p:ph type="title"/>
          </p:nvPr>
        </p:nvSpPr>
        <p:spPr>
          <a:xfrm>
            <a:off x="628650" y="365126"/>
            <a:ext cx="7886700" cy="975477"/>
          </a:xfrm>
        </p:spPr>
        <p:txBody>
          <a:bodyPr/>
          <a:lstStyle/>
          <a:p>
            <a:r>
              <a:rPr lang="en-US"/>
              <a:t>Why Have Focus Questions?</a:t>
            </a:r>
          </a:p>
        </p:txBody>
      </p:sp>
      <p:graphicFrame>
        <p:nvGraphicFramePr>
          <p:cNvPr id="5" name="Diagram 4">
            <a:extLst>
              <a:ext uri="{FF2B5EF4-FFF2-40B4-BE49-F238E27FC236}">
                <a16:creationId xmlns:a16="http://schemas.microsoft.com/office/drawing/2014/main" id="{566747B0-5894-4F66-A932-63F463514A0E}"/>
              </a:ext>
            </a:extLst>
          </p:cNvPr>
          <p:cNvGraphicFramePr/>
          <p:nvPr>
            <p:extLst>
              <p:ext uri="{D42A27DB-BD31-4B8C-83A1-F6EECF244321}">
                <p14:modId xmlns:p14="http://schemas.microsoft.com/office/powerpoint/2010/main" val="4066908077"/>
              </p:ext>
            </p:extLst>
          </p:nvPr>
        </p:nvGraphicFramePr>
        <p:xfrm>
          <a:off x="730250" y="1917988"/>
          <a:ext cx="76835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008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8DF9-2A65-42B9-84B9-6DC8D1235E90}"/>
              </a:ext>
            </a:extLst>
          </p:cNvPr>
          <p:cNvSpPr>
            <a:spLocks noGrp="1"/>
          </p:cNvSpPr>
          <p:nvPr>
            <p:ph type="title"/>
          </p:nvPr>
        </p:nvSpPr>
        <p:spPr>
          <a:xfrm>
            <a:off x="628650" y="365127"/>
            <a:ext cx="7886700" cy="753286"/>
          </a:xfrm>
        </p:spPr>
        <p:txBody>
          <a:bodyPr/>
          <a:lstStyle/>
          <a:p>
            <a:r>
              <a:rPr lang="en-US"/>
              <a:t>Sample</a:t>
            </a:r>
          </a:p>
        </p:txBody>
      </p:sp>
      <p:pic>
        <p:nvPicPr>
          <p:cNvPr id="4" name="Picture 3">
            <a:extLst>
              <a:ext uri="{FF2B5EF4-FFF2-40B4-BE49-F238E27FC236}">
                <a16:creationId xmlns:a16="http://schemas.microsoft.com/office/drawing/2014/main" id="{6C21FC01-AD5B-418F-AFEC-2320DD2146A9}"/>
              </a:ext>
            </a:extLst>
          </p:cNvPr>
          <p:cNvPicPr>
            <a:picLocks noChangeAspect="1"/>
          </p:cNvPicPr>
          <p:nvPr/>
        </p:nvPicPr>
        <p:blipFill>
          <a:blip r:embed="rId2"/>
          <a:stretch>
            <a:fillRect/>
          </a:stretch>
        </p:blipFill>
        <p:spPr>
          <a:xfrm>
            <a:off x="326593" y="1429452"/>
            <a:ext cx="5270644" cy="50634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B8F33BD-7336-4E2F-9029-5B1F2F3A0390}"/>
              </a:ext>
            </a:extLst>
          </p:cNvPr>
          <p:cNvPicPr>
            <a:picLocks noChangeAspect="1"/>
          </p:cNvPicPr>
          <p:nvPr/>
        </p:nvPicPr>
        <p:blipFill>
          <a:blip r:embed="rId3"/>
          <a:stretch>
            <a:fillRect/>
          </a:stretch>
        </p:blipFill>
        <p:spPr>
          <a:xfrm>
            <a:off x="4823072" y="1184925"/>
            <a:ext cx="3895478" cy="506342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69530D5-4323-CD69-D2E5-623EB9BE44EA}"/>
              </a:ext>
            </a:extLst>
          </p:cNvPr>
          <p:cNvSpPr txBox="1"/>
          <p:nvPr/>
        </p:nvSpPr>
        <p:spPr>
          <a:xfrm>
            <a:off x="5341283" y="472081"/>
            <a:ext cx="3476124" cy="584775"/>
          </a:xfrm>
          <a:prstGeom prst="rect">
            <a:avLst/>
          </a:prstGeom>
          <a:noFill/>
        </p:spPr>
        <p:txBody>
          <a:bodyPr wrap="square">
            <a:spAutoFit/>
          </a:bodyPr>
          <a:lstStyle/>
          <a:p>
            <a:r>
              <a:rPr lang="en-US" sz="1600">
                <a:latin typeface="Arial" panose="020B0604020202020204" pitchFamily="34" charset="0"/>
                <a:cs typeface="Arial" panose="020B0604020202020204" pitchFamily="34" charset="0"/>
                <a:hlinkClick r:id="rId4"/>
              </a:rPr>
              <a:t>Download: Sample School Board Calendar &amp; Focus Questions</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90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CSI Governing Board Supports</a:t>
            </a:r>
            <a:endParaRPr b="1" dirty="0">
              <a:latin typeface="Arial" panose="020B0604020202020204" pitchFamily="34" charset="0"/>
              <a:cs typeface="Arial" panose="020B0604020202020204" pitchFamily="34" charset="0"/>
            </a:endParaRPr>
          </a:p>
        </p:txBody>
      </p:sp>
      <p:sp>
        <p:nvSpPr>
          <p:cNvPr id="112" name="Shape 11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a:r>
              <a:rPr lang="en" sz="3200" dirty="0">
                <a:latin typeface="Arial" panose="020B0604020202020204" pitchFamily="34" charset="0"/>
                <a:cs typeface="Arial" panose="020B0604020202020204" pitchFamily="34" charset="0"/>
              </a:rPr>
              <a:t>Resources &amp; Training</a:t>
            </a:r>
            <a:endParaRPr sz="3200" dirty="0"/>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29</a:t>
            </a:fld>
            <a:endParaRPr dirty="0"/>
          </a:p>
        </p:txBody>
      </p:sp>
    </p:spTree>
    <p:extLst>
      <p:ext uri="{BB962C8B-B14F-4D97-AF65-F5344CB8AC3E}">
        <p14:creationId xmlns:p14="http://schemas.microsoft.com/office/powerpoint/2010/main" val="285193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p:txBody>
          <a:bodyPr anchor="ctr">
            <a:normAutofit/>
          </a:bodyPr>
          <a:lstStyle/>
          <a:p>
            <a:r>
              <a:rPr lang="en-US" b="1" dirty="0"/>
              <a:t>Agenda</a:t>
            </a:r>
          </a:p>
        </p:txBody>
      </p:sp>
      <p:graphicFrame>
        <p:nvGraphicFramePr>
          <p:cNvPr id="7" name="Content Placeholder 2">
            <a:extLst>
              <a:ext uri="{FF2B5EF4-FFF2-40B4-BE49-F238E27FC236}">
                <a16:creationId xmlns:a16="http://schemas.microsoft.com/office/drawing/2014/main" id="{4E46C69D-560C-40CB-8FF2-D685CBD6DE15}"/>
              </a:ext>
            </a:extLst>
          </p:cNvPr>
          <p:cNvGraphicFramePr>
            <a:graphicFrameLocks noGrp="1"/>
          </p:cNvGraphicFramePr>
          <p:nvPr>
            <p:ph idx="1"/>
            <p:extLst>
              <p:ext uri="{D42A27DB-BD31-4B8C-83A1-F6EECF244321}">
                <p14:modId xmlns:p14="http://schemas.microsoft.com/office/powerpoint/2010/main" val="163013197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26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733F-EFC2-4316-9D0B-AF84FAC3D26A}"/>
              </a:ext>
            </a:extLst>
          </p:cNvPr>
          <p:cNvSpPr>
            <a:spLocks noGrp="1"/>
          </p:cNvSpPr>
          <p:nvPr>
            <p:ph type="title"/>
          </p:nvPr>
        </p:nvSpPr>
        <p:spPr/>
        <p:txBody>
          <a:bodyPr/>
          <a:lstStyle/>
          <a:p>
            <a:r>
              <a:rPr lang="en-US" dirty="0"/>
              <a:t>Standard Supports</a:t>
            </a:r>
          </a:p>
        </p:txBody>
      </p:sp>
      <p:sp>
        <p:nvSpPr>
          <p:cNvPr id="4" name="Content Placeholder 3">
            <a:extLst>
              <a:ext uri="{FF2B5EF4-FFF2-40B4-BE49-F238E27FC236}">
                <a16:creationId xmlns:a16="http://schemas.microsoft.com/office/drawing/2014/main" id="{9B1DB5D3-7D97-417E-8BC3-8C662751F4A8}"/>
              </a:ext>
            </a:extLst>
          </p:cNvPr>
          <p:cNvSpPr>
            <a:spLocks noGrp="1"/>
          </p:cNvSpPr>
          <p:nvPr>
            <p:ph sz="half" idx="1"/>
          </p:nvPr>
        </p:nvSpPr>
        <p:spPr>
          <a:xfrm>
            <a:off x="628650" y="1825625"/>
            <a:ext cx="3352175" cy="4351338"/>
          </a:xfrm>
        </p:spPr>
        <p:txBody>
          <a:bodyPr>
            <a:normAutofit/>
          </a:bodyPr>
          <a:lstStyle/>
          <a:p>
            <a:pPr marL="0" indent="0">
              <a:buNone/>
            </a:pPr>
            <a:r>
              <a:rPr lang="en-US" sz="2000" b="1" dirty="0"/>
              <a:t>Colorado Department of Education (CDE) Schools of Choice Unit </a:t>
            </a:r>
            <a:r>
              <a:rPr lang="en-US" sz="2000" dirty="0"/>
              <a:t>– for all schools</a:t>
            </a:r>
          </a:p>
          <a:p>
            <a:r>
              <a:rPr lang="en-US" sz="2000" dirty="0">
                <a:solidFill>
                  <a:schemeClr val="tx1"/>
                </a:solidFill>
              </a:rPr>
              <a:t>Board Training Modules</a:t>
            </a:r>
          </a:p>
          <a:p>
            <a:r>
              <a:rPr lang="en-US" sz="2000" dirty="0">
                <a:solidFill>
                  <a:schemeClr val="tx1"/>
                </a:solidFill>
              </a:rPr>
              <a:t>Board Fundamentals Training </a:t>
            </a:r>
          </a:p>
          <a:p>
            <a:r>
              <a:rPr lang="en-US" sz="2000" dirty="0">
                <a:solidFill>
                  <a:schemeClr val="tx1"/>
                </a:solidFill>
              </a:rPr>
              <a:t>Topic Based Webinars</a:t>
            </a:r>
            <a:r>
              <a:rPr lang="en-US" sz="2000" dirty="0"/>
              <a:t> </a:t>
            </a:r>
          </a:p>
          <a:p>
            <a:endParaRPr lang="en-US" sz="2000" dirty="0"/>
          </a:p>
        </p:txBody>
      </p:sp>
      <p:sp>
        <p:nvSpPr>
          <p:cNvPr id="5" name="Content Placeholder 4">
            <a:extLst>
              <a:ext uri="{FF2B5EF4-FFF2-40B4-BE49-F238E27FC236}">
                <a16:creationId xmlns:a16="http://schemas.microsoft.com/office/drawing/2014/main" id="{548897CF-9D22-4CC4-8D03-A4AF93EBFA77}"/>
              </a:ext>
            </a:extLst>
          </p:cNvPr>
          <p:cNvSpPr>
            <a:spLocks noGrp="1"/>
          </p:cNvSpPr>
          <p:nvPr>
            <p:ph sz="half" idx="2"/>
          </p:nvPr>
        </p:nvSpPr>
        <p:spPr>
          <a:xfrm>
            <a:off x="4272916" y="1825625"/>
            <a:ext cx="4418363" cy="3900615"/>
          </a:xfrm>
        </p:spPr>
        <p:txBody>
          <a:bodyPr>
            <a:normAutofit/>
          </a:bodyPr>
          <a:lstStyle/>
          <a:p>
            <a:pPr marL="0" indent="0">
              <a:buNone/>
            </a:pPr>
            <a:r>
              <a:rPr lang="en-US" sz="2000" b="1" dirty="0">
                <a:solidFill>
                  <a:schemeClr val="accent4"/>
                </a:solidFill>
              </a:rPr>
              <a:t>Colorado League of Charter Schools (CLCS) </a:t>
            </a:r>
            <a:r>
              <a:rPr lang="en-US" sz="2000" dirty="0">
                <a:solidFill>
                  <a:schemeClr val="accent4"/>
                </a:solidFill>
              </a:rPr>
              <a:t>– for member schools</a:t>
            </a:r>
          </a:p>
          <a:p>
            <a:r>
              <a:rPr lang="en-US" sz="1800" dirty="0">
                <a:solidFill>
                  <a:schemeClr val="tx1"/>
                </a:solidFill>
              </a:rPr>
              <a:t>Crisis Support</a:t>
            </a:r>
          </a:p>
          <a:p>
            <a:r>
              <a:rPr lang="en-US" sz="1800" dirty="0">
                <a:solidFill>
                  <a:schemeClr val="tx1"/>
                </a:solidFill>
              </a:rPr>
              <a:t>Technical Assistance</a:t>
            </a:r>
          </a:p>
          <a:p>
            <a:r>
              <a:rPr lang="en-US" sz="1800" dirty="0">
                <a:solidFill>
                  <a:schemeClr val="tx1"/>
                </a:solidFill>
              </a:rPr>
              <a:t>Resource Library</a:t>
            </a:r>
          </a:p>
          <a:p>
            <a:r>
              <a:rPr lang="en-US" sz="1800" dirty="0">
                <a:solidFill>
                  <a:schemeClr val="tx1"/>
                </a:solidFill>
              </a:rPr>
              <a:t>Board Recruitment Bank</a:t>
            </a:r>
          </a:p>
          <a:p>
            <a:r>
              <a:rPr lang="en-US" sz="1800" dirty="0">
                <a:solidFill>
                  <a:schemeClr val="tx1"/>
                </a:solidFill>
              </a:rPr>
              <a:t>Live Board Training ($)</a:t>
            </a:r>
          </a:p>
          <a:p>
            <a:r>
              <a:rPr lang="en-US" sz="1800" dirty="0">
                <a:solidFill>
                  <a:schemeClr val="tx1"/>
                </a:solidFill>
              </a:rPr>
              <a:t>Strategic Planning Development/Facilitation ($)</a:t>
            </a:r>
          </a:p>
          <a:p>
            <a:r>
              <a:rPr lang="en-US" sz="1800" dirty="0">
                <a:solidFill>
                  <a:schemeClr val="tx1"/>
                </a:solidFill>
              </a:rPr>
              <a:t>Leader Hiring/Transition Support ($)</a:t>
            </a:r>
          </a:p>
          <a:p>
            <a:pPr marL="0" indent="0">
              <a:buNone/>
            </a:pPr>
            <a:endParaRPr lang="en-US" sz="2000" b="1" dirty="0"/>
          </a:p>
        </p:txBody>
      </p:sp>
      <p:sp>
        <p:nvSpPr>
          <p:cNvPr id="3" name="Rectangle: Rounded Corners 2">
            <a:hlinkClick r:id="rId3"/>
            <a:extLst>
              <a:ext uri="{FF2B5EF4-FFF2-40B4-BE49-F238E27FC236}">
                <a16:creationId xmlns:a16="http://schemas.microsoft.com/office/drawing/2014/main" id="{2F7F7736-469E-4A3A-8703-A85456BE120F}"/>
              </a:ext>
            </a:extLst>
          </p:cNvPr>
          <p:cNvSpPr/>
          <p:nvPr/>
        </p:nvSpPr>
        <p:spPr>
          <a:xfrm>
            <a:off x="895662" y="5788336"/>
            <a:ext cx="2818150" cy="7045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Access CDE Charter School Board Resources</a:t>
            </a:r>
          </a:p>
        </p:txBody>
      </p:sp>
      <p:sp>
        <p:nvSpPr>
          <p:cNvPr id="6" name="Rectangle: Rounded Corners 5">
            <a:hlinkClick r:id="rId4"/>
            <a:extLst>
              <a:ext uri="{FF2B5EF4-FFF2-40B4-BE49-F238E27FC236}">
                <a16:creationId xmlns:a16="http://schemas.microsoft.com/office/drawing/2014/main" id="{0705BB4E-261C-4D44-80A0-9FFF79A32768}"/>
              </a:ext>
            </a:extLst>
          </p:cNvPr>
          <p:cNvSpPr/>
          <p:nvPr/>
        </p:nvSpPr>
        <p:spPr>
          <a:xfrm>
            <a:off x="5163175" y="5788336"/>
            <a:ext cx="2818150" cy="704538"/>
          </a:xfrm>
          <a:prstGeom prst="roundRect">
            <a:avLst/>
          </a:prstGeom>
          <a:solidFill>
            <a:srgbClr val="EFAA1F"/>
          </a:solidFill>
          <a:ln>
            <a:solidFill>
              <a:srgbClr val="EFA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Access CLCS Charter School Board Resources</a:t>
            </a:r>
          </a:p>
        </p:txBody>
      </p:sp>
    </p:spTree>
    <p:extLst>
      <p:ext uri="{BB962C8B-B14F-4D97-AF65-F5344CB8AC3E}">
        <p14:creationId xmlns:p14="http://schemas.microsoft.com/office/powerpoint/2010/main" val="97169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733F-EFC2-4316-9D0B-AF84FAC3D26A}"/>
              </a:ext>
            </a:extLst>
          </p:cNvPr>
          <p:cNvSpPr>
            <a:spLocks noGrp="1"/>
          </p:cNvSpPr>
          <p:nvPr>
            <p:ph type="title"/>
          </p:nvPr>
        </p:nvSpPr>
        <p:spPr/>
        <p:txBody>
          <a:bodyPr/>
          <a:lstStyle/>
          <a:p>
            <a:r>
              <a:rPr lang="en-US" dirty="0"/>
              <a:t>CSI Supports</a:t>
            </a:r>
          </a:p>
        </p:txBody>
      </p:sp>
      <p:pic>
        <p:nvPicPr>
          <p:cNvPr id="4" name="Picture 3">
            <a:extLst>
              <a:ext uri="{FF2B5EF4-FFF2-40B4-BE49-F238E27FC236}">
                <a16:creationId xmlns:a16="http://schemas.microsoft.com/office/drawing/2014/main" id="{59D88E03-AF8E-28D8-BE6A-AA812C45520F}"/>
              </a:ext>
            </a:extLst>
          </p:cNvPr>
          <p:cNvPicPr>
            <a:picLocks noChangeAspect="1"/>
          </p:cNvPicPr>
          <p:nvPr/>
        </p:nvPicPr>
        <p:blipFill>
          <a:blip r:embed="rId3"/>
          <a:stretch>
            <a:fillRect/>
          </a:stretch>
        </p:blipFill>
        <p:spPr>
          <a:xfrm>
            <a:off x="1612900" y="1473199"/>
            <a:ext cx="6172200" cy="5019675"/>
          </a:xfrm>
          <a:prstGeom prst="rect">
            <a:avLst/>
          </a:prstGeom>
        </p:spPr>
      </p:pic>
    </p:spTree>
    <p:extLst>
      <p:ext uri="{BB962C8B-B14F-4D97-AF65-F5344CB8AC3E}">
        <p14:creationId xmlns:p14="http://schemas.microsoft.com/office/powerpoint/2010/main" val="287929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CB8-EBBF-405E-B1CD-BEDB057B7E3A}"/>
              </a:ext>
            </a:extLst>
          </p:cNvPr>
          <p:cNvSpPr>
            <a:spLocks noGrp="1"/>
          </p:cNvSpPr>
          <p:nvPr>
            <p:ph type="title"/>
          </p:nvPr>
        </p:nvSpPr>
        <p:spPr>
          <a:xfrm>
            <a:off x="628650" y="365126"/>
            <a:ext cx="7886700" cy="1325563"/>
          </a:xfrm>
        </p:spPr>
        <p:txBody>
          <a:bodyPr anchor="ctr">
            <a:normAutofit/>
          </a:bodyPr>
          <a:lstStyle/>
          <a:p>
            <a:r>
              <a:rPr lang="en-US" dirty="0"/>
              <a:t>CSI Governance Resource Library </a:t>
            </a:r>
          </a:p>
        </p:txBody>
      </p:sp>
      <p:sp>
        <p:nvSpPr>
          <p:cNvPr id="3" name="Content Placeholder 2">
            <a:extLst>
              <a:ext uri="{FF2B5EF4-FFF2-40B4-BE49-F238E27FC236}">
                <a16:creationId xmlns:a16="http://schemas.microsoft.com/office/drawing/2014/main" id="{478A578B-C4E1-4C5A-AA6A-4F9AD0073BD9}"/>
              </a:ext>
            </a:extLst>
          </p:cNvPr>
          <p:cNvSpPr>
            <a:spLocks noGrp="1"/>
          </p:cNvSpPr>
          <p:nvPr>
            <p:ph sz="half" idx="2"/>
          </p:nvPr>
        </p:nvSpPr>
        <p:spPr>
          <a:xfrm>
            <a:off x="5237019" y="2427928"/>
            <a:ext cx="3550722" cy="4351338"/>
          </a:xfrm>
        </p:spPr>
        <p:txBody>
          <a:bodyPr>
            <a:normAutofit/>
          </a:bodyPr>
          <a:lstStyle/>
          <a:p>
            <a:pPr marL="0" indent="0">
              <a:buNone/>
            </a:pPr>
            <a:r>
              <a:rPr lang="en-US" b="1" dirty="0"/>
              <a:t>Topics:</a:t>
            </a:r>
          </a:p>
          <a:p>
            <a:r>
              <a:rPr lang="en-US" sz="2400" dirty="0">
                <a:solidFill>
                  <a:schemeClr val="tx1"/>
                </a:solidFill>
              </a:rPr>
              <a:t>CSI Authorization</a:t>
            </a:r>
          </a:p>
          <a:p>
            <a:r>
              <a:rPr lang="en-US" sz="2400" dirty="0">
                <a:solidFill>
                  <a:schemeClr val="tx1"/>
                </a:solidFill>
              </a:rPr>
              <a:t>Board Membership &amp; Recruitment</a:t>
            </a:r>
          </a:p>
          <a:p>
            <a:r>
              <a:rPr lang="en-US" sz="2400" dirty="0">
                <a:solidFill>
                  <a:schemeClr val="tx1"/>
                </a:solidFill>
              </a:rPr>
              <a:t>Strategic Planning</a:t>
            </a:r>
          </a:p>
          <a:p>
            <a:r>
              <a:rPr lang="en-US" sz="2400" dirty="0">
                <a:solidFill>
                  <a:schemeClr val="tx1"/>
                </a:solidFill>
              </a:rPr>
              <a:t>Board Meetings</a:t>
            </a:r>
          </a:p>
          <a:p>
            <a:r>
              <a:rPr lang="en-US" sz="2400" dirty="0">
                <a:solidFill>
                  <a:schemeClr val="tx1"/>
                </a:solidFill>
              </a:rPr>
              <a:t>School Leadership</a:t>
            </a:r>
          </a:p>
          <a:p>
            <a:r>
              <a:rPr lang="en-US" sz="2400" dirty="0">
                <a:solidFill>
                  <a:schemeClr val="tx1"/>
                </a:solidFill>
              </a:rPr>
              <a:t>Charter Contract </a:t>
            </a:r>
          </a:p>
        </p:txBody>
      </p:sp>
      <p:pic>
        <p:nvPicPr>
          <p:cNvPr id="5" name="Picture 4">
            <a:extLst>
              <a:ext uri="{FF2B5EF4-FFF2-40B4-BE49-F238E27FC236}">
                <a16:creationId xmlns:a16="http://schemas.microsoft.com/office/drawing/2014/main" id="{345F7493-2EE6-4BB8-8904-B0B4756D531B}"/>
              </a:ext>
            </a:extLst>
          </p:cNvPr>
          <p:cNvPicPr>
            <a:picLocks noChangeAspect="1"/>
          </p:cNvPicPr>
          <p:nvPr/>
        </p:nvPicPr>
        <p:blipFill>
          <a:blip r:embed="rId2"/>
          <a:stretch>
            <a:fillRect/>
          </a:stretch>
        </p:blipFill>
        <p:spPr>
          <a:xfrm>
            <a:off x="451262" y="2240915"/>
            <a:ext cx="4466209" cy="4067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31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CB8-EBBF-405E-B1CD-BEDB057B7E3A}"/>
              </a:ext>
            </a:extLst>
          </p:cNvPr>
          <p:cNvSpPr>
            <a:spLocks noGrp="1"/>
          </p:cNvSpPr>
          <p:nvPr>
            <p:ph type="title"/>
          </p:nvPr>
        </p:nvSpPr>
        <p:spPr/>
        <p:txBody>
          <a:bodyPr anchor="ctr">
            <a:normAutofit/>
          </a:bodyPr>
          <a:lstStyle/>
          <a:p>
            <a:r>
              <a:rPr lang="en-US" dirty="0"/>
              <a:t>Types of Resources</a:t>
            </a:r>
          </a:p>
        </p:txBody>
      </p:sp>
      <p:graphicFrame>
        <p:nvGraphicFramePr>
          <p:cNvPr id="5" name="Diagram 4">
            <a:extLst>
              <a:ext uri="{FF2B5EF4-FFF2-40B4-BE49-F238E27FC236}">
                <a16:creationId xmlns:a16="http://schemas.microsoft.com/office/drawing/2014/main" id="{E734931E-9C30-4FAC-A1AD-26821D03BB42}"/>
              </a:ext>
            </a:extLst>
          </p:cNvPr>
          <p:cNvGraphicFramePr/>
          <p:nvPr/>
        </p:nvGraphicFramePr>
        <p:xfrm>
          <a:off x="859970" y="1589314"/>
          <a:ext cx="7655379" cy="449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89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513E-9306-43A2-8CDD-5E8DD5A9A4D9}"/>
              </a:ext>
            </a:extLst>
          </p:cNvPr>
          <p:cNvSpPr>
            <a:spLocks noGrp="1"/>
          </p:cNvSpPr>
          <p:nvPr>
            <p:ph type="title"/>
          </p:nvPr>
        </p:nvSpPr>
        <p:spPr>
          <a:xfrm>
            <a:off x="628650" y="365126"/>
            <a:ext cx="7886700" cy="1325563"/>
          </a:xfrm>
        </p:spPr>
        <p:txBody>
          <a:bodyPr anchor="ctr">
            <a:normAutofit/>
          </a:bodyPr>
          <a:lstStyle/>
          <a:p>
            <a:pPr algn="ctr"/>
            <a:r>
              <a:rPr lang="en-US" b="1" dirty="0"/>
              <a:t>Orientation for New CSI School Board Members </a:t>
            </a:r>
          </a:p>
        </p:txBody>
      </p:sp>
      <p:graphicFrame>
        <p:nvGraphicFramePr>
          <p:cNvPr id="5" name="Content Placeholder 2">
            <a:extLst>
              <a:ext uri="{FF2B5EF4-FFF2-40B4-BE49-F238E27FC236}">
                <a16:creationId xmlns:a16="http://schemas.microsoft.com/office/drawing/2014/main" id="{98289C32-B08A-46BC-AD98-F15F9758C3F1}"/>
              </a:ext>
            </a:extLst>
          </p:cNvPr>
          <p:cNvGraphicFramePr>
            <a:graphicFrameLocks noGrp="1"/>
          </p:cNvGraphicFramePr>
          <p:nvPr>
            <p:ph idx="1"/>
          </p:nvPr>
        </p:nvGraphicFramePr>
        <p:xfrm>
          <a:off x="1408339" y="1988910"/>
          <a:ext cx="63273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352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CB8-EBBF-405E-B1CD-BEDB057B7E3A}"/>
              </a:ext>
            </a:extLst>
          </p:cNvPr>
          <p:cNvSpPr>
            <a:spLocks noGrp="1"/>
          </p:cNvSpPr>
          <p:nvPr>
            <p:ph type="title"/>
          </p:nvPr>
        </p:nvSpPr>
        <p:spPr/>
        <p:txBody>
          <a:bodyPr anchor="ctr">
            <a:normAutofit/>
          </a:bodyPr>
          <a:lstStyle/>
          <a:p>
            <a:pPr algn="ctr"/>
            <a:r>
              <a:rPr lang="en-US" b="1" dirty="0"/>
              <a:t>Annual Nondiscrimination Training</a:t>
            </a:r>
          </a:p>
        </p:txBody>
      </p:sp>
      <p:sp>
        <p:nvSpPr>
          <p:cNvPr id="6" name="Content Placeholder 5">
            <a:extLst>
              <a:ext uri="{FF2B5EF4-FFF2-40B4-BE49-F238E27FC236}">
                <a16:creationId xmlns:a16="http://schemas.microsoft.com/office/drawing/2014/main" id="{DE762534-1B9C-4D8C-B93A-725F36C56499}"/>
              </a:ext>
            </a:extLst>
          </p:cNvPr>
          <p:cNvSpPr>
            <a:spLocks noGrp="1"/>
          </p:cNvSpPr>
          <p:nvPr>
            <p:ph idx="1"/>
          </p:nvPr>
        </p:nvSpPr>
        <p:spPr>
          <a:xfrm>
            <a:off x="658534" y="1837252"/>
            <a:ext cx="7886700" cy="4351338"/>
          </a:xfrm>
        </p:spPr>
        <p:txBody>
          <a:bodyPr>
            <a:normAutofit/>
          </a:bodyPr>
          <a:lstStyle/>
          <a:p>
            <a:pPr marL="0" indent="0">
              <a:buNone/>
            </a:pPr>
            <a:r>
              <a:rPr lang="en-US" dirty="0"/>
              <a:t>State Rule requires that charter schools conduct annual training on nondiscrimination laws to employees and board members </a:t>
            </a:r>
          </a:p>
          <a:p>
            <a:pPr lvl="1"/>
            <a:r>
              <a:rPr lang="en-US" dirty="0"/>
              <a:t>25-minute webinar developed by Education Board Partners for CDE Schools of Choice Unit</a:t>
            </a:r>
          </a:p>
          <a:p>
            <a:pPr lvl="1"/>
            <a:r>
              <a:rPr lang="en-US" dirty="0"/>
              <a:t>Accessible for free on CSI, CDE, and League websites</a:t>
            </a:r>
          </a:p>
          <a:p>
            <a:pPr lvl="1"/>
            <a:r>
              <a:rPr lang="en-US" dirty="0"/>
              <a:t>To receive credit/confirmation, access through the League: </a:t>
            </a:r>
            <a:r>
              <a:rPr lang="en-US" u="sng" dirty="0">
                <a:solidFill>
                  <a:srgbClr val="0000FF"/>
                </a:solidFill>
                <a:effectLst/>
                <a:latin typeface="Calibri" panose="020F0502020204030204" pitchFamily="34" charset="0"/>
                <a:ea typeface="Calibri" panose="020F0502020204030204" pitchFamily="34" charset="0"/>
                <a:hlinkClick r:id="rId3"/>
              </a:rPr>
              <a:t>www.coloradoleague.org/alltrainings</a:t>
            </a:r>
            <a:endParaRPr lang="en-US" dirty="0">
              <a:effectLst/>
              <a:latin typeface="Calibri" panose="020F0502020204030204" pitchFamily="34" charset="0"/>
              <a:ea typeface="Calibri" panose="020F0502020204030204" pitchFamily="34" charset="0"/>
            </a:endParaRPr>
          </a:p>
          <a:p>
            <a:endParaRPr lang="en-US" i="0" dirty="0">
              <a:solidFill>
                <a:srgbClr val="212529"/>
              </a:solidFill>
              <a:effectLst/>
            </a:endParaRPr>
          </a:p>
        </p:txBody>
      </p:sp>
      <p:sp>
        <p:nvSpPr>
          <p:cNvPr id="7" name="TextBox 6">
            <a:extLst>
              <a:ext uri="{FF2B5EF4-FFF2-40B4-BE49-F238E27FC236}">
                <a16:creationId xmlns:a16="http://schemas.microsoft.com/office/drawing/2014/main" id="{BCB3B6A3-FEDC-41B6-8F09-1D876ED256C3}"/>
              </a:ext>
            </a:extLst>
          </p:cNvPr>
          <p:cNvSpPr txBox="1"/>
          <p:nvPr/>
        </p:nvSpPr>
        <p:spPr>
          <a:xfrm>
            <a:off x="59770" y="6335154"/>
            <a:ext cx="9084229" cy="369332"/>
          </a:xfrm>
          <a:prstGeom prst="rect">
            <a:avLst/>
          </a:prstGeom>
          <a:noFill/>
        </p:spPr>
        <p:txBody>
          <a:bodyPr wrap="square">
            <a:spAutoFit/>
          </a:bodyPr>
          <a:lstStyle/>
          <a:p>
            <a:pPr algn="ctr"/>
            <a:r>
              <a:rPr lang="en-US" b="1" dirty="0">
                <a:hlinkClick r:id="rId4"/>
              </a:rPr>
              <a:t>https://resources.csi.state.co.us/cde-annual-non-discrimination-training/</a:t>
            </a:r>
            <a:r>
              <a:rPr lang="en-US" b="1" dirty="0"/>
              <a:t> </a:t>
            </a:r>
          </a:p>
        </p:txBody>
      </p:sp>
    </p:spTree>
    <p:extLst>
      <p:ext uri="{BB962C8B-B14F-4D97-AF65-F5344CB8AC3E}">
        <p14:creationId xmlns:p14="http://schemas.microsoft.com/office/powerpoint/2010/main" val="1847565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Thank You!</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1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8D27-7FE4-4761-84B9-2CC512290F58}"/>
              </a:ext>
            </a:extLst>
          </p:cNvPr>
          <p:cNvSpPr>
            <a:spLocks noGrp="1"/>
          </p:cNvSpPr>
          <p:nvPr>
            <p:ph type="ctrTitle"/>
          </p:nvPr>
        </p:nvSpPr>
        <p:spPr/>
        <p:txBody>
          <a:bodyPr wrap="square" anchor="b">
            <a:normAutofit/>
          </a:bodyPr>
          <a:lstStyle/>
          <a:p>
            <a:r>
              <a:rPr lang="en-US" sz="3000">
                <a:latin typeface="Arial" panose="020B0604020202020204" pitchFamily="34" charset="0"/>
                <a:cs typeface="Arial" panose="020B0604020202020204" pitchFamily="34" charset="0"/>
              </a:rPr>
              <a:t>We believe that behind every successful charter school is a high-performing governing board.</a:t>
            </a:r>
          </a:p>
        </p:txBody>
      </p:sp>
      <p:sp>
        <p:nvSpPr>
          <p:cNvPr id="8" name="Subtitle 2">
            <a:extLst>
              <a:ext uri="{FF2B5EF4-FFF2-40B4-BE49-F238E27FC236}">
                <a16:creationId xmlns:a16="http://schemas.microsoft.com/office/drawing/2014/main" id="{8E4DB7B5-ECFB-401F-A5AB-577DFAD6B450}"/>
              </a:ext>
            </a:extLst>
          </p:cNvPr>
          <p:cNvSpPr>
            <a:spLocks noGrp="1"/>
          </p:cNvSpPr>
          <p:nvPr>
            <p:ph type="subTitle" idx="1"/>
          </p:nvPr>
        </p:nvSpPr>
        <p:spPr>
          <a:xfrm>
            <a:off x="685800" y="5721682"/>
            <a:ext cx="7772400" cy="1046400"/>
          </a:xfrm>
        </p:spPr>
        <p:txBody>
          <a:bodyPr wrap="square" anchor="t">
            <a:normAutofit/>
          </a:bodyPr>
          <a:lstStyle/>
          <a:p>
            <a:pPr>
              <a:spcAft>
                <a:spcPts val="600"/>
              </a:spcAft>
            </a:pPr>
            <a:r>
              <a:rPr lang="en-US">
                <a:solidFill>
                  <a:srgbClr val="008CA0"/>
                </a:solidFill>
                <a:latin typeface="Arial" panose="020B0604020202020204" pitchFamily="34" charset="0"/>
                <a:cs typeface="Arial" panose="020B0604020202020204" pitchFamily="34" charset="0"/>
              </a:rPr>
              <a:t>THANK YOU for committing your time, energy, and expertise to a CSI charter school!</a:t>
            </a:r>
          </a:p>
        </p:txBody>
      </p:sp>
    </p:spTree>
    <p:extLst>
      <p:ext uri="{BB962C8B-B14F-4D97-AF65-F5344CB8AC3E}">
        <p14:creationId xmlns:p14="http://schemas.microsoft.com/office/powerpoint/2010/main" val="282260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DF9D650-F419-49D5-B27D-87073CF58873}"/>
              </a:ext>
            </a:extLst>
          </p:cNvPr>
          <p:cNvSpPr txBox="1">
            <a:spLocks noGrp="1"/>
          </p:cNvSpPr>
          <p:nvPr>
            <p:ph type="title"/>
          </p:nvPr>
        </p:nvSpPr>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spcBef>
                <a:spcPct val="0"/>
              </a:spcBef>
              <a:spcAft>
                <a:spcPts val="0"/>
              </a:spcAft>
              <a:buClrTx/>
              <a:buSzTx/>
              <a:buFontTx/>
              <a:buNone/>
              <a:tabLst/>
              <a:defRPr/>
            </a:pPr>
            <a:r>
              <a:rPr kumimoji="0" lang="en-US" b="1" i="1" u="none" strike="noStrike" kern="1200" cap="none" spc="0" normalizeH="0" baseline="0" noProof="0" dirty="0">
                <a:ln>
                  <a:noFill/>
                </a:ln>
                <a:effectLst/>
                <a:uLnTx/>
                <a:uFillTx/>
              </a:rPr>
              <a:t>CSI Board Updates</a:t>
            </a:r>
          </a:p>
        </p:txBody>
      </p:sp>
      <p:sp>
        <p:nvSpPr>
          <p:cNvPr id="5" name="Content Placeholder 4">
            <a:extLst>
              <a:ext uri="{FF2B5EF4-FFF2-40B4-BE49-F238E27FC236}">
                <a16:creationId xmlns:a16="http://schemas.microsoft.com/office/drawing/2014/main" id="{DAE5789B-1585-1D07-59AC-B7C240F4D67D}"/>
              </a:ext>
            </a:extLst>
          </p:cNvPr>
          <p:cNvSpPr>
            <a:spLocks noGrp="1"/>
          </p:cNvSpPr>
          <p:nvPr>
            <p:ph sz="half" idx="1"/>
          </p:nvPr>
        </p:nvSpPr>
        <p:spPr/>
        <p:txBody>
          <a:bodyPr>
            <a:normAutofit/>
          </a:bodyPr>
          <a:lstStyle/>
          <a:p>
            <a:r>
              <a:rPr lang="en-US" dirty="0"/>
              <a:t>Awaiting approval for July 2023 vacancy</a:t>
            </a:r>
          </a:p>
        </p:txBody>
      </p:sp>
      <p:pic>
        <p:nvPicPr>
          <p:cNvPr id="8" name="Content Placeholder 7">
            <a:extLst>
              <a:ext uri="{FF2B5EF4-FFF2-40B4-BE49-F238E27FC236}">
                <a16:creationId xmlns:a16="http://schemas.microsoft.com/office/drawing/2014/main" id="{8E5E09DD-3D79-0342-9276-982FC7D100AE}"/>
              </a:ext>
            </a:extLst>
          </p:cNvPr>
          <p:cNvPicPr>
            <a:picLocks noGrp="1" noChangeAspect="1"/>
          </p:cNvPicPr>
          <p:nvPr>
            <p:ph sz="half" idx="2"/>
          </p:nvPr>
        </p:nvPicPr>
        <p:blipFill>
          <a:blip r:embed="rId3"/>
          <a:stretch>
            <a:fillRect/>
          </a:stretch>
        </p:blipFill>
        <p:spPr>
          <a:xfrm>
            <a:off x="4629150" y="2091504"/>
            <a:ext cx="3886200" cy="3819579"/>
          </a:xfrm>
          <a:noFill/>
        </p:spPr>
      </p:pic>
    </p:spTree>
    <p:extLst>
      <p:ext uri="{BB962C8B-B14F-4D97-AF65-F5344CB8AC3E}">
        <p14:creationId xmlns:p14="http://schemas.microsoft.com/office/powerpoint/2010/main" val="124528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DF9D650-F419-49D5-B27D-87073CF58873}"/>
              </a:ext>
            </a:extLst>
          </p:cNvPr>
          <p:cNvSpPr txBox="1">
            <a:spLocks noGrp="1"/>
          </p:cNvSpPr>
          <p:nvPr>
            <p:ph type="title"/>
          </p:nvPr>
        </p:nvSpPr>
        <p:spPr>
          <a:xfrm>
            <a:off x="628650" y="365126"/>
            <a:ext cx="7886700" cy="9023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CSI Staff Updates</a:t>
            </a:r>
          </a:p>
        </p:txBody>
      </p:sp>
      <p:graphicFrame>
        <p:nvGraphicFramePr>
          <p:cNvPr id="2" name="Diagram 1">
            <a:extLst>
              <a:ext uri="{FF2B5EF4-FFF2-40B4-BE49-F238E27FC236}">
                <a16:creationId xmlns:a16="http://schemas.microsoft.com/office/drawing/2014/main" id="{65A07B2E-7135-8854-0514-4064CFA9418C}"/>
              </a:ext>
            </a:extLst>
          </p:cNvPr>
          <p:cNvGraphicFramePr/>
          <p:nvPr>
            <p:extLst>
              <p:ext uri="{D42A27DB-BD31-4B8C-83A1-F6EECF244321}">
                <p14:modId xmlns:p14="http://schemas.microsoft.com/office/powerpoint/2010/main" val="4111716969"/>
              </p:ext>
            </p:extLst>
          </p:nvPr>
        </p:nvGraphicFramePr>
        <p:xfrm>
          <a:off x="476370" y="989692"/>
          <a:ext cx="8191259" cy="5225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5D7CDFD-0837-BE35-E32B-883FBAB2F937}"/>
              </a:ext>
            </a:extLst>
          </p:cNvPr>
          <p:cNvSpPr txBox="1"/>
          <p:nvPr/>
        </p:nvSpPr>
        <p:spPr>
          <a:xfrm>
            <a:off x="628650" y="5660559"/>
            <a:ext cx="8156535" cy="415498"/>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Senior Director of Governance and Legal Supports: </a:t>
            </a:r>
            <a:r>
              <a:rPr lang="en-US" sz="2100" b="1" dirty="0">
                <a:latin typeface="Arial" panose="020B0604020202020204" pitchFamily="34" charset="0"/>
                <a:cs typeface="Arial" panose="020B0604020202020204" pitchFamily="34" charset="0"/>
              </a:rPr>
              <a:t>TBD</a:t>
            </a:r>
            <a:r>
              <a:rPr lang="en-US" sz="2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1287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1EE2-099D-BB4B-175C-48E498A282AD}"/>
              </a:ext>
            </a:extLst>
          </p:cNvPr>
          <p:cNvSpPr>
            <a:spLocks noGrp="1"/>
          </p:cNvSpPr>
          <p:nvPr>
            <p:ph type="title"/>
          </p:nvPr>
        </p:nvSpPr>
        <p:spPr>
          <a:xfrm>
            <a:off x="532435" y="457200"/>
            <a:ext cx="3046584" cy="1600200"/>
          </a:xfrm>
        </p:spPr>
        <p:txBody>
          <a:bodyPr anchor="b">
            <a:normAutofit/>
          </a:bodyPr>
          <a:lstStyle/>
          <a:p>
            <a:r>
              <a:rPr lang="en-US" b="1" dirty="0"/>
              <a:t>CSI Staff Updates</a:t>
            </a:r>
          </a:p>
        </p:txBody>
      </p:sp>
      <p:sp>
        <p:nvSpPr>
          <p:cNvPr id="3" name="Content Placeholder 2">
            <a:extLst>
              <a:ext uri="{FF2B5EF4-FFF2-40B4-BE49-F238E27FC236}">
                <a16:creationId xmlns:a16="http://schemas.microsoft.com/office/drawing/2014/main" id="{F05D7070-F211-64C1-035C-8EBD44996FD9}"/>
              </a:ext>
            </a:extLst>
          </p:cNvPr>
          <p:cNvSpPr>
            <a:spLocks noGrp="1"/>
          </p:cNvSpPr>
          <p:nvPr>
            <p:ph type="body" sz="half" idx="2"/>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sz="4000" dirty="0">
                <a:solidFill>
                  <a:srgbClr val="00B0F0"/>
                </a:solidFill>
                <a:latin typeface="Congenial Black" panose="020B0604020202020204" pitchFamily="2" charset="0"/>
              </a:rPr>
              <a:t>W</a:t>
            </a:r>
            <a:r>
              <a:rPr lang="en-US" sz="4000" dirty="0">
                <a:solidFill>
                  <a:srgbClr val="FFC000"/>
                </a:solidFill>
                <a:latin typeface="Congenial Black" panose="020B0604020202020204" pitchFamily="2" charset="0"/>
              </a:rPr>
              <a:t>e</a:t>
            </a:r>
            <a:r>
              <a:rPr lang="en-US" sz="4000" dirty="0">
                <a:solidFill>
                  <a:srgbClr val="FF0000"/>
                </a:solidFill>
                <a:latin typeface="Congenial Black" panose="020B0604020202020204" pitchFamily="2" charset="0"/>
              </a:rPr>
              <a:t>l</a:t>
            </a:r>
            <a:r>
              <a:rPr lang="en-US" sz="4000" dirty="0">
                <a:solidFill>
                  <a:srgbClr val="00B050"/>
                </a:solidFill>
                <a:latin typeface="Congenial Black" panose="020B0604020202020204" pitchFamily="2" charset="0"/>
              </a:rPr>
              <a:t>c</a:t>
            </a:r>
            <a:r>
              <a:rPr lang="en-US" sz="4000" dirty="0">
                <a:solidFill>
                  <a:srgbClr val="7030A0"/>
                </a:solidFill>
                <a:latin typeface="Congenial Black" panose="020B0604020202020204" pitchFamily="2" charset="0"/>
              </a:rPr>
              <a:t>o</a:t>
            </a:r>
            <a:r>
              <a:rPr lang="en-US" sz="4000" dirty="0">
                <a:solidFill>
                  <a:srgbClr val="00B0F0"/>
                </a:solidFill>
                <a:latin typeface="Congenial Black" panose="020B0604020202020204" pitchFamily="2" charset="0"/>
              </a:rPr>
              <a:t>m</a:t>
            </a:r>
            <a:r>
              <a:rPr lang="en-US" sz="4000" dirty="0">
                <a:solidFill>
                  <a:srgbClr val="FFC000"/>
                </a:solidFill>
                <a:latin typeface="Congenial Black" panose="020B0604020202020204" pitchFamily="2" charset="0"/>
              </a:rPr>
              <a:t>e</a:t>
            </a:r>
            <a:r>
              <a:rPr lang="en-US" sz="4000" dirty="0">
                <a:latin typeface="Congenial Black" panose="020B0604020202020204" pitchFamily="2" charset="0"/>
              </a:rPr>
              <a:t>, baby Liam!</a:t>
            </a:r>
          </a:p>
          <a:p>
            <a:pPr marL="0" indent="0">
              <a:buNone/>
            </a:pPr>
            <a:endParaRPr lang="en-US" dirty="0"/>
          </a:p>
        </p:txBody>
      </p:sp>
      <p:pic>
        <p:nvPicPr>
          <p:cNvPr id="5" name="Picture 4" descr="A baby yawning with its mouth open&#10;&#10;Description automatically generated with medium confidence">
            <a:extLst>
              <a:ext uri="{FF2B5EF4-FFF2-40B4-BE49-F238E27FC236}">
                <a16:creationId xmlns:a16="http://schemas.microsoft.com/office/drawing/2014/main" id="{5FE0C514-BD43-6F58-FBCA-E3FC8B102D3F}"/>
              </a:ext>
            </a:extLst>
          </p:cNvPr>
          <p:cNvPicPr>
            <a:picLocks noChangeAspect="1"/>
          </p:cNvPicPr>
          <p:nvPr/>
        </p:nvPicPr>
        <p:blipFill rotWithShape="1">
          <a:blip r:embed="rId2"/>
          <a:srcRect t="8055" r="-1" b="4882"/>
          <a:stretch/>
        </p:blipFill>
        <p:spPr>
          <a:xfrm>
            <a:off x="3887390" y="10"/>
            <a:ext cx="5256621" cy="6755090"/>
          </a:xfrm>
          <a:prstGeom prst="rect">
            <a:avLst/>
          </a:prstGeom>
          <a:noFill/>
        </p:spPr>
      </p:pic>
    </p:spTree>
    <p:extLst>
      <p:ext uri="{BB962C8B-B14F-4D97-AF65-F5344CB8AC3E}">
        <p14:creationId xmlns:p14="http://schemas.microsoft.com/office/powerpoint/2010/main" val="7517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0C8D-78CB-4993-B86C-53AB99CDB5CC}"/>
              </a:ext>
            </a:extLst>
          </p:cNvPr>
          <p:cNvSpPr>
            <a:spLocks noGrp="1"/>
          </p:cNvSpPr>
          <p:nvPr>
            <p:ph type="title"/>
          </p:nvPr>
        </p:nvSpPr>
        <p:spPr/>
        <p:txBody>
          <a:bodyPr/>
          <a:lstStyle/>
          <a:p>
            <a:r>
              <a:rPr lang="en-US" b="1" dirty="0"/>
              <a:t>Portfolio Updates</a:t>
            </a:r>
          </a:p>
        </p:txBody>
      </p:sp>
      <p:graphicFrame>
        <p:nvGraphicFramePr>
          <p:cNvPr id="4" name="Diagram 3">
            <a:extLst>
              <a:ext uri="{FF2B5EF4-FFF2-40B4-BE49-F238E27FC236}">
                <a16:creationId xmlns:a16="http://schemas.microsoft.com/office/drawing/2014/main" id="{1A9B760C-12D6-11F6-3576-4F96B3E2CE74}"/>
              </a:ext>
            </a:extLst>
          </p:cNvPr>
          <p:cNvGraphicFramePr/>
          <p:nvPr>
            <p:extLst>
              <p:ext uri="{D42A27DB-BD31-4B8C-83A1-F6EECF244321}">
                <p14:modId xmlns:p14="http://schemas.microsoft.com/office/powerpoint/2010/main" val="2553908602"/>
              </p:ext>
            </p:extLst>
          </p:nvPr>
        </p:nvGraphicFramePr>
        <p:xfrm>
          <a:off x="1524000" y="1717588"/>
          <a:ext cx="6096000" cy="4670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12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type="body" sz="quarter" idx="10"/>
          </p:nvPr>
        </p:nvSpPr>
        <p:spPr>
          <a:xfrm>
            <a:off x="457200" y="2690813"/>
            <a:ext cx="8229600" cy="2206651"/>
          </a:xfrm>
          <a:prstGeom prst="rect">
            <a:avLst/>
          </a:prstGeom>
        </p:spPr>
        <p:txBody>
          <a:bodyPr spcFirstLastPara="1" wrap="square" lIns="91425" tIns="91425" rIns="91425" bIns="91425" anchor="t" anchorCtr="0">
            <a:noAutofit/>
          </a:bodyPr>
          <a:lstStyle/>
          <a:p>
            <a:pPr marL="114300"/>
            <a:r>
              <a:rPr lang="en-US" sz="4000"/>
              <a:t>Our mission is to foster </a:t>
            </a:r>
            <a:r>
              <a:rPr lang="en-US" sz="4000" b="1"/>
              <a:t>high-quality</a:t>
            </a:r>
            <a:r>
              <a:rPr lang="en-US" sz="4000"/>
              <a:t> public school </a:t>
            </a:r>
            <a:r>
              <a:rPr lang="en-US" sz="4000" b="1"/>
              <a:t>options</a:t>
            </a:r>
            <a:r>
              <a:rPr lang="en-US" sz="4000"/>
              <a:t> for </a:t>
            </a:r>
            <a:r>
              <a:rPr lang="en-US" sz="4000" b="1"/>
              <a:t>all students</a:t>
            </a:r>
            <a:r>
              <a:rPr lang="en-US" sz="4000"/>
              <a:t>.</a:t>
            </a:r>
          </a:p>
        </p:txBody>
      </p:sp>
      <p:sp>
        <p:nvSpPr>
          <p:cNvPr id="124" name="Shape 124"/>
          <p:cNvSpPr txBox="1">
            <a:spLocks noGrp="1"/>
          </p:cNvSpPr>
          <p:nvPr>
            <p:ph type="title" idx="4294967295"/>
          </p:nvPr>
        </p:nvSpPr>
        <p:spPr>
          <a:xfrm>
            <a:off x="0" y="365125"/>
            <a:ext cx="9144000" cy="1325563"/>
          </a:xfrm>
          <a:prstGeom prst="rect">
            <a:avLst/>
          </a:prstGeom>
        </p:spPr>
        <p:txBody>
          <a:bodyPr spcFirstLastPara="1" wrap="square" lIns="91425" tIns="91425" rIns="91425" bIns="91425" anchor="b" anchorCtr="0">
            <a:noAutofit/>
          </a:bodyPr>
          <a:lstStyle/>
          <a:p>
            <a:pPr lvl="0" algn="ctr"/>
            <a:r>
              <a:rPr lang="en-US" b="1" dirty="0"/>
              <a:t>Our Mission</a:t>
            </a:r>
            <a:endParaRPr b="1" dirty="0"/>
          </a:p>
        </p:txBody>
      </p:sp>
    </p:spTree>
    <p:extLst>
      <p:ext uri="{BB962C8B-B14F-4D97-AF65-F5344CB8AC3E}">
        <p14:creationId xmlns:p14="http://schemas.microsoft.com/office/powerpoint/2010/main" val="1863737951"/>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TotalTime>
  <Words>1801</Words>
  <Application>Microsoft Office PowerPoint</Application>
  <PresentationFormat>On-screen Show (4:3)</PresentationFormat>
  <Paragraphs>240</Paragraphs>
  <Slides>36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Barlow</vt:lpstr>
      <vt:lpstr>Calibri</vt:lpstr>
      <vt:lpstr>Congenial Black</vt:lpstr>
      <vt:lpstr>freight-text-pro</vt:lpstr>
      <vt:lpstr>Symbol</vt:lpstr>
      <vt:lpstr>Wingdings</vt:lpstr>
      <vt:lpstr>Office Theme</vt:lpstr>
      <vt:lpstr>CSI School Governing Board Training</vt:lpstr>
      <vt:lpstr>Introductions</vt:lpstr>
      <vt:lpstr>Agenda</vt:lpstr>
      <vt:lpstr>We believe that behind every successful charter school is a high-performing governing board.</vt:lpstr>
      <vt:lpstr>CSI Board Updates</vt:lpstr>
      <vt:lpstr>CSI Staff Updates</vt:lpstr>
      <vt:lpstr>CSI Staff Updates</vt:lpstr>
      <vt:lpstr>Portfolio Updates</vt:lpstr>
      <vt:lpstr>Our Mission</vt:lpstr>
      <vt:lpstr>Legislative Session  Updates</vt:lpstr>
      <vt:lpstr>Advocacy led to CSI/CSI School Representation In:</vt:lpstr>
      <vt:lpstr>Accountability</vt:lpstr>
      <vt:lpstr>Mill Levy Override Equalization (MLOE) Fund </vt:lpstr>
      <vt:lpstr>As if that weren’t exciting enough…</vt:lpstr>
      <vt:lpstr>Capital Construction</vt:lpstr>
      <vt:lpstr>Initial insights and strategy for 2024</vt:lpstr>
      <vt:lpstr>Thank you!</vt:lpstr>
      <vt:lpstr>Summer Planning</vt:lpstr>
      <vt:lpstr>Action Required: Oath of Office</vt:lpstr>
      <vt:lpstr>Board Policy Review</vt:lpstr>
      <vt:lpstr>Board Policy Review (con’t)</vt:lpstr>
      <vt:lpstr>Board Annual Calendar</vt:lpstr>
      <vt:lpstr>Why Use an Annual Calendar?</vt:lpstr>
      <vt:lpstr>What to Include</vt:lpstr>
      <vt:lpstr>Example</vt:lpstr>
      <vt:lpstr>Board Focus Questions</vt:lpstr>
      <vt:lpstr>Why Have Focus Questions?</vt:lpstr>
      <vt:lpstr>Sample</vt:lpstr>
      <vt:lpstr>CSI Governing Board Supports</vt:lpstr>
      <vt:lpstr>Standard Supports</vt:lpstr>
      <vt:lpstr>CSI Supports</vt:lpstr>
      <vt:lpstr>CSI Governance Resource Library </vt:lpstr>
      <vt:lpstr>Types of Resources</vt:lpstr>
      <vt:lpstr>Orientation for New CSI School Board Members </vt:lpstr>
      <vt:lpstr>Annual Nondiscrimination Training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Hawkins, Anastasia</cp:lastModifiedBy>
  <cp:revision>8</cp:revision>
  <dcterms:created xsi:type="dcterms:W3CDTF">2020-09-01T02:09:52Z</dcterms:created>
  <dcterms:modified xsi:type="dcterms:W3CDTF">2023-06-07T16:32:29Z</dcterms:modified>
</cp:coreProperties>
</file>