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0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ato Light" panose="020F0502020204030203" pitchFamily="34" charset="0"/>
      <p:regular r:id="rId29"/>
      <p:bold r:id="rId30"/>
      <p:italic r:id="rId31"/>
      <p:boldItalic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50f6233e75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50f6233e75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Reminder- parent/guardians sitting on SAC cannot be employed by the school or has a relative that is employed by the school.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50f6233e75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50f6233e75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50f6233e75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50f6233e75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5385c20c89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15385c20c89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405" y="685800"/>
            <a:ext cx="457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50f6233e75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50f6233e75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5385c20c89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15385c20c89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0f6233e75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0f6233e75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50f6233e75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50f6233e75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0f6233e7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0f6233e7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0f6233e75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Representatives must • Reflect student population • Not be employed by the district/school </a:t>
            </a:r>
            <a:endParaRPr/>
          </a:p>
        </p:txBody>
      </p:sp>
      <p:sp>
        <p:nvSpPr>
          <p:cNvPr id="126" name="Google Shape;126;g150f6233e75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405" y="685800"/>
            <a:ext cx="457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0f6233e75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50f6233e75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405" y="685800"/>
            <a:ext cx="457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0f6233e75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150f6233e75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50f6233e75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50f6233e75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5385c20c89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en-US" sz="900">
                <a:solidFill>
                  <a:schemeClr val="dk1"/>
                </a:solidFill>
              </a:rPr>
              <a:t>Schedule and publicize meetings for the entire year.</a:t>
            </a:r>
            <a:endParaRPr sz="900">
              <a:solidFill>
                <a:schemeClr val="dk1"/>
              </a:solidFill>
            </a:endParaRPr>
          </a:p>
          <a:p>
            <a:pPr marL="4572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</a:pPr>
            <a:r>
              <a:rPr lang="en-US" sz="900">
                <a:solidFill>
                  <a:schemeClr val="dk1"/>
                </a:solidFill>
              </a:rPr>
              <a:t>Schedule at a time that is accessible to families</a:t>
            </a:r>
            <a:endParaRPr sz="900">
              <a:solidFill>
                <a:schemeClr val="dk1"/>
              </a:solidFill>
            </a:endParaRPr>
          </a:p>
          <a:p>
            <a:pPr marL="914400" lvl="1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</a:pPr>
            <a:r>
              <a:rPr lang="en-US" sz="500">
                <a:solidFill>
                  <a:schemeClr val="dk1"/>
                </a:solidFill>
              </a:rPr>
              <a:t>Provide childcare and food</a:t>
            </a:r>
            <a:endParaRPr sz="500">
              <a:solidFill>
                <a:schemeClr val="dk1"/>
              </a:solidFill>
            </a:endParaRPr>
          </a:p>
          <a:p>
            <a:pPr marL="4572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</a:pPr>
            <a:r>
              <a:rPr lang="en-US" sz="900">
                <a:solidFill>
                  <a:schemeClr val="dk1"/>
                </a:solidFill>
              </a:rPr>
              <a:t>Schedule at a place that is central- doesn’t have to be at the school!</a:t>
            </a:r>
            <a:endParaRPr sz="900">
              <a:solidFill>
                <a:schemeClr val="dk1"/>
              </a:solidFill>
            </a:endParaRPr>
          </a:p>
          <a:p>
            <a:pPr marL="4572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</a:pPr>
            <a:r>
              <a:rPr lang="en-US" sz="900">
                <a:solidFill>
                  <a:schemeClr val="dk1"/>
                </a:solidFill>
              </a:rPr>
              <a:t>Use your SAC members to determine the above</a:t>
            </a:r>
            <a:endParaRPr sz="100">
              <a:solidFill>
                <a:schemeClr val="dk1"/>
              </a:solidFill>
            </a:endParaRPr>
          </a:p>
        </p:txBody>
      </p:sp>
      <p:sp>
        <p:nvSpPr>
          <p:cNvPr id="301" name="Google Shape;301;g15385c20c89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405" y="685800"/>
            <a:ext cx="457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5385c20c89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Bylaws may be as simple or as complicated as you want them to be, but should include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-Purpose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-Membership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-Roles and decision making process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- Meeting frequency/attendance expectations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-Relationship with school board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325" name="Google Shape;325;g15385c20c89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405" y="685800"/>
            <a:ext cx="457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5385c20c89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5385c20c89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755207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3885824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453685" y="3469353"/>
            <a:ext cx="54135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4994897" y="3469353"/>
            <a:ext cx="54135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3469353"/>
            <a:ext cx="54135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41070" y="3469353"/>
            <a:ext cx="3912525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6000" y="6040774"/>
            <a:ext cx="1694376" cy="52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3737" y="122933"/>
            <a:ext cx="986625" cy="17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FA9"/>
              </a:buClr>
              <a:buSzPts val="2800"/>
              <a:buChar char="•"/>
              <a:defRPr>
                <a:solidFill>
                  <a:srgbClr val="455FA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FA9"/>
              </a:buClr>
              <a:buSzPts val="2800"/>
              <a:buChar char="•"/>
              <a:defRPr>
                <a:solidFill>
                  <a:srgbClr val="455FA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3737" y="122933"/>
            <a:ext cx="986625" cy="17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ayout">
  <p:cSld name="Quote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4967681" y="2071863"/>
            <a:ext cx="1467900" cy="102035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6435581" y="2071864"/>
            <a:ext cx="2720451" cy="102035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2071861"/>
            <a:ext cx="2364206" cy="102035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2364205" y="2071862"/>
            <a:ext cx="1753412" cy="102035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3766612" y="1552771"/>
            <a:ext cx="14679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7200" b="1" i="0" u="none" strike="noStrike" cap="none">
              <a:solidFill>
                <a:srgbClr val="97AB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9911" y="146610"/>
            <a:ext cx="986625" cy="17472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350036" y="2584133"/>
            <a:ext cx="661987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716" y="154631"/>
            <a:ext cx="1315500" cy="1747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urple">
  <p:cSld name="Blank Blurple">
    <p:bg>
      <p:bgPr>
        <a:solidFill>
          <a:srgbClr val="455FA9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716" y="154631"/>
            <a:ext cx="1315500" cy="17472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Layout">
  <p:cSld name="Process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52450" y="42034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716" y="154631"/>
            <a:ext cx="1315500" cy="1747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/>
          <p:nvPr/>
        </p:nvSpPr>
        <p:spPr>
          <a:xfrm>
            <a:off x="5632317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0" y="2669632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2944204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304800" y="2797175"/>
            <a:ext cx="2332038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3423590" y="2797175"/>
            <a:ext cx="2332038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3"/>
          </p:nvPr>
        </p:nvSpPr>
        <p:spPr>
          <a:xfrm>
            <a:off x="6269401" y="2797175"/>
            <a:ext cx="2332038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4"/>
          </p:nvPr>
        </p:nvSpPr>
        <p:spPr>
          <a:xfrm>
            <a:off x="304800" y="3527425"/>
            <a:ext cx="2430463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5"/>
          </p:nvPr>
        </p:nvSpPr>
        <p:spPr>
          <a:xfrm>
            <a:off x="3262494" y="3527425"/>
            <a:ext cx="2430463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6"/>
          </p:nvPr>
        </p:nvSpPr>
        <p:spPr>
          <a:xfrm>
            <a:off x="6220188" y="3527425"/>
            <a:ext cx="2430463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arrows Layout">
  <p:cSld name="Three arrows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0" y="86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0" y="2767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0" y="467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716" y="154631"/>
            <a:ext cx="1315500" cy="1747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185063" y="912529"/>
            <a:ext cx="6110287" cy="64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AA1F"/>
              </a:buClr>
              <a:buSzPts val="2800"/>
              <a:buNone/>
              <a:defRPr>
                <a:solidFill>
                  <a:srgbClr val="EFAA1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1185063" y="2802315"/>
            <a:ext cx="6110287" cy="64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63F28"/>
              </a:buClr>
              <a:buSzPts val="2800"/>
              <a:buNone/>
              <a:defRPr>
                <a:solidFill>
                  <a:srgbClr val="C63F2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3"/>
          </p:nvPr>
        </p:nvSpPr>
        <p:spPr>
          <a:xfrm>
            <a:off x="1185063" y="4725064"/>
            <a:ext cx="6110287" cy="64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CA0"/>
              </a:buClr>
              <a:buSzPts val="2800"/>
              <a:buNone/>
              <a:defRPr>
                <a:solidFill>
                  <a:srgbClr val="008CA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4"/>
          </p:nvPr>
        </p:nvSpPr>
        <p:spPr>
          <a:xfrm>
            <a:off x="1184275" y="1654175"/>
            <a:ext cx="40894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5"/>
          </p:nvPr>
        </p:nvSpPr>
        <p:spPr>
          <a:xfrm>
            <a:off x="1184275" y="3691037"/>
            <a:ext cx="40894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6"/>
          </p:nvPr>
        </p:nvSpPr>
        <p:spPr>
          <a:xfrm>
            <a:off x="1184275" y="5536561"/>
            <a:ext cx="40894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>
            <a:spLocks noGrp="1"/>
          </p:cNvSpPr>
          <p:nvPr>
            <p:ph type="pic" idx="2"/>
          </p:nvPr>
        </p:nvSpPr>
        <p:spPr>
          <a:xfrm>
            <a:off x="3887390" y="0"/>
            <a:ext cx="5256621" cy="6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0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628650" y="365130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Poppins"/>
              <a:buNone/>
              <a:defRPr sz="31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100" rIns="76200" bIns="381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rec/play/J4sXfyz-iXoNgkIs6uU-F-D06NMyNuimhXbDbMv22qKYE5n35S5qCDtWK3oWDvcj0CXNUyu5Xet77H09.-zWYE_3NAuWUSA2C?continueMode=tru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cde.state.co.us/uip/aug2021sacdackickof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ny.gov/statistics/chac/tech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csi.state.co.us/wp-content/uploads/2021/12/SAC-Activities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schoolreforminitiative.org/protocols/" TargetMode="External"/><Relationship Id="rId5" Type="http://schemas.openxmlformats.org/officeDocument/2006/relationships/hyperlink" Target="https://www.liberatingstructures.com/ls-menu/" TargetMode="External"/><Relationship Id="rId4" Type="http://schemas.openxmlformats.org/officeDocument/2006/relationships/hyperlink" Target="https://resources.csi.state.co.us/wp-content/uploads/2022/09/SAC-Blank-Meeting-Agenda-Template.doc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sacpie/sacanddacresponsibilities1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sacpie/sacanddacresponsibilities1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northwest.org/sites/default/files/factsheet2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deschools.org/wp-content/uploads/2018/09/SAC-DOWNTOWN-DENVER-EXPEDITIONARY-SCHOOL-DDES_2018-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11.org/Page/114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685800" y="755207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dirty="0"/>
              <a:t>Building an Effective School Accountability Committee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Char char="➔"/>
            </a:pPr>
            <a:r>
              <a:rPr lang="en-US" sz="3900"/>
              <a:t>Clear Roles/Responsibilities</a:t>
            </a:r>
            <a:endParaRPr sz="5000"/>
          </a:p>
        </p:txBody>
      </p:sp>
      <p:sp>
        <p:nvSpPr>
          <p:cNvPr id="362" name="Google Shape;362;p24"/>
          <p:cNvSpPr txBox="1">
            <a:spLocks noGrp="1"/>
          </p:cNvSpPr>
          <p:nvPr>
            <p:ph type="body" idx="1"/>
          </p:nvPr>
        </p:nvSpPr>
        <p:spPr>
          <a:xfrm>
            <a:off x="628650" y="1446250"/>
            <a:ext cx="6532500" cy="527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/>
              <a:t>Annually elect</a:t>
            </a:r>
            <a:r>
              <a:rPr lang="en-US" sz="2600"/>
              <a:t> </a:t>
            </a:r>
            <a:r>
              <a:rPr lang="en-US" sz="2600" b="1"/>
              <a:t>parent/caregiver</a:t>
            </a:r>
            <a:r>
              <a:rPr lang="en-US" sz="2600"/>
              <a:t> chair or co-chair</a:t>
            </a:r>
            <a:endParaRPr sz="26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Who creates the agenda?</a:t>
            </a:r>
            <a:endParaRPr sz="26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Who communicates with school leader?</a:t>
            </a:r>
            <a:endParaRPr sz="26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Who communicates with board?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 i="1"/>
              <a:t>Resource: SAC/DAC networking presentation on Roles and Responsibilities: </a:t>
            </a:r>
            <a:r>
              <a:rPr lang="en-US" sz="2600" b="1" i="1" u="sng">
                <a:solidFill>
                  <a:schemeClr val="hlink"/>
                </a:solidFill>
                <a:hlinkClick r:id="rId3"/>
              </a:rPr>
              <a:t>Recording</a:t>
            </a:r>
            <a:r>
              <a:rPr lang="en-US" sz="2600" b="1" i="1"/>
              <a:t>  </a:t>
            </a:r>
            <a:r>
              <a:rPr lang="en-US" sz="2600" b="1" i="1" u="sng">
                <a:solidFill>
                  <a:schemeClr val="hlink"/>
                </a:solidFill>
                <a:hlinkClick r:id="rId4"/>
              </a:rPr>
              <a:t>Slides</a:t>
            </a:r>
            <a:endParaRPr sz="2600" b="1" i="1"/>
          </a:p>
        </p:txBody>
      </p:sp>
      <p:pic>
        <p:nvPicPr>
          <p:cNvPr id="363" name="Google Shape;3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125" y="2449726"/>
            <a:ext cx="1911150" cy="216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Char char="➔"/>
            </a:pPr>
            <a:r>
              <a:rPr lang="en-US" sz="4200"/>
              <a:t>Clear focus area(s)</a:t>
            </a:r>
            <a:endParaRPr sz="5300"/>
          </a:p>
        </p:txBody>
      </p:sp>
      <p:sp>
        <p:nvSpPr>
          <p:cNvPr id="369" name="Google Shape;369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Establish a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process </a:t>
            </a:r>
            <a:r>
              <a:rPr lang="en-US"/>
              <a:t>for collaboratively selecting an annual priority or focus area.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0" name="Google Shape;3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425" y="3403325"/>
            <a:ext cx="29146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Char char="➔"/>
            </a:pPr>
            <a:r>
              <a:rPr lang="en-US" sz="4600"/>
              <a:t>Action oriented </a:t>
            </a:r>
            <a:endParaRPr sz="5700"/>
          </a:p>
        </p:txBody>
      </p:sp>
      <p:sp>
        <p:nvSpPr>
          <p:cNvPr id="376" name="Google Shape;376;p26"/>
          <p:cNvSpPr txBox="1">
            <a:spLocks noGrp="1"/>
          </p:cNvSpPr>
          <p:nvPr>
            <p:ph type="body" idx="1"/>
          </p:nvPr>
        </p:nvSpPr>
        <p:spPr>
          <a:xfrm>
            <a:off x="476200" y="1690825"/>
            <a:ext cx="8224500" cy="481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To build an effective SAC, you must first have an engaged SAC.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 b="1"/>
          </a:p>
          <a:p>
            <a:pPr marL="1828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 b="1"/>
              <a:t>Perfunctory presentations on decontextualized data. </a:t>
            </a:r>
            <a:endParaRPr sz="29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\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Engagement=Action and Outcomes</a:t>
            </a:r>
            <a:endParaRPr/>
          </a:p>
        </p:txBody>
      </p:sp>
      <p:pic>
        <p:nvPicPr>
          <p:cNvPr id="377" name="Google Shape;3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88" y="2873538"/>
            <a:ext cx="180022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"/>
          <p:cNvSpPr/>
          <p:nvPr/>
        </p:nvSpPr>
        <p:spPr>
          <a:xfrm>
            <a:off x="5321600" y="1639563"/>
            <a:ext cx="1473120" cy="49851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5455391" y="1236300"/>
            <a:ext cx="1205496" cy="8075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325" tIns="22325" rIns="22325" bIns="22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4" name="Google Shape;384;p27"/>
          <p:cNvSpPr/>
          <p:nvPr/>
        </p:nvSpPr>
        <p:spPr>
          <a:xfrm>
            <a:off x="7153910" y="1640514"/>
            <a:ext cx="1733515" cy="4984200"/>
          </a:xfrm>
          <a:custGeom>
            <a:avLst/>
            <a:gdLst/>
            <a:ahLst/>
            <a:cxnLst/>
            <a:rect l="l" t="t" r="r" b="b"/>
            <a:pathLst>
              <a:path w="21310" h="21600" extrusionOk="0">
                <a:moveTo>
                  <a:pt x="21247" y="10573"/>
                </a:moveTo>
                <a:lnTo>
                  <a:pt x="17364" y="5258"/>
                </a:lnTo>
                <a:cubicBezTo>
                  <a:pt x="16728" y="4388"/>
                  <a:pt x="14991" y="3847"/>
                  <a:pt x="13131" y="3847"/>
                </a:cubicBezTo>
                <a:cubicBezTo>
                  <a:pt x="13119" y="3847"/>
                  <a:pt x="13108" y="3847"/>
                  <a:pt x="13097" y="3847"/>
                </a:cubicBezTo>
                <a:lnTo>
                  <a:pt x="13097" y="3847"/>
                </a:lnTo>
                <a:lnTo>
                  <a:pt x="12219" y="3847"/>
                </a:lnTo>
                <a:lnTo>
                  <a:pt x="9090" y="3847"/>
                </a:lnTo>
                <a:lnTo>
                  <a:pt x="8213" y="3847"/>
                </a:lnTo>
                <a:lnTo>
                  <a:pt x="8213" y="3847"/>
                </a:lnTo>
                <a:cubicBezTo>
                  <a:pt x="8202" y="3847"/>
                  <a:pt x="8191" y="3847"/>
                  <a:pt x="8179" y="3847"/>
                </a:cubicBezTo>
                <a:cubicBezTo>
                  <a:pt x="6319" y="3847"/>
                  <a:pt x="4582" y="4388"/>
                  <a:pt x="3946" y="5258"/>
                </a:cubicBezTo>
                <a:lnTo>
                  <a:pt x="63" y="10573"/>
                </a:lnTo>
                <a:cubicBezTo>
                  <a:pt x="-145" y="10858"/>
                  <a:pt x="179" y="11168"/>
                  <a:pt x="787" y="11265"/>
                </a:cubicBezTo>
                <a:lnTo>
                  <a:pt x="1484" y="11377"/>
                </a:lnTo>
                <a:cubicBezTo>
                  <a:pt x="1609" y="11397"/>
                  <a:pt x="1736" y="11407"/>
                  <a:pt x="1861" y="11407"/>
                </a:cubicBezTo>
                <a:cubicBezTo>
                  <a:pt x="2345" y="11407"/>
                  <a:pt x="2796" y="11264"/>
                  <a:pt x="2962" y="11038"/>
                </a:cubicBezTo>
                <a:lnTo>
                  <a:pt x="6435" y="6288"/>
                </a:lnTo>
                <a:lnTo>
                  <a:pt x="6493" y="6209"/>
                </a:lnTo>
                <a:lnTo>
                  <a:pt x="7331" y="6209"/>
                </a:lnTo>
                <a:lnTo>
                  <a:pt x="1162" y="14494"/>
                </a:lnTo>
                <a:lnTo>
                  <a:pt x="6965" y="14494"/>
                </a:lnTo>
                <a:lnTo>
                  <a:pt x="6965" y="20831"/>
                </a:lnTo>
                <a:cubicBezTo>
                  <a:pt x="6965" y="21256"/>
                  <a:pt x="7700" y="21600"/>
                  <a:pt x="8607" y="21600"/>
                </a:cubicBezTo>
                <a:cubicBezTo>
                  <a:pt x="9514" y="21600"/>
                  <a:pt x="10250" y="21256"/>
                  <a:pt x="10250" y="20831"/>
                </a:cubicBezTo>
                <a:lnTo>
                  <a:pt x="10255" y="20831"/>
                </a:lnTo>
                <a:lnTo>
                  <a:pt x="10255" y="14494"/>
                </a:lnTo>
                <a:lnTo>
                  <a:pt x="11055" y="14494"/>
                </a:lnTo>
                <a:lnTo>
                  <a:pt x="11055" y="20831"/>
                </a:lnTo>
                <a:cubicBezTo>
                  <a:pt x="11055" y="21256"/>
                  <a:pt x="11790" y="21600"/>
                  <a:pt x="12698" y="21600"/>
                </a:cubicBezTo>
                <a:cubicBezTo>
                  <a:pt x="13605" y="21600"/>
                  <a:pt x="14340" y="21256"/>
                  <a:pt x="14340" y="20831"/>
                </a:cubicBezTo>
                <a:lnTo>
                  <a:pt x="14345" y="20831"/>
                </a:lnTo>
                <a:lnTo>
                  <a:pt x="14345" y="14494"/>
                </a:lnTo>
                <a:lnTo>
                  <a:pt x="20148" y="14494"/>
                </a:lnTo>
                <a:lnTo>
                  <a:pt x="13978" y="6209"/>
                </a:lnTo>
                <a:lnTo>
                  <a:pt x="14817" y="6209"/>
                </a:lnTo>
                <a:lnTo>
                  <a:pt x="14875" y="6288"/>
                </a:lnTo>
                <a:lnTo>
                  <a:pt x="18348" y="11038"/>
                </a:lnTo>
                <a:cubicBezTo>
                  <a:pt x="18514" y="11264"/>
                  <a:pt x="18965" y="11407"/>
                  <a:pt x="19449" y="11407"/>
                </a:cubicBezTo>
                <a:cubicBezTo>
                  <a:pt x="19574" y="11407"/>
                  <a:pt x="19701" y="11397"/>
                  <a:pt x="19826" y="11377"/>
                </a:cubicBezTo>
                <a:lnTo>
                  <a:pt x="20523" y="11265"/>
                </a:lnTo>
                <a:cubicBezTo>
                  <a:pt x="21131" y="11168"/>
                  <a:pt x="21455" y="10858"/>
                  <a:pt x="21247" y="10573"/>
                </a:cubicBezTo>
                <a:close/>
                <a:moveTo>
                  <a:pt x="6926" y="1746"/>
                </a:moveTo>
                <a:cubicBezTo>
                  <a:pt x="6926" y="782"/>
                  <a:pt x="8595" y="0"/>
                  <a:pt x="10655" y="0"/>
                </a:cubicBezTo>
                <a:cubicBezTo>
                  <a:pt x="12715" y="0"/>
                  <a:pt x="14384" y="782"/>
                  <a:pt x="14384" y="1746"/>
                </a:cubicBezTo>
                <a:cubicBezTo>
                  <a:pt x="14384" y="2711"/>
                  <a:pt x="12715" y="3493"/>
                  <a:pt x="10655" y="3493"/>
                </a:cubicBezTo>
                <a:cubicBezTo>
                  <a:pt x="8595" y="3493"/>
                  <a:pt x="6926" y="2711"/>
                  <a:pt x="6926" y="1746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7417888" y="1236300"/>
            <a:ext cx="1205496" cy="8075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696" y="0"/>
                </a:moveTo>
                <a:lnTo>
                  <a:pt x="0" y="9509"/>
                </a:lnTo>
                <a:lnTo>
                  <a:pt x="10904" y="19186"/>
                </a:lnTo>
                <a:lnTo>
                  <a:pt x="21600" y="9689"/>
                </a:lnTo>
                <a:lnTo>
                  <a:pt x="10696" y="0"/>
                </a:lnTo>
                <a:close/>
                <a:moveTo>
                  <a:pt x="1266" y="11676"/>
                </a:moveTo>
                <a:lnTo>
                  <a:pt x="1266" y="18647"/>
                </a:lnTo>
                <a:cubicBezTo>
                  <a:pt x="1032" y="18922"/>
                  <a:pt x="874" y="19420"/>
                  <a:pt x="874" y="20006"/>
                </a:cubicBezTo>
                <a:cubicBezTo>
                  <a:pt x="874" y="20883"/>
                  <a:pt x="1224" y="21600"/>
                  <a:pt x="1658" y="21600"/>
                </a:cubicBezTo>
                <a:cubicBezTo>
                  <a:pt x="2091" y="21600"/>
                  <a:pt x="2442" y="20883"/>
                  <a:pt x="2442" y="20006"/>
                </a:cubicBezTo>
                <a:cubicBezTo>
                  <a:pt x="2442" y="19420"/>
                  <a:pt x="2284" y="18922"/>
                  <a:pt x="2050" y="18647"/>
                </a:cubicBezTo>
                <a:lnTo>
                  <a:pt x="2050" y="12338"/>
                </a:lnTo>
                <a:lnTo>
                  <a:pt x="1266" y="116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2325" tIns="22325" rIns="22325" bIns="22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139950" y="1665852"/>
            <a:ext cx="821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139950" y="4463871"/>
            <a:ext cx="821700" cy="110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310370" y="1942529"/>
            <a:ext cx="480855" cy="550328"/>
          </a:xfrm>
          <a:custGeom>
            <a:avLst/>
            <a:gdLst/>
            <a:ahLst/>
            <a:cxnLst/>
            <a:rect l="l" t="t" r="r" b="b"/>
            <a:pathLst>
              <a:path w="13650" h="11633" extrusionOk="0">
                <a:moveTo>
                  <a:pt x="12427" y="7916"/>
                </a:moveTo>
                <a:lnTo>
                  <a:pt x="12427" y="7916"/>
                </a:lnTo>
                <a:cubicBezTo>
                  <a:pt x="12647" y="7916"/>
                  <a:pt x="12826" y="8096"/>
                  <a:pt x="12826" y="8315"/>
                </a:cubicBezTo>
                <a:lnTo>
                  <a:pt x="12826" y="8315"/>
                </a:lnTo>
                <a:cubicBezTo>
                  <a:pt x="12826" y="8535"/>
                  <a:pt x="12647" y="8714"/>
                  <a:pt x="12427" y="8714"/>
                </a:cubicBezTo>
                <a:lnTo>
                  <a:pt x="12427" y="8714"/>
                </a:lnTo>
                <a:cubicBezTo>
                  <a:pt x="12207" y="8714"/>
                  <a:pt x="12028" y="8535"/>
                  <a:pt x="12028" y="8315"/>
                </a:cubicBezTo>
                <a:lnTo>
                  <a:pt x="12028" y="8315"/>
                </a:lnTo>
                <a:cubicBezTo>
                  <a:pt x="12028" y="8096"/>
                  <a:pt x="12207" y="7916"/>
                  <a:pt x="12427" y="7916"/>
                </a:cubicBezTo>
                <a:close/>
                <a:moveTo>
                  <a:pt x="6817" y="4604"/>
                </a:moveTo>
                <a:lnTo>
                  <a:pt x="2145" y="2732"/>
                </a:lnTo>
                <a:lnTo>
                  <a:pt x="6817" y="859"/>
                </a:lnTo>
                <a:lnTo>
                  <a:pt x="11500" y="2732"/>
                </a:lnTo>
                <a:lnTo>
                  <a:pt x="6817" y="4604"/>
                </a:lnTo>
                <a:close/>
                <a:moveTo>
                  <a:pt x="9608" y="5922"/>
                </a:moveTo>
                <a:lnTo>
                  <a:pt x="9608" y="5922"/>
                </a:lnTo>
                <a:cubicBezTo>
                  <a:pt x="9608" y="6487"/>
                  <a:pt x="8414" y="7119"/>
                  <a:pt x="6817" y="7119"/>
                </a:cubicBezTo>
                <a:lnTo>
                  <a:pt x="6817" y="7119"/>
                </a:lnTo>
                <a:cubicBezTo>
                  <a:pt x="5219" y="7119"/>
                  <a:pt x="4025" y="6487"/>
                  <a:pt x="4025" y="5922"/>
                </a:cubicBezTo>
                <a:lnTo>
                  <a:pt x="4025" y="4344"/>
                </a:lnTo>
                <a:lnTo>
                  <a:pt x="6817" y="5464"/>
                </a:lnTo>
                <a:lnTo>
                  <a:pt x="9608" y="4347"/>
                </a:lnTo>
                <a:lnTo>
                  <a:pt x="9608" y="5922"/>
                </a:lnTo>
                <a:close/>
                <a:moveTo>
                  <a:pt x="13623" y="8315"/>
                </a:moveTo>
                <a:lnTo>
                  <a:pt x="13623" y="8315"/>
                </a:lnTo>
                <a:cubicBezTo>
                  <a:pt x="13623" y="7795"/>
                  <a:pt x="13290" y="7352"/>
                  <a:pt x="12826" y="7187"/>
                </a:cubicBezTo>
                <a:lnTo>
                  <a:pt x="12826" y="3061"/>
                </a:lnTo>
                <a:lnTo>
                  <a:pt x="13649" y="2732"/>
                </a:lnTo>
                <a:lnTo>
                  <a:pt x="6817" y="0"/>
                </a:lnTo>
                <a:lnTo>
                  <a:pt x="0" y="2732"/>
                </a:lnTo>
                <a:lnTo>
                  <a:pt x="3227" y="4025"/>
                </a:lnTo>
                <a:lnTo>
                  <a:pt x="3227" y="5922"/>
                </a:lnTo>
                <a:lnTo>
                  <a:pt x="3227" y="5922"/>
                </a:lnTo>
                <a:cubicBezTo>
                  <a:pt x="3227" y="6507"/>
                  <a:pt x="3637" y="7034"/>
                  <a:pt x="4382" y="7407"/>
                </a:cubicBezTo>
                <a:lnTo>
                  <a:pt x="4382" y="7407"/>
                </a:lnTo>
                <a:cubicBezTo>
                  <a:pt x="5039" y="7735"/>
                  <a:pt x="5904" y="7916"/>
                  <a:pt x="6817" y="7916"/>
                </a:cubicBezTo>
                <a:lnTo>
                  <a:pt x="6817" y="7916"/>
                </a:lnTo>
                <a:cubicBezTo>
                  <a:pt x="7729" y="7916"/>
                  <a:pt x="8594" y="7735"/>
                  <a:pt x="9251" y="7407"/>
                </a:cubicBezTo>
                <a:lnTo>
                  <a:pt x="9251" y="7407"/>
                </a:lnTo>
                <a:cubicBezTo>
                  <a:pt x="9996" y="7034"/>
                  <a:pt x="10406" y="6507"/>
                  <a:pt x="10406" y="5922"/>
                </a:cubicBezTo>
                <a:lnTo>
                  <a:pt x="10406" y="4028"/>
                </a:lnTo>
                <a:lnTo>
                  <a:pt x="12028" y="3380"/>
                </a:lnTo>
                <a:lnTo>
                  <a:pt x="12028" y="7187"/>
                </a:lnTo>
                <a:lnTo>
                  <a:pt x="12028" y="7187"/>
                </a:lnTo>
                <a:cubicBezTo>
                  <a:pt x="11564" y="7352"/>
                  <a:pt x="11230" y="7795"/>
                  <a:pt x="11230" y="8315"/>
                </a:cubicBezTo>
                <a:lnTo>
                  <a:pt x="11230" y="8315"/>
                </a:lnTo>
                <a:cubicBezTo>
                  <a:pt x="11230" y="8791"/>
                  <a:pt x="11509" y="9203"/>
                  <a:pt x="11913" y="9395"/>
                </a:cubicBezTo>
                <a:lnTo>
                  <a:pt x="11251" y="11380"/>
                </a:lnTo>
                <a:lnTo>
                  <a:pt x="12008" y="11632"/>
                </a:lnTo>
                <a:lnTo>
                  <a:pt x="12427" y="10374"/>
                </a:lnTo>
                <a:lnTo>
                  <a:pt x="12846" y="11632"/>
                </a:lnTo>
                <a:lnTo>
                  <a:pt x="13603" y="11380"/>
                </a:lnTo>
                <a:lnTo>
                  <a:pt x="12942" y="9395"/>
                </a:lnTo>
                <a:lnTo>
                  <a:pt x="12942" y="9395"/>
                </a:lnTo>
                <a:cubicBezTo>
                  <a:pt x="13345" y="9203"/>
                  <a:pt x="13623" y="8791"/>
                  <a:pt x="13623" y="83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9" name="Google Shape;389;p27"/>
          <p:cNvSpPr/>
          <p:nvPr/>
        </p:nvSpPr>
        <p:spPr>
          <a:xfrm>
            <a:off x="310508" y="4798623"/>
            <a:ext cx="480855" cy="550328"/>
          </a:xfrm>
          <a:custGeom>
            <a:avLst/>
            <a:gdLst/>
            <a:ahLst/>
            <a:cxnLst/>
            <a:rect l="l" t="t" r="r" b="b"/>
            <a:pathLst>
              <a:path w="13650" h="11633" extrusionOk="0">
                <a:moveTo>
                  <a:pt x="12427" y="7916"/>
                </a:moveTo>
                <a:lnTo>
                  <a:pt x="12427" y="7916"/>
                </a:lnTo>
                <a:cubicBezTo>
                  <a:pt x="12647" y="7916"/>
                  <a:pt x="12826" y="8096"/>
                  <a:pt x="12826" y="8315"/>
                </a:cubicBezTo>
                <a:lnTo>
                  <a:pt x="12826" y="8315"/>
                </a:lnTo>
                <a:cubicBezTo>
                  <a:pt x="12826" y="8535"/>
                  <a:pt x="12647" y="8714"/>
                  <a:pt x="12427" y="8714"/>
                </a:cubicBezTo>
                <a:lnTo>
                  <a:pt x="12427" y="8714"/>
                </a:lnTo>
                <a:cubicBezTo>
                  <a:pt x="12207" y="8714"/>
                  <a:pt x="12028" y="8535"/>
                  <a:pt x="12028" y="8315"/>
                </a:cubicBezTo>
                <a:lnTo>
                  <a:pt x="12028" y="8315"/>
                </a:lnTo>
                <a:cubicBezTo>
                  <a:pt x="12028" y="8096"/>
                  <a:pt x="12207" y="7916"/>
                  <a:pt x="12427" y="7916"/>
                </a:cubicBezTo>
                <a:close/>
                <a:moveTo>
                  <a:pt x="6817" y="4604"/>
                </a:moveTo>
                <a:lnTo>
                  <a:pt x="2145" y="2732"/>
                </a:lnTo>
                <a:lnTo>
                  <a:pt x="6817" y="859"/>
                </a:lnTo>
                <a:lnTo>
                  <a:pt x="11500" y="2732"/>
                </a:lnTo>
                <a:lnTo>
                  <a:pt x="6817" y="4604"/>
                </a:lnTo>
                <a:close/>
                <a:moveTo>
                  <a:pt x="9608" y="5922"/>
                </a:moveTo>
                <a:lnTo>
                  <a:pt x="9608" y="5922"/>
                </a:lnTo>
                <a:cubicBezTo>
                  <a:pt x="9608" y="6487"/>
                  <a:pt x="8414" y="7119"/>
                  <a:pt x="6817" y="7119"/>
                </a:cubicBezTo>
                <a:lnTo>
                  <a:pt x="6817" y="7119"/>
                </a:lnTo>
                <a:cubicBezTo>
                  <a:pt x="5219" y="7119"/>
                  <a:pt x="4025" y="6487"/>
                  <a:pt x="4025" y="5922"/>
                </a:cubicBezTo>
                <a:lnTo>
                  <a:pt x="4025" y="4344"/>
                </a:lnTo>
                <a:lnTo>
                  <a:pt x="6817" y="5464"/>
                </a:lnTo>
                <a:lnTo>
                  <a:pt x="9608" y="4347"/>
                </a:lnTo>
                <a:lnTo>
                  <a:pt x="9608" y="5922"/>
                </a:lnTo>
                <a:close/>
                <a:moveTo>
                  <a:pt x="13623" y="8315"/>
                </a:moveTo>
                <a:lnTo>
                  <a:pt x="13623" y="8315"/>
                </a:lnTo>
                <a:cubicBezTo>
                  <a:pt x="13623" y="7795"/>
                  <a:pt x="13290" y="7352"/>
                  <a:pt x="12826" y="7187"/>
                </a:cubicBezTo>
                <a:lnTo>
                  <a:pt x="12826" y="3061"/>
                </a:lnTo>
                <a:lnTo>
                  <a:pt x="13649" y="2732"/>
                </a:lnTo>
                <a:lnTo>
                  <a:pt x="6817" y="0"/>
                </a:lnTo>
                <a:lnTo>
                  <a:pt x="0" y="2732"/>
                </a:lnTo>
                <a:lnTo>
                  <a:pt x="3227" y="4025"/>
                </a:lnTo>
                <a:lnTo>
                  <a:pt x="3227" y="5922"/>
                </a:lnTo>
                <a:lnTo>
                  <a:pt x="3227" y="5922"/>
                </a:lnTo>
                <a:cubicBezTo>
                  <a:pt x="3227" y="6507"/>
                  <a:pt x="3637" y="7034"/>
                  <a:pt x="4382" y="7407"/>
                </a:cubicBezTo>
                <a:lnTo>
                  <a:pt x="4382" y="7407"/>
                </a:lnTo>
                <a:cubicBezTo>
                  <a:pt x="5039" y="7735"/>
                  <a:pt x="5904" y="7916"/>
                  <a:pt x="6817" y="7916"/>
                </a:cubicBezTo>
                <a:lnTo>
                  <a:pt x="6817" y="7916"/>
                </a:lnTo>
                <a:cubicBezTo>
                  <a:pt x="7729" y="7916"/>
                  <a:pt x="8594" y="7735"/>
                  <a:pt x="9251" y="7407"/>
                </a:cubicBezTo>
                <a:lnTo>
                  <a:pt x="9251" y="7407"/>
                </a:lnTo>
                <a:cubicBezTo>
                  <a:pt x="9996" y="7034"/>
                  <a:pt x="10406" y="6507"/>
                  <a:pt x="10406" y="5922"/>
                </a:cubicBezTo>
                <a:lnTo>
                  <a:pt x="10406" y="4028"/>
                </a:lnTo>
                <a:lnTo>
                  <a:pt x="12028" y="3380"/>
                </a:lnTo>
                <a:lnTo>
                  <a:pt x="12028" y="7187"/>
                </a:lnTo>
                <a:lnTo>
                  <a:pt x="12028" y="7187"/>
                </a:lnTo>
                <a:cubicBezTo>
                  <a:pt x="11564" y="7352"/>
                  <a:pt x="11230" y="7795"/>
                  <a:pt x="11230" y="8315"/>
                </a:cubicBezTo>
                <a:lnTo>
                  <a:pt x="11230" y="8315"/>
                </a:lnTo>
                <a:cubicBezTo>
                  <a:pt x="11230" y="8791"/>
                  <a:pt x="11509" y="9203"/>
                  <a:pt x="11913" y="9395"/>
                </a:cubicBezTo>
                <a:lnTo>
                  <a:pt x="11251" y="11380"/>
                </a:lnTo>
                <a:lnTo>
                  <a:pt x="12008" y="11632"/>
                </a:lnTo>
                <a:lnTo>
                  <a:pt x="12427" y="10374"/>
                </a:lnTo>
                <a:lnTo>
                  <a:pt x="12846" y="11632"/>
                </a:lnTo>
                <a:lnTo>
                  <a:pt x="13603" y="11380"/>
                </a:lnTo>
                <a:lnTo>
                  <a:pt x="12942" y="9395"/>
                </a:lnTo>
                <a:lnTo>
                  <a:pt x="12942" y="9395"/>
                </a:lnTo>
                <a:cubicBezTo>
                  <a:pt x="13345" y="9203"/>
                  <a:pt x="13623" y="8791"/>
                  <a:pt x="13623" y="83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0" name="Google Shape;390;p27"/>
          <p:cNvSpPr txBox="1"/>
          <p:nvPr/>
        </p:nvSpPr>
        <p:spPr>
          <a:xfrm>
            <a:off x="1197550" y="1698850"/>
            <a:ext cx="38529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❏"/>
            </a:pPr>
            <a:r>
              <a:rPr lang="en-US" sz="2800">
                <a:solidFill>
                  <a:schemeClr val="dk1"/>
                </a:solidFill>
              </a:rPr>
              <a:t>Set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annual calendar </a:t>
            </a:r>
            <a:r>
              <a:rPr lang="en-US" sz="2800">
                <a:solidFill>
                  <a:schemeClr val="dk1"/>
                </a:solidFill>
              </a:rPr>
              <a:t>so members know what to expect.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US" sz="2800">
                <a:solidFill>
                  <a:schemeClr val="dk1"/>
                </a:solidFill>
              </a:rPr>
              <a:t>Use a consistent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agenda template</a:t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1" name="Google Shape;391;p27"/>
          <p:cNvSpPr txBox="1"/>
          <p:nvPr/>
        </p:nvSpPr>
        <p:spPr>
          <a:xfrm>
            <a:off x="1215175" y="4139300"/>
            <a:ext cx="3852900" cy="23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</a:rPr>
              <a:t>Facilitation matters! 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Resources: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u="sng">
                <a:solidFill>
                  <a:schemeClr val="hlink"/>
                </a:solidFill>
                <a:hlinkClick r:id="rId5"/>
              </a:rPr>
              <a:t>Liberating Structures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u="sng">
                <a:solidFill>
                  <a:schemeClr val="hlink"/>
                </a:solidFill>
                <a:hlinkClick r:id="rId6"/>
              </a:rPr>
              <a:t>School Reform Initiative Protocols</a:t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2" name="Google Shape;392;p27"/>
          <p:cNvSpPr txBox="1">
            <a:spLocks noGrp="1"/>
          </p:cNvSpPr>
          <p:nvPr>
            <p:ph type="title" idx="4294967295"/>
          </p:nvPr>
        </p:nvSpPr>
        <p:spPr>
          <a:xfrm>
            <a:off x="628650" y="428700"/>
            <a:ext cx="7886700" cy="80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Char char="➔"/>
            </a:pPr>
            <a:r>
              <a:rPr lang="en-US" sz="4300"/>
              <a:t>Meeting Structure</a:t>
            </a:r>
            <a:endParaRPr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"/>
          <p:cNvSpPr txBox="1">
            <a:spLocks noGrp="1"/>
          </p:cNvSpPr>
          <p:nvPr>
            <p:ph type="body" idx="1"/>
          </p:nvPr>
        </p:nvSpPr>
        <p:spPr>
          <a:xfrm>
            <a:off x="466525" y="723125"/>
            <a:ext cx="8048700" cy="545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300"/>
              <a:t>At the most recent SAC networking series hosted by CDE, SAC members reported that out of all the topics they could receive support on, they were most interested in…</a:t>
            </a:r>
            <a:endParaRPr sz="3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9900FF"/>
                </a:solidFill>
                <a:highlight>
                  <a:srgbClr val="FFFF00"/>
                </a:highlight>
              </a:rPr>
              <a:t>How to make SAC </a:t>
            </a:r>
            <a:r>
              <a:rPr lang="en-US" sz="4400" b="1">
                <a:solidFill>
                  <a:srgbClr val="0000FF"/>
                </a:solidFill>
                <a:highlight>
                  <a:srgbClr val="FFFF00"/>
                </a:highlight>
              </a:rPr>
              <a:t>more</a:t>
            </a:r>
            <a:r>
              <a:rPr lang="en-US" sz="4400" b="1">
                <a:solidFill>
                  <a:srgbClr val="9900FF"/>
                </a:solidFill>
                <a:highlight>
                  <a:srgbClr val="FFFF00"/>
                </a:highlight>
              </a:rPr>
              <a:t> </a:t>
            </a:r>
            <a:r>
              <a:rPr lang="en-US" sz="4400" b="1">
                <a:solidFill>
                  <a:srgbClr val="FF9900"/>
                </a:solidFill>
                <a:highlight>
                  <a:srgbClr val="FFFF00"/>
                </a:highlight>
              </a:rPr>
              <a:t>fun</a:t>
            </a:r>
            <a:endParaRPr sz="4400" b="1">
              <a:solidFill>
                <a:srgbClr val="FF99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 txBox="1"/>
          <p:nvPr/>
        </p:nvSpPr>
        <p:spPr>
          <a:xfrm>
            <a:off x="2358231" y="306175"/>
            <a:ext cx="4690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What does FUN mean?</a:t>
            </a:r>
            <a:endParaRPr sz="600"/>
          </a:p>
        </p:txBody>
      </p:sp>
      <p:sp>
        <p:nvSpPr>
          <p:cNvPr id="403" name="Google Shape;403;p29"/>
          <p:cNvSpPr/>
          <p:nvPr/>
        </p:nvSpPr>
        <p:spPr>
          <a:xfrm>
            <a:off x="1208493" y="1265841"/>
            <a:ext cx="6970582" cy="4738641"/>
          </a:xfrm>
          <a:custGeom>
            <a:avLst/>
            <a:gdLst/>
            <a:ahLst/>
            <a:cxnLst/>
            <a:rect l="l" t="t" r="r" b="b"/>
            <a:pathLst>
              <a:path w="14674910" h="9201245" extrusionOk="0">
                <a:moveTo>
                  <a:pt x="6038483" y="0"/>
                </a:moveTo>
                <a:lnTo>
                  <a:pt x="6901941" y="0"/>
                </a:lnTo>
                <a:lnTo>
                  <a:pt x="6910225" y="28721"/>
                </a:lnTo>
                <a:cubicBezTo>
                  <a:pt x="7071141" y="603715"/>
                  <a:pt x="7216888" y="1179581"/>
                  <a:pt x="7582305" y="1683608"/>
                </a:cubicBezTo>
                <a:cubicBezTo>
                  <a:pt x="7948030" y="2189496"/>
                  <a:pt x="8401779" y="2407721"/>
                  <a:pt x="8934872" y="2648266"/>
                </a:cubicBezTo>
                <a:cubicBezTo>
                  <a:pt x="9119594" y="2727621"/>
                  <a:pt x="9316714" y="2826814"/>
                  <a:pt x="9565903" y="2945847"/>
                </a:cubicBezTo>
                <a:cubicBezTo>
                  <a:pt x="9585740" y="2957007"/>
                  <a:pt x="9608055" y="2966925"/>
                  <a:pt x="9629131" y="2978085"/>
                </a:cubicBezTo>
                <a:cubicBezTo>
                  <a:pt x="9694838" y="3027682"/>
                  <a:pt x="9766743" y="3062399"/>
                  <a:pt x="9846087" y="3094638"/>
                </a:cubicBezTo>
                <a:cubicBezTo>
                  <a:pt x="9875841" y="3107037"/>
                  <a:pt x="9908075" y="3118197"/>
                  <a:pt x="9937828" y="3129355"/>
                </a:cubicBezTo>
                <a:cubicBezTo>
                  <a:pt x="9931630" y="3128116"/>
                  <a:pt x="9925431" y="3126875"/>
                  <a:pt x="9917992" y="3126875"/>
                </a:cubicBezTo>
                <a:cubicBezTo>
                  <a:pt x="10302315" y="3321543"/>
                  <a:pt x="10722590" y="3493892"/>
                  <a:pt x="11100713" y="3273186"/>
                </a:cubicBezTo>
                <a:cubicBezTo>
                  <a:pt x="11177578" y="3227309"/>
                  <a:pt x="11239565" y="3171514"/>
                  <a:pt x="11292875" y="3110756"/>
                </a:cubicBezTo>
                <a:cubicBezTo>
                  <a:pt x="11294114" y="3110756"/>
                  <a:pt x="11294114" y="3110756"/>
                  <a:pt x="11294114" y="3109517"/>
                </a:cubicBezTo>
                <a:cubicBezTo>
                  <a:pt x="11337505" y="3082238"/>
                  <a:pt x="11372218" y="3045041"/>
                  <a:pt x="11389575" y="2996684"/>
                </a:cubicBezTo>
                <a:cubicBezTo>
                  <a:pt x="11410651" y="2969406"/>
                  <a:pt x="11430487" y="2940887"/>
                  <a:pt x="11449083" y="2912369"/>
                </a:cubicBezTo>
                <a:cubicBezTo>
                  <a:pt x="11455282" y="2903690"/>
                  <a:pt x="11460241" y="2895011"/>
                  <a:pt x="11465200" y="2887571"/>
                </a:cubicBezTo>
                <a:cubicBezTo>
                  <a:pt x="11467679" y="2885091"/>
                  <a:pt x="11468919" y="2882611"/>
                  <a:pt x="11470158" y="2881371"/>
                </a:cubicBezTo>
                <a:cubicBezTo>
                  <a:pt x="11472638" y="2878891"/>
                  <a:pt x="11473878" y="2877652"/>
                  <a:pt x="11475118" y="2875172"/>
                </a:cubicBezTo>
                <a:cubicBezTo>
                  <a:pt x="11480077" y="2870212"/>
                  <a:pt x="11485035" y="2865252"/>
                  <a:pt x="11488755" y="2859053"/>
                </a:cubicBezTo>
                <a:cubicBezTo>
                  <a:pt x="11501152" y="2846654"/>
                  <a:pt x="11512310" y="2833015"/>
                  <a:pt x="11524707" y="2820615"/>
                </a:cubicBezTo>
                <a:cubicBezTo>
                  <a:pt x="11574297" y="2771019"/>
                  <a:pt x="11627607" y="2725141"/>
                  <a:pt x="11682156" y="2680504"/>
                </a:cubicBezTo>
                <a:cubicBezTo>
                  <a:pt x="11703231" y="2661905"/>
                  <a:pt x="11724307" y="2644547"/>
                  <a:pt x="11745383" y="2627187"/>
                </a:cubicBezTo>
                <a:cubicBezTo>
                  <a:pt x="11772657" y="2614788"/>
                  <a:pt x="11802411" y="2602389"/>
                  <a:pt x="11834645" y="2592470"/>
                </a:cubicBezTo>
                <a:cubicBezTo>
                  <a:pt x="11853241" y="2577591"/>
                  <a:pt x="11871838" y="2562712"/>
                  <a:pt x="11891673" y="2547832"/>
                </a:cubicBezTo>
                <a:lnTo>
                  <a:pt x="11904071" y="2539153"/>
                </a:lnTo>
                <a:lnTo>
                  <a:pt x="11917708" y="2530475"/>
                </a:lnTo>
                <a:cubicBezTo>
                  <a:pt x="11926386" y="2525514"/>
                  <a:pt x="11933824" y="2519314"/>
                  <a:pt x="11942502" y="2514354"/>
                </a:cubicBezTo>
                <a:lnTo>
                  <a:pt x="11956140" y="2505675"/>
                </a:lnTo>
                <a:lnTo>
                  <a:pt x="11962338" y="2501956"/>
                </a:lnTo>
                <a:lnTo>
                  <a:pt x="11964818" y="2500716"/>
                </a:lnTo>
                <a:lnTo>
                  <a:pt x="11967298" y="2499476"/>
                </a:lnTo>
                <a:lnTo>
                  <a:pt x="11969776" y="2498236"/>
                </a:lnTo>
                <a:cubicBezTo>
                  <a:pt x="11978454" y="2493276"/>
                  <a:pt x="11987134" y="2488316"/>
                  <a:pt x="11995814" y="2483356"/>
                </a:cubicBezTo>
                <a:lnTo>
                  <a:pt x="12023086" y="2469718"/>
                </a:lnTo>
                <a:lnTo>
                  <a:pt x="12051602" y="2456079"/>
                </a:lnTo>
                <a:lnTo>
                  <a:pt x="12080114" y="2443679"/>
                </a:lnTo>
                <a:lnTo>
                  <a:pt x="12107390" y="2432520"/>
                </a:lnTo>
                <a:cubicBezTo>
                  <a:pt x="12145822" y="2418880"/>
                  <a:pt x="12184254" y="2406482"/>
                  <a:pt x="12222686" y="2395323"/>
                </a:cubicBezTo>
                <a:cubicBezTo>
                  <a:pt x="12261118" y="2384163"/>
                  <a:pt x="12298310" y="2375484"/>
                  <a:pt x="12335502" y="2366804"/>
                </a:cubicBezTo>
                <a:cubicBezTo>
                  <a:pt x="12373938" y="2358125"/>
                  <a:pt x="12411130" y="2350685"/>
                  <a:pt x="12447082" y="2343246"/>
                </a:cubicBezTo>
                <a:cubicBezTo>
                  <a:pt x="12520226" y="2328366"/>
                  <a:pt x="12590892" y="2314727"/>
                  <a:pt x="12657838" y="2303568"/>
                </a:cubicBezTo>
                <a:cubicBezTo>
                  <a:pt x="12692550" y="2298609"/>
                  <a:pt x="12724786" y="2293649"/>
                  <a:pt x="12757018" y="2289930"/>
                </a:cubicBezTo>
                <a:cubicBezTo>
                  <a:pt x="12773134" y="2288689"/>
                  <a:pt x="12789254" y="2286210"/>
                  <a:pt x="12805370" y="2284970"/>
                </a:cubicBezTo>
                <a:cubicBezTo>
                  <a:pt x="12820246" y="2283729"/>
                  <a:pt x="12836362" y="2282490"/>
                  <a:pt x="12850000" y="2281250"/>
                </a:cubicBezTo>
                <a:cubicBezTo>
                  <a:pt x="12866114" y="2281250"/>
                  <a:pt x="12880992" y="2280010"/>
                  <a:pt x="12894630" y="2278770"/>
                </a:cubicBezTo>
                <a:cubicBezTo>
                  <a:pt x="12909506" y="2277530"/>
                  <a:pt x="12923146" y="2277530"/>
                  <a:pt x="12936782" y="2277530"/>
                </a:cubicBezTo>
                <a:cubicBezTo>
                  <a:pt x="12950420" y="2277530"/>
                  <a:pt x="12964058" y="2277530"/>
                  <a:pt x="12976454" y="2278770"/>
                </a:cubicBezTo>
                <a:cubicBezTo>
                  <a:pt x="12990090" y="2278770"/>
                  <a:pt x="13002488" y="2278770"/>
                  <a:pt x="13014886" y="2280010"/>
                </a:cubicBezTo>
                <a:cubicBezTo>
                  <a:pt x="13027282" y="2281250"/>
                  <a:pt x="13038442" y="2281250"/>
                  <a:pt x="13049598" y="2282490"/>
                </a:cubicBezTo>
                <a:cubicBezTo>
                  <a:pt x="13060758" y="2282490"/>
                  <a:pt x="13071914" y="2284970"/>
                  <a:pt x="13083072" y="2286210"/>
                </a:cubicBezTo>
                <a:cubicBezTo>
                  <a:pt x="13102910" y="2288689"/>
                  <a:pt x="13122744" y="2291169"/>
                  <a:pt x="13140102" y="2294888"/>
                </a:cubicBezTo>
                <a:cubicBezTo>
                  <a:pt x="13157456" y="2297368"/>
                  <a:pt x="13172334" y="2301089"/>
                  <a:pt x="13185972" y="2303568"/>
                </a:cubicBezTo>
                <a:cubicBezTo>
                  <a:pt x="13198370" y="2307288"/>
                  <a:pt x="13209526" y="2311008"/>
                  <a:pt x="13218206" y="2313488"/>
                </a:cubicBezTo>
                <a:cubicBezTo>
                  <a:pt x="13236802" y="2318448"/>
                  <a:pt x="13246718" y="2320928"/>
                  <a:pt x="13246718" y="2320928"/>
                </a:cubicBezTo>
                <a:cubicBezTo>
                  <a:pt x="13246718" y="2320928"/>
                  <a:pt x="13235562" y="2319687"/>
                  <a:pt x="13218206" y="2315968"/>
                </a:cubicBezTo>
                <a:cubicBezTo>
                  <a:pt x="13199610" y="2313488"/>
                  <a:pt x="13172334" y="2311008"/>
                  <a:pt x="13137622" y="2307288"/>
                </a:cubicBezTo>
                <a:cubicBezTo>
                  <a:pt x="13120266" y="2307288"/>
                  <a:pt x="13101670" y="2304808"/>
                  <a:pt x="13081834" y="2306048"/>
                </a:cubicBezTo>
                <a:cubicBezTo>
                  <a:pt x="13070674" y="2306048"/>
                  <a:pt x="13060758" y="2304808"/>
                  <a:pt x="13048358" y="2304808"/>
                </a:cubicBezTo>
                <a:cubicBezTo>
                  <a:pt x="13037202" y="2304808"/>
                  <a:pt x="13026042" y="2306048"/>
                  <a:pt x="13014886" y="2306048"/>
                </a:cubicBezTo>
                <a:cubicBezTo>
                  <a:pt x="12966536" y="2307288"/>
                  <a:pt x="12911986" y="2312248"/>
                  <a:pt x="12853718" y="2319687"/>
                </a:cubicBezTo>
                <a:cubicBezTo>
                  <a:pt x="12840082" y="2322167"/>
                  <a:pt x="12825206" y="2324647"/>
                  <a:pt x="12810328" y="2327127"/>
                </a:cubicBezTo>
                <a:cubicBezTo>
                  <a:pt x="12795450" y="2328366"/>
                  <a:pt x="12780574" y="2332087"/>
                  <a:pt x="12764456" y="2334566"/>
                </a:cubicBezTo>
                <a:cubicBezTo>
                  <a:pt x="12748340" y="2338286"/>
                  <a:pt x="12732226" y="2340766"/>
                  <a:pt x="12716106" y="2343246"/>
                </a:cubicBezTo>
                <a:cubicBezTo>
                  <a:pt x="12699990" y="2345725"/>
                  <a:pt x="12683872" y="2350685"/>
                  <a:pt x="12667756" y="2353165"/>
                </a:cubicBezTo>
                <a:cubicBezTo>
                  <a:pt x="12602050" y="2366804"/>
                  <a:pt x="12532624" y="2384163"/>
                  <a:pt x="12460718" y="2401522"/>
                </a:cubicBezTo>
                <a:cubicBezTo>
                  <a:pt x="12423526" y="2410201"/>
                  <a:pt x="12387574" y="2418880"/>
                  <a:pt x="12351622" y="2427561"/>
                </a:cubicBezTo>
                <a:cubicBezTo>
                  <a:pt x="12314428" y="2437480"/>
                  <a:pt x="12277234" y="2447399"/>
                  <a:pt x="12240042" y="2457318"/>
                </a:cubicBezTo>
                <a:cubicBezTo>
                  <a:pt x="12204090" y="2468478"/>
                  <a:pt x="12168138" y="2480876"/>
                  <a:pt x="12132186" y="2494516"/>
                </a:cubicBezTo>
                <a:lnTo>
                  <a:pt x="12104910" y="2505675"/>
                </a:lnTo>
                <a:lnTo>
                  <a:pt x="12078874" y="2518075"/>
                </a:lnTo>
                <a:lnTo>
                  <a:pt x="12054082" y="2530475"/>
                </a:lnTo>
                <a:lnTo>
                  <a:pt x="12028046" y="2541633"/>
                </a:lnTo>
                <a:cubicBezTo>
                  <a:pt x="12019368" y="2546593"/>
                  <a:pt x="12010690" y="2551553"/>
                  <a:pt x="12002012" y="2556512"/>
                </a:cubicBezTo>
                <a:lnTo>
                  <a:pt x="11999530" y="2557752"/>
                </a:lnTo>
                <a:lnTo>
                  <a:pt x="11998290" y="2558992"/>
                </a:lnTo>
                <a:lnTo>
                  <a:pt x="11995814" y="2560232"/>
                </a:lnTo>
                <a:lnTo>
                  <a:pt x="11990854" y="2563952"/>
                </a:lnTo>
                <a:lnTo>
                  <a:pt x="11978454" y="2570151"/>
                </a:lnTo>
                <a:cubicBezTo>
                  <a:pt x="11969776" y="2576350"/>
                  <a:pt x="11962338" y="2581310"/>
                  <a:pt x="11954898" y="2586270"/>
                </a:cubicBezTo>
                <a:lnTo>
                  <a:pt x="11942502" y="2593710"/>
                </a:lnTo>
                <a:lnTo>
                  <a:pt x="11931346" y="2602389"/>
                </a:lnTo>
                <a:cubicBezTo>
                  <a:pt x="11918948" y="2611069"/>
                  <a:pt x="11906551" y="2619748"/>
                  <a:pt x="11895393" y="2628427"/>
                </a:cubicBezTo>
                <a:cubicBezTo>
                  <a:pt x="11785055" y="2675545"/>
                  <a:pt x="11695794" y="2811935"/>
                  <a:pt x="11656121" y="2918569"/>
                </a:cubicBezTo>
                <a:cubicBezTo>
                  <a:pt x="11656121" y="2918569"/>
                  <a:pt x="11654881" y="2919809"/>
                  <a:pt x="11653642" y="2919809"/>
                </a:cubicBezTo>
                <a:cubicBezTo>
                  <a:pt x="11625127" y="2978085"/>
                  <a:pt x="11601572" y="3037602"/>
                  <a:pt x="11581736" y="3095877"/>
                </a:cubicBezTo>
                <a:cubicBezTo>
                  <a:pt x="11682156" y="3090917"/>
                  <a:pt x="12060280" y="3057440"/>
                  <a:pt x="12490474" y="3073559"/>
                </a:cubicBezTo>
                <a:cubicBezTo>
                  <a:pt x="12494190" y="3072319"/>
                  <a:pt x="12497912" y="3071079"/>
                  <a:pt x="12501630" y="3069839"/>
                </a:cubicBezTo>
                <a:cubicBezTo>
                  <a:pt x="12557420" y="3069839"/>
                  <a:pt x="12611966" y="3069839"/>
                  <a:pt x="12667756" y="3072319"/>
                </a:cubicBezTo>
                <a:cubicBezTo>
                  <a:pt x="12657838" y="3074799"/>
                  <a:pt x="12647918" y="3077279"/>
                  <a:pt x="12639242" y="3080999"/>
                </a:cubicBezTo>
                <a:cubicBezTo>
                  <a:pt x="12887192" y="3095877"/>
                  <a:pt x="13143818" y="3128116"/>
                  <a:pt x="13369454" y="3192592"/>
                </a:cubicBezTo>
                <a:cubicBezTo>
                  <a:pt x="13373174" y="3192592"/>
                  <a:pt x="13375654" y="3192592"/>
                  <a:pt x="13379374" y="3192592"/>
                </a:cubicBezTo>
                <a:cubicBezTo>
                  <a:pt x="13380614" y="3192592"/>
                  <a:pt x="13383090" y="3192592"/>
                  <a:pt x="13385570" y="3192592"/>
                </a:cubicBezTo>
                <a:cubicBezTo>
                  <a:pt x="13389290" y="3193831"/>
                  <a:pt x="13394250" y="3193831"/>
                  <a:pt x="13399208" y="3193831"/>
                </a:cubicBezTo>
                <a:cubicBezTo>
                  <a:pt x="13406646" y="3193831"/>
                  <a:pt x="13415326" y="3193831"/>
                  <a:pt x="13422764" y="3192592"/>
                </a:cubicBezTo>
                <a:cubicBezTo>
                  <a:pt x="13448798" y="3203751"/>
                  <a:pt x="13476074" y="3211190"/>
                  <a:pt x="13503348" y="3219869"/>
                </a:cubicBezTo>
                <a:cubicBezTo>
                  <a:pt x="13520704" y="3228549"/>
                  <a:pt x="13536820" y="3239708"/>
                  <a:pt x="13552938" y="3252108"/>
                </a:cubicBezTo>
                <a:cubicBezTo>
                  <a:pt x="13554178" y="3252108"/>
                  <a:pt x="13555418" y="3253347"/>
                  <a:pt x="13556656" y="3253347"/>
                </a:cubicBezTo>
                <a:cubicBezTo>
                  <a:pt x="13555418" y="3253347"/>
                  <a:pt x="13554178" y="3253347"/>
                  <a:pt x="13552938" y="3253347"/>
                </a:cubicBezTo>
                <a:cubicBezTo>
                  <a:pt x="13555418" y="3254588"/>
                  <a:pt x="13557898" y="3255827"/>
                  <a:pt x="13561616" y="3257068"/>
                </a:cubicBezTo>
                <a:cubicBezTo>
                  <a:pt x="13576494" y="3265747"/>
                  <a:pt x="13593850" y="3273186"/>
                  <a:pt x="13613686" y="3279385"/>
                </a:cubicBezTo>
                <a:cubicBezTo>
                  <a:pt x="13787250" y="3357501"/>
                  <a:pt x="13926102" y="3464134"/>
                  <a:pt x="14002966" y="3606725"/>
                </a:cubicBezTo>
                <a:cubicBezTo>
                  <a:pt x="13814524" y="3412058"/>
                  <a:pt x="13585172" y="3270706"/>
                  <a:pt x="13182254" y="3229789"/>
                </a:cubicBezTo>
                <a:cubicBezTo>
                  <a:pt x="13074394" y="3218630"/>
                  <a:pt x="12928106" y="3206230"/>
                  <a:pt x="12759498" y="3202511"/>
                </a:cubicBezTo>
                <a:cubicBezTo>
                  <a:pt x="12737182" y="3196311"/>
                  <a:pt x="12712388" y="3193831"/>
                  <a:pt x="12687594" y="3193831"/>
                </a:cubicBezTo>
                <a:cubicBezTo>
                  <a:pt x="12664038" y="3193831"/>
                  <a:pt x="12640482" y="3196311"/>
                  <a:pt x="12618166" y="3202511"/>
                </a:cubicBezTo>
                <a:cubicBezTo>
                  <a:pt x="12499152" y="3204991"/>
                  <a:pt x="12372696" y="3212430"/>
                  <a:pt x="12241282" y="3231029"/>
                </a:cubicBezTo>
                <a:cubicBezTo>
                  <a:pt x="12068958" y="3253347"/>
                  <a:pt x="11930106" y="3268226"/>
                  <a:pt x="11807370" y="3286825"/>
                </a:cubicBezTo>
                <a:cubicBezTo>
                  <a:pt x="11777617" y="3285586"/>
                  <a:pt x="11746623" y="3291785"/>
                  <a:pt x="11719349" y="3302944"/>
                </a:cubicBezTo>
                <a:cubicBezTo>
                  <a:pt x="11615210" y="3324023"/>
                  <a:pt x="11523468" y="3350062"/>
                  <a:pt x="11430487" y="3393458"/>
                </a:cubicBezTo>
                <a:cubicBezTo>
                  <a:pt x="11432966" y="3393458"/>
                  <a:pt x="11435445" y="3392219"/>
                  <a:pt x="11439165" y="3392219"/>
                </a:cubicBezTo>
                <a:cubicBezTo>
                  <a:pt x="11442884" y="3392219"/>
                  <a:pt x="11447844" y="3392219"/>
                  <a:pt x="11451563" y="3392219"/>
                </a:cubicBezTo>
                <a:cubicBezTo>
                  <a:pt x="11431726" y="3402138"/>
                  <a:pt x="11410651" y="3409578"/>
                  <a:pt x="11387096" y="3414537"/>
                </a:cubicBezTo>
                <a:cubicBezTo>
                  <a:pt x="11375938" y="3415777"/>
                  <a:pt x="11366019" y="3420737"/>
                  <a:pt x="11359821" y="3428176"/>
                </a:cubicBezTo>
                <a:cubicBezTo>
                  <a:pt x="11297834" y="3461654"/>
                  <a:pt x="11235846" y="3502572"/>
                  <a:pt x="11168900" y="3553408"/>
                </a:cubicBezTo>
                <a:cubicBezTo>
                  <a:pt x="11559420" y="4014659"/>
                  <a:pt x="12850000" y="3972502"/>
                  <a:pt x="13466154" y="4081615"/>
                </a:cubicBezTo>
                <a:cubicBezTo>
                  <a:pt x="13478550" y="4079135"/>
                  <a:pt x="13490950" y="4077894"/>
                  <a:pt x="13504590" y="4075415"/>
                </a:cubicBezTo>
                <a:cubicBezTo>
                  <a:pt x="13521942" y="4080374"/>
                  <a:pt x="13536820" y="4085334"/>
                  <a:pt x="13552938" y="4089054"/>
                </a:cubicBezTo>
                <a:cubicBezTo>
                  <a:pt x="13580210" y="4097733"/>
                  <a:pt x="13607486" y="4106412"/>
                  <a:pt x="13633522" y="4115093"/>
                </a:cubicBezTo>
                <a:cubicBezTo>
                  <a:pt x="13629802" y="4116332"/>
                  <a:pt x="13624842" y="4116332"/>
                  <a:pt x="13621126" y="4116332"/>
                </a:cubicBezTo>
                <a:cubicBezTo>
                  <a:pt x="13637240" y="4121292"/>
                  <a:pt x="13652118" y="4126251"/>
                  <a:pt x="13666994" y="4131211"/>
                </a:cubicBezTo>
                <a:cubicBezTo>
                  <a:pt x="13836840" y="4195687"/>
                  <a:pt x="13990570" y="4291161"/>
                  <a:pt x="14124462" y="4395314"/>
                </a:cubicBezTo>
                <a:cubicBezTo>
                  <a:pt x="14131902" y="4403993"/>
                  <a:pt x="14140578" y="4413913"/>
                  <a:pt x="14150496" y="4422593"/>
                </a:cubicBezTo>
                <a:cubicBezTo>
                  <a:pt x="14232322" y="4495748"/>
                  <a:pt x="14312906" y="4567663"/>
                  <a:pt x="14394726" y="4638338"/>
                </a:cubicBezTo>
                <a:cubicBezTo>
                  <a:pt x="14572010" y="4821847"/>
                  <a:pt x="14674910" y="4976837"/>
                  <a:pt x="14674910" y="4976837"/>
                </a:cubicBezTo>
                <a:cubicBezTo>
                  <a:pt x="14674910" y="4976837"/>
                  <a:pt x="14488950" y="4777210"/>
                  <a:pt x="14202566" y="4575103"/>
                </a:cubicBezTo>
                <a:cubicBezTo>
                  <a:pt x="14198846" y="4571383"/>
                  <a:pt x="14195128" y="4567663"/>
                  <a:pt x="14191408" y="4562704"/>
                </a:cubicBezTo>
                <a:cubicBezTo>
                  <a:pt x="14152978" y="4534185"/>
                  <a:pt x="14117026" y="4503187"/>
                  <a:pt x="14073632" y="4482109"/>
                </a:cubicBezTo>
                <a:cubicBezTo>
                  <a:pt x="14057516" y="4473429"/>
                  <a:pt x="14041398" y="4465989"/>
                  <a:pt x="14024042" y="4458551"/>
                </a:cubicBezTo>
                <a:cubicBezTo>
                  <a:pt x="13913704" y="4391595"/>
                  <a:pt x="13793450" y="4328358"/>
                  <a:pt x="13666994" y="4277522"/>
                </a:cubicBezTo>
                <a:cubicBezTo>
                  <a:pt x="13366974" y="4157249"/>
                  <a:pt x="12748340" y="4185768"/>
                  <a:pt x="12254918" y="4160969"/>
                </a:cubicBezTo>
                <a:cubicBezTo>
                  <a:pt x="12243764" y="4160969"/>
                  <a:pt x="12232604" y="4159729"/>
                  <a:pt x="12221448" y="4159729"/>
                </a:cubicBezTo>
                <a:cubicBezTo>
                  <a:pt x="12222686" y="4159729"/>
                  <a:pt x="12223926" y="4160969"/>
                  <a:pt x="12226406" y="4162209"/>
                </a:cubicBezTo>
                <a:cubicBezTo>
                  <a:pt x="12140864" y="4148570"/>
                  <a:pt x="12055320" y="4136171"/>
                  <a:pt x="11969776" y="4127491"/>
                </a:cubicBezTo>
                <a:cubicBezTo>
                  <a:pt x="11968538" y="4126251"/>
                  <a:pt x="11968538" y="4126251"/>
                  <a:pt x="11968538" y="4126251"/>
                </a:cubicBezTo>
                <a:cubicBezTo>
                  <a:pt x="11513550" y="4040697"/>
                  <a:pt x="11147824" y="3823711"/>
                  <a:pt x="10685397" y="3710878"/>
                </a:cubicBezTo>
                <a:cubicBezTo>
                  <a:pt x="10752344" y="3787753"/>
                  <a:pt x="10834167" y="3885707"/>
                  <a:pt x="10942025" y="3997300"/>
                </a:cubicBezTo>
                <a:cubicBezTo>
                  <a:pt x="10975499" y="4050617"/>
                  <a:pt x="11028808" y="4095253"/>
                  <a:pt x="11088316" y="4132451"/>
                </a:cubicBezTo>
                <a:cubicBezTo>
                  <a:pt x="11088316" y="4132451"/>
                  <a:pt x="11089555" y="4132451"/>
                  <a:pt x="11089555" y="4133691"/>
                </a:cubicBezTo>
                <a:cubicBezTo>
                  <a:pt x="11082117" y="4129971"/>
                  <a:pt x="11075919" y="4126251"/>
                  <a:pt x="11069720" y="4122532"/>
                </a:cubicBezTo>
                <a:cubicBezTo>
                  <a:pt x="11217250" y="4261402"/>
                  <a:pt x="11405692" y="4413913"/>
                  <a:pt x="11651162" y="4570143"/>
                </a:cubicBezTo>
                <a:cubicBezTo>
                  <a:pt x="11506112" y="4498228"/>
                  <a:pt x="11358582" y="4411433"/>
                  <a:pt x="11208572" y="4317199"/>
                </a:cubicBezTo>
                <a:cubicBezTo>
                  <a:pt x="11017651" y="4180808"/>
                  <a:pt x="10821770" y="4050617"/>
                  <a:pt x="10622170" y="3926625"/>
                </a:cubicBezTo>
                <a:cubicBezTo>
                  <a:pt x="10613491" y="3921665"/>
                  <a:pt x="10604813" y="3916705"/>
                  <a:pt x="10594896" y="3911745"/>
                </a:cubicBezTo>
                <a:cubicBezTo>
                  <a:pt x="10338268" y="3743116"/>
                  <a:pt x="10087838" y="3585646"/>
                  <a:pt x="9852286" y="3477773"/>
                </a:cubicBezTo>
                <a:cubicBezTo>
                  <a:pt x="9733270" y="3423217"/>
                  <a:pt x="9560945" y="3348821"/>
                  <a:pt x="9370023" y="3269467"/>
                </a:cubicBezTo>
                <a:cubicBezTo>
                  <a:pt x="9351427" y="3249628"/>
                  <a:pt x="9330352" y="3231029"/>
                  <a:pt x="9305556" y="3217389"/>
                </a:cubicBezTo>
                <a:cubicBezTo>
                  <a:pt x="9210096" y="3161594"/>
                  <a:pt x="9112155" y="3146714"/>
                  <a:pt x="9008017" y="3124395"/>
                </a:cubicBezTo>
                <a:cubicBezTo>
                  <a:pt x="9008017" y="3124395"/>
                  <a:pt x="9008017" y="3124395"/>
                  <a:pt x="9006777" y="3124395"/>
                </a:cubicBezTo>
                <a:cubicBezTo>
                  <a:pt x="9004298" y="3121915"/>
                  <a:pt x="9001818" y="3120676"/>
                  <a:pt x="8999338" y="3118197"/>
                </a:cubicBezTo>
                <a:cubicBezTo>
                  <a:pt x="8996859" y="3115716"/>
                  <a:pt x="8994379" y="3114477"/>
                  <a:pt x="8991899" y="3111997"/>
                </a:cubicBezTo>
                <a:cubicBezTo>
                  <a:pt x="8452608" y="2891290"/>
                  <a:pt x="7907120" y="2674304"/>
                  <a:pt x="7907120" y="2674304"/>
                </a:cubicBezTo>
                <a:cubicBezTo>
                  <a:pt x="7907120" y="2674304"/>
                  <a:pt x="7898442" y="2809456"/>
                  <a:pt x="7928194" y="2995443"/>
                </a:cubicBezTo>
                <a:cubicBezTo>
                  <a:pt x="7928194" y="2996684"/>
                  <a:pt x="7928194" y="2996684"/>
                  <a:pt x="7929435" y="2996684"/>
                </a:cubicBezTo>
                <a:cubicBezTo>
                  <a:pt x="7930674" y="3001644"/>
                  <a:pt x="7934394" y="3004124"/>
                  <a:pt x="7936872" y="3006603"/>
                </a:cubicBezTo>
                <a:cubicBezTo>
                  <a:pt x="7941832" y="3032642"/>
                  <a:pt x="7951750" y="3057440"/>
                  <a:pt x="7960429" y="3082238"/>
                </a:cubicBezTo>
                <a:cubicBezTo>
                  <a:pt x="7954230" y="3072319"/>
                  <a:pt x="7948030" y="3063640"/>
                  <a:pt x="7943072" y="3054961"/>
                </a:cubicBezTo>
                <a:cubicBezTo>
                  <a:pt x="7940592" y="3048760"/>
                  <a:pt x="7938113" y="3043801"/>
                  <a:pt x="7935634" y="3040081"/>
                </a:cubicBezTo>
                <a:cubicBezTo>
                  <a:pt x="7967866" y="3223590"/>
                  <a:pt x="8039772" y="3449255"/>
                  <a:pt x="8183583" y="3648882"/>
                </a:cubicBezTo>
                <a:cubicBezTo>
                  <a:pt x="8188542" y="3651362"/>
                  <a:pt x="8192261" y="3655082"/>
                  <a:pt x="8198460" y="3657562"/>
                </a:cubicBezTo>
                <a:cubicBezTo>
                  <a:pt x="8207138" y="3678640"/>
                  <a:pt x="8219536" y="3698478"/>
                  <a:pt x="8235654" y="3714598"/>
                </a:cubicBezTo>
                <a:cubicBezTo>
                  <a:pt x="8249290" y="3736916"/>
                  <a:pt x="8266647" y="3754275"/>
                  <a:pt x="8286483" y="3770394"/>
                </a:cubicBezTo>
                <a:cubicBezTo>
                  <a:pt x="8515836" y="4004739"/>
                  <a:pt x="8879082" y="4172129"/>
                  <a:pt x="9459285" y="4123772"/>
                </a:cubicBezTo>
                <a:cubicBezTo>
                  <a:pt x="9439450" y="4134930"/>
                  <a:pt x="9419614" y="4143611"/>
                  <a:pt x="9397298" y="4153530"/>
                </a:cubicBezTo>
                <a:cubicBezTo>
                  <a:pt x="9391099" y="4153530"/>
                  <a:pt x="9383660" y="4154770"/>
                  <a:pt x="9376223" y="4158489"/>
                </a:cubicBezTo>
                <a:cubicBezTo>
                  <a:pt x="9330352" y="4177089"/>
                  <a:pt x="9284481" y="4194447"/>
                  <a:pt x="9238610" y="4213046"/>
                </a:cubicBezTo>
                <a:cubicBezTo>
                  <a:pt x="9234891" y="4213046"/>
                  <a:pt x="9232411" y="4213046"/>
                  <a:pt x="9229932" y="4211806"/>
                </a:cubicBezTo>
                <a:cubicBezTo>
                  <a:pt x="9228693" y="4211806"/>
                  <a:pt x="9226213" y="4211806"/>
                  <a:pt x="9224973" y="4211806"/>
                </a:cubicBezTo>
                <a:cubicBezTo>
                  <a:pt x="9114635" y="4241564"/>
                  <a:pt x="8994379" y="4260163"/>
                  <a:pt x="8862966" y="4267603"/>
                </a:cubicBezTo>
                <a:cubicBezTo>
                  <a:pt x="9052647" y="4422593"/>
                  <a:pt x="9234891" y="4567663"/>
                  <a:pt x="9423333" y="4697855"/>
                </a:cubicBezTo>
                <a:cubicBezTo>
                  <a:pt x="9423333" y="4697855"/>
                  <a:pt x="9424572" y="4697855"/>
                  <a:pt x="9424572" y="4699095"/>
                </a:cubicBezTo>
                <a:cubicBezTo>
                  <a:pt x="9487799" y="4762331"/>
                  <a:pt x="9559705" y="4803248"/>
                  <a:pt x="9636570" y="4834246"/>
                </a:cubicBezTo>
                <a:cubicBezTo>
                  <a:pt x="9946507" y="5020234"/>
                  <a:pt x="10277520" y="5155385"/>
                  <a:pt x="10669281" y="5208702"/>
                </a:cubicBezTo>
                <a:cubicBezTo>
                  <a:pt x="10887476" y="5237220"/>
                  <a:pt x="11151543" y="5209942"/>
                  <a:pt x="11414370" y="5193823"/>
                </a:cubicBezTo>
                <a:cubicBezTo>
                  <a:pt x="11423048" y="5195063"/>
                  <a:pt x="11431726" y="5196303"/>
                  <a:pt x="11440405" y="5195063"/>
                </a:cubicBezTo>
                <a:cubicBezTo>
                  <a:pt x="11516029" y="5193823"/>
                  <a:pt x="11591654" y="5190104"/>
                  <a:pt x="11667279" y="5186383"/>
                </a:cubicBezTo>
                <a:cubicBezTo>
                  <a:pt x="11912749" y="5186383"/>
                  <a:pt x="12142104" y="5217381"/>
                  <a:pt x="12310710" y="5341373"/>
                </a:cubicBezTo>
                <a:cubicBezTo>
                  <a:pt x="12311946" y="5341373"/>
                  <a:pt x="12314428" y="5341373"/>
                  <a:pt x="12315668" y="5341373"/>
                </a:cubicBezTo>
                <a:cubicBezTo>
                  <a:pt x="12316910" y="5342614"/>
                  <a:pt x="12316910" y="5343853"/>
                  <a:pt x="12318146" y="5343853"/>
                </a:cubicBezTo>
                <a:cubicBezTo>
                  <a:pt x="12316910" y="5343853"/>
                  <a:pt x="12314428" y="5343853"/>
                  <a:pt x="12313186" y="5343853"/>
                </a:cubicBezTo>
                <a:cubicBezTo>
                  <a:pt x="12316910" y="5346333"/>
                  <a:pt x="12319386" y="5348813"/>
                  <a:pt x="12323106" y="5352532"/>
                </a:cubicBezTo>
                <a:cubicBezTo>
                  <a:pt x="12340462" y="5372371"/>
                  <a:pt x="12360300" y="5389731"/>
                  <a:pt x="12382616" y="5404610"/>
                </a:cubicBezTo>
                <a:cubicBezTo>
                  <a:pt x="12432206" y="5455446"/>
                  <a:pt x="12474354" y="5518682"/>
                  <a:pt x="12507830" y="5595557"/>
                </a:cubicBezTo>
                <a:cubicBezTo>
                  <a:pt x="12514026" y="5621596"/>
                  <a:pt x="12522706" y="5647634"/>
                  <a:pt x="12536342" y="5674912"/>
                </a:cubicBezTo>
                <a:cubicBezTo>
                  <a:pt x="12540062" y="5682352"/>
                  <a:pt x="12543782" y="5689791"/>
                  <a:pt x="12547502" y="5697231"/>
                </a:cubicBezTo>
                <a:cubicBezTo>
                  <a:pt x="12547502" y="5698470"/>
                  <a:pt x="12548742" y="5699711"/>
                  <a:pt x="12548742" y="5700950"/>
                </a:cubicBezTo>
                <a:cubicBezTo>
                  <a:pt x="12549982" y="5705910"/>
                  <a:pt x="12551220" y="5709630"/>
                  <a:pt x="12552458" y="5714590"/>
                </a:cubicBezTo>
                <a:cubicBezTo>
                  <a:pt x="12546260" y="5712110"/>
                  <a:pt x="12538822" y="5708390"/>
                  <a:pt x="12531382" y="5705910"/>
                </a:cubicBezTo>
                <a:cubicBezTo>
                  <a:pt x="12478074" y="5617876"/>
                  <a:pt x="12390052" y="5537281"/>
                  <a:pt x="12390052" y="5537281"/>
                </a:cubicBezTo>
                <a:cubicBezTo>
                  <a:pt x="12390052" y="5537281"/>
                  <a:pt x="11998290" y="5202502"/>
                  <a:pt x="11460241" y="5403369"/>
                </a:cubicBezTo>
                <a:cubicBezTo>
                  <a:pt x="11602812" y="5518682"/>
                  <a:pt x="11709430" y="5671193"/>
                  <a:pt x="11788774" y="5838582"/>
                </a:cubicBezTo>
                <a:cubicBezTo>
                  <a:pt x="11793733" y="5844781"/>
                  <a:pt x="11801172" y="5850980"/>
                  <a:pt x="11806131" y="5857181"/>
                </a:cubicBezTo>
                <a:cubicBezTo>
                  <a:pt x="11816049" y="5890659"/>
                  <a:pt x="11828447" y="5922896"/>
                  <a:pt x="11842083" y="5955134"/>
                </a:cubicBezTo>
                <a:cubicBezTo>
                  <a:pt x="11839604" y="5951414"/>
                  <a:pt x="11835885" y="5947694"/>
                  <a:pt x="11832166" y="5943974"/>
                </a:cubicBezTo>
                <a:cubicBezTo>
                  <a:pt x="11891673" y="6095245"/>
                  <a:pt x="11930106" y="6253954"/>
                  <a:pt x="11951182" y="6405225"/>
                </a:cubicBezTo>
                <a:cubicBezTo>
                  <a:pt x="11951182" y="6523017"/>
                  <a:pt x="11961098" y="6639570"/>
                  <a:pt x="11972258" y="6756122"/>
                </a:cubicBezTo>
                <a:cubicBezTo>
                  <a:pt x="11974736" y="6799520"/>
                  <a:pt x="11975978" y="6840438"/>
                  <a:pt x="11977214" y="6883834"/>
                </a:cubicBezTo>
                <a:cubicBezTo>
                  <a:pt x="11979696" y="6940870"/>
                  <a:pt x="11980936" y="6997908"/>
                  <a:pt x="11982174" y="7054944"/>
                </a:cubicBezTo>
                <a:cubicBezTo>
                  <a:pt x="11979696" y="7068583"/>
                  <a:pt x="11978454" y="7083462"/>
                  <a:pt x="11978454" y="7099580"/>
                </a:cubicBezTo>
                <a:cubicBezTo>
                  <a:pt x="11978454" y="7190094"/>
                  <a:pt x="11982174" y="7279368"/>
                  <a:pt x="11993334" y="7369882"/>
                </a:cubicBezTo>
                <a:cubicBezTo>
                  <a:pt x="11994574" y="7372363"/>
                  <a:pt x="11994574" y="7373603"/>
                  <a:pt x="11994574" y="7376082"/>
                </a:cubicBezTo>
                <a:cubicBezTo>
                  <a:pt x="11997052" y="7413279"/>
                  <a:pt x="12000770" y="7450479"/>
                  <a:pt x="12004490" y="7487676"/>
                </a:cubicBezTo>
                <a:cubicBezTo>
                  <a:pt x="12014408" y="7581909"/>
                  <a:pt x="12028046" y="7674902"/>
                  <a:pt x="12046642" y="7759219"/>
                </a:cubicBezTo>
                <a:cubicBezTo>
                  <a:pt x="12056562" y="7802616"/>
                  <a:pt x="12066478" y="7843532"/>
                  <a:pt x="12077636" y="7883211"/>
                </a:cubicBezTo>
                <a:cubicBezTo>
                  <a:pt x="12081354" y="7896849"/>
                  <a:pt x="12085074" y="7910488"/>
                  <a:pt x="12090034" y="7922887"/>
                </a:cubicBezTo>
                <a:cubicBezTo>
                  <a:pt x="12082596" y="7924127"/>
                  <a:pt x="12076398" y="7925368"/>
                  <a:pt x="12070198" y="7927846"/>
                </a:cubicBezTo>
                <a:cubicBezTo>
                  <a:pt x="12065238" y="7915448"/>
                  <a:pt x="12059038" y="7903050"/>
                  <a:pt x="12056562" y="7895609"/>
                </a:cubicBezTo>
                <a:cubicBezTo>
                  <a:pt x="12046642" y="7868331"/>
                  <a:pt x="12037964" y="7839813"/>
                  <a:pt x="12029286" y="7812535"/>
                </a:cubicBezTo>
                <a:cubicBezTo>
                  <a:pt x="12011930" y="7754259"/>
                  <a:pt x="11997052" y="7694742"/>
                  <a:pt x="11985894" y="7635226"/>
                </a:cubicBezTo>
                <a:cubicBezTo>
                  <a:pt x="11979696" y="7606708"/>
                  <a:pt x="11973498" y="7578190"/>
                  <a:pt x="11969776" y="7550913"/>
                </a:cubicBezTo>
                <a:cubicBezTo>
                  <a:pt x="11966058" y="7527352"/>
                  <a:pt x="11956140" y="7435600"/>
                  <a:pt x="11966058" y="7536033"/>
                </a:cubicBezTo>
                <a:cubicBezTo>
                  <a:pt x="11958622" y="7462877"/>
                  <a:pt x="11948702" y="7388483"/>
                  <a:pt x="11943742" y="7315327"/>
                </a:cubicBezTo>
                <a:cubicBezTo>
                  <a:pt x="11928866" y="7142977"/>
                  <a:pt x="11927626" y="6970628"/>
                  <a:pt x="11922667" y="6799520"/>
                </a:cubicBezTo>
                <a:cubicBezTo>
                  <a:pt x="11918948" y="6633370"/>
                  <a:pt x="11923907" y="6454822"/>
                  <a:pt x="11869358" y="6296112"/>
                </a:cubicBezTo>
                <a:cubicBezTo>
                  <a:pt x="11838364" y="6205598"/>
                  <a:pt x="11798692" y="6102684"/>
                  <a:pt x="11736705" y="6023330"/>
                </a:cubicBezTo>
                <a:cubicBezTo>
                  <a:pt x="11565619" y="5726988"/>
                  <a:pt x="11315190" y="5490164"/>
                  <a:pt x="10959382" y="5460406"/>
                </a:cubicBezTo>
                <a:cubicBezTo>
                  <a:pt x="10940786" y="5455446"/>
                  <a:pt x="10923429" y="5451727"/>
                  <a:pt x="10903593" y="5449247"/>
                </a:cubicBezTo>
                <a:cubicBezTo>
                  <a:pt x="10860202" y="5441807"/>
                  <a:pt x="10818050" y="5438088"/>
                  <a:pt x="10775899" y="5445526"/>
                </a:cubicBezTo>
                <a:cubicBezTo>
                  <a:pt x="10640767" y="5426928"/>
                  <a:pt x="10520511" y="5400889"/>
                  <a:pt x="10525470" y="5462886"/>
                </a:cubicBezTo>
                <a:cubicBezTo>
                  <a:pt x="10534148" y="5545960"/>
                  <a:pt x="10534148" y="5617876"/>
                  <a:pt x="10539107" y="5694751"/>
                </a:cubicBezTo>
                <a:cubicBezTo>
                  <a:pt x="10541586" y="5697231"/>
                  <a:pt x="10544066" y="5700950"/>
                  <a:pt x="10546545" y="5703430"/>
                </a:cubicBezTo>
                <a:cubicBezTo>
                  <a:pt x="10546545" y="5722029"/>
                  <a:pt x="10547786" y="5741868"/>
                  <a:pt x="10550264" y="5760466"/>
                </a:cubicBezTo>
                <a:cubicBezTo>
                  <a:pt x="10547786" y="5756747"/>
                  <a:pt x="10545306" y="5753027"/>
                  <a:pt x="10542826" y="5748067"/>
                </a:cubicBezTo>
                <a:cubicBezTo>
                  <a:pt x="10551505" y="5838582"/>
                  <a:pt x="10571341" y="5936534"/>
                  <a:pt x="10618451" y="6061767"/>
                </a:cubicBezTo>
                <a:cubicBezTo>
                  <a:pt x="10633328" y="6167160"/>
                  <a:pt x="10676719" y="6267594"/>
                  <a:pt x="10728788" y="6358108"/>
                </a:cubicBezTo>
                <a:cubicBezTo>
                  <a:pt x="10731268" y="6361828"/>
                  <a:pt x="10733747" y="6365547"/>
                  <a:pt x="10734988" y="6370507"/>
                </a:cubicBezTo>
                <a:cubicBezTo>
                  <a:pt x="10753584" y="6421344"/>
                  <a:pt x="10775899" y="6472181"/>
                  <a:pt x="10799454" y="6524258"/>
                </a:cubicBezTo>
                <a:cubicBezTo>
                  <a:pt x="10855243" y="6654450"/>
                  <a:pt x="10923429" y="6779680"/>
                  <a:pt x="10991615" y="6904913"/>
                </a:cubicBezTo>
                <a:cubicBezTo>
                  <a:pt x="11025089" y="6965668"/>
                  <a:pt x="11058562" y="7027664"/>
                  <a:pt x="11090796" y="7089660"/>
                </a:cubicBezTo>
                <a:cubicBezTo>
                  <a:pt x="11158981" y="7273170"/>
                  <a:pt x="11201133" y="7472797"/>
                  <a:pt x="11230887" y="7676143"/>
                </a:cubicBezTo>
                <a:cubicBezTo>
                  <a:pt x="11223449" y="7693503"/>
                  <a:pt x="11217250" y="7710861"/>
                  <a:pt x="11214770" y="7730700"/>
                </a:cubicBezTo>
                <a:cubicBezTo>
                  <a:pt x="11206092" y="7781536"/>
                  <a:pt x="11199894" y="7831134"/>
                  <a:pt x="11194934" y="7881970"/>
                </a:cubicBezTo>
                <a:cubicBezTo>
                  <a:pt x="11177578" y="7812535"/>
                  <a:pt x="11160221" y="7745580"/>
                  <a:pt x="11144104" y="7681103"/>
                </a:cubicBezTo>
                <a:cubicBezTo>
                  <a:pt x="11125508" y="7563311"/>
                  <a:pt x="11099474" y="7447998"/>
                  <a:pt x="11061042" y="7333925"/>
                </a:cubicBezTo>
                <a:cubicBezTo>
                  <a:pt x="11031287" y="7247130"/>
                  <a:pt x="11008971" y="7160336"/>
                  <a:pt x="10970540" y="7076022"/>
                </a:cubicBezTo>
                <a:cubicBezTo>
                  <a:pt x="10958142" y="7047503"/>
                  <a:pt x="10940786" y="7021466"/>
                  <a:pt x="10922189" y="6997908"/>
                </a:cubicBezTo>
                <a:cubicBezTo>
                  <a:pt x="10856483" y="6847876"/>
                  <a:pt x="10778379" y="6705286"/>
                  <a:pt x="10680439" y="6562695"/>
                </a:cubicBezTo>
                <a:cubicBezTo>
                  <a:pt x="10658123" y="6513098"/>
                  <a:pt x="10634568" y="6464742"/>
                  <a:pt x="10606054" y="6416384"/>
                </a:cubicBezTo>
                <a:cubicBezTo>
                  <a:pt x="10591177" y="6391586"/>
                  <a:pt x="10575060" y="6365547"/>
                  <a:pt x="10556464" y="6340750"/>
                </a:cubicBezTo>
                <a:cubicBezTo>
                  <a:pt x="10546545" y="6284952"/>
                  <a:pt x="10511832" y="6224197"/>
                  <a:pt x="10475880" y="6189478"/>
                </a:cubicBezTo>
                <a:cubicBezTo>
                  <a:pt x="10467202" y="6182039"/>
                  <a:pt x="10458524" y="6172120"/>
                  <a:pt x="10447366" y="6165920"/>
                </a:cubicBezTo>
                <a:cubicBezTo>
                  <a:pt x="10444886" y="6159721"/>
                  <a:pt x="10441167" y="6153520"/>
                  <a:pt x="10438687" y="6147322"/>
                </a:cubicBezTo>
                <a:cubicBezTo>
                  <a:pt x="10437447" y="6144842"/>
                  <a:pt x="10436208" y="6141122"/>
                  <a:pt x="10434968" y="6136162"/>
                </a:cubicBezTo>
                <a:cubicBezTo>
                  <a:pt x="10433728" y="6129962"/>
                  <a:pt x="10432489" y="6123763"/>
                  <a:pt x="10431249" y="6120043"/>
                </a:cubicBezTo>
                <a:cubicBezTo>
                  <a:pt x="10423811" y="6058047"/>
                  <a:pt x="10401495" y="5999771"/>
                  <a:pt x="10366782" y="5953894"/>
                </a:cubicBezTo>
                <a:cubicBezTo>
                  <a:pt x="10351905" y="5844781"/>
                  <a:pt x="10325870" y="5736908"/>
                  <a:pt x="10283718" y="5636474"/>
                </a:cubicBezTo>
                <a:cubicBezTo>
                  <a:pt x="10272561" y="5591837"/>
                  <a:pt x="10252724" y="5552160"/>
                  <a:pt x="10226690" y="5517442"/>
                </a:cubicBezTo>
                <a:cubicBezTo>
                  <a:pt x="10110154" y="5315335"/>
                  <a:pt x="9917992" y="5147946"/>
                  <a:pt x="9604336" y="5053712"/>
                </a:cubicBezTo>
                <a:cubicBezTo>
                  <a:pt x="9751866" y="5252100"/>
                  <a:pt x="9536150" y="5632755"/>
                  <a:pt x="9832450" y="5982412"/>
                </a:cubicBezTo>
                <a:cubicBezTo>
                  <a:pt x="9831210" y="5982412"/>
                  <a:pt x="9825011" y="5978692"/>
                  <a:pt x="9816333" y="5973733"/>
                </a:cubicBezTo>
                <a:cubicBezTo>
                  <a:pt x="9663844" y="5884458"/>
                  <a:pt x="9559705" y="5730709"/>
                  <a:pt x="9531190" y="5555880"/>
                </a:cubicBezTo>
                <a:cubicBezTo>
                  <a:pt x="9503916" y="5395930"/>
                  <a:pt x="9458046" y="5247140"/>
                  <a:pt x="9384901" y="5109508"/>
                </a:cubicBezTo>
                <a:cubicBezTo>
                  <a:pt x="9383660" y="5098349"/>
                  <a:pt x="9382421" y="5087190"/>
                  <a:pt x="9381181" y="5076030"/>
                </a:cubicBezTo>
                <a:cubicBezTo>
                  <a:pt x="9367544" y="5027674"/>
                  <a:pt x="9342749" y="4985516"/>
                  <a:pt x="9308036" y="4949559"/>
                </a:cubicBezTo>
                <a:cubicBezTo>
                  <a:pt x="9269604" y="4918561"/>
                  <a:pt x="9234891" y="4885083"/>
                  <a:pt x="9205136" y="4846646"/>
                </a:cubicBezTo>
                <a:cubicBezTo>
                  <a:pt x="9201417" y="4842925"/>
                  <a:pt x="9196458" y="4839206"/>
                  <a:pt x="9192739" y="4835486"/>
                </a:cubicBezTo>
                <a:cubicBezTo>
                  <a:pt x="9124553" y="4761091"/>
                  <a:pt x="9046449" y="4691655"/>
                  <a:pt x="8955947" y="4628419"/>
                </a:cubicBezTo>
                <a:cubicBezTo>
                  <a:pt x="8933631" y="4581302"/>
                  <a:pt x="8897679" y="4542865"/>
                  <a:pt x="8846849" y="4518067"/>
                </a:cubicBezTo>
                <a:cubicBezTo>
                  <a:pt x="8704278" y="4451111"/>
                  <a:pt x="8559227" y="4382915"/>
                  <a:pt x="8416656" y="4313479"/>
                </a:cubicBezTo>
                <a:cubicBezTo>
                  <a:pt x="8332353" y="4265123"/>
                  <a:pt x="8251770" y="4214286"/>
                  <a:pt x="8179864" y="4159729"/>
                </a:cubicBezTo>
                <a:cubicBezTo>
                  <a:pt x="8176144" y="4154770"/>
                  <a:pt x="8173666" y="4151050"/>
                  <a:pt x="8171186" y="4148570"/>
                </a:cubicBezTo>
                <a:cubicBezTo>
                  <a:pt x="8111678" y="4079135"/>
                  <a:pt x="8054650" y="4008459"/>
                  <a:pt x="7971586" y="3966302"/>
                </a:cubicBezTo>
                <a:lnTo>
                  <a:pt x="7970346" y="3966302"/>
                </a:lnTo>
                <a:cubicBezTo>
                  <a:pt x="7705040" y="3676160"/>
                  <a:pt x="7669087" y="3455454"/>
                  <a:pt x="7325677" y="3265747"/>
                </a:cubicBezTo>
                <a:cubicBezTo>
                  <a:pt x="7108720" y="3146714"/>
                  <a:pt x="6838455" y="3233509"/>
                  <a:pt x="6642575" y="3363700"/>
                </a:cubicBezTo>
                <a:cubicBezTo>
                  <a:pt x="6410742" y="3516211"/>
                  <a:pt x="6045016" y="3736916"/>
                  <a:pt x="6164032" y="3958862"/>
                </a:cubicBezTo>
                <a:cubicBezTo>
                  <a:pt x="6186347" y="4056816"/>
                  <a:pt x="6259492" y="4136171"/>
                  <a:pt x="6364871" y="4172129"/>
                </a:cubicBezTo>
                <a:cubicBezTo>
                  <a:pt x="6400824" y="4184528"/>
                  <a:pt x="6436777" y="4198167"/>
                  <a:pt x="6471489" y="4211806"/>
                </a:cubicBezTo>
                <a:cubicBezTo>
                  <a:pt x="6483887" y="4216766"/>
                  <a:pt x="6498764" y="4220485"/>
                  <a:pt x="6511162" y="4225445"/>
                </a:cubicBezTo>
                <a:cubicBezTo>
                  <a:pt x="6516120" y="4229165"/>
                  <a:pt x="6522320" y="4232884"/>
                  <a:pt x="6524800" y="4234125"/>
                </a:cubicBezTo>
                <a:cubicBezTo>
                  <a:pt x="6591744" y="4263882"/>
                  <a:pt x="6657452" y="4297360"/>
                  <a:pt x="6720679" y="4333319"/>
                </a:cubicBezTo>
                <a:cubicBezTo>
                  <a:pt x="6838455" y="4401513"/>
                  <a:pt x="6942594" y="4488308"/>
                  <a:pt x="7057891" y="4561463"/>
                </a:cubicBezTo>
                <a:cubicBezTo>
                  <a:pt x="7154592" y="4623459"/>
                  <a:pt x="7257490" y="4680495"/>
                  <a:pt x="7366588" y="4725133"/>
                </a:cubicBezTo>
                <a:cubicBezTo>
                  <a:pt x="7498002" y="4794569"/>
                  <a:pt x="7636854" y="4831766"/>
                  <a:pt x="7835214" y="4891282"/>
                </a:cubicBezTo>
                <a:cubicBezTo>
                  <a:pt x="8079444" y="4963198"/>
                  <a:pt x="8255489" y="4959478"/>
                  <a:pt x="8467486" y="4968158"/>
                </a:cubicBezTo>
                <a:lnTo>
                  <a:pt x="8477404" y="4971877"/>
                </a:lnTo>
                <a:cubicBezTo>
                  <a:pt x="8352190" y="4990476"/>
                  <a:pt x="8203419" y="4991716"/>
                  <a:pt x="8054650" y="4985516"/>
                </a:cubicBezTo>
                <a:cubicBezTo>
                  <a:pt x="8032334" y="4980557"/>
                  <a:pt x="8008778" y="4976837"/>
                  <a:pt x="7985224" y="4976837"/>
                </a:cubicBezTo>
                <a:lnTo>
                  <a:pt x="7972826" y="4976837"/>
                </a:lnTo>
                <a:cubicBezTo>
                  <a:pt x="7964148" y="4975597"/>
                  <a:pt x="7955469" y="4974357"/>
                  <a:pt x="7952990" y="4974357"/>
                </a:cubicBezTo>
                <a:cubicBezTo>
                  <a:pt x="7952990" y="4974357"/>
                  <a:pt x="7951750" y="4974357"/>
                  <a:pt x="7949271" y="4974357"/>
                </a:cubicBezTo>
                <a:cubicBezTo>
                  <a:pt x="7948030" y="4974357"/>
                  <a:pt x="7940592" y="4975597"/>
                  <a:pt x="7930674" y="4976837"/>
                </a:cubicBezTo>
                <a:lnTo>
                  <a:pt x="7915798" y="4976837"/>
                </a:lnTo>
                <a:cubicBezTo>
                  <a:pt x="7897201" y="4973117"/>
                  <a:pt x="7878604" y="4970638"/>
                  <a:pt x="7858768" y="4970638"/>
                </a:cubicBezTo>
                <a:cubicBezTo>
                  <a:pt x="7852570" y="4970638"/>
                  <a:pt x="7847611" y="4971877"/>
                  <a:pt x="7841412" y="4971877"/>
                </a:cubicBezTo>
                <a:cubicBezTo>
                  <a:pt x="7555030" y="4947079"/>
                  <a:pt x="7314519" y="4903682"/>
                  <a:pt x="7314519" y="4903682"/>
                </a:cubicBezTo>
                <a:cubicBezTo>
                  <a:pt x="7314519" y="4903682"/>
                  <a:pt x="7382706" y="4945839"/>
                  <a:pt x="7462049" y="5078510"/>
                </a:cubicBezTo>
                <a:cubicBezTo>
                  <a:pt x="7471968" y="5103309"/>
                  <a:pt x="7484365" y="5124387"/>
                  <a:pt x="7498002" y="5146706"/>
                </a:cubicBezTo>
                <a:cubicBezTo>
                  <a:pt x="7522798" y="5195063"/>
                  <a:pt x="7547592" y="5253339"/>
                  <a:pt x="7571147" y="5324014"/>
                </a:cubicBezTo>
                <a:cubicBezTo>
                  <a:pt x="7634375" y="5508763"/>
                  <a:pt x="7882324" y="6282472"/>
                  <a:pt x="8013738" y="6400266"/>
                </a:cubicBezTo>
                <a:cubicBezTo>
                  <a:pt x="8188542" y="6557736"/>
                  <a:pt x="8328634" y="6262634"/>
                  <a:pt x="8695600" y="6276274"/>
                </a:cubicBezTo>
                <a:cubicBezTo>
                  <a:pt x="8736512" y="6283713"/>
                  <a:pt x="8778662" y="6288673"/>
                  <a:pt x="8819575" y="6293632"/>
                </a:cubicBezTo>
                <a:cubicBezTo>
                  <a:pt x="8834452" y="6294872"/>
                  <a:pt x="8848089" y="6294872"/>
                  <a:pt x="8862966" y="6294872"/>
                </a:cubicBezTo>
                <a:cubicBezTo>
                  <a:pt x="9160506" y="6338270"/>
                  <a:pt x="9532431" y="6437462"/>
                  <a:pt x="9820052" y="6345709"/>
                </a:cubicBezTo>
                <a:cubicBezTo>
                  <a:pt x="9691119" y="6444902"/>
                  <a:pt x="9547308" y="6479620"/>
                  <a:pt x="9397298" y="6485820"/>
                </a:cubicBezTo>
                <a:cubicBezTo>
                  <a:pt x="9392339" y="6484580"/>
                  <a:pt x="9387379" y="6483339"/>
                  <a:pt x="9379941" y="6483339"/>
                </a:cubicBezTo>
                <a:cubicBezTo>
                  <a:pt x="9308036" y="6483339"/>
                  <a:pt x="9236130" y="6479620"/>
                  <a:pt x="9165465" y="6485820"/>
                </a:cubicBezTo>
                <a:cubicBezTo>
                  <a:pt x="9161745" y="6487060"/>
                  <a:pt x="9159266" y="6487060"/>
                  <a:pt x="9158026" y="6488298"/>
                </a:cubicBezTo>
                <a:cubicBezTo>
                  <a:pt x="9153067" y="6484580"/>
                  <a:pt x="9146868" y="6482100"/>
                  <a:pt x="9141909" y="6479620"/>
                </a:cubicBezTo>
                <a:cubicBezTo>
                  <a:pt x="9004298" y="6469701"/>
                  <a:pt x="8865446" y="6452342"/>
                  <a:pt x="8730313" y="6458541"/>
                </a:cubicBezTo>
                <a:cubicBezTo>
                  <a:pt x="8732793" y="6459782"/>
                  <a:pt x="8734032" y="6459782"/>
                  <a:pt x="8736512" y="6461021"/>
                </a:cubicBezTo>
                <a:cubicBezTo>
                  <a:pt x="8705518" y="6461021"/>
                  <a:pt x="8677003" y="6464742"/>
                  <a:pt x="8647250" y="6469701"/>
                </a:cubicBezTo>
                <a:cubicBezTo>
                  <a:pt x="8644770" y="6469701"/>
                  <a:pt x="8642290" y="6467222"/>
                  <a:pt x="8639811" y="6465981"/>
                </a:cubicBezTo>
                <a:cubicBezTo>
                  <a:pt x="8534433" y="6479620"/>
                  <a:pt x="8434013" y="6510618"/>
                  <a:pt x="8339792" y="6573853"/>
                </a:cubicBezTo>
                <a:cubicBezTo>
                  <a:pt x="8339792" y="6573853"/>
                  <a:pt x="8603858" y="6617250"/>
                  <a:pt x="8834452" y="6773482"/>
                </a:cubicBezTo>
                <a:cubicBezTo>
                  <a:pt x="8859246" y="6799520"/>
                  <a:pt x="8887761" y="6815639"/>
                  <a:pt x="8917515" y="6832998"/>
                </a:cubicBezTo>
                <a:cubicBezTo>
                  <a:pt x="8932392" y="6850356"/>
                  <a:pt x="8947269" y="6865234"/>
                  <a:pt x="8964625" y="6877635"/>
                </a:cubicBezTo>
                <a:cubicBezTo>
                  <a:pt x="9053887" y="6965668"/>
                  <a:pt x="9127032" y="7078503"/>
                  <a:pt x="9158026" y="7221093"/>
                </a:cubicBezTo>
                <a:cubicBezTo>
                  <a:pt x="9158026" y="7289287"/>
                  <a:pt x="9162986" y="7358724"/>
                  <a:pt x="9166705" y="7425680"/>
                </a:cubicBezTo>
                <a:cubicBezTo>
                  <a:pt x="9166705" y="7441798"/>
                  <a:pt x="9166705" y="7456677"/>
                  <a:pt x="9166705" y="7472797"/>
                </a:cubicBezTo>
                <a:cubicBezTo>
                  <a:pt x="9166705" y="7475276"/>
                  <a:pt x="9166705" y="7476516"/>
                  <a:pt x="9166705" y="7477756"/>
                </a:cubicBezTo>
                <a:cubicBezTo>
                  <a:pt x="9165465" y="7488916"/>
                  <a:pt x="9162986" y="7501315"/>
                  <a:pt x="9161745" y="7513713"/>
                </a:cubicBezTo>
                <a:cubicBezTo>
                  <a:pt x="9158026" y="7523633"/>
                  <a:pt x="9154307" y="7532312"/>
                  <a:pt x="9153067" y="7539752"/>
                </a:cubicBezTo>
                <a:cubicBezTo>
                  <a:pt x="9140670" y="7594308"/>
                  <a:pt x="9128273" y="7651344"/>
                  <a:pt x="9124553" y="7707142"/>
                </a:cubicBezTo>
                <a:cubicBezTo>
                  <a:pt x="9105957" y="7863372"/>
                  <a:pt x="9127032" y="8025801"/>
                  <a:pt x="9133231" y="8210549"/>
                </a:cubicBezTo>
                <a:cubicBezTo>
                  <a:pt x="9133231" y="8213030"/>
                  <a:pt x="9133231" y="8214268"/>
                  <a:pt x="9133231" y="8216749"/>
                </a:cubicBezTo>
                <a:cubicBezTo>
                  <a:pt x="9135711" y="8245267"/>
                  <a:pt x="9139429" y="8275026"/>
                  <a:pt x="9141909" y="8304782"/>
                </a:cubicBezTo>
                <a:cubicBezTo>
                  <a:pt x="9148109" y="8363059"/>
                  <a:pt x="9153067" y="8422576"/>
                  <a:pt x="9156787" y="8483332"/>
                </a:cubicBezTo>
                <a:cubicBezTo>
                  <a:pt x="9159266" y="8544087"/>
                  <a:pt x="9160506" y="8604843"/>
                  <a:pt x="9160506" y="8664360"/>
                </a:cubicBezTo>
                <a:cubicBezTo>
                  <a:pt x="9161745" y="8722637"/>
                  <a:pt x="9159266" y="8782152"/>
                  <a:pt x="9155547" y="8839188"/>
                </a:cubicBezTo>
                <a:cubicBezTo>
                  <a:pt x="9153067" y="8867706"/>
                  <a:pt x="9150587" y="8894986"/>
                  <a:pt x="9146868" y="8922264"/>
                </a:cubicBezTo>
                <a:cubicBezTo>
                  <a:pt x="9144389" y="8949542"/>
                  <a:pt x="9140670" y="8975581"/>
                  <a:pt x="9135711" y="9000378"/>
                </a:cubicBezTo>
                <a:cubicBezTo>
                  <a:pt x="9131992" y="9027657"/>
                  <a:pt x="9128273" y="9052454"/>
                  <a:pt x="9122074" y="9076015"/>
                </a:cubicBezTo>
                <a:cubicBezTo>
                  <a:pt x="9120834" y="9088413"/>
                  <a:pt x="9117115" y="9099573"/>
                  <a:pt x="9115874" y="9111971"/>
                </a:cubicBezTo>
                <a:cubicBezTo>
                  <a:pt x="9112155" y="9123131"/>
                  <a:pt x="9109676" y="9134289"/>
                  <a:pt x="9107196" y="9145449"/>
                </a:cubicBezTo>
                <a:cubicBezTo>
                  <a:pt x="9102238" y="9165288"/>
                  <a:pt x="9097279" y="9183887"/>
                  <a:pt x="9091080" y="9201245"/>
                </a:cubicBezTo>
                <a:cubicBezTo>
                  <a:pt x="9089840" y="9136770"/>
                  <a:pt x="9084881" y="9072293"/>
                  <a:pt x="9084881" y="9007818"/>
                </a:cubicBezTo>
                <a:cubicBezTo>
                  <a:pt x="9084881" y="9004099"/>
                  <a:pt x="9084881" y="8999139"/>
                  <a:pt x="9086121" y="8995418"/>
                </a:cubicBezTo>
                <a:cubicBezTo>
                  <a:pt x="9088600" y="8969381"/>
                  <a:pt x="9089840" y="8943341"/>
                  <a:pt x="9092319" y="8917304"/>
                </a:cubicBezTo>
                <a:cubicBezTo>
                  <a:pt x="9092319" y="8890026"/>
                  <a:pt x="9094799" y="8862747"/>
                  <a:pt x="9096038" y="8835469"/>
                </a:cubicBezTo>
                <a:cubicBezTo>
                  <a:pt x="9096038" y="8808191"/>
                  <a:pt x="9096038" y="8779673"/>
                  <a:pt x="9097279" y="8751155"/>
                </a:cubicBezTo>
                <a:cubicBezTo>
                  <a:pt x="9097279" y="8722637"/>
                  <a:pt x="9096038" y="8694119"/>
                  <a:pt x="9096038" y="8664360"/>
                </a:cubicBezTo>
                <a:cubicBezTo>
                  <a:pt x="9094799" y="8628401"/>
                  <a:pt x="9094799" y="8591204"/>
                  <a:pt x="9092319" y="8554007"/>
                </a:cubicBezTo>
                <a:cubicBezTo>
                  <a:pt x="9091080" y="8531689"/>
                  <a:pt x="9091080" y="8508131"/>
                  <a:pt x="9088600" y="8485811"/>
                </a:cubicBezTo>
                <a:cubicBezTo>
                  <a:pt x="9086121" y="8426296"/>
                  <a:pt x="9082402" y="8368019"/>
                  <a:pt x="9077443" y="8309742"/>
                </a:cubicBezTo>
                <a:cubicBezTo>
                  <a:pt x="9076203" y="8292384"/>
                  <a:pt x="9074963" y="8276264"/>
                  <a:pt x="9073724" y="8258906"/>
                </a:cubicBezTo>
                <a:cubicBezTo>
                  <a:pt x="9060086" y="8206830"/>
                  <a:pt x="9045209" y="8153513"/>
                  <a:pt x="9030332" y="8102677"/>
                </a:cubicBezTo>
                <a:cubicBezTo>
                  <a:pt x="9029092" y="8103915"/>
                  <a:pt x="9029092" y="8106396"/>
                  <a:pt x="9029092" y="8107636"/>
                </a:cubicBezTo>
                <a:cubicBezTo>
                  <a:pt x="9025373" y="8082838"/>
                  <a:pt x="9020414" y="8058039"/>
                  <a:pt x="9010496" y="8035721"/>
                </a:cubicBezTo>
                <a:cubicBezTo>
                  <a:pt x="9008017" y="7976204"/>
                  <a:pt x="8988181" y="7920408"/>
                  <a:pt x="8955947" y="7875770"/>
                </a:cubicBezTo>
                <a:cubicBezTo>
                  <a:pt x="8948508" y="7854692"/>
                  <a:pt x="8942310" y="7837332"/>
                  <a:pt x="8937350" y="7822455"/>
                </a:cubicBezTo>
                <a:cubicBezTo>
                  <a:pt x="8932392" y="7827413"/>
                  <a:pt x="8928672" y="7832372"/>
                  <a:pt x="8923714" y="7837332"/>
                </a:cubicBezTo>
                <a:cubicBezTo>
                  <a:pt x="8916275" y="7829894"/>
                  <a:pt x="8908837" y="7822455"/>
                  <a:pt x="8900159" y="7815014"/>
                </a:cubicBezTo>
                <a:cubicBezTo>
                  <a:pt x="8908837" y="7807576"/>
                  <a:pt x="8917515" y="7798895"/>
                  <a:pt x="8924953" y="7790215"/>
                </a:cubicBezTo>
                <a:cubicBezTo>
                  <a:pt x="8921234" y="7777817"/>
                  <a:pt x="8917515" y="7770376"/>
                  <a:pt x="8917515" y="7770376"/>
                </a:cubicBezTo>
                <a:cubicBezTo>
                  <a:pt x="8862966" y="7761697"/>
                  <a:pt x="8809656" y="7756738"/>
                  <a:pt x="8756348" y="7756738"/>
                </a:cubicBezTo>
                <a:cubicBezTo>
                  <a:pt x="8746429" y="7755499"/>
                  <a:pt x="8736512" y="7755499"/>
                  <a:pt x="8725354" y="7755499"/>
                </a:cubicBezTo>
                <a:cubicBezTo>
                  <a:pt x="8707997" y="7755499"/>
                  <a:pt x="8689401" y="7756738"/>
                  <a:pt x="8670805" y="7760459"/>
                </a:cubicBezTo>
                <a:cubicBezTo>
                  <a:pt x="8491041" y="7780296"/>
                  <a:pt x="8319956" y="7864612"/>
                  <a:pt x="8152590" y="8050600"/>
                </a:cubicBezTo>
                <a:cubicBezTo>
                  <a:pt x="8145151" y="8060520"/>
                  <a:pt x="8138953" y="8071678"/>
                  <a:pt x="8131514" y="8082838"/>
                </a:cubicBezTo>
                <a:cubicBezTo>
                  <a:pt x="8124076" y="8095236"/>
                  <a:pt x="8115398" y="8108875"/>
                  <a:pt x="8107959" y="8122516"/>
                </a:cubicBezTo>
                <a:cubicBezTo>
                  <a:pt x="8100520" y="8136155"/>
                  <a:pt x="8091842" y="8151034"/>
                  <a:pt x="8085644" y="8165911"/>
                </a:cubicBezTo>
                <a:cubicBezTo>
                  <a:pt x="8083164" y="8167151"/>
                  <a:pt x="8083164" y="8168392"/>
                  <a:pt x="8081924" y="8169632"/>
                </a:cubicBezTo>
                <a:cubicBezTo>
                  <a:pt x="8062088" y="8193191"/>
                  <a:pt x="8043492" y="8217990"/>
                  <a:pt x="8024895" y="8242786"/>
                </a:cubicBezTo>
                <a:cubicBezTo>
                  <a:pt x="7969107" y="8317183"/>
                  <a:pt x="7925716" y="8401497"/>
                  <a:pt x="7891003" y="8488292"/>
                </a:cubicBezTo>
                <a:cubicBezTo>
                  <a:pt x="7892242" y="8483332"/>
                  <a:pt x="7893482" y="8477132"/>
                  <a:pt x="7895962" y="8472172"/>
                </a:cubicBezTo>
                <a:cubicBezTo>
                  <a:pt x="7898442" y="8463493"/>
                  <a:pt x="7902160" y="8453573"/>
                  <a:pt x="7904640" y="8443654"/>
                </a:cubicBezTo>
                <a:cubicBezTo>
                  <a:pt x="7908359" y="8434975"/>
                  <a:pt x="7912078" y="8426296"/>
                  <a:pt x="7914558" y="8416376"/>
                </a:cubicBezTo>
                <a:cubicBezTo>
                  <a:pt x="7918278" y="8406457"/>
                  <a:pt x="7920756" y="8397777"/>
                  <a:pt x="7924476" y="8389098"/>
                </a:cubicBezTo>
                <a:cubicBezTo>
                  <a:pt x="7931914" y="8370500"/>
                  <a:pt x="7939352" y="8353140"/>
                  <a:pt x="7946791" y="8335781"/>
                </a:cubicBezTo>
                <a:cubicBezTo>
                  <a:pt x="7946791" y="8334541"/>
                  <a:pt x="7948030" y="8333300"/>
                  <a:pt x="7948030" y="8333300"/>
                </a:cubicBezTo>
                <a:cubicBezTo>
                  <a:pt x="7914558" y="8387858"/>
                  <a:pt x="7882324" y="8447373"/>
                  <a:pt x="7848852" y="8510610"/>
                </a:cubicBezTo>
                <a:cubicBezTo>
                  <a:pt x="7883564" y="8333300"/>
                  <a:pt x="7939352" y="8190710"/>
                  <a:pt x="8007540" y="8074158"/>
                </a:cubicBezTo>
                <a:cubicBezTo>
                  <a:pt x="8003820" y="8076637"/>
                  <a:pt x="8001340" y="8079118"/>
                  <a:pt x="7998860" y="8081597"/>
                </a:cubicBezTo>
                <a:cubicBezTo>
                  <a:pt x="8012498" y="8058039"/>
                  <a:pt x="8028614" y="8035721"/>
                  <a:pt x="8042252" y="8013401"/>
                </a:cubicBezTo>
                <a:cubicBezTo>
                  <a:pt x="8043492" y="8013401"/>
                  <a:pt x="8044731" y="8013401"/>
                  <a:pt x="8045972" y="8013401"/>
                </a:cubicBezTo>
                <a:cubicBezTo>
                  <a:pt x="8090602" y="7945207"/>
                  <a:pt x="8140192" y="7889409"/>
                  <a:pt x="8191022" y="7842292"/>
                </a:cubicBezTo>
                <a:cubicBezTo>
                  <a:pt x="8194741" y="7841054"/>
                  <a:pt x="8198460" y="7839813"/>
                  <a:pt x="8202180" y="7837332"/>
                </a:cubicBezTo>
                <a:cubicBezTo>
                  <a:pt x="8251770" y="7823693"/>
                  <a:pt x="8293922" y="7792696"/>
                  <a:pt x="8326154" y="7753018"/>
                </a:cubicBezTo>
                <a:cubicBezTo>
                  <a:pt x="8345990" y="7741858"/>
                  <a:pt x="8363346" y="7726981"/>
                  <a:pt x="8378224" y="7710861"/>
                </a:cubicBezTo>
                <a:cubicBezTo>
                  <a:pt x="8445171" y="7676143"/>
                  <a:pt x="8512117" y="7652585"/>
                  <a:pt x="8576583" y="7637705"/>
                </a:cubicBezTo>
                <a:cubicBezTo>
                  <a:pt x="8632373" y="7625307"/>
                  <a:pt x="8745190" y="7600508"/>
                  <a:pt x="8836932" y="7585629"/>
                </a:cubicBezTo>
                <a:cubicBezTo>
                  <a:pt x="8942310" y="7570749"/>
                  <a:pt x="8939830" y="7284328"/>
                  <a:pt x="8917515" y="7178936"/>
                </a:cubicBezTo>
                <a:cubicBezTo>
                  <a:pt x="8881562" y="7005346"/>
                  <a:pt x="8735271" y="6929712"/>
                  <a:pt x="8556748" y="6880114"/>
                </a:cubicBezTo>
                <a:cubicBezTo>
                  <a:pt x="8531953" y="6870194"/>
                  <a:pt x="8505918" y="6862756"/>
                  <a:pt x="8481123" y="6855315"/>
                </a:cubicBezTo>
                <a:cubicBezTo>
                  <a:pt x="8426574" y="6840438"/>
                  <a:pt x="8362107" y="6826797"/>
                  <a:pt x="8295161" y="6820599"/>
                </a:cubicBezTo>
                <a:cubicBezTo>
                  <a:pt x="8176144" y="6794560"/>
                  <a:pt x="8058369" y="6764801"/>
                  <a:pt x="7961668" y="6717684"/>
                </a:cubicBezTo>
                <a:cubicBezTo>
                  <a:pt x="7959188" y="6712724"/>
                  <a:pt x="7955469" y="6709005"/>
                  <a:pt x="7951750" y="6705286"/>
                </a:cubicBezTo>
                <a:cubicBezTo>
                  <a:pt x="7902160" y="6647009"/>
                  <a:pt x="7842652" y="6594932"/>
                  <a:pt x="7776946" y="6552776"/>
                </a:cubicBezTo>
                <a:cubicBezTo>
                  <a:pt x="7762068" y="6532936"/>
                  <a:pt x="7748432" y="6510618"/>
                  <a:pt x="7734794" y="6488298"/>
                </a:cubicBezTo>
                <a:cubicBezTo>
                  <a:pt x="7687684" y="6299832"/>
                  <a:pt x="7613298" y="6116324"/>
                  <a:pt x="7525276" y="5946454"/>
                </a:cubicBezTo>
                <a:cubicBezTo>
                  <a:pt x="7521557" y="5939014"/>
                  <a:pt x="7516598" y="5930336"/>
                  <a:pt x="7511640" y="5922896"/>
                </a:cubicBezTo>
                <a:cubicBezTo>
                  <a:pt x="7432295" y="5655074"/>
                  <a:pt x="7362870" y="5378572"/>
                  <a:pt x="7211620" y="5136787"/>
                </a:cubicBezTo>
                <a:cubicBezTo>
                  <a:pt x="6983506" y="4774730"/>
                  <a:pt x="6703324" y="4582543"/>
                  <a:pt x="6471489" y="4480868"/>
                </a:cubicBezTo>
                <a:cubicBezTo>
                  <a:pt x="6429338" y="4451111"/>
                  <a:pt x="6382228" y="4427553"/>
                  <a:pt x="6333877" y="4421352"/>
                </a:cubicBezTo>
                <a:cubicBezTo>
                  <a:pt x="6332638" y="4420113"/>
                  <a:pt x="6330158" y="4420113"/>
                  <a:pt x="6327679" y="4420113"/>
                </a:cubicBezTo>
                <a:cubicBezTo>
                  <a:pt x="6320240" y="4416393"/>
                  <a:pt x="6311562" y="4413913"/>
                  <a:pt x="6302884" y="4411433"/>
                </a:cubicBezTo>
                <a:cubicBezTo>
                  <a:pt x="6294206" y="4408953"/>
                  <a:pt x="6284288" y="4408953"/>
                  <a:pt x="6275609" y="4411433"/>
                </a:cubicBezTo>
                <a:cubicBezTo>
                  <a:pt x="6118160" y="4366796"/>
                  <a:pt x="6011542" y="4365557"/>
                  <a:pt x="6011542" y="4365557"/>
                </a:cubicBezTo>
                <a:cubicBezTo>
                  <a:pt x="6011542" y="4365557"/>
                  <a:pt x="6046256" y="4607340"/>
                  <a:pt x="6177669" y="4959478"/>
                </a:cubicBezTo>
                <a:cubicBezTo>
                  <a:pt x="6178910" y="4959478"/>
                  <a:pt x="6178910" y="4960718"/>
                  <a:pt x="6178910" y="4960718"/>
                </a:cubicBezTo>
                <a:cubicBezTo>
                  <a:pt x="6185108" y="5042553"/>
                  <a:pt x="6227259" y="5129347"/>
                  <a:pt x="6260732" y="5198783"/>
                </a:cubicBezTo>
                <a:cubicBezTo>
                  <a:pt x="6296684" y="5274418"/>
                  <a:pt x="6340076" y="5347574"/>
                  <a:pt x="6385947" y="5418249"/>
                </a:cubicBezTo>
                <a:cubicBezTo>
                  <a:pt x="6388426" y="5421968"/>
                  <a:pt x="6390906" y="5425688"/>
                  <a:pt x="6392146" y="5429408"/>
                </a:cubicBezTo>
                <a:cubicBezTo>
                  <a:pt x="6389666" y="5425688"/>
                  <a:pt x="6385947" y="5421968"/>
                  <a:pt x="6383468" y="5418249"/>
                </a:cubicBezTo>
                <a:cubicBezTo>
                  <a:pt x="6451654" y="5550920"/>
                  <a:pt x="6532238" y="5688551"/>
                  <a:pt x="6627698" y="5827422"/>
                </a:cubicBezTo>
                <a:cubicBezTo>
                  <a:pt x="6693405" y="5922896"/>
                  <a:pt x="6747954" y="6013410"/>
                  <a:pt x="6791344" y="6098964"/>
                </a:cubicBezTo>
                <a:cubicBezTo>
                  <a:pt x="6796304" y="6111364"/>
                  <a:pt x="6801263" y="6123763"/>
                  <a:pt x="6806222" y="6134922"/>
                </a:cubicBezTo>
                <a:cubicBezTo>
                  <a:pt x="6812421" y="6153520"/>
                  <a:pt x="6821099" y="6170880"/>
                  <a:pt x="6831016" y="6186998"/>
                </a:cubicBezTo>
                <a:cubicBezTo>
                  <a:pt x="6835976" y="6196918"/>
                  <a:pt x="6840935" y="6205598"/>
                  <a:pt x="6847134" y="6214278"/>
                </a:cubicBezTo>
                <a:cubicBezTo>
                  <a:pt x="6848374" y="6219237"/>
                  <a:pt x="6850854" y="6222956"/>
                  <a:pt x="6852093" y="6227916"/>
                </a:cubicBezTo>
                <a:cubicBezTo>
                  <a:pt x="6855812" y="6234116"/>
                  <a:pt x="6858291" y="6239075"/>
                  <a:pt x="6860771" y="6245276"/>
                </a:cubicBezTo>
                <a:cubicBezTo>
                  <a:pt x="6862010" y="6246515"/>
                  <a:pt x="6862010" y="6246515"/>
                  <a:pt x="6862010" y="6246515"/>
                </a:cubicBezTo>
                <a:cubicBezTo>
                  <a:pt x="6878128" y="6282472"/>
                  <a:pt x="6893004" y="6317191"/>
                  <a:pt x="6906642" y="6351908"/>
                </a:cubicBezTo>
                <a:cubicBezTo>
                  <a:pt x="6904162" y="6350669"/>
                  <a:pt x="6901683" y="6348189"/>
                  <a:pt x="6900442" y="6346948"/>
                </a:cubicBezTo>
                <a:cubicBezTo>
                  <a:pt x="6899203" y="6345709"/>
                  <a:pt x="6899203" y="6344468"/>
                  <a:pt x="6897964" y="6344468"/>
                </a:cubicBezTo>
                <a:cubicBezTo>
                  <a:pt x="6922758" y="6416384"/>
                  <a:pt x="6941354" y="6485820"/>
                  <a:pt x="6954992" y="6557736"/>
                </a:cubicBezTo>
                <a:cubicBezTo>
                  <a:pt x="6956232" y="6558976"/>
                  <a:pt x="6957472" y="6561454"/>
                  <a:pt x="6958710" y="6562695"/>
                </a:cubicBezTo>
                <a:cubicBezTo>
                  <a:pt x="6958710" y="6563936"/>
                  <a:pt x="6958710" y="6563936"/>
                  <a:pt x="6958710" y="6563936"/>
                </a:cubicBezTo>
                <a:cubicBezTo>
                  <a:pt x="6964910" y="6614772"/>
                  <a:pt x="6969868" y="6665608"/>
                  <a:pt x="6976068" y="6715206"/>
                </a:cubicBezTo>
                <a:cubicBezTo>
                  <a:pt x="6995904" y="6925992"/>
                  <a:pt x="6977307" y="7142977"/>
                  <a:pt x="6953752" y="7407081"/>
                </a:cubicBezTo>
                <a:cubicBezTo>
                  <a:pt x="6954992" y="7409560"/>
                  <a:pt x="6956232" y="7413279"/>
                  <a:pt x="6957472" y="7415760"/>
                </a:cubicBezTo>
                <a:cubicBezTo>
                  <a:pt x="6954992" y="7431878"/>
                  <a:pt x="6951272" y="7447998"/>
                  <a:pt x="6948794" y="7464118"/>
                </a:cubicBezTo>
                <a:cubicBezTo>
                  <a:pt x="6937636" y="7447998"/>
                  <a:pt x="6923998" y="7434359"/>
                  <a:pt x="6910361" y="7421961"/>
                </a:cubicBezTo>
                <a:cubicBezTo>
                  <a:pt x="6897964" y="7367403"/>
                  <a:pt x="6889284" y="7312846"/>
                  <a:pt x="6885566" y="7259531"/>
                </a:cubicBezTo>
                <a:cubicBezTo>
                  <a:pt x="6889284" y="7176455"/>
                  <a:pt x="6881847" y="7090901"/>
                  <a:pt x="6881847" y="7010306"/>
                </a:cubicBezTo>
                <a:cubicBezTo>
                  <a:pt x="6881847" y="7002866"/>
                  <a:pt x="6879367" y="6997908"/>
                  <a:pt x="6878128" y="6992948"/>
                </a:cubicBezTo>
                <a:cubicBezTo>
                  <a:pt x="6878128" y="6720165"/>
                  <a:pt x="6874408" y="6449862"/>
                  <a:pt x="6612821" y="6182039"/>
                </a:cubicBezTo>
                <a:cubicBezTo>
                  <a:pt x="6672328" y="6614772"/>
                  <a:pt x="6723158" y="6885074"/>
                  <a:pt x="6579348" y="7270689"/>
                </a:cubicBezTo>
                <a:cubicBezTo>
                  <a:pt x="6575629" y="7275649"/>
                  <a:pt x="6574388" y="7281849"/>
                  <a:pt x="6573149" y="7288049"/>
                </a:cubicBezTo>
                <a:cubicBezTo>
                  <a:pt x="6571910" y="7289287"/>
                  <a:pt x="6571910" y="7290528"/>
                  <a:pt x="6570669" y="7293009"/>
                </a:cubicBezTo>
                <a:cubicBezTo>
                  <a:pt x="6569430" y="7296728"/>
                  <a:pt x="6568190" y="7301688"/>
                  <a:pt x="6565710" y="7306648"/>
                </a:cubicBezTo>
                <a:cubicBezTo>
                  <a:pt x="6565710" y="7306648"/>
                  <a:pt x="6566950" y="7309126"/>
                  <a:pt x="6566950" y="7310367"/>
                </a:cubicBezTo>
                <a:cubicBezTo>
                  <a:pt x="6563230" y="7325246"/>
                  <a:pt x="6558272" y="7338885"/>
                  <a:pt x="6554552" y="7352524"/>
                </a:cubicBezTo>
                <a:cubicBezTo>
                  <a:pt x="6548354" y="7364924"/>
                  <a:pt x="6540915" y="7377323"/>
                  <a:pt x="6534717" y="7389721"/>
                </a:cubicBezTo>
                <a:cubicBezTo>
                  <a:pt x="6533476" y="7387242"/>
                  <a:pt x="6533476" y="7386002"/>
                  <a:pt x="6533476" y="7383523"/>
                </a:cubicBezTo>
                <a:cubicBezTo>
                  <a:pt x="6508682" y="7439319"/>
                  <a:pt x="6481408" y="7497596"/>
                  <a:pt x="6447934" y="7559592"/>
                </a:cubicBezTo>
                <a:cubicBezTo>
                  <a:pt x="6446694" y="7560830"/>
                  <a:pt x="6446694" y="7562070"/>
                  <a:pt x="6446694" y="7562070"/>
                </a:cubicBezTo>
                <a:cubicBezTo>
                  <a:pt x="6433058" y="7586869"/>
                  <a:pt x="6420659" y="7612906"/>
                  <a:pt x="6407022" y="7637705"/>
                </a:cubicBezTo>
                <a:cubicBezTo>
                  <a:pt x="6407022" y="7635226"/>
                  <a:pt x="6408263" y="7633986"/>
                  <a:pt x="6408263" y="7631507"/>
                </a:cubicBezTo>
                <a:cubicBezTo>
                  <a:pt x="6359912" y="7717062"/>
                  <a:pt x="6304123" y="7808814"/>
                  <a:pt x="6239656" y="7908009"/>
                </a:cubicBezTo>
                <a:cubicBezTo>
                  <a:pt x="6237178" y="7912969"/>
                  <a:pt x="6233458" y="7917929"/>
                  <a:pt x="6230978" y="7921648"/>
                </a:cubicBezTo>
                <a:cubicBezTo>
                  <a:pt x="6219820" y="7930327"/>
                  <a:pt x="6208663" y="7939006"/>
                  <a:pt x="6199985" y="7948926"/>
                </a:cubicBezTo>
                <a:cubicBezTo>
                  <a:pt x="6118160" y="8030761"/>
                  <a:pt x="6063612" y="8128714"/>
                  <a:pt x="6028900" y="8235348"/>
                </a:cubicBezTo>
                <a:cubicBezTo>
                  <a:pt x="5928478" y="8394058"/>
                  <a:pt x="5852854" y="8535408"/>
                  <a:pt x="5799546" y="8689159"/>
                </a:cubicBezTo>
                <a:cubicBezTo>
                  <a:pt x="5774750" y="8701557"/>
                  <a:pt x="5749954" y="8718916"/>
                  <a:pt x="5730120" y="8739995"/>
                </a:cubicBezTo>
                <a:cubicBezTo>
                  <a:pt x="5723921" y="8744955"/>
                  <a:pt x="5718962" y="8749915"/>
                  <a:pt x="5712763" y="8756115"/>
                </a:cubicBezTo>
                <a:cubicBezTo>
                  <a:pt x="5738798" y="8669320"/>
                  <a:pt x="5757394" y="8581285"/>
                  <a:pt x="5756155" y="8492011"/>
                </a:cubicBezTo>
                <a:cubicBezTo>
                  <a:pt x="5777230" y="8436215"/>
                  <a:pt x="5802025" y="8382898"/>
                  <a:pt x="5826820" y="8329581"/>
                </a:cubicBezTo>
                <a:cubicBezTo>
                  <a:pt x="5844176" y="8299823"/>
                  <a:pt x="5861534" y="8270066"/>
                  <a:pt x="5878890" y="8241548"/>
                </a:cubicBezTo>
                <a:cubicBezTo>
                  <a:pt x="5959474" y="8106396"/>
                  <a:pt x="6037578" y="7970005"/>
                  <a:pt x="6113202" y="7833613"/>
                </a:cubicBezTo>
                <a:cubicBezTo>
                  <a:pt x="6113202" y="7832372"/>
                  <a:pt x="6114441" y="7832372"/>
                  <a:pt x="6115682" y="7832372"/>
                </a:cubicBezTo>
                <a:cubicBezTo>
                  <a:pt x="6244615" y="7625307"/>
                  <a:pt x="6371070" y="7418239"/>
                  <a:pt x="6450414" y="7192575"/>
                </a:cubicBezTo>
                <a:cubicBezTo>
                  <a:pt x="6466531" y="7167776"/>
                  <a:pt x="6478928" y="7140499"/>
                  <a:pt x="6488846" y="7111980"/>
                </a:cubicBezTo>
                <a:cubicBezTo>
                  <a:pt x="6500004" y="7074781"/>
                  <a:pt x="6502484" y="7030146"/>
                  <a:pt x="6503723" y="6989227"/>
                </a:cubicBezTo>
                <a:cubicBezTo>
                  <a:pt x="6528518" y="6907394"/>
                  <a:pt x="6540915" y="6823078"/>
                  <a:pt x="6535958" y="6738764"/>
                </a:cubicBezTo>
                <a:cubicBezTo>
                  <a:pt x="6535958" y="6722644"/>
                  <a:pt x="6533476" y="6707764"/>
                  <a:pt x="6530998" y="6692888"/>
                </a:cubicBezTo>
                <a:cubicBezTo>
                  <a:pt x="6517361" y="6354388"/>
                  <a:pt x="6358672" y="5984892"/>
                  <a:pt x="6177669" y="5607956"/>
                </a:cubicBezTo>
                <a:cubicBezTo>
                  <a:pt x="6150394" y="5541000"/>
                  <a:pt x="6118160" y="5475285"/>
                  <a:pt x="6082208" y="5413289"/>
                </a:cubicBezTo>
                <a:cubicBezTo>
                  <a:pt x="5849135" y="4937160"/>
                  <a:pt x="5611104" y="4458551"/>
                  <a:pt x="5613584" y="4025818"/>
                </a:cubicBezTo>
                <a:cubicBezTo>
                  <a:pt x="5614823" y="4022098"/>
                  <a:pt x="5616062" y="4018378"/>
                  <a:pt x="5616062" y="4013418"/>
                </a:cubicBezTo>
                <a:cubicBezTo>
                  <a:pt x="5622262" y="3966302"/>
                  <a:pt x="5624742" y="3919185"/>
                  <a:pt x="5624742" y="3870828"/>
                </a:cubicBezTo>
                <a:cubicBezTo>
                  <a:pt x="5645816" y="3734436"/>
                  <a:pt x="5695406" y="3603005"/>
                  <a:pt x="5782189" y="3477773"/>
                </a:cubicBezTo>
                <a:cubicBezTo>
                  <a:pt x="5447456" y="3655082"/>
                  <a:pt x="5189588" y="3514970"/>
                  <a:pt x="4978832" y="3917944"/>
                </a:cubicBezTo>
                <a:cubicBezTo>
                  <a:pt x="4954037" y="3966302"/>
                  <a:pt x="4934200" y="4013418"/>
                  <a:pt x="4916844" y="4060536"/>
                </a:cubicBezTo>
                <a:cubicBezTo>
                  <a:pt x="4836260" y="4178328"/>
                  <a:pt x="4839980" y="4325878"/>
                  <a:pt x="4827582" y="4469710"/>
                </a:cubicBezTo>
                <a:cubicBezTo>
                  <a:pt x="4813944" y="4632139"/>
                  <a:pt x="4828822" y="4803248"/>
                  <a:pt x="4874692" y="4961957"/>
                </a:cubicBezTo>
                <a:cubicBezTo>
                  <a:pt x="4908165" y="5078510"/>
                  <a:pt x="4960235" y="5183903"/>
                  <a:pt x="5023463" y="5283098"/>
                </a:cubicBezTo>
                <a:cubicBezTo>
                  <a:pt x="5152396" y="5553400"/>
                  <a:pt x="5324722" y="5826183"/>
                  <a:pt x="5438779" y="6097725"/>
                </a:cubicBezTo>
                <a:cubicBezTo>
                  <a:pt x="5459854" y="6164680"/>
                  <a:pt x="5480930" y="6232876"/>
                  <a:pt x="5505725" y="6298592"/>
                </a:cubicBezTo>
                <a:cubicBezTo>
                  <a:pt x="5511924" y="6317191"/>
                  <a:pt x="5518122" y="6335790"/>
                  <a:pt x="5524320" y="6354388"/>
                </a:cubicBezTo>
                <a:cubicBezTo>
                  <a:pt x="5556555" y="6485820"/>
                  <a:pt x="5567712" y="6614772"/>
                  <a:pt x="5542917" y="6743724"/>
                </a:cubicBezTo>
                <a:cubicBezTo>
                  <a:pt x="5545397" y="6756122"/>
                  <a:pt x="5547877" y="6768522"/>
                  <a:pt x="5551596" y="6782161"/>
                </a:cubicBezTo>
                <a:cubicBezTo>
                  <a:pt x="5549116" y="6784640"/>
                  <a:pt x="5549116" y="6785880"/>
                  <a:pt x="5547877" y="6787121"/>
                </a:cubicBezTo>
                <a:cubicBezTo>
                  <a:pt x="5537958" y="6804479"/>
                  <a:pt x="5528040" y="6820599"/>
                  <a:pt x="5519363" y="6837957"/>
                </a:cubicBezTo>
                <a:cubicBezTo>
                  <a:pt x="5497047" y="6880114"/>
                  <a:pt x="5478450" y="6924752"/>
                  <a:pt x="5463574" y="6969390"/>
                </a:cubicBezTo>
                <a:cubicBezTo>
                  <a:pt x="5437538" y="7017745"/>
                  <a:pt x="5406545" y="7064862"/>
                  <a:pt x="5369353" y="7113219"/>
                </a:cubicBezTo>
                <a:cubicBezTo>
                  <a:pt x="5369353" y="7107021"/>
                  <a:pt x="5369353" y="7102061"/>
                  <a:pt x="5369353" y="7095861"/>
                </a:cubicBezTo>
                <a:cubicBezTo>
                  <a:pt x="5492088" y="6820599"/>
                  <a:pt x="5520602" y="6712724"/>
                  <a:pt x="5448696" y="6493258"/>
                </a:cubicBezTo>
                <a:cubicBezTo>
                  <a:pt x="5384230" y="6299832"/>
                  <a:pt x="5287528" y="6059288"/>
                  <a:pt x="5161074" y="5838582"/>
                </a:cubicBezTo>
                <a:cubicBezTo>
                  <a:pt x="5144958" y="5772866"/>
                  <a:pt x="5107765" y="5713350"/>
                  <a:pt x="5056936" y="5671193"/>
                </a:cubicBezTo>
                <a:cubicBezTo>
                  <a:pt x="5044538" y="5655074"/>
                  <a:pt x="5032140" y="5637715"/>
                  <a:pt x="5020983" y="5621596"/>
                </a:cubicBezTo>
                <a:cubicBezTo>
                  <a:pt x="4735842" y="5232261"/>
                  <a:pt x="4620544" y="4906162"/>
                  <a:pt x="4592030" y="4627180"/>
                </a:cubicBezTo>
                <a:cubicBezTo>
                  <a:pt x="4592030" y="4620979"/>
                  <a:pt x="4592030" y="4616019"/>
                  <a:pt x="4592030" y="4609820"/>
                </a:cubicBezTo>
                <a:cubicBezTo>
                  <a:pt x="4592030" y="4572623"/>
                  <a:pt x="4589550" y="4535425"/>
                  <a:pt x="4585832" y="4498228"/>
                </a:cubicBezTo>
                <a:cubicBezTo>
                  <a:pt x="4584591" y="4365557"/>
                  <a:pt x="4603188" y="4244044"/>
                  <a:pt x="4629222" y="4133691"/>
                </a:cubicBezTo>
                <a:cubicBezTo>
                  <a:pt x="4582112" y="4258923"/>
                  <a:pt x="4415986" y="4391595"/>
                  <a:pt x="4213906" y="4534185"/>
                </a:cubicBezTo>
                <a:cubicBezTo>
                  <a:pt x="4194070" y="4540385"/>
                  <a:pt x="4175474" y="4550304"/>
                  <a:pt x="4158117" y="4562704"/>
                </a:cubicBezTo>
                <a:cubicBezTo>
                  <a:pt x="4034142" y="4655698"/>
                  <a:pt x="3902728" y="4742491"/>
                  <a:pt x="3776275" y="4836726"/>
                </a:cubicBezTo>
                <a:cubicBezTo>
                  <a:pt x="3716766" y="4878883"/>
                  <a:pt x="3659738" y="4923520"/>
                  <a:pt x="3603949" y="4966917"/>
                </a:cubicBezTo>
                <a:cubicBezTo>
                  <a:pt x="3602710" y="4966917"/>
                  <a:pt x="3602710" y="4966917"/>
                  <a:pt x="3601470" y="4968158"/>
                </a:cubicBezTo>
                <a:cubicBezTo>
                  <a:pt x="3541962" y="4996676"/>
                  <a:pt x="3496093" y="5043793"/>
                  <a:pt x="3456421" y="5095869"/>
                </a:cubicBezTo>
                <a:cubicBezTo>
                  <a:pt x="3236984" y="5306656"/>
                  <a:pt x="3111769" y="5536041"/>
                  <a:pt x="3239464" y="5788984"/>
                </a:cubicBezTo>
                <a:cubicBezTo>
                  <a:pt x="3239464" y="5785265"/>
                  <a:pt x="3239464" y="5782785"/>
                  <a:pt x="3239464" y="5782785"/>
                </a:cubicBezTo>
                <a:cubicBezTo>
                  <a:pt x="3239464" y="5782785"/>
                  <a:pt x="3240704" y="5787745"/>
                  <a:pt x="3243183" y="5795185"/>
                </a:cubicBezTo>
                <a:cubicBezTo>
                  <a:pt x="3281616" y="5868340"/>
                  <a:pt x="3329966" y="5930336"/>
                  <a:pt x="3384515" y="5986132"/>
                </a:cubicBezTo>
                <a:cubicBezTo>
                  <a:pt x="3399392" y="5997291"/>
                  <a:pt x="3416748" y="6009690"/>
                  <a:pt x="3435344" y="6020850"/>
                </a:cubicBezTo>
                <a:cubicBezTo>
                  <a:pt x="3458900" y="6034488"/>
                  <a:pt x="3484934" y="6048128"/>
                  <a:pt x="3513449" y="6060526"/>
                </a:cubicBezTo>
                <a:cubicBezTo>
                  <a:pt x="3538242" y="6095245"/>
                  <a:pt x="3567996" y="6123763"/>
                  <a:pt x="3600230" y="6148561"/>
                </a:cubicBezTo>
                <a:cubicBezTo>
                  <a:pt x="3597751" y="6148561"/>
                  <a:pt x="3596510" y="6147322"/>
                  <a:pt x="3594032" y="6147322"/>
                </a:cubicBezTo>
                <a:cubicBezTo>
                  <a:pt x="3598990" y="6149802"/>
                  <a:pt x="3603949" y="6153520"/>
                  <a:pt x="3608909" y="6156000"/>
                </a:cubicBezTo>
                <a:cubicBezTo>
                  <a:pt x="3657258" y="6191958"/>
                  <a:pt x="3711808" y="6220476"/>
                  <a:pt x="3768836" y="6245276"/>
                </a:cubicBezTo>
                <a:cubicBezTo>
                  <a:pt x="4058938" y="6395306"/>
                  <a:pt x="4357718" y="6518058"/>
                  <a:pt x="4440780" y="6839198"/>
                </a:cubicBezTo>
                <a:cubicBezTo>
                  <a:pt x="4440780" y="6870194"/>
                  <a:pt x="4442020" y="6901194"/>
                  <a:pt x="4445738" y="6932190"/>
                </a:cubicBezTo>
                <a:cubicBezTo>
                  <a:pt x="4440780" y="6930952"/>
                  <a:pt x="4434581" y="6929712"/>
                  <a:pt x="4429623" y="6927230"/>
                </a:cubicBezTo>
                <a:cubicBezTo>
                  <a:pt x="4190350" y="6616012"/>
                  <a:pt x="3860578" y="6546576"/>
                  <a:pt x="3860578" y="6546576"/>
                </a:cubicBezTo>
                <a:cubicBezTo>
                  <a:pt x="3860578" y="6546576"/>
                  <a:pt x="3850660" y="6607331"/>
                  <a:pt x="3839502" y="6709005"/>
                </a:cubicBezTo>
                <a:cubicBezTo>
                  <a:pt x="3840741" y="6718924"/>
                  <a:pt x="3841982" y="6727604"/>
                  <a:pt x="3843221" y="6738764"/>
                </a:cubicBezTo>
                <a:cubicBezTo>
                  <a:pt x="3848180" y="6771001"/>
                  <a:pt x="3858098" y="6805720"/>
                  <a:pt x="3871736" y="6842917"/>
                </a:cubicBezTo>
                <a:cubicBezTo>
                  <a:pt x="3860578" y="6857796"/>
                  <a:pt x="3851899" y="6872676"/>
                  <a:pt x="3844460" y="6888793"/>
                </a:cubicBezTo>
                <a:cubicBezTo>
                  <a:pt x="3840741" y="6880114"/>
                  <a:pt x="3839502" y="6871435"/>
                  <a:pt x="3837022" y="6861516"/>
                </a:cubicBezTo>
                <a:cubicBezTo>
                  <a:pt x="3833302" y="6849117"/>
                  <a:pt x="3830824" y="6836716"/>
                  <a:pt x="3828345" y="6825558"/>
                </a:cubicBezTo>
                <a:cubicBezTo>
                  <a:pt x="3824626" y="6872676"/>
                  <a:pt x="3820906" y="6927230"/>
                  <a:pt x="3818426" y="6984267"/>
                </a:cubicBezTo>
                <a:cubicBezTo>
                  <a:pt x="3818426" y="6991708"/>
                  <a:pt x="3817187" y="6997908"/>
                  <a:pt x="3815946" y="7005346"/>
                </a:cubicBezTo>
                <a:cubicBezTo>
                  <a:pt x="3815946" y="7014026"/>
                  <a:pt x="3815946" y="7022704"/>
                  <a:pt x="3815946" y="7031384"/>
                </a:cubicBezTo>
                <a:cubicBezTo>
                  <a:pt x="3809748" y="7269450"/>
                  <a:pt x="3820906" y="7570749"/>
                  <a:pt x="3887852" y="7865850"/>
                </a:cubicBezTo>
                <a:cubicBezTo>
                  <a:pt x="3841982" y="7688543"/>
                  <a:pt x="3777515" y="7491395"/>
                  <a:pt x="3734123" y="7285568"/>
                </a:cubicBezTo>
                <a:cubicBezTo>
                  <a:pt x="3731643" y="7299207"/>
                  <a:pt x="3729164" y="7311607"/>
                  <a:pt x="3726684" y="7324006"/>
                </a:cubicBezTo>
                <a:cubicBezTo>
                  <a:pt x="3721726" y="7269450"/>
                  <a:pt x="3715528" y="7214893"/>
                  <a:pt x="3705608" y="7160336"/>
                </a:cubicBezTo>
                <a:cubicBezTo>
                  <a:pt x="3706849" y="7155376"/>
                  <a:pt x="3706849" y="7151656"/>
                  <a:pt x="3708089" y="7147937"/>
                </a:cubicBezTo>
                <a:cubicBezTo>
                  <a:pt x="3695691" y="7059904"/>
                  <a:pt x="3685774" y="6971868"/>
                  <a:pt x="3685774" y="6883834"/>
                </a:cubicBezTo>
                <a:cubicBezTo>
                  <a:pt x="3689493" y="6656928"/>
                  <a:pt x="3646102" y="6520538"/>
                  <a:pt x="3646102" y="6520538"/>
                </a:cubicBezTo>
                <a:cubicBezTo>
                  <a:pt x="3646102" y="6520538"/>
                  <a:pt x="3347322" y="6437462"/>
                  <a:pt x="3121688" y="6055567"/>
                </a:cubicBezTo>
                <a:lnTo>
                  <a:pt x="3121688" y="6058047"/>
                </a:lnTo>
                <a:cubicBezTo>
                  <a:pt x="3115488" y="6050608"/>
                  <a:pt x="3109290" y="6043168"/>
                  <a:pt x="3101852" y="6035729"/>
                </a:cubicBezTo>
                <a:cubicBezTo>
                  <a:pt x="3103092" y="6033249"/>
                  <a:pt x="3104331" y="6029528"/>
                  <a:pt x="3105571" y="6028290"/>
                </a:cubicBezTo>
                <a:cubicBezTo>
                  <a:pt x="3049782" y="5929096"/>
                  <a:pt x="2998952" y="5812543"/>
                  <a:pt x="2960521" y="5672432"/>
                </a:cubicBezTo>
                <a:cubicBezTo>
                  <a:pt x="2841505" y="5787745"/>
                  <a:pt x="2727448" y="5942735"/>
                  <a:pt x="2627028" y="6118804"/>
                </a:cubicBezTo>
                <a:cubicBezTo>
                  <a:pt x="2588597" y="6157241"/>
                  <a:pt x="2561321" y="6204358"/>
                  <a:pt x="2552643" y="6257675"/>
                </a:cubicBezTo>
                <a:cubicBezTo>
                  <a:pt x="2551403" y="6258914"/>
                  <a:pt x="2551403" y="6260154"/>
                  <a:pt x="2550165" y="6262634"/>
                </a:cubicBezTo>
                <a:cubicBezTo>
                  <a:pt x="2540246" y="6279992"/>
                  <a:pt x="2530327" y="6297352"/>
                  <a:pt x="2519170" y="6315950"/>
                </a:cubicBezTo>
                <a:cubicBezTo>
                  <a:pt x="2480737" y="6382906"/>
                  <a:pt x="2444785" y="6447382"/>
                  <a:pt x="2417510" y="6520538"/>
                </a:cubicBezTo>
                <a:cubicBezTo>
                  <a:pt x="2408832" y="6544096"/>
                  <a:pt x="2405113" y="6568896"/>
                  <a:pt x="2405113" y="6594932"/>
                </a:cubicBezTo>
                <a:cubicBezTo>
                  <a:pt x="2372879" y="6682968"/>
                  <a:pt x="2343126" y="6771001"/>
                  <a:pt x="2319570" y="6859036"/>
                </a:cubicBezTo>
                <a:cubicBezTo>
                  <a:pt x="2246425" y="6991708"/>
                  <a:pt x="2230309" y="7166536"/>
                  <a:pt x="2219151" y="7305407"/>
                </a:cubicBezTo>
                <a:cubicBezTo>
                  <a:pt x="2216671" y="7338885"/>
                  <a:pt x="2214192" y="7372363"/>
                  <a:pt x="2210471" y="7407081"/>
                </a:cubicBezTo>
                <a:cubicBezTo>
                  <a:pt x="2209234" y="7415760"/>
                  <a:pt x="2206754" y="7424439"/>
                  <a:pt x="2205513" y="7434359"/>
                </a:cubicBezTo>
                <a:cubicBezTo>
                  <a:pt x="2188157" y="7471556"/>
                  <a:pt x="2170800" y="7511234"/>
                  <a:pt x="2153443" y="7549672"/>
                </a:cubicBezTo>
                <a:cubicBezTo>
                  <a:pt x="2112532" y="7646384"/>
                  <a:pt x="2080299" y="7745580"/>
                  <a:pt x="2050544" y="7846013"/>
                </a:cubicBezTo>
                <a:cubicBezTo>
                  <a:pt x="2045586" y="7842292"/>
                  <a:pt x="2041868" y="7838573"/>
                  <a:pt x="2038148" y="7834853"/>
                </a:cubicBezTo>
                <a:cubicBezTo>
                  <a:pt x="1915413" y="7956364"/>
                  <a:pt x="1805075" y="8077878"/>
                  <a:pt x="1688537" y="8179552"/>
                </a:cubicBezTo>
                <a:cubicBezTo>
                  <a:pt x="1651346" y="8189471"/>
                  <a:pt x="1615392" y="8206830"/>
                  <a:pt x="1585639" y="8231628"/>
                </a:cubicBezTo>
                <a:cubicBezTo>
                  <a:pt x="1526130" y="8255187"/>
                  <a:pt x="1481499" y="8294863"/>
                  <a:pt x="1452985" y="8345701"/>
                </a:cubicBezTo>
                <a:cubicBezTo>
                  <a:pt x="1346367" y="8400256"/>
                  <a:pt x="1229830" y="8433734"/>
                  <a:pt x="1093457" y="8436215"/>
                </a:cubicBezTo>
                <a:cubicBezTo>
                  <a:pt x="632272" y="8441175"/>
                  <a:pt x="270265" y="8484572"/>
                  <a:pt x="0" y="8759834"/>
                </a:cubicBezTo>
                <a:cubicBezTo>
                  <a:pt x="148770" y="8443654"/>
                  <a:pt x="476064" y="8370500"/>
                  <a:pt x="870304" y="8366778"/>
                </a:cubicBezTo>
                <a:cubicBezTo>
                  <a:pt x="964525" y="8365540"/>
                  <a:pt x="1053787" y="8353140"/>
                  <a:pt x="1138089" y="8329581"/>
                </a:cubicBezTo>
                <a:cubicBezTo>
                  <a:pt x="1191399" y="8330822"/>
                  <a:pt x="1239750" y="8323381"/>
                  <a:pt x="1290578" y="8293624"/>
                </a:cubicBezTo>
                <a:cubicBezTo>
                  <a:pt x="1312895" y="8281224"/>
                  <a:pt x="1336450" y="8261385"/>
                  <a:pt x="1355046" y="8241548"/>
                </a:cubicBezTo>
                <a:cubicBezTo>
                  <a:pt x="1465383" y="8180790"/>
                  <a:pt x="1568282" y="8101436"/>
                  <a:pt x="1668702" y="7999762"/>
                </a:cubicBezTo>
                <a:cubicBezTo>
                  <a:pt x="2081538" y="7584388"/>
                  <a:pt x="2053024" y="7054944"/>
                  <a:pt x="2153443" y="6540378"/>
                </a:cubicBezTo>
                <a:lnTo>
                  <a:pt x="2147245" y="6545335"/>
                </a:lnTo>
                <a:cubicBezTo>
                  <a:pt x="2155924" y="6510618"/>
                  <a:pt x="2162123" y="6477141"/>
                  <a:pt x="2167081" y="6442422"/>
                </a:cubicBezTo>
                <a:cubicBezTo>
                  <a:pt x="2169562" y="6439942"/>
                  <a:pt x="2173280" y="6437462"/>
                  <a:pt x="2175759" y="6434983"/>
                </a:cubicBezTo>
                <a:cubicBezTo>
                  <a:pt x="2198076" y="6345709"/>
                  <a:pt x="2230309" y="6266354"/>
                  <a:pt x="2266262" y="6191958"/>
                </a:cubicBezTo>
                <a:cubicBezTo>
                  <a:pt x="2291056" y="6162201"/>
                  <a:pt x="2309652" y="6127482"/>
                  <a:pt x="2320809" y="6091524"/>
                </a:cubicBezTo>
                <a:cubicBezTo>
                  <a:pt x="2320809" y="6091524"/>
                  <a:pt x="2320809" y="6091524"/>
                  <a:pt x="2322051" y="6091524"/>
                </a:cubicBezTo>
                <a:cubicBezTo>
                  <a:pt x="2531568" y="5743108"/>
                  <a:pt x="2857621" y="5528602"/>
                  <a:pt x="2986555" y="5093389"/>
                </a:cubicBezTo>
                <a:cubicBezTo>
                  <a:pt x="2881176" y="5124387"/>
                  <a:pt x="2760921" y="5154146"/>
                  <a:pt x="2638186" y="5185144"/>
                </a:cubicBezTo>
                <a:cubicBezTo>
                  <a:pt x="2566280" y="5193823"/>
                  <a:pt x="2493135" y="5214901"/>
                  <a:pt x="2421230" y="5228540"/>
                </a:cubicBezTo>
                <a:cubicBezTo>
                  <a:pt x="2340647" y="5243420"/>
                  <a:pt x="2260062" y="5262018"/>
                  <a:pt x="2180719" y="5284337"/>
                </a:cubicBezTo>
                <a:cubicBezTo>
                  <a:pt x="2134848" y="5296736"/>
                  <a:pt x="2036908" y="5319054"/>
                  <a:pt x="1963762" y="5358733"/>
                </a:cubicBezTo>
                <a:cubicBezTo>
                  <a:pt x="1744326" y="5425688"/>
                  <a:pt x="1545968" y="5514962"/>
                  <a:pt x="1325292" y="5691031"/>
                </a:cubicBezTo>
                <a:cubicBezTo>
                  <a:pt x="1493897" y="5517442"/>
                  <a:pt x="1702175" y="5387251"/>
                  <a:pt x="1929050" y="5280618"/>
                </a:cubicBezTo>
                <a:cubicBezTo>
                  <a:pt x="1987318" y="5268218"/>
                  <a:pt x="2043107" y="5245899"/>
                  <a:pt x="2101375" y="5226061"/>
                </a:cubicBezTo>
                <a:cubicBezTo>
                  <a:pt x="2105093" y="5224821"/>
                  <a:pt x="2107574" y="5223582"/>
                  <a:pt x="2111292" y="5222341"/>
                </a:cubicBezTo>
                <a:cubicBezTo>
                  <a:pt x="2283617" y="5173984"/>
                  <a:pt x="2453464" y="5105789"/>
                  <a:pt x="2620830" y="5042553"/>
                </a:cubicBezTo>
                <a:cubicBezTo>
                  <a:pt x="2747283" y="4995435"/>
                  <a:pt x="2872499" y="4943359"/>
                  <a:pt x="2997713" y="4895002"/>
                </a:cubicBezTo>
                <a:cubicBezTo>
                  <a:pt x="3036144" y="4882603"/>
                  <a:pt x="3073338" y="4868963"/>
                  <a:pt x="3110531" y="4855325"/>
                </a:cubicBezTo>
                <a:cubicBezTo>
                  <a:pt x="3104331" y="4856565"/>
                  <a:pt x="3098133" y="4857804"/>
                  <a:pt x="3093174" y="4859045"/>
                </a:cubicBezTo>
                <a:cubicBezTo>
                  <a:pt x="3105571" y="4854085"/>
                  <a:pt x="3117968" y="4849125"/>
                  <a:pt x="3131605" y="4844166"/>
                </a:cubicBezTo>
                <a:cubicBezTo>
                  <a:pt x="3171277" y="4829286"/>
                  <a:pt x="3210950" y="4813168"/>
                  <a:pt x="3249382" y="4798288"/>
                </a:cubicBezTo>
                <a:cubicBezTo>
                  <a:pt x="3320047" y="4799528"/>
                  <a:pt x="3388233" y="4768530"/>
                  <a:pt x="3440303" y="4720174"/>
                </a:cubicBezTo>
                <a:cubicBezTo>
                  <a:pt x="3577915" y="4653218"/>
                  <a:pt x="3703130" y="4578822"/>
                  <a:pt x="3808508" y="4488308"/>
                </a:cubicBezTo>
                <a:cubicBezTo>
                  <a:pt x="3839502" y="4461030"/>
                  <a:pt x="3869256" y="4433752"/>
                  <a:pt x="3900250" y="4405234"/>
                </a:cubicBezTo>
                <a:cubicBezTo>
                  <a:pt x="3899009" y="4406473"/>
                  <a:pt x="3897771" y="4407713"/>
                  <a:pt x="3896530" y="4407713"/>
                </a:cubicBezTo>
                <a:lnTo>
                  <a:pt x="3896530" y="4406473"/>
                </a:lnTo>
                <a:cubicBezTo>
                  <a:pt x="3903969" y="4402754"/>
                  <a:pt x="3910167" y="4397794"/>
                  <a:pt x="3915127" y="4390354"/>
                </a:cubicBezTo>
                <a:cubicBezTo>
                  <a:pt x="3923805" y="4384155"/>
                  <a:pt x="3933723" y="4377955"/>
                  <a:pt x="3941162" y="4371756"/>
                </a:cubicBezTo>
                <a:cubicBezTo>
                  <a:pt x="3962237" y="4354397"/>
                  <a:pt x="3982073" y="4337038"/>
                  <a:pt x="4000670" y="4318439"/>
                </a:cubicBezTo>
                <a:cubicBezTo>
                  <a:pt x="4011826" y="4309760"/>
                  <a:pt x="4022984" y="4298601"/>
                  <a:pt x="4032903" y="4287441"/>
                </a:cubicBezTo>
                <a:cubicBezTo>
                  <a:pt x="4036622" y="4282481"/>
                  <a:pt x="4039102" y="4278762"/>
                  <a:pt x="4040341" y="4273802"/>
                </a:cubicBezTo>
                <a:cubicBezTo>
                  <a:pt x="4049019" y="4263882"/>
                  <a:pt x="4056458" y="4255203"/>
                  <a:pt x="4065137" y="4245284"/>
                </a:cubicBezTo>
                <a:cubicBezTo>
                  <a:pt x="4201508" y="4105173"/>
                  <a:pt x="4318044" y="3966302"/>
                  <a:pt x="4411027" y="3846030"/>
                </a:cubicBezTo>
                <a:cubicBezTo>
                  <a:pt x="4408547" y="3848510"/>
                  <a:pt x="4406067" y="3850990"/>
                  <a:pt x="4402348" y="3853468"/>
                </a:cubicBezTo>
                <a:cubicBezTo>
                  <a:pt x="4417225" y="3832390"/>
                  <a:pt x="4430862" y="3812552"/>
                  <a:pt x="4445738" y="3791472"/>
                </a:cubicBezTo>
                <a:cubicBezTo>
                  <a:pt x="4450698" y="3787753"/>
                  <a:pt x="4455657" y="3785273"/>
                  <a:pt x="4460616" y="3782793"/>
                </a:cubicBezTo>
                <a:cubicBezTo>
                  <a:pt x="4487892" y="3745597"/>
                  <a:pt x="4513926" y="3710878"/>
                  <a:pt x="4535002" y="3678640"/>
                </a:cubicBezTo>
                <a:cubicBezTo>
                  <a:pt x="4578393" y="3662522"/>
                  <a:pt x="4598228" y="3625323"/>
                  <a:pt x="4598228" y="3588126"/>
                </a:cubicBezTo>
                <a:cubicBezTo>
                  <a:pt x="4600708" y="3584406"/>
                  <a:pt x="4603188" y="3580687"/>
                  <a:pt x="4605666" y="3576966"/>
                </a:cubicBezTo>
                <a:cubicBezTo>
                  <a:pt x="4614345" y="3570767"/>
                  <a:pt x="4620544" y="3560847"/>
                  <a:pt x="4624262" y="3549689"/>
                </a:cubicBezTo>
                <a:cubicBezTo>
                  <a:pt x="4650298" y="3508771"/>
                  <a:pt x="4665175" y="3483973"/>
                  <a:pt x="4667654" y="3480253"/>
                </a:cubicBezTo>
                <a:cubicBezTo>
                  <a:pt x="4651538" y="3483973"/>
                  <a:pt x="4632942" y="3490172"/>
                  <a:pt x="4614345" y="3495132"/>
                </a:cubicBezTo>
                <a:cubicBezTo>
                  <a:pt x="4604428" y="3485213"/>
                  <a:pt x="4590790" y="3477773"/>
                  <a:pt x="4573433" y="3477773"/>
                </a:cubicBezTo>
                <a:cubicBezTo>
                  <a:pt x="4565994" y="3477773"/>
                  <a:pt x="4561036" y="3480253"/>
                  <a:pt x="4556077" y="3481493"/>
                </a:cubicBezTo>
                <a:cubicBezTo>
                  <a:pt x="4554836" y="3481493"/>
                  <a:pt x="4554836" y="3481493"/>
                  <a:pt x="4554836" y="3481493"/>
                </a:cubicBezTo>
                <a:cubicBezTo>
                  <a:pt x="4547398" y="3481493"/>
                  <a:pt x="4539960" y="3482733"/>
                  <a:pt x="4532522" y="3485213"/>
                </a:cubicBezTo>
                <a:cubicBezTo>
                  <a:pt x="4515165" y="3479013"/>
                  <a:pt x="4494090" y="3477773"/>
                  <a:pt x="4470534" y="3482733"/>
                </a:cubicBezTo>
                <a:cubicBezTo>
                  <a:pt x="4454418" y="3487693"/>
                  <a:pt x="4438300" y="3490172"/>
                  <a:pt x="4422184" y="3493892"/>
                </a:cubicBezTo>
                <a:cubicBezTo>
                  <a:pt x="4300688" y="3502572"/>
                  <a:pt x="4146959" y="3516211"/>
                  <a:pt x="3985792" y="3538530"/>
                </a:cubicBezTo>
                <a:cubicBezTo>
                  <a:pt x="3984553" y="3538530"/>
                  <a:pt x="3983312" y="3539769"/>
                  <a:pt x="3982073" y="3539769"/>
                </a:cubicBezTo>
                <a:cubicBezTo>
                  <a:pt x="3931244" y="3539769"/>
                  <a:pt x="3881653" y="3548448"/>
                  <a:pt x="3833302" y="3560847"/>
                </a:cubicBezTo>
                <a:cubicBezTo>
                  <a:pt x="3672136" y="3588126"/>
                  <a:pt x="3512209" y="3624084"/>
                  <a:pt x="3379556" y="3671201"/>
                </a:cubicBezTo>
                <a:cubicBezTo>
                  <a:pt x="2949363" y="3824950"/>
                  <a:pt x="2826627" y="4143611"/>
                  <a:pt x="2418751" y="4258923"/>
                </a:cubicBezTo>
                <a:cubicBezTo>
                  <a:pt x="2330729" y="4268842"/>
                  <a:pt x="2245186" y="4287441"/>
                  <a:pt x="2160882" y="4312240"/>
                </a:cubicBezTo>
                <a:cubicBezTo>
                  <a:pt x="1963762" y="4354397"/>
                  <a:pt x="1767881" y="4413913"/>
                  <a:pt x="1574481" y="4494507"/>
                </a:cubicBezTo>
                <a:cubicBezTo>
                  <a:pt x="1487699" y="4505667"/>
                  <a:pt x="1409595" y="4535425"/>
                  <a:pt x="1329011" y="4570143"/>
                </a:cubicBezTo>
                <a:cubicBezTo>
                  <a:pt x="1309174" y="4578822"/>
                  <a:pt x="1290578" y="4587501"/>
                  <a:pt x="1270743" y="4598661"/>
                </a:cubicBezTo>
                <a:cubicBezTo>
                  <a:pt x="1262064" y="4602381"/>
                  <a:pt x="1250906" y="4606101"/>
                  <a:pt x="1242229" y="4611061"/>
                </a:cubicBezTo>
                <a:cubicBezTo>
                  <a:pt x="1182719" y="4634619"/>
                  <a:pt x="1120733" y="4658178"/>
                  <a:pt x="1062463" y="4686696"/>
                </a:cubicBezTo>
                <a:cubicBezTo>
                  <a:pt x="990560" y="4711493"/>
                  <a:pt x="921133" y="4742491"/>
                  <a:pt x="852946" y="4775969"/>
                </a:cubicBezTo>
                <a:cubicBezTo>
                  <a:pt x="767405" y="4816887"/>
                  <a:pt x="675662" y="4868963"/>
                  <a:pt x="585161" y="4893762"/>
                </a:cubicBezTo>
                <a:cubicBezTo>
                  <a:pt x="572763" y="4897482"/>
                  <a:pt x="562845" y="4903682"/>
                  <a:pt x="556646" y="4912361"/>
                </a:cubicBezTo>
                <a:cubicBezTo>
                  <a:pt x="519454" y="4927240"/>
                  <a:pt x="481022" y="4943359"/>
                  <a:pt x="443829" y="4961957"/>
                </a:cubicBezTo>
                <a:cubicBezTo>
                  <a:pt x="436390" y="4965678"/>
                  <a:pt x="426473" y="4969397"/>
                  <a:pt x="419034" y="4974357"/>
                </a:cubicBezTo>
                <a:cubicBezTo>
                  <a:pt x="440111" y="4943359"/>
                  <a:pt x="463666" y="4916081"/>
                  <a:pt x="495899" y="4893762"/>
                </a:cubicBezTo>
                <a:cubicBezTo>
                  <a:pt x="564086" y="4845405"/>
                  <a:pt x="642190" y="4810688"/>
                  <a:pt x="717815" y="4773489"/>
                </a:cubicBezTo>
                <a:cubicBezTo>
                  <a:pt x="783521" y="4740012"/>
                  <a:pt x="846749" y="4702814"/>
                  <a:pt x="911216" y="4666857"/>
                </a:cubicBezTo>
                <a:cubicBezTo>
                  <a:pt x="985600" y="4633379"/>
                  <a:pt x="1061226" y="4601141"/>
                  <a:pt x="1136850" y="4568903"/>
                </a:cubicBezTo>
                <a:cubicBezTo>
                  <a:pt x="1231072" y="4527985"/>
                  <a:pt x="1325292" y="4487069"/>
                  <a:pt x="1418272" y="4446151"/>
                </a:cubicBezTo>
                <a:cubicBezTo>
                  <a:pt x="1457944" y="4434991"/>
                  <a:pt x="1495136" y="4422593"/>
                  <a:pt x="1534809" y="4411433"/>
                </a:cubicBezTo>
                <a:cubicBezTo>
                  <a:pt x="1687298" y="4366796"/>
                  <a:pt x="1839789" y="4313479"/>
                  <a:pt x="1988558" y="4255203"/>
                </a:cubicBezTo>
                <a:cubicBezTo>
                  <a:pt x="1983599" y="4255203"/>
                  <a:pt x="1978640" y="4255203"/>
                  <a:pt x="1973681" y="4253963"/>
                </a:cubicBezTo>
                <a:cubicBezTo>
                  <a:pt x="2118731" y="4210567"/>
                  <a:pt x="2266262" y="4170889"/>
                  <a:pt x="2392715" y="4089054"/>
                </a:cubicBezTo>
                <a:cubicBezTo>
                  <a:pt x="2713810" y="3937783"/>
                  <a:pt x="2883656" y="3736916"/>
                  <a:pt x="3176237" y="3560847"/>
                </a:cubicBezTo>
                <a:cubicBezTo>
                  <a:pt x="3589072" y="3311624"/>
                  <a:pt x="4101089" y="3361221"/>
                  <a:pt x="4548638" y="3273186"/>
                </a:cubicBezTo>
                <a:cubicBezTo>
                  <a:pt x="4875932" y="3207471"/>
                  <a:pt x="5290008" y="3192592"/>
                  <a:pt x="5597466" y="3042561"/>
                </a:cubicBezTo>
                <a:cubicBezTo>
                  <a:pt x="5871451" y="2849134"/>
                  <a:pt x="6030139" y="2689184"/>
                  <a:pt x="6213622" y="2449878"/>
                </a:cubicBezTo>
                <a:cubicBezTo>
                  <a:pt x="6482646" y="2102701"/>
                  <a:pt x="6475208" y="1822479"/>
                  <a:pt x="6395864" y="1471582"/>
                </a:cubicBezTo>
                <a:cubicBezTo>
                  <a:pt x="6300404" y="1042570"/>
                  <a:pt x="6283048" y="560240"/>
                  <a:pt x="6092126" y="138667"/>
                </a:cubicBezTo>
                <a:close/>
              </a:path>
            </a:pathLst>
          </a:custGeom>
          <a:solidFill>
            <a:srgbClr val="1E120D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633199" y="3340564"/>
            <a:ext cx="778500" cy="84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800456" y="3522736"/>
            <a:ext cx="442531" cy="478866"/>
          </a:xfrm>
          <a:custGeom>
            <a:avLst/>
            <a:gdLst/>
            <a:ahLst/>
            <a:cxnLst/>
            <a:rect l="l" t="t" r="r" b="b"/>
            <a:pathLst>
              <a:path w="296503" h="296053" extrusionOk="0">
                <a:moveTo>
                  <a:pt x="193419" y="202780"/>
                </a:moveTo>
                <a:cubicBezTo>
                  <a:pt x="179398" y="202780"/>
                  <a:pt x="167175" y="213584"/>
                  <a:pt x="165377" y="227629"/>
                </a:cubicBezTo>
                <a:cubicBezTo>
                  <a:pt x="165377" y="229069"/>
                  <a:pt x="164299" y="230510"/>
                  <a:pt x="162501" y="231230"/>
                </a:cubicBezTo>
                <a:cubicBezTo>
                  <a:pt x="161063" y="231590"/>
                  <a:pt x="159266" y="231230"/>
                  <a:pt x="158187" y="230150"/>
                </a:cubicBezTo>
                <a:cubicBezTo>
                  <a:pt x="155671" y="227989"/>
                  <a:pt x="152075" y="226548"/>
                  <a:pt x="148840" y="226548"/>
                </a:cubicBezTo>
                <a:cubicBezTo>
                  <a:pt x="141290" y="226548"/>
                  <a:pt x="135178" y="232670"/>
                  <a:pt x="135178" y="240233"/>
                </a:cubicBezTo>
                <a:cubicBezTo>
                  <a:pt x="135178" y="242754"/>
                  <a:pt x="135897" y="244915"/>
                  <a:pt x="136976" y="246715"/>
                </a:cubicBezTo>
                <a:cubicBezTo>
                  <a:pt x="137695" y="248156"/>
                  <a:pt x="137695" y="249596"/>
                  <a:pt x="137335" y="251037"/>
                </a:cubicBezTo>
                <a:cubicBezTo>
                  <a:pt x="136616" y="252477"/>
                  <a:pt x="135538" y="253198"/>
                  <a:pt x="134100" y="253558"/>
                </a:cubicBezTo>
                <a:cubicBezTo>
                  <a:pt x="125831" y="255358"/>
                  <a:pt x="120438" y="262201"/>
                  <a:pt x="120438" y="270124"/>
                </a:cubicBezTo>
                <a:cubicBezTo>
                  <a:pt x="120438" y="279487"/>
                  <a:pt x="127988" y="287050"/>
                  <a:pt x="137335" y="287050"/>
                </a:cubicBezTo>
                <a:lnTo>
                  <a:pt x="231169" y="287050"/>
                </a:lnTo>
                <a:cubicBezTo>
                  <a:pt x="243752" y="287050"/>
                  <a:pt x="254178" y="276606"/>
                  <a:pt x="254178" y="264002"/>
                </a:cubicBezTo>
                <a:cubicBezTo>
                  <a:pt x="254178" y="249957"/>
                  <a:pt x="241235" y="238432"/>
                  <a:pt x="226135" y="241313"/>
                </a:cubicBezTo>
                <a:cubicBezTo>
                  <a:pt x="224697" y="242034"/>
                  <a:pt x="223259" y="241313"/>
                  <a:pt x="222181" y="240233"/>
                </a:cubicBezTo>
                <a:cubicBezTo>
                  <a:pt x="221102" y="239153"/>
                  <a:pt x="220743" y="237712"/>
                  <a:pt x="221102" y="236272"/>
                </a:cubicBezTo>
                <a:cubicBezTo>
                  <a:pt x="221462" y="234471"/>
                  <a:pt x="221462" y="232670"/>
                  <a:pt x="221462" y="231230"/>
                </a:cubicBezTo>
                <a:cubicBezTo>
                  <a:pt x="221462" y="215744"/>
                  <a:pt x="208879" y="202780"/>
                  <a:pt x="193419" y="202780"/>
                </a:cubicBezTo>
                <a:close/>
                <a:moveTo>
                  <a:pt x="100305" y="132195"/>
                </a:moveTo>
                <a:cubicBezTo>
                  <a:pt x="76577" y="132195"/>
                  <a:pt x="56804" y="152002"/>
                  <a:pt x="56804" y="176130"/>
                </a:cubicBezTo>
                <a:cubicBezTo>
                  <a:pt x="56804" y="178651"/>
                  <a:pt x="57163" y="181172"/>
                  <a:pt x="57882" y="184053"/>
                </a:cubicBezTo>
                <a:cubicBezTo>
                  <a:pt x="57882" y="185494"/>
                  <a:pt x="57523" y="186934"/>
                  <a:pt x="56444" y="188015"/>
                </a:cubicBezTo>
                <a:cubicBezTo>
                  <a:pt x="55366" y="189095"/>
                  <a:pt x="53928" y="189455"/>
                  <a:pt x="52490" y="189095"/>
                </a:cubicBezTo>
                <a:cubicBezTo>
                  <a:pt x="49973" y="188735"/>
                  <a:pt x="47456" y="188375"/>
                  <a:pt x="44940" y="188375"/>
                </a:cubicBezTo>
                <a:cubicBezTo>
                  <a:pt x="25166" y="188375"/>
                  <a:pt x="8988" y="204580"/>
                  <a:pt x="8988" y="224387"/>
                </a:cubicBezTo>
                <a:cubicBezTo>
                  <a:pt x="8988" y="244555"/>
                  <a:pt x="25166" y="260400"/>
                  <a:pt x="44940" y="260400"/>
                </a:cubicBezTo>
                <a:lnTo>
                  <a:pt x="113248" y="260400"/>
                </a:lnTo>
                <a:cubicBezTo>
                  <a:pt x="115764" y="254278"/>
                  <a:pt x="120798" y="249236"/>
                  <a:pt x="127269" y="246355"/>
                </a:cubicBezTo>
                <a:cubicBezTo>
                  <a:pt x="126550" y="244555"/>
                  <a:pt x="126550" y="242394"/>
                  <a:pt x="126550" y="240233"/>
                </a:cubicBezTo>
                <a:cubicBezTo>
                  <a:pt x="126550" y="227989"/>
                  <a:pt x="136616" y="217545"/>
                  <a:pt x="148840" y="217545"/>
                </a:cubicBezTo>
                <a:cubicBezTo>
                  <a:pt x="152075" y="217545"/>
                  <a:pt x="155311" y="218265"/>
                  <a:pt x="158187" y="219706"/>
                </a:cubicBezTo>
                <a:cubicBezTo>
                  <a:pt x="162142" y="206381"/>
                  <a:pt x="174006" y="196658"/>
                  <a:pt x="187667" y="194497"/>
                </a:cubicBezTo>
                <a:cubicBezTo>
                  <a:pt x="188027" y="192696"/>
                  <a:pt x="188027" y="191256"/>
                  <a:pt x="188027" y="189455"/>
                </a:cubicBezTo>
                <a:cubicBezTo>
                  <a:pt x="188027" y="177211"/>
                  <a:pt x="177960" y="167487"/>
                  <a:pt x="165737" y="167487"/>
                </a:cubicBezTo>
                <a:cubicBezTo>
                  <a:pt x="160344" y="167487"/>
                  <a:pt x="155311" y="169288"/>
                  <a:pt x="150997" y="173249"/>
                </a:cubicBezTo>
                <a:cubicBezTo>
                  <a:pt x="149918" y="173970"/>
                  <a:pt x="148121" y="174690"/>
                  <a:pt x="146323" y="173970"/>
                </a:cubicBezTo>
                <a:cubicBezTo>
                  <a:pt x="144885" y="173609"/>
                  <a:pt x="143807" y="172169"/>
                  <a:pt x="143807" y="170368"/>
                </a:cubicBezTo>
                <a:cubicBezTo>
                  <a:pt x="140930" y="148761"/>
                  <a:pt x="122236" y="132195"/>
                  <a:pt x="100305" y="132195"/>
                </a:cubicBezTo>
                <a:close/>
                <a:moveTo>
                  <a:pt x="167894" y="71693"/>
                </a:moveTo>
                <a:cubicBezTo>
                  <a:pt x="138054" y="71693"/>
                  <a:pt x="113607" y="95462"/>
                  <a:pt x="112169" y="124632"/>
                </a:cubicBezTo>
                <a:cubicBezTo>
                  <a:pt x="130864" y="128954"/>
                  <a:pt x="145964" y="143359"/>
                  <a:pt x="150997" y="162085"/>
                </a:cubicBezTo>
                <a:cubicBezTo>
                  <a:pt x="155671" y="159564"/>
                  <a:pt x="160704" y="158484"/>
                  <a:pt x="165737" y="158484"/>
                </a:cubicBezTo>
                <a:cubicBezTo>
                  <a:pt x="178679" y="158484"/>
                  <a:pt x="189465" y="166047"/>
                  <a:pt x="194498" y="176851"/>
                </a:cubicBezTo>
                <a:cubicBezTo>
                  <a:pt x="212114" y="167487"/>
                  <a:pt x="223978" y="149121"/>
                  <a:pt x="223978" y="127873"/>
                </a:cubicBezTo>
                <a:cubicBezTo>
                  <a:pt x="223978" y="96902"/>
                  <a:pt x="198812" y="71693"/>
                  <a:pt x="167894" y="71693"/>
                </a:cubicBezTo>
                <a:close/>
                <a:moveTo>
                  <a:pt x="167894" y="63050"/>
                </a:moveTo>
                <a:cubicBezTo>
                  <a:pt x="203486" y="63050"/>
                  <a:pt x="232966" y="92220"/>
                  <a:pt x="232966" y="127873"/>
                </a:cubicBezTo>
                <a:cubicBezTo>
                  <a:pt x="232966" y="153442"/>
                  <a:pt x="217867" y="175410"/>
                  <a:pt x="196655" y="185854"/>
                </a:cubicBezTo>
                <a:cubicBezTo>
                  <a:pt x="197015" y="187294"/>
                  <a:pt x="197015" y="188375"/>
                  <a:pt x="197015" y="189455"/>
                </a:cubicBezTo>
                <a:cubicBezTo>
                  <a:pt x="197015" y="191256"/>
                  <a:pt x="197015" y="192696"/>
                  <a:pt x="196655" y="194137"/>
                </a:cubicBezTo>
                <a:cubicBezTo>
                  <a:pt x="215709" y="195577"/>
                  <a:pt x="230450" y="211783"/>
                  <a:pt x="230450" y="231230"/>
                </a:cubicBezTo>
                <a:cubicBezTo>
                  <a:pt x="230450" y="231590"/>
                  <a:pt x="230450" y="231590"/>
                  <a:pt x="230450" y="231950"/>
                </a:cubicBezTo>
                <a:cubicBezTo>
                  <a:pt x="248425" y="231950"/>
                  <a:pt x="263165" y="246355"/>
                  <a:pt x="263165" y="264002"/>
                </a:cubicBezTo>
                <a:cubicBezTo>
                  <a:pt x="263165" y="281648"/>
                  <a:pt x="248785" y="296053"/>
                  <a:pt x="231169" y="296053"/>
                </a:cubicBezTo>
                <a:lnTo>
                  <a:pt x="137335" y="296053"/>
                </a:lnTo>
                <a:cubicBezTo>
                  <a:pt x="122955" y="296053"/>
                  <a:pt x="111450" y="284529"/>
                  <a:pt x="111450" y="270124"/>
                </a:cubicBezTo>
                <a:cubicBezTo>
                  <a:pt x="111450" y="270124"/>
                  <a:pt x="111450" y="269764"/>
                  <a:pt x="111450" y="269403"/>
                </a:cubicBezTo>
                <a:lnTo>
                  <a:pt x="44940" y="269403"/>
                </a:lnTo>
                <a:cubicBezTo>
                  <a:pt x="20133" y="269403"/>
                  <a:pt x="0" y="249236"/>
                  <a:pt x="0" y="224387"/>
                </a:cubicBezTo>
                <a:cubicBezTo>
                  <a:pt x="0" y="198818"/>
                  <a:pt x="21931" y="177571"/>
                  <a:pt x="48175" y="179732"/>
                </a:cubicBezTo>
                <a:cubicBezTo>
                  <a:pt x="48175" y="178291"/>
                  <a:pt x="48175" y="177211"/>
                  <a:pt x="48175" y="176130"/>
                </a:cubicBezTo>
                <a:cubicBezTo>
                  <a:pt x="48175" y="146960"/>
                  <a:pt x="71544" y="123552"/>
                  <a:pt x="100305" y="123552"/>
                </a:cubicBezTo>
                <a:cubicBezTo>
                  <a:pt x="101384" y="123552"/>
                  <a:pt x="102462" y="123552"/>
                  <a:pt x="103181" y="123552"/>
                </a:cubicBezTo>
                <a:cubicBezTo>
                  <a:pt x="105338" y="89700"/>
                  <a:pt x="133740" y="63050"/>
                  <a:pt x="167894" y="63050"/>
                </a:cubicBezTo>
                <a:close/>
                <a:moveTo>
                  <a:pt x="165394" y="1347"/>
                </a:moveTo>
                <a:cubicBezTo>
                  <a:pt x="166835" y="-450"/>
                  <a:pt x="169717" y="-450"/>
                  <a:pt x="171517" y="1347"/>
                </a:cubicBezTo>
                <a:lnTo>
                  <a:pt x="206456" y="36207"/>
                </a:lnTo>
                <a:lnTo>
                  <a:pt x="255801" y="36207"/>
                </a:lnTo>
                <a:cubicBezTo>
                  <a:pt x="258323" y="36207"/>
                  <a:pt x="260124" y="38004"/>
                  <a:pt x="260124" y="40520"/>
                </a:cubicBezTo>
                <a:lnTo>
                  <a:pt x="260124" y="89756"/>
                </a:lnTo>
                <a:lnTo>
                  <a:pt x="295062" y="124616"/>
                </a:lnTo>
                <a:cubicBezTo>
                  <a:pt x="295782" y="125335"/>
                  <a:pt x="296503" y="126773"/>
                  <a:pt x="296503" y="127851"/>
                </a:cubicBezTo>
                <a:cubicBezTo>
                  <a:pt x="296503" y="128929"/>
                  <a:pt x="295782" y="130007"/>
                  <a:pt x="295062" y="131085"/>
                </a:cubicBezTo>
                <a:lnTo>
                  <a:pt x="260124" y="165946"/>
                </a:lnTo>
                <a:lnTo>
                  <a:pt x="260124" y="215182"/>
                </a:lnTo>
                <a:cubicBezTo>
                  <a:pt x="260124" y="217697"/>
                  <a:pt x="258323" y="219854"/>
                  <a:pt x="255801" y="219854"/>
                </a:cubicBezTo>
                <a:lnTo>
                  <a:pt x="240313" y="219854"/>
                </a:lnTo>
                <a:cubicBezTo>
                  <a:pt x="238152" y="219854"/>
                  <a:pt x="235991" y="217697"/>
                  <a:pt x="235991" y="215182"/>
                </a:cubicBezTo>
                <a:cubicBezTo>
                  <a:pt x="235991" y="212666"/>
                  <a:pt x="238152" y="210869"/>
                  <a:pt x="240313" y="210869"/>
                </a:cubicBezTo>
                <a:lnTo>
                  <a:pt x="251119" y="210869"/>
                </a:lnTo>
                <a:lnTo>
                  <a:pt x="251119" y="164149"/>
                </a:lnTo>
                <a:cubicBezTo>
                  <a:pt x="251119" y="162711"/>
                  <a:pt x="251839" y="161993"/>
                  <a:pt x="252560" y="160914"/>
                </a:cubicBezTo>
                <a:lnTo>
                  <a:pt x="285697" y="127851"/>
                </a:lnTo>
                <a:lnTo>
                  <a:pt x="252560" y="94787"/>
                </a:lnTo>
                <a:cubicBezTo>
                  <a:pt x="251839" y="94069"/>
                  <a:pt x="251119" y="92990"/>
                  <a:pt x="251119" y="91912"/>
                </a:cubicBezTo>
                <a:lnTo>
                  <a:pt x="251119" y="45192"/>
                </a:lnTo>
                <a:lnTo>
                  <a:pt x="204655" y="45192"/>
                </a:lnTo>
                <a:cubicBezTo>
                  <a:pt x="203214" y="45192"/>
                  <a:pt x="202133" y="44833"/>
                  <a:pt x="201413" y="43754"/>
                </a:cubicBezTo>
                <a:lnTo>
                  <a:pt x="168276" y="10691"/>
                </a:lnTo>
                <a:lnTo>
                  <a:pt x="135138" y="43754"/>
                </a:lnTo>
                <a:cubicBezTo>
                  <a:pt x="134418" y="44833"/>
                  <a:pt x="133337" y="45192"/>
                  <a:pt x="131897" y="45192"/>
                </a:cubicBezTo>
                <a:lnTo>
                  <a:pt x="85432" y="45192"/>
                </a:lnTo>
                <a:lnTo>
                  <a:pt x="85432" y="91912"/>
                </a:lnTo>
                <a:cubicBezTo>
                  <a:pt x="85432" y="92990"/>
                  <a:pt x="84712" y="94069"/>
                  <a:pt x="83992" y="94787"/>
                </a:cubicBezTo>
                <a:lnTo>
                  <a:pt x="50854" y="127851"/>
                </a:lnTo>
                <a:lnTo>
                  <a:pt x="54096" y="131085"/>
                </a:lnTo>
                <a:cubicBezTo>
                  <a:pt x="55897" y="132523"/>
                  <a:pt x="55897" y="135757"/>
                  <a:pt x="54096" y="137195"/>
                </a:cubicBezTo>
                <a:cubicBezTo>
                  <a:pt x="52295" y="138992"/>
                  <a:pt x="49413" y="138992"/>
                  <a:pt x="47973" y="137195"/>
                </a:cubicBezTo>
                <a:lnTo>
                  <a:pt x="41489" y="131085"/>
                </a:lnTo>
                <a:cubicBezTo>
                  <a:pt x="39688" y="129288"/>
                  <a:pt x="39688" y="126413"/>
                  <a:pt x="41489" y="124616"/>
                </a:cubicBezTo>
                <a:lnTo>
                  <a:pt x="76428" y="89756"/>
                </a:lnTo>
                <a:lnTo>
                  <a:pt x="76428" y="40520"/>
                </a:lnTo>
                <a:cubicBezTo>
                  <a:pt x="76428" y="38004"/>
                  <a:pt x="78228" y="36207"/>
                  <a:pt x="80750" y="36207"/>
                </a:cubicBezTo>
                <a:lnTo>
                  <a:pt x="130456" y="36207"/>
                </a:lnTo>
                <a:lnTo>
                  <a:pt x="165394" y="134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6" name="Google Shape;406;p29"/>
          <p:cNvSpPr/>
          <p:nvPr/>
        </p:nvSpPr>
        <p:spPr>
          <a:xfrm>
            <a:off x="955258" y="5260500"/>
            <a:ext cx="778500" cy="84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7" name="Google Shape;407;p29"/>
          <p:cNvSpPr/>
          <p:nvPr/>
        </p:nvSpPr>
        <p:spPr>
          <a:xfrm>
            <a:off x="2437293" y="4903184"/>
            <a:ext cx="778500" cy="84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3761831" y="5212996"/>
            <a:ext cx="778500" cy="84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5315390" y="5257722"/>
            <a:ext cx="778500" cy="84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7713968" y="1773344"/>
            <a:ext cx="778500" cy="84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1" name="Google Shape;411;p29"/>
          <p:cNvSpPr/>
          <p:nvPr/>
        </p:nvSpPr>
        <p:spPr>
          <a:xfrm>
            <a:off x="7956361" y="3551182"/>
            <a:ext cx="778500" cy="84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2" name="Google Shape;412;p29"/>
          <p:cNvSpPr/>
          <p:nvPr/>
        </p:nvSpPr>
        <p:spPr>
          <a:xfrm>
            <a:off x="6707026" y="4762340"/>
            <a:ext cx="778500" cy="84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6200" tIns="38100" rIns="762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3930864" y="5406441"/>
            <a:ext cx="440561" cy="456308"/>
          </a:xfrm>
          <a:custGeom>
            <a:avLst/>
            <a:gdLst/>
            <a:ahLst/>
            <a:cxnLst/>
            <a:rect l="l" t="t" r="r" b="b"/>
            <a:pathLst>
              <a:path w="302272" h="288346" extrusionOk="0">
                <a:moveTo>
                  <a:pt x="122125" y="250606"/>
                </a:moveTo>
                <a:lnTo>
                  <a:pt x="189025" y="250606"/>
                </a:lnTo>
                <a:cubicBezTo>
                  <a:pt x="191529" y="250606"/>
                  <a:pt x="193317" y="252723"/>
                  <a:pt x="193317" y="255192"/>
                </a:cubicBezTo>
                <a:cubicBezTo>
                  <a:pt x="193317" y="257662"/>
                  <a:pt x="191529" y="259778"/>
                  <a:pt x="189025" y="259778"/>
                </a:cubicBezTo>
                <a:lnTo>
                  <a:pt x="122125" y="259778"/>
                </a:lnTo>
                <a:cubicBezTo>
                  <a:pt x="119621" y="259778"/>
                  <a:pt x="117475" y="257662"/>
                  <a:pt x="117475" y="255192"/>
                </a:cubicBezTo>
                <a:cubicBezTo>
                  <a:pt x="117475" y="252723"/>
                  <a:pt x="119621" y="250606"/>
                  <a:pt x="122125" y="250606"/>
                </a:cubicBezTo>
                <a:close/>
                <a:moveTo>
                  <a:pt x="67820" y="223618"/>
                </a:moveTo>
                <a:lnTo>
                  <a:pt x="163234" y="223618"/>
                </a:lnTo>
                <a:cubicBezTo>
                  <a:pt x="165754" y="223618"/>
                  <a:pt x="167915" y="225816"/>
                  <a:pt x="167915" y="228381"/>
                </a:cubicBezTo>
                <a:cubicBezTo>
                  <a:pt x="167915" y="230579"/>
                  <a:pt x="165754" y="232777"/>
                  <a:pt x="163234" y="232777"/>
                </a:cubicBezTo>
                <a:lnTo>
                  <a:pt x="67820" y="232777"/>
                </a:lnTo>
                <a:cubicBezTo>
                  <a:pt x="65300" y="232777"/>
                  <a:pt x="63500" y="230579"/>
                  <a:pt x="63500" y="228381"/>
                </a:cubicBezTo>
                <a:cubicBezTo>
                  <a:pt x="63500" y="225816"/>
                  <a:pt x="65300" y="223618"/>
                  <a:pt x="67820" y="223618"/>
                </a:cubicBezTo>
                <a:close/>
                <a:moveTo>
                  <a:pt x="120545" y="196631"/>
                </a:moveTo>
                <a:lnTo>
                  <a:pt x="225171" y="196631"/>
                </a:lnTo>
                <a:cubicBezTo>
                  <a:pt x="227679" y="196631"/>
                  <a:pt x="229829" y="198829"/>
                  <a:pt x="229829" y="201027"/>
                </a:cubicBezTo>
                <a:cubicBezTo>
                  <a:pt x="229829" y="203958"/>
                  <a:pt x="227679" y="205790"/>
                  <a:pt x="225171" y="205790"/>
                </a:cubicBezTo>
                <a:lnTo>
                  <a:pt x="120545" y="205790"/>
                </a:lnTo>
                <a:cubicBezTo>
                  <a:pt x="118037" y="205790"/>
                  <a:pt x="115887" y="203958"/>
                  <a:pt x="115887" y="201027"/>
                </a:cubicBezTo>
                <a:cubicBezTo>
                  <a:pt x="115887" y="198829"/>
                  <a:pt x="118037" y="196631"/>
                  <a:pt x="120545" y="196631"/>
                </a:cubicBezTo>
                <a:close/>
                <a:moveTo>
                  <a:pt x="28107" y="196631"/>
                </a:moveTo>
                <a:lnTo>
                  <a:pt x="92183" y="196631"/>
                </a:lnTo>
                <a:cubicBezTo>
                  <a:pt x="94331" y="196631"/>
                  <a:pt x="96479" y="198829"/>
                  <a:pt x="96479" y="201027"/>
                </a:cubicBezTo>
                <a:cubicBezTo>
                  <a:pt x="96479" y="203958"/>
                  <a:pt x="94331" y="205790"/>
                  <a:pt x="92183" y="205790"/>
                </a:cubicBezTo>
                <a:lnTo>
                  <a:pt x="28107" y="205790"/>
                </a:lnTo>
                <a:cubicBezTo>
                  <a:pt x="25602" y="205790"/>
                  <a:pt x="23812" y="203958"/>
                  <a:pt x="23812" y="201027"/>
                </a:cubicBezTo>
                <a:cubicBezTo>
                  <a:pt x="23812" y="198829"/>
                  <a:pt x="25602" y="196631"/>
                  <a:pt x="28107" y="196631"/>
                </a:cubicBezTo>
                <a:close/>
                <a:moveTo>
                  <a:pt x="165014" y="159616"/>
                </a:moveTo>
                <a:cubicBezTo>
                  <a:pt x="167417" y="158531"/>
                  <a:pt x="169820" y="159616"/>
                  <a:pt x="170850" y="162148"/>
                </a:cubicBezTo>
                <a:cubicBezTo>
                  <a:pt x="173252" y="168297"/>
                  <a:pt x="174282" y="175170"/>
                  <a:pt x="174282" y="182042"/>
                </a:cubicBezTo>
                <a:cubicBezTo>
                  <a:pt x="174282" y="184936"/>
                  <a:pt x="172223" y="186745"/>
                  <a:pt x="169820" y="186745"/>
                </a:cubicBezTo>
                <a:cubicBezTo>
                  <a:pt x="167417" y="186745"/>
                  <a:pt x="165357" y="184936"/>
                  <a:pt x="165357" y="182042"/>
                </a:cubicBezTo>
                <a:cubicBezTo>
                  <a:pt x="165357" y="176617"/>
                  <a:pt x="164327" y="170829"/>
                  <a:pt x="162611" y="165404"/>
                </a:cubicBezTo>
                <a:cubicBezTo>
                  <a:pt x="161925" y="162872"/>
                  <a:pt x="162954" y="160340"/>
                  <a:pt x="165014" y="159616"/>
                </a:cubicBezTo>
                <a:close/>
                <a:moveTo>
                  <a:pt x="126553" y="141068"/>
                </a:moveTo>
                <a:cubicBezTo>
                  <a:pt x="134106" y="141068"/>
                  <a:pt x="140940" y="144045"/>
                  <a:pt x="144896" y="148882"/>
                </a:cubicBezTo>
                <a:cubicBezTo>
                  <a:pt x="149212" y="144045"/>
                  <a:pt x="155686" y="141068"/>
                  <a:pt x="163239" y="141068"/>
                </a:cubicBezTo>
                <a:cubicBezTo>
                  <a:pt x="165757" y="141068"/>
                  <a:pt x="167916" y="142929"/>
                  <a:pt x="167916" y="145533"/>
                </a:cubicBezTo>
                <a:cubicBezTo>
                  <a:pt x="167916" y="148510"/>
                  <a:pt x="165757" y="150370"/>
                  <a:pt x="163239" y="150370"/>
                </a:cubicBezTo>
                <a:cubicBezTo>
                  <a:pt x="155686" y="150370"/>
                  <a:pt x="149572" y="154835"/>
                  <a:pt x="149572" y="160044"/>
                </a:cubicBezTo>
                <a:cubicBezTo>
                  <a:pt x="149572" y="162649"/>
                  <a:pt x="147414" y="164509"/>
                  <a:pt x="144896" y="164509"/>
                </a:cubicBezTo>
                <a:cubicBezTo>
                  <a:pt x="142378" y="164509"/>
                  <a:pt x="140580" y="162649"/>
                  <a:pt x="140580" y="160044"/>
                </a:cubicBezTo>
                <a:cubicBezTo>
                  <a:pt x="140580" y="154835"/>
                  <a:pt x="134106" y="150370"/>
                  <a:pt x="126553" y="150370"/>
                </a:cubicBezTo>
                <a:cubicBezTo>
                  <a:pt x="124035" y="150370"/>
                  <a:pt x="122237" y="148510"/>
                  <a:pt x="122237" y="145533"/>
                </a:cubicBezTo>
                <a:cubicBezTo>
                  <a:pt x="122237" y="142929"/>
                  <a:pt x="124035" y="141068"/>
                  <a:pt x="126553" y="141068"/>
                </a:cubicBezTo>
                <a:close/>
                <a:moveTo>
                  <a:pt x="118756" y="126781"/>
                </a:moveTo>
                <a:cubicBezTo>
                  <a:pt x="121290" y="126781"/>
                  <a:pt x="123463" y="128602"/>
                  <a:pt x="123463" y="131516"/>
                </a:cubicBezTo>
                <a:cubicBezTo>
                  <a:pt x="123463" y="134065"/>
                  <a:pt x="121290" y="135886"/>
                  <a:pt x="118756" y="135886"/>
                </a:cubicBezTo>
                <a:cubicBezTo>
                  <a:pt x="92687" y="135886"/>
                  <a:pt x="71325" y="157373"/>
                  <a:pt x="71325" y="183595"/>
                </a:cubicBezTo>
                <a:cubicBezTo>
                  <a:pt x="71325" y="186508"/>
                  <a:pt x="69153" y="188329"/>
                  <a:pt x="66619" y="188329"/>
                </a:cubicBezTo>
                <a:cubicBezTo>
                  <a:pt x="64446" y="188329"/>
                  <a:pt x="61912" y="186508"/>
                  <a:pt x="61912" y="183595"/>
                </a:cubicBezTo>
                <a:cubicBezTo>
                  <a:pt x="61912" y="152274"/>
                  <a:pt x="87618" y="126781"/>
                  <a:pt x="118756" y="126781"/>
                </a:cubicBezTo>
                <a:close/>
                <a:moveTo>
                  <a:pt x="185651" y="118843"/>
                </a:moveTo>
                <a:cubicBezTo>
                  <a:pt x="192844" y="118843"/>
                  <a:pt x="199678" y="121774"/>
                  <a:pt x="203994" y="126537"/>
                </a:cubicBezTo>
                <a:cubicBezTo>
                  <a:pt x="207950" y="121774"/>
                  <a:pt x="214784" y="118843"/>
                  <a:pt x="221977" y="118843"/>
                </a:cubicBezTo>
                <a:cubicBezTo>
                  <a:pt x="224854" y="118843"/>
                  <a:pt x="226653" y="121041"/>
                  <a:pt x="226653" y="123606"/>
                </a:cubicBezTo>
                <a:cubicBezTo>
                  <a:pt x="226653" y="126170"/>
                  <a:pt x="224854" y="128368"/>
                  <a:pt x="221977" y="128368"/>
                </a:cubicBezTo>
                <a:cubicBezTo>
                  <a:pt x="214784" y="128368"/>
                  <a:pt x="208310" y="132398"/>
                  <a:pt x="208310" y="137527"/>
                </a:cubicBezTo>
                <a:cubicBezTo>
                  <a:pt x="208310" y="140092"/>
                  <a:pt x="206511" y="142290"/>
                  <a:pt x="203994" y="142290"/>
                </a:cubicBezTo>
                <a:cubicBezTo>
                  <a:pt x="201476" y="142290"/>
                  <a:pt x="199318" y="140092"/>
                  <a:pt x="199318" y="137527"/>
                </a:cubicBezTo>
                <a:cubicBezTo>
                  <a:pt x="199318" y="132398"/>
                  <a:pt x="192844" y="128368"/>
                  <a:pt x="185651" y="128368"/>
                </a:cubicBezTo>
                <a:cubicBezTo>
                  <a:pt x="183133" y="128368"/>
                  <a:pt x="180975" y="126170"/>
                  <a:pt x="180975" y="123606"/>
                </a:cubicBezTo>
                <a:cubicBezTo>
                  <a:pt x="180975" y="121041"/>
                  <a:pt x="183133" y="118843"/>
                  <a:pt x="185651" y="118843"/>
                </a:cubicBezTo>
                <a:close/>
                <a:moveTo>
                  <a:pt x="9363" y="101734"/>
                </a:moveTo>
                <a:lnTo>
                  <a:pt x="9363" y="279340"/>
                </a:lnTo>
                <a:lnTo>
                  <a:pt x="244875" y="279340"/>
                </a:lnTo>
                <a:lnTo>
                  <a:pt x="244875" y="101734"/>
                </a:lnTo>
                <a:lnTo>
                  <a:pt x="9363" y="101734"/>
                </a:lnTo>
                <a:close/>
                <a:moveTo>
                  <a:pt x="187145" y="53756"/>
                </a:moveTo>
                <a:cubicBezTo>
                  <a:pt x="198272" y="53756"/>
                  <a:pt x="207603" y="62758"/>
                  <a:pt x="207603" y="74279"/>
                </a:cubicBezTo>
                <a:cubicBezTo>
                  <a:pt x="207603" y="78240"/>
                  <a:pt x="206168" y="82560"/>
                  <a:pt x="203655" y="86161"/>
                </a:cubicBezTo>
                <a:cubicBezTo>
                  <a:pt x="202937" y="87241"/>
                  <a:pt x="201502" y="87961"/>
                  <a:pt x="199707" y="87961"/>
                </a:cubicBezTo>
                <a:cubicBezTo>
                  <a:pt x="198989" y="87961"/>
                  <a:pt x="198272" y="87601"/>
                  <a:pt x="197554" y="87241"/>
                </a:cubicBezTo>
                <a:cubicBezTo>
                  <a:pt x="195400" y="85441"/>
                  <a:pt x="195041" y="82920"/>
                  <a:pt x="196477" y="80760"/>
                </a:cubicBezTo>
                <a:cubicBezTo>
                  <a:pt x="197554" y="78960"/>
                  <a:pt x="198272" y="76439"/>
                  <a:pt x="198272" y="74279"/>
                </a:cubicBezTo>
                <a:cubicBezTo>
                  <a:pt x="198272" y="68158"/>
                  <a:pt x="193247" y="62758"/>
                  <a:pt x="187145" y="62758"/>
                </a:cubicBezTo>
                <a:cubicBezTo>
                  <a:pt x="180685" y="62758"/>
                  <a:pt x="176019" y="68158"/>
                  <a:pt x="176019" y="74279"/>
                </a:cubicBezTo>
                <a:cubicBezTo>
                  <a:pt x="176019" y="76439"/>
                  <a:pt x="176378" y="78960"/>
                  <a:pt x="177814" y="80760"/>
                </a:cubicBezTo>
                <a:cubicBezTo>
                  <a:pt x="179249" y="82920"/>
                  <a:pt x="178890" y="85441"/>
                  <a:pt x="176737" y="87241"/>
                </a:cubicBezTo>
                <a:cubicBezTo>
                  <a:pt x="174583" y="88321"/>
                  <a:pt x="172071" y="87961"/>
                  <a:pt x="170276" y="86161"/>
                </a:cubicBezTo>
                <a:cubicBezTo>
                  <a:pt x="167764" y="82560"/>
                  <a:pt x="166687" y="78240"/>
                  <a:pt x="166687" y="74279"/>
                </a:cubicBezTo>
                <a:cubicBezTo>
                  <a:pt x="166687" y="62758"/>
                  <a:pt x="176019" y="53756"/>
                  <a:pt x="187145" y="53756"/>
                </a:cubicBezTo>
                <a:close/>
                <a:moveTo>
                  <a:pt x="114330" y="39790"/>
                </a:moveTo>
                <a:cubicBezTo>
                  <a:pt x="109284" y="39425"/>
                  <a:pt x="104598" y="42707"/>
                  <a:pt x="103517" y="47448"/>
                </a:cubicBezTo>
                <a:cubicBezTo>
                  <a:pt x="103156" y="48907"/>
                  <a:pt x="101714" y="50366"/>
                  <a:pt x="100273" y="50730"/>
                </a:cubicBezTo>
                <a:cubicBezTo>
                  <a:pt x="98470" y="51460"/>
                  <a:pt x="96668" y="50730"/>
                  <a:pt x="95587" y="49636"/>
                </a:cubicBezTo>
                <a:cubicBezTo>
                  <a:pt x="95226" y="48907"/>
                  <a:pt x="94506" y="48542"/>
                  <a:pt x="93424" y="48178"/>
                </a:cubicBezTo>
                <a:lnTo>
                  <a:pt x="93064" y="48178"/>
                </a:lnTo>
                <a:cubicBezTo>
                  <a:pt x="91261" y="48178"/>
                  <a:pt x="89820" y="49636"/>
                  <a:pt x="89459" y="51460"/>
                </a:cubicBezTo>
                <a:cubicBezTo>
                  <a:pt x="89459" y="52189"/>
                  <a:pt x="89459" y="52554"/>
                  <a:pt x="89820" y="53283"/>
                </a:cubicBezTo>
                <a:cubicBezTo>
                  <a:pt x="90541" y="54743"/>
                  <a:pt x="90541" y="56201"/>
                  <a:pt x="89459" y="57660"/>
                </a:cubicBezTo>
                <a:cubicBezTo>
                  <a:pt x="88738" y="58754"/>
                  <a:pt x="87297" y="59484"/>
                  <a:pt x="85855" y="59484"/>
                </a:cubicBezTo>
                <a:cubicBezTo>
                  <a:pt x="83692" y="59848"/>
                  <a:pt x="81890" y="61672"/>
                  <a:pt x="81529" y="64225"/>
                </a:cubicBezTo>
                <a:cubicBezTo>
                  <a:pt x="81169" y="65319"/>
                  <a:pt x="81890" y="66778"/>
                  <a:pt x="82611" y="67872"/>
                </a:cubicBezTo>
                <a:cubicBezTo>
                  <a:pt x="83332" y="68966"/>
                  <a:pt x="84413" y="69330"/>
                  <a:pt x="85855" y="69695"/>
                </a:cubicBezTo>
                <a:lnTo>
                  <a:pt x="127306" y="74071"/>
                </a:lnTo>
                <a:cubicBezTo>
                  <a:pt x="129469" y="74436"/>
                  <a:pt x="131271" y="73707"/>
                  <a:pt x="133074" y="72613"/>
                </a:cubicBezTo>
                <a:cubicBezTo>
                  <a:pt x="134515" y="71154"/>
                  <a:pt x="135597" y="69330"/>
                  <a:pt x="135957" y="67142"/>
                </a:cubicBezTo>
                <a:cubicBezTo>
                  <a:pt x="136318" y="65319"/>
                  <a:pt x="135597" y="63131"/>
                  <a:pt x="134155" y="61672"/>
                </a:cubicBezTo>
                <a:cubicBezTo>
                  <a:pt x="133074" y="59848"/>
                  <a:pt x="131271" y="59119"/>
                  <a:pt x="129109" y="58754"/>
                </a:cubicBezTo>
                <a:cubicBezTo>
                  <a:pt x="128748" y="58754"/>
                  <a:pt x="128027" y="58754"/>
                  <a:pt x="127667" y="58754"/>
                </a:cubicBezTo>
                <a:cubicBezTo>
                  <a:pt x="125865" y="59119"/>
                  <a:pt x="124423" y="58390"/>
                  <a:pt x="123702" y="56931"/>
                </a:cubicBezTo>
                <a:cubicBezTo>
                  <a:pt x="122621" y="55837"/>
                  <a:pt x="122260" y="54378"/>
                  <a:pt x="122621" y="52554"/>
                </a:cubicBezTo>
                <a:cubicBezTo>
                  <a:pt x="122621" y="52189"/>
                  <a:pt x="122981" y="51460"/>
                  <a:pt x="122981" y="51095"/>
                </a:cubicBezTo>
                <a:cubicBezTo>
                  <a:pt x="123702" y="45260"/>
                  <a:pt x="119737" y="40519"/>
                  <a:pt x="114330" y="39790"/>
                </a:cubicBezTo>
                <a:close/>
                <a:moveTo>
                  <a:pt x="115051" y="30672"/>
                </a:moveTo>
                <a:cubicBezTo>
                  <a:pt x="125144" y="31766"/>
                  <a:pt x="132353" y="40154"/>
                  <a:pt x="132353" y="50001"/>
                </a:cubicBezTo>
                <a:cubicBezTo>
                  <a:pt x="135957" y="50730"/>
                  <a:pt x="139201" y="52554"/>
                  <a:pt x="141364" y="55837"/>
                </a:cubicBezTo>
                <a:cubicBezTo>
                  <a:pt x="144248" y="59119"/>
                  <a:pt x="145689" y="63495"/>
                  <a:pt x="144968" y="68236"/>
                </a:cubicBezTo>
                <a:cubicBezTo>
                  <a:pt x="144608" y="72613"/>
                  <a:pt x="142445" y="76624"/>
                  <a:pt x="138841" y="79907"/>
                </a:cubicBezTo>
                <a:cubicBezTo>
                  <a:pt x="135957" y="82095"/>
                  <a:pt x="131992" y="83554"/>
                  <a:pt x="128388" y="83554"/>
                </a:cubicBezTo>
                <a:cubicBezTo>
                  <a:pt x="127667" y="83554"/>
                  <a:pt x="126946" y="83554"/>
                  <a:pt x="126585" y="83554"/>
                </a:cubicBezTo>
                <a:lnTo>
                  <a:pt x="84773" y="78813"/>
                </a:lnTo>
                <a:cubicBezTo>
                  <a:pt x="77204" y="78083"/>
                  <a:pt x="71437" y="70789"/>
                  <a:pt x="72518" y="63131"/>
                </a:cubicBezTo>
                <a:cubicBezTo>
                  <a:pt x="72879" y="58025"/>
                  <a:pt x="76123" y="54013"/>
                  <a:pt x="80448" y="51825"/>
                </a:cubicBezTo>
                <a:cubicBezTo>
                  <a:pt x="80448" y="51460"/>
                  <a:pt x="80448" y="50730"/>
                  <a:pt x="80448" y="50366"/>
                </a:cubicBezTo>
                <a:cubicBezTo>
                  <a:pt x="81169" y="43437"/>
                  <a:pt x="87297" y="38331"/>
                  <a:pt x="94506" y="39060"/>
                </a:cubicBezTo>
                <a:cubicBezTo>
                  <a:pt x="95226" y="39425"/>
                  <a:pt x="96308" y="39425"/>
                  <a:pt x="97029" y="39790"/>
                </a:cubicBezTo>
                <a:cubicBezTo>
                  <a:pt x="100633" y="33590"/>
                  <a:pt x="107842" y="29943"/>
                  <a:pt x="115051" y="30672"/>
                </a:cubicBezTo>
                <a:close/>
                <a:moveTo>
                  <a:pt x="58698" y="9868"/>
                </a:moveTo>
                <a:lnTo>
                  <a:pt x="48975" y="92727"/>
                </a:lnTo>
                <a:lnTo>
                  <a:pt x="249556" y="92727"/>
                </a:lnTo>
                <a:cubicBezTo>
                  <a:pt x="252077" y="92727"/>
                  <a:pt x="254237" y="94528"/>
                  <a:pt x="254237" y="97050"/>
                </a:cubicBezTo>
                <a:lnTo>
                  <a:pt x="254237" y="211612"/>
                </a:lnTo>
                <a:lnTo>
                  <a:pt x="271883" y="213773"/>
                </a:lnTo>
                <a:lnTo>
                  <a:pt x="292769" y="37247"/>
                </a:lnTo>
                <a:lnTo>
                  <a:pt x="58698" y="9868"/>
                </a:lnTo>
                <a:close/>
                <a:moveTo>
                  <a:pt x="55096" y="141"/>
                </a:moveTo>
                <a:lnTo>
                  <a:pt x="298171" y="28961"/>
                </a:lnTo>
                <a:cubicBezTo>
                  <a:pt x="300691" y="29322"/>
                  <a:pt x="302852" y="31483"/>
                  <a:pt x="302132" y="34005"/>
                </a:cubicBezTo>
                <a:lnTo>
                  <a:pt x="280165" y="219537"/>
                </a:lnTo>
                <a:cubicBezTo>
                  <a:pt x="280165" y="220618"/>
                  <a:pt x="279805" y="221699"/>
                  <a:pt x="278725" y="222419"/>
                </a:cubicBezTo>
                <a:cubicBezTo>
                  <a:pt x="277644" y="223140"/>
                  <a:pt x="276924" y="223500"/>
                  <a:pt x="275844" y="223500"/>
                </a:cubicBezTo>
                <a:cubicBezTo>
                  <a:pt x="275844" y="223500"/>
                  <a:pt x="275484" y="223500"/>
                  <a:pt x="275124" y="223500"/>
                </a:cubicBezTo>
                <a:lnTo>
                  <a:pt x="254237" y="220978"/>
                </a:lnTo>
                <a:lnTo>
                  <a:pt x="254237" y="284023"/>
                </a:lnTo>
                <a:cubicBezTo>
                  <a:pt x="254237" y="286184"/>
                  <a:pt x="252077" y="288346"/>
                  <a:pt x="249556" y="288346"/>
                </a:cubicBezTo>
                <a:lnTo>
                  <a:pt x="4681" y="288346"/>
                </a:lnTo>
                <a:cubicBezTo>
                  <a:pt x="2160" y="288346"/>
                  <a:pt x="0" y="286184"/>
                  <a:pt x="0" y="284023"/>
                </a:cubicBezTo>
                <a:lnTo>
                  <a:pt x="0" y="97050"/>
                </a:lnTo>
                <a:cubicBezTo>
                  <a:pt x="0" y="94528"/>
                  <a:pt x="2160" y="92727"/>
                  <a:pt x="4681" y="92727"/>
                </a:cubicBezTo>
                <a:lnTo>
                  <a:pt x="39612" y="92727"/>
                </a:lnTo>
                <a:lnTo>
                  <a:pt x="50055" y="4104"/>
                </a:lnTo>
                <a:cubicBezTo>
                  <a:pt x="50415" y="2663"/>
                  <a:pt x="50775" y="1582"/>
                  <a:pt x="51855" y="862"/>
                </a:cubicBezTo>
                <a:cubicBezTo>
                  <a:pt x="52936" y="141"/>
                  <a:pt x="54016" y="-219"/>
                  <a:pt x="55096" y="1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4" name="Google Shape;414;p29"/>
          <p:cNvSpPr/>
          <p:nvPr/>
        </p:nvSpPr>
        <p:spPr>
          <a:xfrm>
            <a:off x="6873108" y="4944512"/>
            <a:ext cx="442921" cy="478506"/>
          </a:xfrm>
          <a:custGeom>
            <a:avLst/>
            <a:gdLst/>
            <a:ahLst/>
            <a:cxnLst/>
            <a:rect l="l" t="t" r="r" b="b"/>
            <a:pathLst>
              <a:path w="302852" h="302852" extrusionOk="0">
                <a:moveTo>
                  <a:pt x="107910" y="292100"/>
                </a:moveTo>
                <a:lnTo>
                  <a:pt x="171125" y="292100"/>
                </a:lnTo>
                <a:cubicBezTo>
                  <a:pt x="173669" y="292100"/>
                  <a:pt x="175848" y="294217"/>
                  <a:pt x="175848" y="296686"/>
                </a:cubicBezTo>
                <a:cubicBezTo>
                  <a:pt x="175848" y="299156"/>
                  <a:pt x="173669" y="301272"/>
                  <a:pt x="171125" y="301272"/>
                </a:cubicBezTo>
                <a:lnTo>
                  <a:pt x="107910" y="301272"/>
                </a:lnTo>
                <a:cubicBezTo>
                  <a:pt x="105367" y="301272"/>
                  <a:pt x="103187" y="299156"/>
                  <a:pt x="103187" y="296686"/>
                </a:cubicBezTo>
                <a:cubicBezTo>
                  <a:pt x="103187" y="294217"/>
                  <a:pt x="105367" y="292100"/>
                  <a:pt x="107910" y="292100"/>
                </a:cubicBezTo>
                <a:close/>
                <a:moveTo>
                  <a:pt x="221273" y="249110"/>
                </a:moveTo>
                <a:cubicBezTo>
                  <a:pt x="218709" y="249110"/>
                  <a:pt x="216144" y="249819"/>
                  <a:pt x="213946" y="251590"/>
                </a:cubicBezTo>
                <a:cubicBezTo>
                  <a:pt x="210283" y="255488"/>
                  <a:pt x="210283" y="261867"/>
                  <a:pt x="213946" y="265410"/>
                </a:cubicBezTo>
                <a:cubicBezTo>
                  <a:pt x="217976" y="269662"/>
                  <a:pt x="224570" y="269662"/>
                  <a:pt x="228600" y="265410"/>
                </a:cubicBezTo>
                <a:cubicBezTo>
                  <a:pt x="232263" y="261867"/>
                  <a:pt x="232263" y="255488"/>
                  <a:pt x="228600" y="251590"/>
                </a:cubicBezTo>
                <a:cubicBezTo>
                  <a:pt x="226768" y="249819"/>
                  <a:pt x="223837" y="249110"/>
                  <a:pt x="221273" y="249110"/>
                </a:cubicBezTo>
                <a:close/>
                <a:moveTo>
                  <a:pt x="221227" y="239986"/>
                </a:moveTo>
                <a:cubicBezTo>
                  <a:pt x="226219" y="239986"/>
                  <a:pt x="231164" y="241846"/>
                  <a:pt x="234828" y="245567"/>
                </a:cubicBezTo>
                <a:cubicBezTo>
                  <a:pt x="242521" y="252654"/>
                  <a:pt x="242521" y="264701"/>
                  <a:pt x="234828" y="272143"/>
                </a:cubicBezTo>
                <a:cubicBezTo>
                  <a:pt x="231164" y="275686"/>
                  <a:pt x="226402" y="277458"/>
                  <a:pt x="221273" y="277458"/>
                </a:cubicBezTo>
                <a:cubicBezTo>
                  <a:pt x="216144" y="277458"/>
                  <a:pt x="211382" y="275686"/>
                  <a:pt x="207352" y="272143"/>
                </a:cubicBezTo>
                <a:cubicBezTo>
                  <a:pt x="200025" y="264701"/>
                  <a:pt x="200025" y="252654"/>
                  <a:pt x="207352" y="245567"/>
                </a:cubicBezTo>
                <a:cubicBezTo>
                  <a:pt x="211199" y="241846"/>
                  <a:pt x="216236" y="239986"/>
                  <a:pt x="221227" y="239986"/>
                </a:cubicBezTo>
                <a:close/>
                <a:moveTo>
                  <a:pt x="98124" y="216900"/>
                </a:moveTo>
                <a:cubicBezTo>
                  <a:pt x="97763" y="216900"/>
                  <a:pt x="97402" y="216900"/>
                  <a:pt x="96679" y="217261"/>
                </a:cubicBezTo>
                <a:lnTo>
                  <a:pt x="52259" y="261681"/>
                </a:lnTo>
                <a:cubicBezTo>
                  <a:pt x="45398" y="268543"/>
                  <a:pt x="45398" y="279377"/>
                  <a:pt x="52259" y="286239"/>
                </a:cubicBezTo>
                <a:lnTo>
                  <a:pt x="54426" y="288406"/>
                </a:lnTo>
                <a:cubicBezTo>
                  <a:pt x="61288" y="295267"/>
                  <a:pt x="72122" y="295267"/>
                  <a:pt x="78984" y="288406"/>
                </a:cubicBezTo>
                <a:lnTo>
                  <a:pt x="123403" y="243986"/>
                </a:lnTo>
                <a:cubicBezTo>
                  <a:pt x="124126" y="242902"/>
                  <a:pt x="124126" y="241819"/>
                  <a:pt x="123403" y="240735"/>
                </a:cubicBezTo>
                <a:lnTo>
                  <a:pt x="99568" y="217261"/>
                </a:lnTo>
                <a:cubicBezTo>
                  <a:pt x="99207" y="216900"/>
                  <a:pt x="98485" y="216900"/>
                  <a:pt x="98124" y="216900"/>
                </a:cubicBezTo>
                <a:close/>
                <a:moveTo>
                  <a:pt x="236079" y="89418"/>
                </a:moveTo>
                <a:lnTo>
                  <a:pt x="221633" y="108920"/>
                </a:lnTo>
                <a:lnTo>
                  <a:pt x="231745" y="119032"/>
                </a:lnTo>
                <a:lnTo>
                  <a:pt x="251247" y="104947"/>
                </a:lnTo>
                <a:lnTo>
                  <a:pt x="236079" y="89418"/>
                </a:lnTo>
                <a:close/>
                <a:moveTo>
                  <a:pt x="76456" y="86890"/>
                </a:moveTo>
                <a:lnTo>
                  <a:pt x="98846" y="109281"/>
                </a:lnTo>
                <a:cubicBezTo>
                  <a:pt x="99929" y="110364"/>
                  <a:pt x="100291" y="112170"/>
                  <a:pt x="100291" y="113615"/>
                </a:cubicBezTo>
                <a:cubicBezTo>
                  <a:pt x="96679" y="126616"/>
                  <a:pt x="86929" y="136727"/>
                  <a:pt x="73928" y="139616"/>
                </a:cubicBezTo>
                <a:cubicBezTo>
                  <a:pt x="72483" y="140339"/>
                  <a:pt x="71038" y="139616"/>
                  <a:pt x="69594" y="138533"/>
                </a:cubicBezTo>
                <a:lnTo>
                  <a:pt x="47203" y="116143"/>
                </a:lnTo>
                <a:cubicBezTo>
                  <a:pt x="46481" y="125893"/>
                  <a:pt x="49731" y="136005"/>
                  <a:pt x="56593" y="142867"/>
                </a:cubicBezTo>
                <a:cubicBezTo>
                  <a:pt x="64899" y="151173"/>
                  <a:pt x="76456" y="154423"/>
                  <a:pt x="88012" y="151534"/>
                </a:cubicBezTo>
                <a:cubicBezTo>
                  <a:pt x="88373" y="151534"/>
                  <a:pt x="88373" y="151534"/>
                  <a:pt x="88734" y="151534"/>
                </a:cubicBezTo>
                <a:cubicBezTo>
                  <a:pt x="90179" y="151534"/>
                  <a:pt x="91262" y="152256"/>
                  <a:pt x="91984" y="152979"/>
                </a:cubicBezTo>
                <a:lnTo>
                  <a:pt x="187686" y="248680"/>
                </a:lnTo>
                <a:cubicBezTo>
                  <a:pt x="188769" y="249764"/>
                  <a:pt x="189130" y="251208"/>
                  <a:pt x="189130" y="252653"/>
                </a:cubicBezTo>
                <a:cubicBezTo>
                  <a:pt x="186241" y="263848"/>
                  <a:pt x="189492" y="275766"/>
                  <a:pt x="197798" y="284072"/>
                </a:cubicBezTo>
                <a:cubicBezTo>
                  <a:pt x="203938" y="290211"/>
                  <a:pt x="212244" y="293462"/>
                  <a:pt x="220911" y="293462"/>
                </a:cubicBezTo>
                <a:cubicBezTo>
                  <a:pt x="229939" y="293462"/>
                  <a:pt x="237884" y="290211"/>
                  <a:pt x="244024" y="284072"/>
                </a:cubicBezTo>
                <a:cubicBezTo>
                  <a:pt x="250524" y="277571"/>
                  <a:pt x="253775" y="269265"/>
                  <a:pt x="253775" y="260598"/>
                </a:cubicBezTo>
                <a:cubicBezTo>
                  <a:pt x="253775" y="251570"/>
                  <a:pt x="250524" y="243625"/>
                  <a:pt x="244024" y="237124"/>
                </a:cubicBezTo>
                <a:cubicBezTo>
                  <a:pt x="236079" y="229179"/>
                  <a:pt x="224522" y="225928"/>
                  <a:pt x="213327" y="228817"/>
                </a:cubicBezTo>
                <a:cubicBezTo>
                  <a:pt x="211521" y="229179"/>
                  <a:pt x="210077" y="228817"/>
                  <a:pt x="208632" y="227373"/>
                </a:cubicBezTo>
                <a:lnTo>
                  <a:pt x="113292" y="131671"/>
                </a:lnTo>
                <a:cubicBezTo>
                  <a:pt x="112208" y="130588"/>
                  <a:pt x="111486" y="129144"/>
                  <a:pt x="112208" y="127338"/>
                </a:cubicBezTo>
                <a:cubicBezTo>
                  <a:pt x="114736" y="116143"/>
                  <a:pt x="111486" y="104586"/>
                  <a:pt x="103180" y="96641"/>
                </a:cubicBezTo>
                <a:cubicBezTo>
                  <a:pt x="96318" y="89418"/>
                  <a:pt x="86567" y="85807"/>
                  <a:pt x="76456" y="86890"/>
                </a:cubicBezTo>
                <a:close/>
                <a:moveTo>
                  <a:pt x="234634" y="77501"/>
                </a:moveTo>
                <a:cubicBezTo>
                  <a:pt x="236079" y="77501"/>
                  <a:pt x="237523" y="77862"/>
                  <a:pt x="238246" y="78945"/>
                </a:cubicBezTo>
                <a:lnTo>
                  <a:pt x="250163" y="90502"/>
                </a:lnTo>
                <a:lnTo>
                  <a:pt x="261720" y="102058"/>
                </a:lnTo>
                <a:cubicBezTo>
                  <a:pt x="262803" y="103142"/>
                  <a:pt x="263164" y="104225"/>
                  <a:pt x="263164" y="105670"/>
                </a:cubicBezTo>
                <a:cubicBezTo>
                  <a:pt x="262803" y="107114"/>
                  <a:pt x="262081" y="108559"/>
                  <a:pt x="260997" y="109281"/>
                </a:cubicBezTo>
                <a:lnTo>
                  <a:pt x="233912" y="128782"/>
                </a:lnTo>
                <a:cubicBezTo>
                  <a:pt x="232829" y="129505"/>
                  <a:pt x="232106" y="129505"/>
                  <a:pt x="231023" y="129505"/>
                </a:cubicBezTo>
                <a:cubicBezTo>
                  <a:pt x="229939" y="129505"/>
                  <a:pt x="228856" y="129144"/>
                  <a:pt x="227773" y="128421"/>
                </a:cubicBezTo>
                <a:lnTo>
                  <a:pt x="223439" y="123726"/>
                </a:lnTo>
                <a:lnTo>
                  <a:pt x="170712" y="176453"/>
                </a:lnTo>
                <a:lnTo>
                  <a:pt x="213688" y="219067"/>
                </a:lnTo>
                <a:cubicBezTo>
                  <a:pt x="227050" y="216900"/>
                  <a:pt x="241135" y="220872"/>
                  <a:pt x="250885" y="230623"/>
                </a:cubicBezTo>
                <a:cubicBezTo>
                  <a:pt x="258830" y="238930"/>
                  <a:pt x="263164" y="249403"/>
                  <a:pt x="263164" y="260598"/>
                </a:cubicBezTo>
                <a:cubicBezTo>
                  <a:pt x="263164" y="271793"/>
                  <a:pt x="258830" y="282627"/>
                  <a:pt x="250885" y="290211"/>
                </a:cubicBezTo>
                <a:cubicBezTo>
                  <a:pt x="242579" y="298517"/>
                  <a:pt x="232467" y="302851"/>
                  <a:pt x="220911" y="302851"/>
                </a:cubicBezTo>
                <a:cubicBezTo>
                  <a:pt x="209716" y="302851"/>
                  <a:pt x="198881" y="298517"/>
                  <a:pt x="191297" y="290211"/>
                </a:cubicBezTo>
                <a:cubicBezTo>
                  <a:pt x="181547" y="280461"/>
                  <a:pt x="176852" y="266737"/>
                  <a:pt x="179380" y="253375"/>
                </a:cubicBezTo>
                <a:lnTo>
                  <a:pt x="136766" y="210399"/>
                </a:lnTo>
                <a:lnTo>
                  <a:pt x="121237" y="225928"/>
                </a:lnTo>
                <a:lnTo>
                  <a:pt x="129904" y="234596"/>
                </a:lnTo>
                <a:cubicBezTo>
                  <a:pt x="134238" y="238930"/>
                  <a:pt x="134238" y="246153"/>
                  <a:pt x="129904" y="250486"/>
                </a:cubicBezTo>
                <a:lnTo>
                  <a:pt x="85123" y="294906"/>
                </a:lnTo>
                <a:cubicBezTo>
                  <a:pt x="80067" y="299962"/>
                  <a:pt x="73566" y="302490"/>
                  <a:pt x="66705" y="302490"/>
                </a:cubicBezTo>
                <a:cubicBezTo>
                  <a:pt x="59843" y="302490"/>
                  <a:pt x="53343" y="299962"/>
                  <a:pt x="47926" y="294906"/>
                </a:cubicBezTo>
                <a:lnTo>
                  <a:pt x="45759" y="292739"/>
                </a:lnTo>
                <a:cubicBezTo>
                  <a:pt x="35647" y="282266"/>
                  <a:pt x="35647" y="265654"/>
                  <a:pt x="45759" y="255181"/>
                </a:cubicBezTo>
                <a:lnTo>
                  <a:pt x="90179" y="210761"/>
                </a:lnTo>
                <a:cubicBezTo>
                  <a:pt x="94512" y="206427"/>
                  <a:pt x="101735" y="206427"/>
                  <a:pt x="106069" y="210761"/>
                </a:cubicBezTo>
                <a:lnTo>
                  <a:pt x="114736" y="219428"/>
                </a:lnTo>
                <a:lnTo>
                  <a:pt x="130265" y="203899"/>
                </a:lnTo>
                <a:lnTo>
                  <a:pt x="87290" y="161285"/>
                </a:lnTo>
                <a:cubicBezTo>
                  <a:pt x="73928" y="163813"/>
                  <a:pt x="60204" y="159479"/>
                  <a:pt x="50454" y="149367"/>
                </a:cubicBezTo>
                <a:cubicBezTo>
                  <a:pt x="38897" y="138172"/>
                  <a:pt x="34925" y="120837"/>
                  <a:pt x="40342" y="105670"/>
                </a:cubicBezTo>
                <a:cubicBezTo>
                  <a:pt x="41064" y="104225"/>
                  <a:pt x="42147" y="102780"/>
                  <a:pt x="43592" y="102419"/>
                </a:cubicBezTo>
                <a:cubicBezTo>
                  <a:pt x="45037" y="102058"/>
                  <a:pt x="46842" y="102419"/>
                  <a:pt x="47926" y="103864"/>
                </a:cubicBezTo>
                <a:lnTo>
                  <a:pt x="74289" y="129866"/>
                </a:lnTo>
                <a:cubicBezTo>
                  <a:pt x="81511" y="127338"/>
                  <a:pt x="87651" y="121560"/>
                  <a:pt x="90540" y="113976"/>
                </a:cubicBezTo>
                <a:lnTo>
                  <a:pt x="64177" y="87613"/>
                </a:lnTo>
                <a:cubicBezTo>
                  <a:pt x="63093" y="86529"/>
                  <a:pt x="62732" y="84724"/>
                  <a:pt x="62732" y="83279"/>
                </a:cubicBezTo>
                <a:cubicBezTo>
                  <a:pt x="63093" y="81834"/>
                  <a:pt x="64177" y="80390"/>
                  <a:pt x="65621" y="80029"/>
                </a:cubicBezTo>
                <a:cubicBezTo>
                  <a:pt x="81150" y="74612"/>
                  <a:pt x="98485" y="78584"/>
                  <a:pt x="110041" y="89780"/>
                </a:cubicBezTo>
                <a:cubicBezTo>
                  <a:pt x="119792" y="99530"/>
                  <a:pt x="123765" y="113253"/>
                  <a:pt x="121598" y="126977"/>
                </a:cubicBezTo>
                <a:lnTo>
                  <a:pt x="164212" y="169952"/>
                </a:lnTo>
                <a:lnTo>
                  <a:pt x="216939" y="117226"/>
                </a:lnTo>
                <a:lnTo>
                  <a:pt x="212244" y="112892"/>
                </a:lnTo>
                <a:cubicBezTo>
                  <a:pt x="210799" y="111087"/>
                  <a:pt x="210799" y="108920"/>
                  <a:pt x="211883" y="106753"/>
                </a:cubicBezTo>
                <a:lnTo>
                  <a:pt x="231745" y="79668"/>
                </a:lnTo>
                <a:cubicBezTo>
                  <a:pt x="232467" y="78584"/>
                  <a:pt x="233551" y="77862"/>
                  <a:pt x="234634" y="77501"/>
                </a:cubicBezTo>
                <a:close/>
                <a:moveTo>
                  <a:pt x="269753" y="23926"/>
                </a:moveTo>
                <a:cubicBezTo>
                  <a:pt x="271218" y="22225"/>
                  <a:pt x="274149" y="22225"/>
                  <a:pt x="275981" y="23926"/>
                </a:cubicBezTo>
                <a:cubicBezTo>
                  <a:pt x="277080" y="24606"/>
                  <a:pt x="277446" y="25967"/>
                  <a:pt x="277446" y="27327"/>
                </a:cubicBezTo>
                <a:cubicBezTo>
                  <a:pt x="277446" y="28008"/>
                  <a:pt x="277080" y="29369"/>
                  <a:pt x="275981" y="30049"/>
                </a:cubicBezTo>
                <a:cubicBezTo>
                  <a:pt x="275248" y="31069"/>
                  <a:pt x="274149" y="31410"/>
                  <a:pt x="273050" y="31410"/>
                </a:cubicBezTo>
                <a:cubicBezTo>
                  <a:pt x="271584" y="31410"/>
                  <a:pt x="270485" y="31069"/>
                  <a:pt x="269753" y="30049"/>
                </a:cubicBezTo>
                <a:cubicBezTo>
                  <a:pt x="268654" y="29369"/>
                  <a:pt x="268287" y="28008"/>
                  <a:pt x="268287" y="27327"/>
                </a:cubicBezTo>
                <a:cubicBezTo>
                  <a:pt x="268287" y="25967"/>
                  <a:pt x="268654" y="24606"/>
                  <a:pt x="269753" y="23926"/>
                </a:cubicBezTo>
                <a:close/>
                <a:moveTo>
                  <a:pt x="210961" y="23926"/>
                </a:moveTo>
                <a:cubicBezTo>
                  <a:pt x="212725" y="22225"/>
                  <a:pt x="215547" y="22225"/>
                  <a:pt x="217311" y="23926"/>
                </a:cubicBezTo>
                <a:cubicBezTo>
                  <a:pt x="218370" y="24606"/>
                  <a:pt x="218722" y="25967"/>
                  <a:pt x="218722" y="27327"/>
                </a:cubicBezTo>
                <a:cubicBezTo>
                  <a:pt x="218722" y="28008"/>
                  <a:pt x="218370" y="29369"/>
                  <a:pt x="217311" y="30049"/>
                </a:cubicBezTo>
                <a:cubicBezTo>
                  <a:pt x="216606" y="31069"/>
                  <a:pt x="215195" y="31410"/>
                  <a:pt x="214136" y="31410"/>
                </a:cubicBezTo>
                <a:cubicBezTo>
                  <a:pt x="212725" y="31410"/>
                  <a:pt x="211667" y="31069"/>
                  <a:pt x="210961" y="30049"/>
                </a:cubicBezTo>
                <a:cubicBezTo>
                  <a:pt x="210256" y="29369"/>
                  <a:pt x="209550" y="28008"/>
                  <a:pt x="209550" y="27327"/>
                </a:cubicBezTo>
                <a:cubicBezTo>
                  <a:pt x="209550" y="25967"/>
                  <a:pt x="210256" y="24606"/>
                  <a:pt x="210961" y="23926"/>
                </a:cubicBezTo>
                <a:close/>
                <a:moveTo>
                  <a:pt x="244298" y="22225"/>
                </a:moveTo>
                <a:cubicBezTo>
                  <a:pt x="246768" y="22225"/>
                  <a:pt x="248884" y="24341"/>
                  <a:pt x="248884" y="27164"/>
                </a:cubicBezTo>
                <a:cubicBezTo>
                  <a:pt x="248884" y="29280"/>
                  <a:pt x="246768" y="31397"/>
                  <a:pt x="244298" y="31397"/>
                </a:cubicBezTo>
                <a:cubicBezTo>
                  <a:pt x="241829" y="31397"/>
                  <a:pt x="239712" y="29280"/>
                  <a:pt x="239712" y="27164"/>
                </a:cubicBezTo>
                <a:cubicBezTo>
                  <a:pt x="239712" y="24341"/>
                  <a:pt x="241829" y="22225"/>
                  <a:pt x="244298" y="22225"/>
                </a:cubicBezTo>
                <a:close/>
                <a:moveTo>
                  <a:pt x="9374" y="9013"/>
                </a:moveTo>
                <a:lnTo>
                  <a:pt x="9374" y="45788"/>
                </a:lnTo>
                <a:lnTo>
                  <a:pt x="293478" y="45788"/>
                </a:lnTo>
                <a:lnTo>
                  <a:pt x="293478" y="9013"/>
                </a:lnTo>
                <a:lnTo>
                  <a:pt x="9374" y="9013"/>
                </a:lnTo>
                <a:close/>
                <a:moveTo>
                  <a:pt x="4687" y="0"/>
                </a:moveTo>
                <a:lnTo>
                  <a:pt x="298165" y="0"/>
                </a:lnTo>
                <a:cubicBezTo>
                  <a:pt x="300688" y="0"/>
                  <a:pt x="302852" y="1802"/>
                  <a:pt x="302852" y="4326"/>
                </a:cubicBezTo>
                <a:lnTo>
                  <a:pt x="302852" y="50475"/>
                </a:lnTo>
                <a:lnTo>
                  <a:pt x="302852" y="298165"/>
                </a:lnTo>
                <a:cubicBezTo>
                  <a:pt x="302852" y="300688"/>
                  <a:pt x="300688" y="302852"/>
                  <a:pt x="298165" y="302852"/>
                </a:cubicBezTo>
                <a:lnTo>
                  <a:pt x="272206" y="302852"/>
                </a:lnTo>
                <a:cubicBezTo>
                  <a:pt x="269682" y="302852"/>
                  <a:pt x="267519" y="300688"/>
                  <a:pt x="267519" y="298165"/>
                </a:cubicBezTo>
                <a:cubicBezTo>
                  <a:pt x="267519" y="295641"/>
                  <a:pt x="269682" y="293478"/>
                  <a:pt x="272206" y="293478"/>
                </a:cubicBezTo>
                <a:lnTo>
                  <a:pt x="293478" y="293478"/>
                </a:lnTo>
                <a:lnTo>
                  <a:pt x="293478" y="55162"/>
                </a:lnTo>
                <a:lnTo>
                  <a:pt x="9374" y="55162"/>
                </a:lnTo>
                <a:lnTo>
                  <a:pt x="9374" y="293478"/>
                </a:lnTo>
                <a:lnTo>
                  <a:pt x="25958" y="293478"/>
                </a:lnTo>
                <a:cubicBezTo>
                  <a:pt x="28482" y="293478"/>
                  <a:pt x="30645" y="295641"/>
                  <a:pt x="30645" y="298165"/>
                </a:cubicBezTo>
                <a:cubicBezTo>
                  <a:pt x="30645" y="300688"/>
                  <a:pt x="28482" y="302852"/>
                  <a:pt x="25958" y="302852"/>
                </a:cubicBezTo>
                <a:lnTo>
                  <a:pt x="4687" y="302852"/>
                </a:lnTo>
                <a:cubicBezTo>
                  <a:pt x="2163" y="302852"/>
                  <a:pt x="0" y="300688"/>
                  <a:pt x="0" y="298165"/>
                </a:cubicBezTo>
                <a:lnTo>
                  <a:pt x="0" y="50475"/>
                </a:lnTo>
                <a:lnTo>
                  <a:pt x="0" y="4326"/>
                </a:lnTo>
                <a:cubicBezTo>
                  <a:pt x="0" y="1802"/>
                  <a:pt x="2163" y="0"/>
                  <a:pt x="46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5" name="Google Shape;415;p29"/>
          <p:cNvSpPr/>
          <p:nvPr/>
        </p:nvSpPr>
        <p:spPr>
          <a:xfrm>
            <a:off x="7881841" y="1955515"/>
            <a:ext cx="442923" cy="478505"/>
          </a:xfrm>
          <a:custGeom>
            <a:avLst/>
            <a:gdLst/>
            <a:ahLst/>
            <a:cxnLst/>
            <a:rect l="l" t="t" r="r" b="b"/>
            <a:pathLst>
              <a:path w="302853" h="302851" extrusionOk="0">
                <a:moveTo>
                  <a:pt x="247375" y="254000"/>
                </a:moveTo>
                <a:cubicBezTo>
                  <a:pt x="249894" y="254000"/>
                  <a:pt x="252053" y="255824"/>
                  <a:pt x="252053" y="258377"/>
                </a:cubicBezTo>
                <a:lnTo>
                  <a:pt x="252053" y="275882"/>
                </a:lnTo>
                <a:cubicBezTo>
                  <a:pt x="252053" y="278434"/>
                  <a:pt x="249894" y="280623"/>
                  <a:pt x="247375" y="280623"/>
                </a:cubicBezTo>
                <a:lnTo>
                  <a:pt x="230103" y="280623"/>
                </a:lnTo>
                <a:cubicBezTo>
                  <a:pt x="227584" y="280623"/>
                  <a:pt x="225425" y="278434"/>
                  <a:pt x="225425" y="275882"/>
                </a:cubicBezTo>
                <a:cubicBezTo>
                  <a:pt x="225425" y="273329"/>
                  <a:pt x="227584" y="271141"/>
                  <a:pt x="230103" y="271141"/>
                </a:cubicBezTo>
                <a:lnTo>
                  <a:pt x="242697" y="271141"/>
                </a:lnTo>
                <a:lnTo>
                  <a:pt x="242697" y="258377"/>
                </a:lnTo>
                <a:cubicBezTo>
                  <a:pt x="242697" y="255824"/>
                  <a:pt x="244856" y="254000"/>
                  <a:pt x="247375" y="254000"/>
                </a:cubicBezTo>
                <a:close/>
                <a:moveTo>
                  <a:pt x="210557" y="237607"/>
                </a:moveTo>
                <a:lnTo>
                  <a:pt x="210557" y="263187"/>
                </a:lnTo>
                <a:lnTo>
                  <a:pt x="235957" y="237607"/>
                </a:lnTo>
                <a:lnTo>
                  <a:pt x="210557" y="237607"/>
                </a:lnTo>
                <a:close/>
                <a:moveTo>
                  <a:pt x="205906" y="228600"/>
                </a:moveTo>
                <a:lnTo>
                  <a:pt x="247047" y="228600"/>
                </a:lnTo>
                <a:cubicBezTo>
                  <a:pt x="248836" y="228600"/>
                  <a:pt x="250267" y="229681"/>
                  <a:pt x="250982" y="231122"/>
                </a:cubicBezTo>
                <a:cubicBezTo>
                  <a:pt x="252055" y="233284"/>
                  <a:pt x="251698" y="235085"/>
                  <a:pt x="250267" y="236526"/>
                </a:cubicBezTo>
                <a:lnTo>
                  <a:pt x="209483" y="277599"/>
                </a:lnTo>
                <a:cubicBezTo>
                  <a:pt x="208410" y="278319"/>
                  <a:pt x="207337" y="279040"/>
                  <a:pt x="205906" y="279040"/>
                </a:cubicBezTo>
                <a:cubicBezTo>
                  <a:pt x="205548" y="279040"/>
                  <a:pt x="204833" y="279040"/>
                  <a:pt x="204117" y="278680"/>
                </a:cubicBezTo>
                <a:cubicBezTo>
                  <a:pt x="202686" y="277959"/>
                  <a:pt x="201613" y="276518"/>
                  <a:pt x="201613" y="274356"/>
                </a:cubicBezTo>
                <a:lnTo>
                  <a:pt x="201613" y="233284"/>
                </a:lnTo>
                <a:cubicBezTo>
                  <a:pt x="201613" y="230762"/>
                  <a:pt x="203402" y="228600"/>
                  <a:pt x="205906" y="228600"/>
                </a:cubicBezTo>
                <a:close/>
                <a:moveTo>
                  <a:pt x="85747" y="200025"/>
                </a:moveTo>
                <a:cubicBezTo>
                  <a:pt x="88300" y="200025"/>
                  <a:pt x="90123" y="201849"/>
                  <a:pt x="90123" y="204766"/>
                </a:cubicBezTo>
                <a:lnTo>
                  <a:pt x="90123" y="222271"/>
                </a:lnTo>
                <a:cubicBezTo>
                  <a:pt x="90123" y="224824"/>
                  <a:pt x="88300" y="226648"/>
                  <a:pt x="85747" y="226648"/>
                </a:cubicBezTo>
                <a:lnTo>
                  <a:pt x="68241" y="226648"/>
                </a:lnTo>
                <a:cubicBezTo>
                  <a:pt x="65688" y="226648"/>
                  <a:pt x="63500" y="224824"/>
                  <a:pt x="63500" y="222271"/>
                </a:cubicBezTo>
                <a:cubicBezTo>
                  <a:pt x="63500" y="219718"/>
                  <a:pt x="65688" y="217530"/>
                  <a:pt x="68241" y="217530"/>
                </a:cubicBezTo>
                <a:lnTo>
                  <a:pt x="81006" y="217530"/>
                </a:lnTo>
                <a:lnTo>
                  <a:pt x="81006" y="204766"/>
                </a:lnTo>
                <a:cubicBezTo>
                  <a:pt x="81006" y="201849"/>
                  <a:pt x="83194" y="200025"/>
                  <a:pt x="85747" y="200025"/>
                </a:cubicBezTo>
                <a:close/>
                <a:moveTo>
                  <a:pt x="48632" y="183632"/>
                </a:moveTo>
                <a:lnTo>
                  <a:pt x="48632" y="209212"/>
                </a:lnTo>
                <a:lnTo>
                  <a:pt x="74032" y="183632"/>
                </a:lnTo>
                <a:lnTo>
                  <a:pt x="48632" y="183632"/>
                </a:lnTo>
                <a:close/>
                <a:moveTo>
                  <a:pt x="129407" y="178468"/>
                </a:moveTo>
                <a:lnTo>
                  <a:pt x="129407" y="261269"/>
                </a:lnTo>
                <a:lnTo>
                  <a:pt x="136218" y="261269"/>
                </a:lnTo>
                <a:cubicBezTo>
                  <a:pt x="154141" y="261269"/>
                  <a:pt x="168480" y="246806"/>
                  <a:pt x="168480" y="228727"/>
                </a:cubicBezTo>
                <a:lnTo>
                  <a:pt x="168480" y="210287"/>
                </a:lnTo>
                <a:cubicBezTo>
                  <a:pt x="168480" y="192931"/>
                  <a:pt x="154141" y="178468"/>
                  <a:pt x="136218" y="178468"/>
                </a:cubicBezTo>
                <a:lnTo>
                  <a:pt x="129407" y="178468"/>
                </a:lnTo>
                <a:close/>
                <a:moveTo>
                  <a:pt x="44339" y="174625"/>
                </a:moveTo>
                <a:lnTo>
                  <a:pt x="85122" y="174625"/>
                </a:lnTo>
                <a:cubicBezTo>
                  <a:pt x="86911" y="174625"/>
                  <a:pt x="88342" y="175706"/>
                  <a:pt x="89415" y="177508"/>
                </a:cubicBezTo>
                <a:cubicBezTo>
                  <a:pt x="90130" y="178949"/>
                  <a:pt x="89415" y="181110"/>
                  <a:pt x="88342" y="182551"/>
                </a:cubicBezTo>
                <a:lnTo>
                  <a:pt x="47201" y="223624"/>
                </a:lnTo>
                <a:cubicBezTo>
                  <a:pt x="46485" y="224705"/>
                  <a:pt x="45054" y="225065"/>
                  <a:pt x="44339" y="225065"/>
                </a:cubicBezTo>
                <a:cubicBezTo>
                  <a:pt x="43623" y="225065"/>
                  <a:pt x="42908" y="225065"/>
                  <a:pt x="42192" y="224705"/>
                </a:cubicBezTo>
                <a:cubicBezTo>
                  <a:pt x="40761" y="223984"/>
                  <a:pt x="39688" y="222183"/>
                  <a:pt x="39688" y="220742"/>
                </a:cubicBezTo>
                <a:lnTo>
                  <a:pt x="39688" y="179309"/>
                </a:lnTo>
                <a:cubicBezTo>
                  <a:pt x="39688" y="176787"/>
                  <a:pt x="41477" y="174625"/>
                  <a:pt x="44339" y="174625"/>
                </a:cubicBezTo>
                <a:close/>
                <a:moveTo>
                  <a:pt x="271159" y="153987"/>
                </a:moveTo>
                <a:cubicBezTo>
                  <a:pt x="273692" y="153987"/>
                  <a:pt x="275863" y="156148"/>
                  <a:pt x="275863" y="158668"/>
                </a:cubicBezTo>
                <a:lnTo>
                  <a:pt x="275863" y="296584"/>
                </a:lnTo>
                <a:cubicBezTo>
                  <a:pt x="275863" y="299105"/>
                  <a:pt x="273692" y="301265"/>
                  <a:pt x="271159" y="301265"/>
                </a:cubicBezTo>
                <a:lnTo>
                  <a:pt x="132930" y="301265"/>
                </a:lnTo>
                <a:cubicBezTo>
                  <a:pt x="130397" y="301265"/>
                  <a:pt x="128588" y="299105"/>
                  <a:pt x="128588" y="296584"/>
                </a:cubicBezTo>
                <a:cubicBezTo>
                  <a:pt x="128588" y="294063"/>
                  <a:pt x="130397" y="292263"/>
                  <a:pt x="132930" y="292263"/>
                </a:cubicBezTo>
                <a:lnTo>
                  <a:pt x="266817" y="292263"/>
                </a:lnTo>
                <a:lnTo>
                  <a:pt x="266817" y="158668"/>
                </a:lnTo>
                <a:cubicBezTo>
                  <a:pt x="266817" y="156148"/>
                  <a:pt x="268626" y="153987"/>
                  <a:pt x="271159" y="153987"/>
                </a:cubicBezTo>
                <a:close/>
                <a:moveTo>
                  <a:pt x="8962" y="145926"/>
                </a:moveTo>
                <a:lnTo>
                  <a:pt x="8962" y="265970"/>
                </a:lnTo>
                <a:cubicBezTo>
                  <a:pt x="8962" y="281156"/>
                  <a:pt x="21508" y="293811"/>
                  <a:pt x="36564" y="293811"/>
                </a:cubicBezTo>
                <a:lnTo>
                  <a:pt x="92843" y="293811"/>
                </a:lnTo>
                <a:cubicBezTo>
                  <a:pt x="107899" y="293811"/>
                  <a:pt x="120445" y="281156"/>
                  <a:pt x="120445" y="265970"/>
                </a:cubicBezTo>
                <a:lnTo>
                  <a:pt x="120445" y="265608"/>
                </a:lnTo>
                <a:lnTo>
                  <a:pt x="120445" y="173768"/>
                </a:lnTo>
                <a:lnTo>
                  <a:pt x="120445" y="145926"/>
                </a:lnTo>
                <a:lnTo>
                  <a:pt x="8962" y="145926"/>
                </a:lnTo>
                <a:close/>
                <a:moveTo>
                  <a:pt x="8962" y="136525"/>
                </a:moveTo>
                <a:lnTo>
                  <a:pt x="120445" y="136525"/>
                </a:lnTo>
                <a:cubicBezTo>
                  <a:pt x="125464" y="136525"/>
                  <a:pt x="129407" y="140864"/>
                  <a:pt x="129407" y="145926"/>
                </a:cubicBezTo>
                <a:lnTo>
                  <a:pt x="129407" y="169067"/>
                </a:lnTo>
                <a:lnTo>
                  <a:pt x="136218" y="169067"/>
                </a:lnTo>
                <a:cubicBezTo>
                  <a:pt x="159160" y="169067"/>
                  <a:pt x="177442" y="187508"/>
                  <a:pt x="177442" y="210287"/>
                </a:cubicBezTo>
                <a:lnTo>
                  <a:pt x="177442" y="228727"/>
                </a:lnTo>
                <a:cubicBezTo>
                  <a:pt x="177442" y="251868"/>
                  <a:pt x="159160" y="270309"/>
                  <a:pt x="136218" y="270309"/>
                </a:cubicBezTo>
                <a:lnTo>
                  <a:pt x="129048" y="270309"/>
                </a:lnTo>
                <a:cubicBezTo>
                  <a:pt x="126898" y="288388"/>
                  <a:pt x="111483" y="302851"/>
                  <a:pt x="92843" y="302851"/>
                </a:cubicBezTo>
                <a:lnTo>
                  <a:pt x="36564" y="302851"/>
                </a:lnTo>
                <a:cubicBezTo>
                  <a:pt x="16131" y="302851"/>
                  <a:pt x="0" y="286218"/>
                  <a:pt x="0" y="265970"/>
                </a:cubicBezTo>
                <a:lnTo>
                  <a:pt x="0" y="145926"/>
                </a:lnTo>
                <a:cubicBezTo>
                  <a:pt x="0" y="140864"/>
                  <a:pt x="4302" y="136525"/>
                  <a:pt x="8962" y="136525"/>
                </a:cubicBezTo>
                <a:close/>
                <a:moveTo>
                  <a:pt x="225082" y="93662"/>
                </a:moveTo>
                <a:cubicBezTo>
                  <a:pt x="227635" y="93662"/>
                  <a:pt x="229823" y="95486"/>
                  <a:pt x="229823" y="98403"/>
                </a:cubicBezTo>
                <a:lnTo>
                  <a:pt x="229823" y="115909"/>
                </a:lnTo>
                <a:cubicBezTo>
                  <a:pt x="229823" y="118462"/>
                  <a:pt x="227635" y="120286"/>
                  <a:pt x="225082" y="120286"/>
                </a:cubicBezTo>
                <a:lnTo>
                  <a:pt x="207941" y="120286"/>
                </a:lnTo>
                <a:cubicBezTo>
                  <a:pt x="205388" y="120286"/>
                  <a:pt x="203200" y="118462"/>
                  <a:pt x="203200" y="115909"/>
                </a:cubicBezTo>
                <a:cubicBezTo>
                  <a:pt x="203200" y="113356"/>
                  <a:pt x="205388" y="111168"/>
                  <a:pt x="207941" y="111168"/>
                </a:cubicBezTo>
                <a:lnTo>
                  <a:pt x="220341" y="111168"/>
                </a:lnTo>
                <a:lnTo>
                  <a:pt x="220341" y="98403"/>
                </a:lnTo>
                <a:cubicBezTo>
                  <a:pt x="220341" y="95486"/>
                  <a:pt x="222529" y="93662"/>
                  <a:pt x="225082" y="93662"/>
                </a:cubicBezTo>
                <a:close/>
                <a:moveTo>
                  <a:pt x="187101" y="79217"/>
                </a:moveTo>
                <a:lnTo>
                  <a:pt x="187101" y="104798"/>
                </a:lnTo>
                <a:lnTo>
                  <a:pt x="212501" y="79217"/>
                </a:lnTo>
                <a:lnTo>
                  <a:pt x="187101" y="79217"/>
                </a:lnTo>
                <a:close/>
                <a:moveTo>
                  <a:pt x="182451" y="69850"/>
                </a:moveTo>
                <a:lnTo>
                  <a:pt x="223234" y="69850"/>
                </a:lnTo>
                <a:cubicBezTo>
                  <a:pt x="225380" y="69850"/>
                  <a:pt x="226811" y="70931"/>
                  <a:pt x="227527" y="72732"/>
                </a:cubicBezTo>
                <a:cubicBezTo>
                  <a:pt x="228242" y="74173"/>
                  <a:pt x="227527" y="76695"/>
                  <a:pt x="226454" y="77776"/>
                </a:cubicBezTo>
                <a:lnTo>
                  <a:pt x="185670" y="118849"/>
                </a:lnTo>
                <a:cubicBezTo>
                  <a:pt x="184597" y="119930"/>
                  <a:pt x="183524" y="120290"/>
                  <a:pt x="182451" y="120290"/>
                </a:cubicBezTo>
                <a:cubicBezTo>
                  <a:pt x="181735" y="120290"/>
                  <a:pt x="181020" y="120290"/>
                  <a:pt x="180662" y="120290"/>
                </a:cubicBezTo>
                <a:cubicBezTo>
                  <a:pt x="178873" y="119209"/>
                  <a:pt x="177800" y="117408"/>
                  <a:pt x="177800" y="115967"/>
                </a:cubicBezTo>
                <a:lnTo>
                  <a:pt x="177800" y="74533"/>
                </a:lnTo>
                <a:cubicBezTo>
                  <a:pt x="177800" y="72011"/>
                  <a:pt x="179946" y="69850"/>
                  <a:pt x="182451" y="69850"/>
                </a:cubicBezTo>
                <a:close/>
                <a:moveTo>
                  <a:pt x="159820" y="55357"/>
                </a:moveTo>
                <a:lnTo>
                  <a:pt x="159820" y="136372"/>
                </a:lnTo>
                <a:lnTo>
                  <a:pt x="293485" y="136372"/>
                </a:lnTo>
                <a:lnTo>
                  <a:pt x="293485" y="55357"/>
                </a:lnTo>
                <a:lnTo>
                  <a:pt x="159820" y="55357"/>
                </a:lnTo>
                <a:close/>
                <a:moveTo>
                  <a:pt x="155136" y="46037"/>
                </a:moveTo>
                <a:lnTo>
                  <a:pt x="297809" y="46037"/>
                </a:lnTo>
                <a:cubicBezTo>
                  <a:pt x="300691" y="46037"/>
                  <a:pt x="302853" y="48188"/>
                  <a:pt x="302853" y="50697"/>
                </a:cubicBezTo>
                <a:lnTo>
                  <a:pt x="302853" y="141032"/>
                </a:lnTo>
                <a:cubicBezTo>
                  <a:pt x="302853" y="143541"/>
                  <a:pt x="300691" y="145692"/>
                  <a:pt x="297809" y="145692"/>
                </a:cubicBezTo>
                <a:lnTo>
                  <a:pt x="155136" y="145692"/>
                </a:lnTo>
                <a:cubicBezTo>
                  <a:pt x="152614" y="145692"/>
                  <a:pt x="150813" y="143541"/>
                  <a:pt x="150813" y="141032"/>
                </a:cubicBezTo>
                <a:lnTo>
                  <a:pt x="150813" y="50697"/>
                </a:lnTo>
                <a:cubicBezTo>
                  <a:pt x="150813" y="48188"/>
                  <a:pt x="152614" y="46037"/>
                  <a:pt x="155136" y="46037"/>
                </a:cubicBezTo>
                <a:close/>
                <a:moveTo>
                  <a:pt x="97688" y="15445"/>
                </a:moveTo>
                <a:lnTo>
                  <a:pt x="66670" y="45975"/>
                </a:lnTo>
                <a:lnTo>
                  <a:pt x="97688" y="45975"/>
                </a:lnTo>
                <a:lnTo>
                  <a:pt x="97688" y="15445"/>
                </a:lnTo>
                <a:close/>
                <a:moveTo>
                  <a:pt x="101656" y="0"/>
                </a:moveTo>
                <a:cubicBezTo>
                  <a:pt x="102017" y="0"/>
                  <a:pt x="102017" y="0"/>
                  <a:pt x="102017" y="0"/>
                </a:cubicBezTo>
                <a:lnTo>
                  <a:pt x="271175" y="0"/>
                </a:lnTo>
                <a:cubicBezTo>
                  <a:pt x="273700" y="0"/>
                  <a:pt x="275864" y="2155"/>
                  <a:pt x="275864" y="4669"/>
                </a:cubicBezTo>
                <a:lnTo>
                  <a:pt x="275864" y="32326"/>
                </a:lnTo>
                <a:cubicBezTo>
                  <a:pt x="275864" y="34840"/>
                  <a:pt x="273700" y="36995"/>
                  <a:pt x="271175" y="36995"/>
                </a:cubicBezTo>
                <a:cubicBezTo>
                  <a:pt x="268651" y="36995"/>
                  <a:pt x="266847" y="34840"/>
                  <a:pt x="266847" y="32326"/>
                </a:cubicBezTo>
                <a:lnTo>
                  <a:pt x="266847" y="8979"/>
                </a:lnTo>
                <a:lnTo>
                  <a:pt x="106705" y="8979"/>
                </a:lnTo>
                <a:lnTo>
                  <a:pt x="106705" y="50644"/>
                </a:lnTo>
                <a:cubicBezTo>
                  <a:pt x="106705" y="53159"/>
                  <a:pt x="104541" y="55314"/>
                  <a:pt x="102017" y="55314"/>
                </a:cubicBezTo>
                <a:lnTo>
                  <a:pt x="60178" y="55314"/>
                </a:lnTo>
                <a:lnTo>
                  <a:pt x="60178" y="123200"/>
                </a:lnTo>
                <a:cubicBezTo>
                  <a:pt x="60178" y="125714"/>
                  <a:pt x="58014" y="128228"/>
                  <a:pt x="55489" y="128228"/>
                </a:cubicBezTo>
                <a:cubicBezTo>
                  <a:pt x="52964" y="128228"/>
                  <a:pt x="50800" y="125714"/>
                  <a:pt x="50800" y="123200"/>
                </a:cubicBezTo>
                <a:lnTo>
                  <a:pt x="50800" y="50644"/>
                </a:lnTo>
                <a:lnTo>
                  <a:pt x="51161" y="50644"/>
                </a:lnTo>
                <a:cubicBezTo>
                  <a:pt x="51161" y="50285"/>
                  <a:pt x="51161" y="49567"/>
                  <a:pt x="51521" y="49208"/>
                </a:cubicBezTo>
                <a:cubicBezTo>
                  <a:pt x="51521" y="49208"/>
                  <a:pt x="51521" y="49208"/>
                  <a:pt x="51521" y="48848"/>
                </a:cubicBezTo>
                <a:cubicBezTo>
                  <a:pt x="51882" y="48489"/>
                  <a:pt x="51882" y="48130"/>
                  <a:pt x="52603" y="47771"/>
                </a:cubicBezTo>
                <a:lnTo>
                  <a:pt x="98770" y="1077"/>
                </a:lnTo>
                <a:cubicBezTo>
                  <a:pt x="99131" y="1077"/>
                  <a:pt x="99852" y="718"/>
                  <a:pt x="100213" y="359"/>
                </a:cubicBezTo>
                <a:lnTo>
                  <a:pt x="100574" y="359"/>
                </a:lnTo>
                <a:cubicBezTo>
                  <a:pt x="100935" y="359"/>
                  <a:pt x="101295" y="0"/>
                  <a:pt x="1016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6" name="Google Shape;416;p29"/>
          <p:cNvSpPr/>
          <p:nvPr/>
        </p:nvSpPr>
        <p:spPr>
          <a:xfrm>
            <a:off x="2605166" y="5085354"/>
            <a:ext cx="442376" cy="478506"/>
          </a:xfrm>
          <a:custGeom>
            <a:avLst/>
            <a:gdLst/>
            <a:ahLst/>
            <a:cxnLst/>
            <a:rect l="l" t="t" r="r" b="b"/>
            <a:pathLst>
              <a:path w="302997" h="302852" extrusionOk="0">
                <a:moveTo>
                  <a:pt x="99383" y="259852"/>
                </a:moveTo>
                <a:cubicBezTo>
                  <a:pt x="117293" y="269286"/>
                  <a:pt x="136636" y="274366"/>
                  <a:pt x="157054" y="274729"/>
                </a:cubicBezTo>
                <a:cubicBezTo>
                  <a:pt x="159561" y="274729"/>
                  <a:pt x="161711" y="276906"/>
                  <a:pt x="161711" y="279446"/>
                </a:cubicBezTo>
                <a:cubicBezTo>
                  <a:pt x="161711" y="281986"/>
                  <a:pt x="159561" y="283800"/>
                  <a:pt x="157054" y="283800"/>
                </a:cubicBezTo>
                <a:cubicBezTo>
                  <a:pt x="135203" y="283438"/>
                  <a:pt x="114427" y="278358"/>
                  <a:pt x="95084" y="268198"/>
                </a:cubicBezTo>
                <a:cubicBezTo>
                  <a:pt x="92935" y="267109"/>
                  <a:pt x="92219" y="264206"/>
                  <a:pt x="93293" y="262029"/>
                </a:cubicBezTo>
                <a:cubicBezTo>
                  <a:pt x="94368" y="259852"/>
                  <a:pt x="97234" y="258763"/>
                  <a:pt x="99383" y="259852"/>
                </a:cubicBezTo>
                <a:close/>
                <a:moveTo>
                  <a:pt x="199193" y="259215"/>
                </a:moveTo>
                <a:cubicBezTo>
                  <a:pt x="196284" y="263942"/>
                  <a:pt x="192648" y="267578"/>
                  <a:pt x="187921" y="270487"/>
                </a:cubicBezTo>
                <a:cubicBezTo>
                  <a:pt x="192648" y="273396"/>
                  <a:pt x="196284" y="277033"/>
                  <a:pt x="199193" y="281396"/>
                </a:cubicBezTo>
                <a:cubicBezTo>
                  <a:pt x="202102" y="277033"/>
                  <a:pt x="205739" y="273396"/>
                  <a:pt x="210102" y="270487"/>
                </a:cubicBezTo>
                <a:cubicBezTo>
                  <a:pt x="205739" y="267578"/>
                  <a:pt x="202102" y="263942"/>
                  <a:pt x="199193" y="259215"/>
                </a:cubicBezTo>
                <a:close/>
                <a:moveTo>
                  <a:pt x="33926" y="250103"/>
                </a:moveTo>
                <a:lnTo>
                  <a:pt x="10827" y="273226"/>
                </a:lnTo>
                <a:cubicBezTo>
                  <a:pt x="9022" y="275032"/>
                  <a:pt x="9022" y="277923"/>
                  <a:pt x="10827" y="279729"/>
                </a:cubicBezTo>
                <a:lnTo>
                  <a:pt x="23459" y="292374"/>
                </a:lnTo>
                <a:cubicBezTo>
                  <a:pt x="24903" y="294181"/>
                  <a:pt x="27790" y="294181"/>
                  <a:pt x="29956" y="292374"/>
                </a:cubicBezTo>
                <a:lnTo>
                  <a:pt x="53055" y="269252"/>
                </a:lnTo>
                <a:lnTo>
                  <a:pt x="33926" y="250103"/>
                </a:lnTo>
                <a:close/>
                <a:moveTo>
                  <a:pt x="199193" y="238125"/>
                </a:moveTo>
                <a:cubicBezTo>
                  <a:pt x="201739" y="238125"/>
                  <a:pt x="203557" y="240307"/>
                  <a:pt x="203557" y="242852"/>
                </a:cubicBezTo>
                <a:cubicBezTo>
                  <a:pt x="203557" y="255579"/>
                  <a:pt x="214102" y="265760"/>
                  <a:pt x="226829" y="265760"/>
                </a:cubicBezTo>
                <a:cubicBezTo>
                  <a:pt x="229374" y="265760"/>
                  <a:pt x="231556" y="267942"/>
                  <a:pt x="231556" y="270487"/>
                </a:cubicBezTo>
                <a:cubicBezTo>
                  <a:pt x="231556" y="273033"/>
                  <a:pt x="229374" y="275214"/>
                  <a:pt x="226829" y="275214"/>
                </a:cubicBezTo>
                <a:cubicBezTo>
                  <a:pt x="214102" y="275214"/>
                  <a:pt x="203557" y="285396"/>
                  <a:pt x="203557" y="298123"/>
                </a:cubicBezTo>
                <a:cubicBezTo>
                  <a:pt x="203557" y="300668"/>
                  <a:pt x="201739" y="302850"/>
                  <a:pt x="199193" y="302850"/>
                </a:cubicBezTo>
                <a:cubicBezTo>
                  <a:pt x="196648" y="302850"/>
                  <a:pt x="194466" y="300668"/>
                  <a:pt x="194466" y="298123"/>
                </a:cubicBezTo>
                <a:cubicBezTo>
                  <a:pt x="194466" y="285396"/>
                  <a:pt x="184285" y="275214"/>
                  <a:pt x="171195" y="275214"/>
                </a:cubicBezTo>
                <a:cubicBezTo>
                  <a:pt x="169013" y="275214"/>
                  <a:pt x="166831" y="273033"/>
                  <a:pt x="166831" y="270487"/>
                </a:cubicBezTo>
                <a:cubicBezTo>
                  <a:pt x="166831" y="267942"/>
                  <a:pt x="169013" y="265760"/>
                  <a:pt x="171195" y="265760"/>
                </a:cubicBezTo>
                <a:cubicBezTo>
                  <a:pt x="184285" y="265760"/>
                  <a:pt x="194466" y="255579"/>
                  <a:pt x="194466" y="242852"/>
                </a:cubicBezTo>
                <a:cubicBezTo>
                  <a:pt x="194466" y="240307"/>
                  <a:pt x="196648" y="238125"/>
                  <a:pt x="199193" y="238125"/>
                </a:cubicBezTo>
                <a:close/>
                <a:moveTo>
                  <a:pt x="231331" y="197034"/>
                </a:moveTo>
                <a:cubicBezTo>
                  <a:pt x="233144" y="198452"/>
                  <a:pt x="233144" y="201287"/>
                  <a:pt x="231694" y="203058"/>
                </a:cubicBezTo>
                <a:cubicBezTo>
                  <a:pt x="213566" y="223256"/>
                  <a:pt x="187826" y="234595"/>
                  <a:pt x="160272" y="234595"/>
                </a:cubicBezTo>
                <a:cubicBezTo>
                  <a:pt x="150846" y="234595"/>
                  <a:pt x="141420" y="233178"/>
                  <a:pt x="132356" y="230698"/>
                </a:cubicBezTo>
                <a:cubicBezTo>
                  <a:pt x="130181" y="229635"/>
                  <a:pt x="128731" y="227154"/>
                  <a:pt x="129456" y="225028"/>
                </a:cubicBezTo>
                <a:cubicBezTo>
                  <a:pt x="130181" y="222548"/>
                  <a:pt x="132719" y="221130"/>
                  <a:pt x="135257" y="222193"/>
                </a:cubicBezTo>
                <a:cubicBezTo>
                  <a:pt x="143232" y="224319"/>
                  <a:pt x="151934" y="225737"/>
                  <a:pt x="160272" y="225737"/>
                </a:cubicBezTo>
                <a:cubicBezTo>
                  <a:pt x="184925" y="225737"/>
                  <a:pt x="208491" y="215106"/>
                  <a:pt x="224805" y="197389"/>
                </a:cubicBezTo>
                <a:cubicBezTo>
                  <a:pt x="226255" y="195263"/>
                  <a:pt x="229518" y="195263"/>
                  <a:pt x="231331" y="197034"/>
                </a:cubicBezTo>
                <a:close/>
                <a:moveTo>
                  <a:pt x="245595" y="157978"/>
                </a:moveTo>
                <a:cubicBezTo>
                  <a:pt x="242686" y="162342"/>
                  <a:pt x="238686" y="166342"/>
                  <a:pt x="234323" y="168887"/>
                </a:cubicBezTo>
                <a:cubicBezTo>
                  <a:pt x="238686" y="171796"/>
                  <a:pt x="242686" y="175432"/>
                  <a:pt x="245595" y="180159"/>
                </a:cubicBezTo>
                <a:cubicBezTo>
                  <a:pt x="247776" y="175432"/>
                  <a:pt x="251776" y="171796"/>
                  <a:pt x="256503" y="168887"/>
                </a:cubicBezTo>
                <a:cubicBezTo>
                  <a:pt x="251776" y="166342"/>
                  <a:pt x="247776" y="162342"/>
                  <a:pt x="245595" y="157978"/>
                </a:cubicBezTo>
                <a:close/>
                <a:moveTo>
                  <a:pt x="245595" y="136525"/>
                </a:moveTo>
                <a:cubicBezTo>
                  <a:pt x="247776" y="136525"/>
                  <a:pt x="249958" y="138706"/>
                  <a:pt x="249958" y="141252"/>
                </a:cubicBezTo>
                <a:cubicBezTo>
                  <a:pt x="249958" y="153979"/>
                  <a:pt x="260503" y="164523"/>
                  <a:pt x="273229" y="164523"/>
                </a:cubicBezTo>
                <a:cubicBezTo>
                  <a:pt x="275775" y="164523"/>
                  <a:pt x="277593" y="166705"/>
                  <a:pt x="277593" y="168887"/>
                </a:cubicBezTo>
                <a:cubicBezTo>
                  <a:pt x="277593" y="171432"/>
                  <a:pt x="275775" y="173614"/>
                  <a:pt x="273229" y="173614"/>
                </a:cubicBezTo>
                <a:cubicBezTo>
                  <a:pt x="260503" y="173614"/>
                  <a:pt x="249958" y="184159"/>
                  <a:pt x="249958" y="196886"/>
                </a:cubicBezTo>
                <a:cubicBezTo>
                  <a:pt x="249958" y="199431"/>
                  <a:pt x="247776" y="201249"/>
                  <a:pt x="245595" y="201249"/>
                </a:cubicBezTo>
                <a:cubicBezTo>
                  <a:pt x="243049" y="201249"/>
                  <a:pt x="240868" y="199431"/>
                  <a:pt x="240868" y="196886"/>
                </a:cubicBezTo>
                <a:cubicBezTo>
                  <a:pt x="240868" y="184159"/>
                  <a:pt x="230323" y="173614"/>
                  <a:pt x="217596" y="173614"/>
                </a:cubicBezTo>
                <a:cubicBezTo>
                  <a:pt x="215051" y="173614"/>
                  <a:pt x="212869" y="171432"/>
                  <a:pt x="212869" y="168887"/>
                </a:cubicBezTo>
                <a:cubicBezTo>
                  <a:pt x="212869" y="166705"/>
                  <a:pt x="215051" y="164523"/>
                  <a:pt x="217596" y="164523"/>
                </a:cubicBezTo>
                <a:cubicBezTo>
                  <a:pt x="230323" y="164523"/>
                  <a:pt x="240868" y="153979"/>
                  <a:pt x="240868" y="141252"/>
                </a:cubicBezTo>
                <a:cubicBezTo>
                  <a:pt x="240868" y="138706"/>
                  <a:pt x="243049" y="136525"/>
                  <a:pt x="245595" y="136525"/>
                </a:cubicBezTo>
                <a:close/>
                <a:moveTo>
                  <a:pt x="161092" y="120650"/>
                </a:moveTo>
                <a:cubicBezTo>
                  <a:pt x="172815" y="120650"/>
                  <a:pt x="182340" y="130175"/>
                  <a:pt x="182340" y="141898"/>
                </a:cubicBezTo>
                <a:cubicBezTo>
                  <a:pt x="182340" y="153621"/>
                  <a:pt x="172815" y="163146"/>
                  <a:pt x="161092" y="163146"/>
                </a:cubicBezTo>
                <a:cubicBezTo>
                  <a:pt x="149735" y="163146"/>
                  <a:pt x="139844" y="153621"/>
                  <a:pt x="139844" y="141898"/>
                </a:cubicBezTo>
                <a:cubicBezTo>
                  <a:pt x="139844" y="139334"/>
                  <a:pt x="142042" y="137502"/>
                  <a:pt x="144606" y="137502"/>
                </a:cubicBezTo>
                <a:cubicBezTo>
                  <a:pt x="147171" y="137502"/>
                  <a:pt x="149369" y="139334"/>
                  <a:pt x="149369" y="141898"/>
                </a:cubicBezTo>
                <a:cubicBezTo>
                  <a:pt x="149369" y="148492"/>
                  <a:pt x="154497" y="153988"/>
                  <a:pt x="161092" y="153988"/>
                </a:cubicBezTo>
                <a:cubicBezTo>
                  <a:pt x="167686" y="153988"/>
                  <a:pt x="173181" y="148492"/>
                  <a:pt x="173181" y="141898"/>
                </a:cubicBezTo>
                <a:cubicBezTo>
                  <a:pt x="173181" y="135304"/>
                  <a:pt x="167686" y="130175"/>
                  <a:pt x="161092" y="130175"/>
                </a:cubicBezTo>
                <a:cubicBezTo>
                  <a:pt x="158527" y="130175"/>
                  <a:pt x="156329" y="127977"/>
                  <a:pt x="156329" y="125412"/>
                </a:cubicBezTo>
                <a:cubicBezTo>
                  <a:pt x="156329" y="122848"/>
                  <a:pt x="158527" y="120650"/>
                  <a:pt x="161092" y="120650"/>
                </a:cubicBezTo>
                <a:close/>
                <a:moveTo>
                  <a:pt x="75090" y="114657"/>
                </a:moveTo>
                <a:cubicBezTo>
                  <a:pt x="77722" y="115371"/>
                  <a:pt x="79226" y="117872"/>
                  <a:pt x="78850" y="120372"/>
                </a:cubicBezTo>
                <a:cubicBezTo>
                  <a:pt x="76970" y="126801"/>
                  <a:pt x="76218" y="133588"/>
                  <a:pt x="76218" y="140374"/>
                </a:cubicBezTo>
                <a:cubicBezTo>
                  <a:pt x="76218" y="148947"/>
                  <a:pt x="77346" y="157519"/>
                  <a:pt x="79978" y="165378"/>
                </a:cubicBezTo>
                <a:cubicBezTo>
                  <a:pt x="80730" y="167521"/>
                  <a:pt x="79226" y="170021"/>
                  <a:pt x="76970" y="171093"/>
                </a:cubicBezTo>
                <a:cubicBezTo>
                  <a:pt x="76218" y="171093"/>
                  <a:pt x="75842" y="171093"/>
                  <a:pt x="75466" y="171093"/>
                </a:cubicBezTo>
                <a:cubicBezTo>
                  <a:pt x="73586" y="171093"/>
                  <a:pt x="71330" y="170021"/>
                  <a:pt x="70954" y="167878"/>
                </a:cubicBezTo>
                <a:cubicBezTo>
                  <a:pt x="67947" y="158948"/>
                  <a:pt x="66819" y="149661"/>
                  <a:pt x="66819" y="140374"/>
                </a:cubicBezTo>
                <a:cubicBezTo>
                  <a:pt x="66819" y="132874"/>
                  <a:pt x="67571" y="125373"/>
                  <a:pt x="69451" y="118229"/>
                </a:cubicBezTo>
                <a:cubicBezTo>
                  <a:pt x="70203" y="115729"/>
                  <a:pt x="72458" y="114300"/>
                  <a:pt x="75090" y="114657"/>
                </a:cubicBezTo>
                <a:close/>
                <a:moveTo>
                  <a:pt x="155917" y="104502"/>
                </a:moveTo>
                <a:cubicBezTo>
                  <a:pt x="141119" y="106308"/>
                  <a:pt x="128848" y="117508"/>
                  <a:pt x="124878" y="131960"/>
                </a:cubicBezTo>
                <a:cubicBezTo>
                  <a:pt x="123073" y="137741"/>
                  <a:pt x="123073" y="144244"/>
                  <a:pt x="124517" y="150024"/>
                </a:cubicBezTo>
                <a:cubicBezTo>
                  <a:pt x="125599" y="154721"/>
                  <a:pt x="124156" y="159779"/>
                  <a:pt x="120547" y="163031"/>
                </a:cubicBezTo>
                <a:lnTo>
                  <a:pt x="40422" y="243600"/>
                </a:lnTo>
                <a:lnTo>
                  <a:pt x="59551" y="262748"/>
                </a:lnTo>
                <a:lnTo>
                  <a:pt x="140036" y="182180"/>
                </a:lnTo>
                <a:cubicBezTo>
                  <a:pt x="143285" y="178928"/>
                  <a:pt x="148337" y="177483"/>
                  <a:pt x="152668" y="178567"/>
                </a:cubicBezTo>
                <a:cubicBezTo>
                  <a:pt x="158804" y="180012"/>
                  <a:pt x="164940" y="179651"/>
                  <a:pt x="171076" y="178205"/>
                </a:cubicBezTo>
                <a:cubicBezTo>
                  <a:pt x="185152" y="174231"/>
                  <a:pt x="196340" y="161586"/>
                  <a:pt x="198145" y="147134"/>
                </a:cubicBezTo>
                <a:cubicBezTo>
                  <a:pt x="199949" y="135211"/>
                  <a:pt x="195979" y="123650"/>
                  <a:pt x="187678" y="115340"/>
                </a:cubicBezTo>
                <a:cubicBezTo>
                  <a:pt x="179377" y="107031"/>
                  <a:pt x="167828" y="102695"/>
                  <a:pt x="155917" y="104502"/>
                </a:cubicBezTo>
                <a:close/>
                <a:moveTo>
                  <a:pt x="154473" y="95469"/>
                </a:moveTo>
                <a:cubicBezTo>
                  <a:pt x="169271" y="93663"/>
                  <a:pt x="183708" y="97998"/>
                  <a:pt x="194175" y="108837"/>
                </a:cubicBezTo>
                <a:cubicBezTo>
                  <a:pt x="204641" y="119315"/>
                  <a:pt x="209333" y="133766"/>
                  <a:pt x="207168" y="148579"/>
                </a:cubicBezTo>
                <a:cubicBezTo>
                  <a:pt x="205002" y="166644"/>
                  <a:pt x="191287" y="181818"/>
                  <a:pt x="173241" y="186876"/>
                </a:cubicBezTo>
                <a:cubicBezTo>
                  <a:pt x="166022" y="189044"/>
                  <a:pt x="158443" y="189044"/>
                  <a:pt x="150864" y="187599"/>
                </a:cubicBezTo>
                <a:cubicBezTo>
                  <a:pt x="149059" y="187238"/>
                  <a:pt x="147616" y="187599"/>
                  <a:pt x="146533" y="188683"/>
                </a:cubicBezTo>
                <a:lnTo>
                  <a:pt x="36452" y="298878"/>
                </a:lnTo>
                <a:cubicBezTo>
                  <a:pt x="33926" y="301407"/>
                  <a:pt x="30317" y="302852"/>
                  <a:pt x="26707" y="302852"/>
                </a:cubicBezTo>
                <a:cubicBezTo>
                  <a:pt x="23098" y="302852"/>
                  <a:pt x="19489" y="301407"/>
                  <a:pt x="16602" y="298878"/>
                </a:cubicBezTo>
                <a:lnTo>
                  <a:pt x="4330" y="286232"/>
                </a:lnTo>
                <a:cubicBezTo>
                  <a:pt x="-1444" y="280813"/>
                  <a:pt x="-1444" y="272142"/>
                  <a:pt x="4330" y="266723"/>
                </a:cubicBezTo>
                <a:lnTo>
                  <a:pt x="114411" y="156528"/>
                </a:lnTo>
                <a:cubicBezTo>
                  <a:pt x="115133" y="155444"/>
                  <a:pt x="115855" y="153637"/>
                  <a:pt x="115494" y="152192"/>
                </a:cubicBezTo>
                <a:cubicBezTo>
                  <a:pt x="113689" y="144605"/>
                  <a:pt x="113689" y="137018"/>
                  <a:pt x="115855" y="129431"/>
                </a:cubicBezTo>
                <a:cubicBezTo>
                  <a:pt x="120908" y="111727"/>
                  <a:pt x="136427" y="97998"/>
                  <a:pt x="154473" y="95469"/>
                </a:cubicBezTo>
                <a:close/>
                <a:moveTo>
                  <a:pt x="285730" y="83270"/>
                </a:moveTo>
                <a:cubicBezTo>
                  <a:pt x="288248" y="82550"/>
                  <a:pt x="290766" y="83270"/>
                  <a:pt x="291845" y="85792"/>
                </a:cubicBezTo>
                <a:cubicBezTo>
                  <a:pt x="299399" y="103803"/>
                  <a:pt x="302997" y="122174"/>
                  <a:pt x="302997" y="141265"/>
                </a:cubicBezTo>
                <a:cubicBezTo>
                  <a:pt x="302997" y="189894"/>
                  <a:pt x="278895" y="234201"/>
                  <a:pt x="238245" y="260858"/>
                </a:cubicBezTo>
                <a:cubicBezTo>
                  <a:pt x="237166" y="261218"/>
                  <a:pt x="236447" y="261578"/>
                  <a:pt x="235727" y="261578"/>
                </a:cubicBezTo>
                <a:cubicBezTo>
                  <a:pt x="233929" y="261578"/>
                  <a:pt x="232490" y="260858"/>
                  <a:pt x="231770" y="259417"/>
                </a:cubicBezTo>
                <a:cubicBezTo>
                  <a:pt x="230331" y="257255"/>
                  <a:pt x="231051" y="254374"/>
                  <a:pt x="233209" y="252933"/>
                </a:cubicBezTo>
                <a:cubicBezTo>
                  <a:pt x="271340" y="228438"/>
                  <a:pt x="294003" y="186652"/>
                  <a:pt x="294003" y="141265"/>
                </a:cubicBezTo>
                <a:cubicBezTo>
                  <a:pt x="294003" y="123614"/>
                  <a:pt x="290406" y="105964"/>
                  <a:pt x="283571" y="89394"/>
                </a:cubicBezTo>
                <a:cubicBezTo>
                  <a:pt x="282492" y="86872"/>
                  <a:pt x="283571" y="84711"/>
                  <a:pt x="285730" y="83270"/>
                </a:cubicBezTo>
                <a:close/>
                <a:moveTo>
                  <a:pt x="90019" y="78484"/>
                </a:moveTo>
                <a:cubicBezTo>
                  <a:pt x="87110" y="82823"/>
                  <a:pt x="83474" y="86801"/>
                  <a:pt x="78747" y="89694"/>
                </a:cubicBezTo>
                <a:cubicBezTo>
                  <a:pt x="83474" y="92225"/>
                  <a:pt x="87110" y="96203"/>
                  <a:pt x="90019" y="100542"/>
                </a:cubicBezTo>
                <a:cubicBezTo>
                  <a:pt x="92564" y="96203"/>
                  <a:pt x="96201" y="92225"/>
                  <a:pt x="100927" y="89694"/>
                </a:cubicBezTo>
                <a:cubicBezTo>
                  <a:pt x="96201" y="86801"/>
                  <a:pt x="92564" y="82823"/>
                  <a:pt x="90019" y="78484"/>
                </a:cubicBezTo>
                <a:close/>
                <a:moveTo>
                  <a:pt x="90019" y="57150"/>
                </a:moveTo>
                <a:cubicBezTo>
                  <a:pt x="92564" y="57150"/>
                  <a:pt x="94382" y="59319"/>
                  <a:pt x="94382" y="61851"/>
                </a:cubicBezTo>
                <a:cubicBezTo>
                  <a:pt x="94382" y="74507"/>
                  <a:pt x="104927" y="84993"/>
                  <a:pt x="117654" y="84993"/>
                </a:cubicBezTo>
                <a:cubicBezTo>
                  <a:pt x="120199" y="84993"/>
                  <a:pt x="122017" y="86801"/>
                  <a:pt x="122017" y="89694"/>
                </a:cubicBezTo>
                <a:cubicBezTo>
                  <a:pt x="122017" y="91863"/>
                  <a:pt x="120199" y="94033"/>
                  <a:pt x="117654" y="94033"/>
                </a:cubicBezTo>
                <a:cubicBezTo>
                  <a:pt x="104927" y="94033"/>
                  <a:pt x="94382" y="104519"/>
                  <a:pt x="94382" y="117175"/>
                </a:cubicBezTo>
                <a:cubicBezTo>
                  <a:pt x="94382" y="119707"/>
                  <a:pt x="92564" y="121876"/>
                  <a:pt x="90019" y="121876"/>
                </a:cubicBezTo>
                <a:cubicBezTo>
                  <a:pt x="87474" y="121876"/>
                  <a:pt x="85292" y="119707"/>
                  <a:pt x="85292" y="117175"/>
                </a:cubicBezTo>
                <a:cubicBezTo>
                  <a:pt x="85292" y="104519"/>
                  <a:pt x="74747" y="94033"/>
                  <a:pt x="62384" y="94033"/>
                </a:cubicBezTo>
                <a:cubicBezTo>
                  <a:pt x="59475" y="94033"/>
                  <a:pt x="57294" y="91863"/>
                  <a:pt x="57294" y="89694"/>
                </a:cubicBezTo>
                <a:cubicBezTo>
                  <a:pt x="57294" y="86801"/>
                  <a:pt x="59475" y="84993"/>
                  <a:pt x="62384" y="84993"/>
                </a:cubicBezTo>
                <a:cubicBezTo>
                  <a:pt x="74747" y="84993"/>
                  <a:pt x="85292" y="74507"/>
                  <a:pt x="85292" y="61851"/>
                </a:cubicBezTo>
                <a:cubicBezTo>
                  <a:pt x="85292" y="59319"/>
                  <a:pt x="87474" y="57150"/>
                  <a:pt x="90019" y="57150"/>
                </a:cubicBezTo>
                <a:close/>
                <a:moveTo>
                  <a:pt x="160844" y="47625"/>
                </a:moveTo>
                <a:cubicBezTo>
                  <a:pt x="206418" y="47625"/>
                  <a:pt x="245173" y="79787"/>
                  <a:pt x="253427" y="124457"/>
                </a:cubicBezTo>
                <a:cubicBezTo>
                  <a:pt x="253785" y="126959"/>
                  <a:pt x="252350" y="129460"/>
                  <a:pt x="249838" y="129817"/>
                </a:cubicBezTo>
                <a:cubicBezTo>
                  <a:pt x="249479" y="129817"/>
                  <a:pt x="249120" y="129817"/>
                  <a:pt x="248762" y="129817"/>
                </a:cubicBezTo>
                <a:cubicBezTo>
                  <a:pt x="246608" y="129817"/>
                  <a:pt x="244814" y="128031"/>
                  <a:pt x="244455" y="126244"/>
                </a:cubicBezTo>
                <a:cubicBezTo>
                  <a:pt x="236920" y="86220"/>
                  <a:pt x="201753" y="56916"/>
                  <a:pt x="160844" y="56916"/>
                </a:cubicBezTo>
                <a:cubicBezTo>
                  <a:pt x="145055" y="56916"/>
                  <a:pt x="129266" y="61204"/>
                  <a:pt x="115988" y="69781"/>
                </a:cubicBezTo>
                <a:cubicBezTo>
                  <a:pt x="113835" y="71210"/>
                  <a:pt x="110965" y="70496"/>
                  <a:pt x="109529" y="68352"/>
                </a:cubicBezTo>
                <a:cubicBezTo>
                  <a:pt x="108094" y="66207"/>
                  <a:pt x="108811" y="63349"/>
                  <a:pt x="110965" y="61919"/>
                </a:cubicBezTo>
                <a:cubicBezTo>
                  <a:pt x="126036" y="52628"/>
                  <a:pt x="143261" y="47625"/>
                  <a:pt x="160844" y="47625"/>
                </a:cubicBezTo>
                <a:close/>
                <a:moveTo>
                  <a:pt x="262696" y="37481"/>
                </a:moveTo>
                <a:cubicBezTo>
                  <a:pt x="259111" y="43904"/>
                  <a:pt x="253376" y="49613"/>
                  <a:pt x="246923" y="53181"/>
                </a:cubicBezTo>
                <a:cubicBezTo>
                  <a:pt x="253376" y="56749"/>
                  <a:pt x="259111" y="62102"/>
                  <a:pt x="262696" y="68881"/>
                </a:cubicBezTo>
                <a:cubicBezTo>
                  <a:pt x="266281" y="62102"/>
                  <a:pt x="272016" y="56749"/>
                  <a:pt x="278469" y="53181"/>
                </a:cubicBezTo>
                <a:cubicBezTo>
                  <a:pt x="272016" y="49613"/>
                  <a:pt x="266281" y="43904"/>
                  <a:pt x="262696" y="37481"/>
                </a:cubicBezTo>
                <a:close/>
                <a:moveTo>
                  <a:pt x="262696" y="14288"/>
                </a:moveTo>
                <a:cubicBezTo>
                  <a:pt x="265205" y="14288"/>
                  <a:pt x="267356" y="16429"/>
                  <a:pt x="267356" y="18926"/>
                </a:cubicBezTo>
                <a:cubicBezTo>
                  <a:pt x="267356" y="35340"/>
                  <a:pt x="280620" y="48543"/>
                  <a:pt x="296751" y="48543"/>
                </a:cubicBezTo>
                <a:cubicBezTo>
                  <a:pt x="299618" y="48543"/>
                  <a:pt x="301411" y="50684"/>
                  <a:pt x="301411" y="53181"/>
                </a:cubicBezTo>
                <a:cubicBezTo>
                  <a:pt x="301411" y="55679"/>
                  <a:pt x="299618" y="57463"/>
                  <a:pt x="296751" y="57463"/>
                </a:cubicBezTo>
                <a:cubicBezTo>
                  <a:pt x="280620" y="57463"/>
                  <a:pt x="267356" y="71022"/>
                  <a:pt x="267356" y="87079"/>
                </a:cubicBezTo>
                <a:cubicBezTo>
                  <a:pt x="267356" y="89577"/>
                  <a:pt x="265205" y="91718"/>
                  <a:pt x="262696" y="91718"/>
                </a:cubicBezTo>
                <a:cubicBezTo>
                  <a:pt x="260187" y="91718"/>
                  <a:pt x="258394" y="89577"/>
                  <a:pt x="258394" y="87079"/>
                </a:cubicBezTo>
                <a:cubicBezTo>
                  <a:pt x="258394" y="71022"/>
                  <a:pt x="245131" y="57463"/>
                  <a:pt x="228641" y="57463"/>
                </a:cubicBezTo>
                <a:cubicBezTo>
                  <a:pt x="226132" y="57463"/>
                  <a:pt x="223981" y="55679"/>
                  <a:pt x="223981" y="53181"/>
                </a:cubicBezTo>
                <a:cubicBezTo>
                  <a:pt x="223981" y="50684"/>
                  <a:pt x="226132" y="48543"/>
                  <a:pt x="228641" y="48543"/>
                </a:cubicBezTo>
                <a:cubicBezTo>
                  <a:pt x="245131" y="48543"/>
                  <a:pt x="258394" y="35340"/>
                  <a:pt x="258394" y="18926"/>
                </a:cubicBezTo>
                <a:cubicBezTo>
                  <a:pt x="258394" y="16429"/>
                  <a:pt x="260187" y="14288"/>
                  <a:pt x="262696" y="14288"/>
                </a:cubicBezTo>
                <a:close/>
                <a:moveTo>
                  <a:pt x="161486" y="0"/>
                </a:moveTo>
                <a:cubicBezTo>
                  <a:pt x="188212" y="0"/>
                  <a:pt x="214215" y="7561"/>
                  <a:pt x="236606" y="21603"/>
                </a:cubicBezTo>
                <a:cubicBezTo>
                  <a:pt x="238773" y="22683"/>
                  <a:pt x="239495" y="25563"/>
                  <a:pt x="238050" y="27724"/>
                </a:cubicBezTo>
                <a:cubicBezTo>
                  <a:pt x="236967" y="29884"/>
                  <a:pt x="234078" y="30604"/>
                  <a:pt x="231911" y="29164"/>
                </a:cubicBezTo>
                <a:cubicBezTo>
                  <a:pt x="210964" y="16202"/>
                  <a:pt x="186406" y="9361"/>
                  <a:pt x="161486" y="9361"/>
                </a:cubicBezTo>
                <a:cubicBezTo>
                  <a:pt x="88173" y="9361"/>
                  <a:pt x="28222" y="68770"/>
                  <a:pt x="28222" y="141860"/>
                </a:cubicBezTo>
                <a:cubicBezTo>
                  <a:pt x="28222" y="163463"/>
                  <a:pt x="33279" y="183626"/>
                  <a:pt x="43030" y="202709"/>
                </a:cubicBezTo>
                <a:cubicBezTo>
                  <a:pt x="44474" y="204869"/>
                  <a:pt x="43391" y="207750"/>
                  <a:pt x="41224" y="208470"/>
                </a:cubicBezTo>
                <a:cubicBezTo>
                  <a:pt x="40502" y="209190"/>
                  <a:pt x="39779" y="209190"/>
                  <a:pt x="39057" y="209190"/>
                </a:cubicBezTo>
                <a:cubicBezTo>
                  <a:pt x="37251" y="209190"/>
                  <a:pt x="35807" y="208470"/>
                  <a:pt x="35084" y="206669"/>
                </a:cubicBezTo>
                <a:cubicBezTo>
                  <a:pt x="24611" y="186506"/>
                  <a:pt x="19194" y="164903"/>
                  <a:pt x="19194" y="141860"/>
                </a:cubicBezTo>
                <a:cubicBezTo>
                  <a:pt x="19194" y="63729"/>
                  <a:pt x="83117" y="0"/>
                  <a:pt x="161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7" name="Google Shape;417;p29"/>
          <p:cNvSpPr/>
          <p:nvPr/>
        </p:nvSpPr>
        <p:spPr>
          <a:xfrm>
            <a:off x="5483483" y="5439893"/>
            <a:ext cx="442921" cy="478508"/>
          </a:xfrm>
          <a:custGeom>
            <a:avLst/>
            <a:gdLst/>
            <a:ahLst/>
            <a:cxnLst/>
            <a:rect l="l" t="t" r="r" b="b"/>
            <a:pathLst>
              <a:path w="302852" h="302853" extrusionOk="0">
                <a:moveTo>
                  <a:pt x="105874" y="271639"/>
                </a:moveTo>
                <a:cubicBezTo>
                  <a:pt x="107706" y="269875"/>
                  <a:pt x="111003" y="269875"/>
                  <a:pt x="112835" y="271639"/>
                </a:cubicBezTo>
                <a:cubicBezTo>
                  <a:pt x="113568" y="272345"/>
                  <a:pt x="113934" y="273403"/>
                  <a:pt x="113934" y="274814"/>
                </a:cubicBezTo>
                <a:cubicBezTo>
                  <a:pt x="113934" y="275872"/>
                  <a:pt x="113568" y="276931"/>
                  <a:pt x="112835" y="277989"/>
                </a:cubicBezTo>
                <a:cubicBezTo>
                  <a:pt x="111736" y="278695"/>
                  <a:pt x="110637" y="279047"/>
                  <a:pt x="109171" y="279047"/>
                </a:cubicBezTo>
                <a:cubicBezTo>
                  <a:pt x="108072" y="279047"/>
                  <a:pt x="106973" y="278695"/>
                  <a:pt x="105874" y="277989"/>
                </a:cubicBezTo>
                <a:cubicBezTo>
                  <a:pt x="105141" y="276931"/>
                  <a:pt x="104775" y="275872"/>
                  <a:pt x="104775" y="274814"/>
                </a:cubicBezTo>
                <a:cubicBezTo>
                  <a:pt x="104775" y="273403"/>
                  <a:pt x="105141" y="272345"/>
                  <a:pt x="105874" y="271639"/>
                </a:cubicBezTo>
                <a:close/>
                <a:moveTo>
                  <a:pt x="43039" y="271639"/>
                </a:moveTo>
                <a:cubicBezTo>
                  <a:pt x="44450" y="269875"/>
                  <a:pt x="47625" y="269875"/>
                  <a:pt x="49036" y="271639"/>
                </a:cubicBezTo>
                <a:cubicBezTo>
                  <a:pt x="49741" y="272345"/>
                  <a:pt x="50447" y="273403"/>
                  <a:pt x="50447" y="274814"/>
                </a:cubicBezTo>
                <a:cubicBezTo>
                  <a:pt x="50447" y="275872"/>
                  <a:pt x="49741" y="276931"/>
                  <a:pt x="49036" y="277989"/>
                </a:cubicBezTo>
                <a:cubicBezTo>
                  <a:pt x="48330" y="278695"/>
                  <a:pt x="47272" y="279047"/>
                  <a:pt x="45861" y="279047"/>
                </a:cubicBezTo>
                <a:cubicBezTo>
                  <a:pt x="44803" y="279047"/>
                  <a:pt x="43744" y="278695"/>
                  <a:pt x="43039" y="277989"/>
                </a:cubicBezTo>
                <a:cubicBezTo>
                  <a:pt x="41980" y="276931"/>
                  <a:pt x="41275" y="275872"/>
                  <a:pt x="41275" y="274814"/>
                </a:cubicBezTo>
                <a:cubicBezTo>
                  <a:pt x="41275" y="273403"/>
                  <a:pt x="41980" y="272345"/>
                  <a:pt x="43039" y="271639"/>
                </a:cubicBezTo>
                <a:close/>
                <a:moveTo>
                  <a:pt x="77787" y="269875"/>
                </a:moveTo>
                <a:cubicBezTo>
                  <a:pt x="80352" y="269875"/>
                  <a:pt x="82183" y="272073"/>
                  <a:pt x="82183" y="274638"/>
                </a:cubicBezTo>
                <a:cubicBezTo>
                  <a:pt x="82183" y="277202"/>
                  <a:pt x="80352" y="279034"/>
                  <a:pt x="77787" y="279034"/>
                </a:cubicBezTo>
                <a:cubicBezTo>
                  <a:pt x="75223" y="279034"/>
                  <a:pt x="73025" y="277202"/>
                  <a:pt x="73025" y="274638"/>
                </a:cubicBezTo>
                <a:cubicBezTo>
                  <a:pt x="73025" y="272073"/>
                  <a:pt x="75223" y="269875"/>
                  <a:pt x="77787" y="269875"/>
                </a:cubicBezTo>
                <a:close/>
                <a:moveTo>
                  <a:pt x="9320" y="257064"/>
                </a:moveTo>
                <a:lnTo>
                  <a:pt x="9320" y="275812"/>
                </a:lnTo>
                <a:cubicBezTo>
                  <a:pt x="9320" y="285547"/>
                  <a:pt x="17206" y="293479"/>
                  <a:pt x="27243" y="293479"/>
                </a:cubicBezTo>
                <a:lnTo>
                  <a:pt x="127973" y="293479"/>
                </a:lnTo>
                <a:cubicBezTo>
                  <a:pt x="138010" y="293479"/>
                  <a:pt x="145897" y="285547"/>
                  <a:pt x="145897" y="275812"/>
                </a:cubicBezTo>
                <a:lnTo>
                  <a:pt x="145897" y="257064"/>
                </a:lnTo>
                <a:lnTo>
                  <a:pt x="9320" y="257064"/>
                </a:lnTo>
                <a:close/>
                <a:moveTo>
                  <a:pt x="40741" y="157089"/>
                </a:moveTo>
                <a:lnTo>
                  <a:pt x="40741" y="215611"/>
                </a:lnTo>
                <a:lnTo>
                  <a:pt x="114114" y="215611"/>
                </a:lnTo>
                <a:lnTo>
                  <a:pt x="114114" y="157089"/>
                </a:lnTo>
                <a:lnTo>
                  <a:pt x="40741" y="157089"/>
                </a:lnTo>
                <a:close/>
                <a:moveTo>
                  <a:pt x="177380" y="147638"/>
                </a:moveTo>
                <a:lnTo>
                  <a:pt x="266396" y="147638"/>
                </a:lnTo>
                <a:cubicBezTo>
                  <a:pt x="268929" y="147638"/>
                  <a:pt x="271100" y="149819"/>
                  <a:pt x="271100" y="152364"/>
                </a:cubicBezTo>
                <a:lnTo>
                  <a:pt x="271100" y="220336"/>
                </a:lnTo>
                <a:cubicBezTo>
                  <a:pt x="271100" y="222881"/>
                  <a:pt x="268929" y="225062"/>
                  <a:pt x="266396" y="225062"/>
                </a:cubicBezTo>
                <a:lnTo>
                  <a:pt x="177380" y="225062"/>
                </a:lnTo>
                <a:cubicBezTo>
                  <a:pt x="174847" y="225062"/>
                  <a:pt x="173037" y="222881"/>
                  <a:pt x="173037" y="220336"/>
                </a:cubicBezTo>
                <a:cubicBezTo>
                  <a:pt x="173037" y="217792"/>
                  <a:pt x="174847" y="215611"/>
                  <a:pt x="177380" y="215611"/>
                </a:cubicBezTo>
                <a:lnTo>
                  <a:pt x="262054" y="215611"/>
                </a:lnTo>
                <a:lnTo>
                  <a:pt x="262054" y="157089"/>
                </a:lnTo>
                <a:lnTo>
                  <a:pt x="177380" y="157089"/>
                </a:lnTo>
                <a:cubicBezTo>
                  <a:pt x="174847" y="157089"/>
                  <a:pt x="173037" y="154908"/>
                  <a:pt x="173037" y="152364"/>
                </a:cubicBezTo>
                <a:cubicBezTo>
                  <a:pt x="173037" y="149819"/>
                  <a:pt x="174847" y="147638"/>
                  <a:pt x="177380" y="147638"/>
                </a:cubicBezTo>
                <a:close/>
                <a:moveTo>
                  <a:pt x="36425" y="147638"/>
                </a:moveTo>
                <a:lnTo>
                  <a:pt x="118790" y="147638"/>
                </a:lnTo>
                <a:cubicBezTo>
                  <a:pt x="121308" y="147638"/>
                  <a:pt x="123466" y="149819"/>
                  <a:pt x="123466" y="152364"/>
                </a:cubicBezTo>
                <a:lnTo>
                  <a:pt x="123466" y="220336"/>
                </a:lnTo>
                <a:cubicBezTo>
                  <a:pt x="123466" y="222881"/>
                  <a:pt x="121308" y="225062"/>
                  <a:pt x="118790" y="225062"/>
                </a:cubicBezTo>
                <a:lnTo>
                  <a:pt x="36425" y="225062"/>
                </a:lnTo>
                <a:cubicBezTo>
                  <a:pt x="33908" y="225062"/>
                  <a:pt x="31750" y="222881"/>
                  <a:pt x="31750" y="220336"/>
                </a:cubicBezTo>
                <a:lnTo>
                  <a:pt x="31750" y="152364"/>
                </a:lnTo>
                <a:cubicBezTo>
                  <a:pt x="31750" y="149819"/>
                  <a:pt x="33908" y="147638"/>
                  <a:pt x="36425" y="147638"/>
                </a:cubicBezTo>
                <a:close/>
                <a:moveTo>
                  <a:pt x="40741" y="86769"/>
                </a:moveTo>
                <a:lnTo>
                  <a:pt x="40741" y="117661"/>
                </a:lnTo>
                <a:lnTo>
                  <a:pt x="114114" y="117661"/>
                </a:lnTo>
                <a:lnTo>
                  <a:pt x="114114" y="86769"/>
                </a:lnTo>
                <a:lnTo>
                  <a:pt x="40741" y="86769"/>
                </a:lnTo>
                <a:close/>
                <a:moveTo>
                  <a:pt x="177380" y="77788"/>
                </a:moveTo>
                <a:lnTo>
                  <a:pt x="266396" y="77788"/>
                </a:lnTo>
                <a:cubicBezTo>
                  <a:pt x="268929" y="77788"/>
                  <a:pt x="271100" y="79584"/>
                  <a:pt x="271100" y="82458"/>
                </a:cubicBezTo>
                <a:lnTo>
                  <a:pt x="271100" y="122330"/>
                </a:lnTo>
                <a:cubicBezTo>
                  <a:pt x="271100" y="124845"/>
                  <a:pt x="268929" y="126641"/>
                  <a:pt x="266396" y="126641"/>
                </a:cubicBezTo>
                <a:lnTo>
                  <a:pt x="177380" y="126641"/>
                </a:lnTo>
                <a:cubicBezTo>
                  <a:pt x="174847" y="126641"/>
                  <a:pt x="173037" y="124845"/>
                  <a:pt x="173037" y="122330"/>
                </a:cubicBezTo>
                <a:cubicBezTo>
                  <a:pt x="173037" y="119816"/>
                  <a:pt x="174847" y="117661"/>
                  <a:pt x="177380" y="117661"/>
                </a:cubicBezTo>
                <a:lnTo>
                  <a:pt x="262054" y="117661"/>
                </a:lnTo>
                <a:lnTo>
                  <a:pt x="262054" y="86769"/>
                </a:lnTo>
                <a:lnTo>
                  <a:pt x="177380" y="86769"/>
                </a:lnTo>
                <a:cubicBezTo>
                  <a:pt x="174847" y="86769"/>
                  <a:pt x="173037" y="84972"/>
                  <a:pt x="173037" y="82458"/>
                </a:cubicBezTo>
                <a:cubicBezTo>
                  <a:pt x="173037" y="79584"/>
                  <a:pt x="174847" y="77788"/>
                  <a:pt x="177380" y="77788"/>
                </a:cubicBezTo>
                <a:close/>
                <a:moveTo>
                  <a:pt x="36425" y="77788"/>
                </a:moveTo>
                <a:lnTo>
                  <a:pt x="118790" y="77788"/>
                </a:lnTo>
                <a:cubicBezTo>
                  <a:pt x="121308" y="77788"/>
                  <a:pt x="123466" y="79584"/>
                  <a:pt x="123466" y="82458"/>
                </a:cubicBezTo>
                <a:lnTo>
                  <a:pt x="123466" y="122330"/>
                </a:lnTo>
                <a:cubicBezTo>
                  <a:pt x="123466" y="124845"/>
                  <a:pt x="121308" y="126641"/>
                  <a:pt x="118790" y="126641"/>
                </a:cubicBezTo>
                <a:lnTo>
                  <a:pt x="36425" y="126641"/>
                </a:lnTo>
                <a:cubicBezTo>
                  <a:pt x="33908" y="126641"/>
                  <a:pt x="31750" y="124845"/>
                  <a:pt x="31750" y="122330"/>
                </a:cubicBezTo>
                <a:lnTo>
                  <a:pt x="31750" y="82458"/>
                </a:lnTo>
                <a:cubicBezTo>
                  <a:pt x="31750" y="79584"/>
                  <a:pt x="33908" y="77788"/>
                  <a:pt x="36425" y="77788"/>
                </a:cubicBezTo>
                <a:close/>
                <a:moveTo>
                  <a:pt x="9320" y="55163"/>
                </a:moveTo>
                <a:lnTo>
                  <a:pt x="9320" y="248051"/>
                </a:lnTo>
                <a:lnTo>
                  <a:pt x="145897" y="248051"/>
                </a:lnTo>
                <a:lnTo>
                  <a:pt x="145897" y="55163"/>
                </a:lnTo>
                <a:lnTo>
                  <a:pt x="9320" y="55163"/>
                </a:lnTo>
                <a:close/>
                <a:moveTo>
                  <a:pt x="269753" y="23636"/>
                </a:moveTo>
                <a:cubicBezTo>
                  <a:pt x="271218" y="22225"/>
                  <a:pt x="274149" y="22225"/>
                  <a:pt x="275981" y="23636"/>
                </a:cubicBezTo>
                <a:cubicBezTo>
                  <a:pt x="277080" y="24695"/>
                  <a:pt x="277446" y="25753"/>
                  <a:pt x="277446" y="27164"/>
                </a:cubicBezTo>
                <a:cubicBezTo>
                  <a:pt x="277446" y="28222"/>
                  <a:pt x="277080" y="29281"/>
                  <a:pt x="275981" y="30339"/>
                </a:cubicBezTo>
                <a:cubicBezTo>
                  <a:pt x="275248" y="31045"/>
                  <a:pt x="274149" y="31397"/>
                  <a:pt x="273050" y="31397"/>
                </a:cubicBezTo>
                <a:cubicBezTo>
                  <a:pt x="271584" y="31397"/>
                  <a:pt x="270485" y="31045"/>
                  <a:pt x="269753" y="30339"/>
                </a:cubicBezTo>
                <a:cubicBezTo>
                  <a:pt x="268654" y="29281"/>
                  <a:pt x="268287" y="28222"/>
                  <a:pt x="268287" y="27164"/>
                </a:cubicBezTo>
                <a:cubicBezTo>
                  <a:pt x="268287" y="25753"/>
                  <a:pt x="268654" y="24695"/>
                  <a:pt x="269753" y="23636"/>
                </a:cubicBezTo>
                <a:close/>
                <a:moveTo>
                  <a:pt x="210961" y="23636"/>
                </a:moveTo>
                <a:cubicBezTo>
                  <a:pt x="212725" y="22225"/>
                  <a:pt x="215547" y="22225"/>
                  <a:pt x="217311" y="23636"/>
                </a:cubicBezTo>
                <a:cubicBezTo>
                  <a:pt x="218370" y="24695"/>
                  <a:pt x="218722" y="25753"/>
                  <a:pt x="218722" y="27164"/>
                </a:cubicBezTo>
                <a:cubicBezTo>
                  <a:pt x="218722" y="28222"/>
                  <a:pt x="218370" y="29281"/>
                  <a:pt x="217311" y="30339"/>
                </a:cubicBezTo>
                <a:cubicBezTo>
                  <a:pt x="216253" y="31045"/>
                  <a:pt x="215195" y="31397"/>
                  <a:pt x="214136" y="31397"/>
                </a:cubicBezTo>
                <a:cubicBezTo>
                  <a:pt x="213078" y="31397"/>
                  <a:pt x="211667" y="31045"/>
                  <a:pt x="210961" y="30339"/>
                </a:cubicBezTo>
                <a:cubicBezTo>
                  <a:pt x="210256" y="29281"/>
                  <a:pt x="209550" y="28222"/>
                  <a:pt x="209550" y="27164"/>
                </a:cubicBezTo>
                <a:cubicBezTo>
                  <a:pt x="209550" y="25753"/>
                  <a:pt x="210256" y="24695"/>
                  <a:pt x="210961" y="23636"/>
                </a:cubicBezTo>
                <a:close/>
                <a:moveTo>
                  <a:pt x="244298" y="22225"/>
                </a:moveTo>
                <a:cubicBezTo>
                  <a:pt x="246768" y="22225"/>
                  <a:pt x="248884" y="24423"/>
                  <a:pt x="248884" y="26988"/>
                </a:cubicBezTo>
                <a:cubicBezTo>
                  <a:pt x="248884" y="29552"/>
                  <a:pt x="246768" y="31384"/>
                  <a:pt x="244298" y="31384"/>
                </a:cubicBezTo>
                <a:cubicBezTo>
                  <a:pt x="241829" y="31384"/>
                  <a:pt x="239712" y="29552"/>
                  <a:pt x="239712" y="26988"/>
                </a:cubicBezTo>
                <a:cubicBezTo>
                  <a:pt x="239712" y="24423"/>
                  <a:pt x="241829" y="22225"/>
                  <a:pt x="244298" y="22225"/>
                </a:cubicBezTo>
                <a:close/>
                <a:moveTo>
                  <a:pt x="110948" y="22225"/>
                </a:moveTo>
                <a:cubicBezTo>
                  <a:pt x="113418" y="22225"/>
                  <a:pt x="115534" y="24423"/>
                  <a:pt x="115534" y="26988"/>
                </a:cubicBezTo>
                <a:cubicBezTo>
                  <a:pt x="115534" y="29552"/>
                  <a:pt x="113418" y="31384"/>
                  <a:pt x="110948" y="31384"/>
                </a:cubicBezTo>
                <a:cubicBezTo>
                  <a:pt x="108479" y="31384"/>
                  <a:pt x="106362" y="29552"/>
                  <a:pt x="106362" y="26988"/>
                </a:cubicBezTo>
                <a:cubicBezTo>
                  <a:pt x="106362" y="24423"/>
                  <a:pt x="108479" y="22225"/>
                  <a:pt x="110948" y="22225"/>
                </a:cubicBezTo>
                <a:close/>
                <a:moveTo>
                  <a:pt x="63345" y="22225"/>
                </a:moveTo>
                <a:lnTo>
                  <a:pt x="90641" y="22225"/>
                </a:lnTo>
                <a:cubicBezTo>
                  <a:pt x="93123" y="22225"/>
                  <a:pt x="94895" y="24423"/>
                  <a:pt x="94895" y="26988"/>
                </a:cubicBezTo>
                <a:cubicBezTo>
                  <a:pt x="94895" y="29552"/>
                  <a:pt x="93123" y="31384"/>
                  <a:pt x="90641" y="31384"/>
                </a:cubicBezTo>
                <a:lnTo>
                  <a:pt x="63345" y="31384"/>
                </a:lnTo>
                <a:cubicBezTo>
                  <a:pt x="61218" y="31384"/>
                  <a:pt x="58737" y="29552"/>
                  <a:pt x="58737" y="26988"/>
                </a:cubicBezTo>
                <a:cubicBezTo>
                  <a:pt x="58737" y="24423"/>
                  <a:pt x="61218" y="22225"/>
                  <a:pt x="63345" y="22225"/>
                </a:cubicBezTo>
                <a:close/>
                <a:moveTo>
                  <a:pt x="27243" y="9374"/>
                </a:moveTo>
                <a:cubicBezTo>
                  <a:pt x="17206" y="9374"/>
                  <a:pt x="9320" y="17306"/>
                  <a:pt x="9320" y="27401"/>
                </a:cubicBezTo>
                <a:lnTo>
                  <a:pt x="9320" y="45789"/>
                </a:lnTo>
                <a:lnTo>
                  <a:pt x="145897" y="45789"/>
                </a:lnTo>
                <a:lnTo>
                  <a:pt x="145897" y="27401"/>
                </a:lnTo>
                <a:cubicBezTo>
                  <a:pt x="145897" y="17306"/>
                  <a:pt x="138010" y="9374"/>
                  <a:pt x="127973" y="9374"/>
                </a:cubicBezTo>
                <a:lnTo>
                  <a:pt x="27243" y="9374"/>
                </a:lnTo>
                <a:close/>
                <a:moveTo>
                  <a:pt x="169788" y="0"/>
                </a:moveTo>
                <a:lnTo>
                  <a:pt x="298164" y="0"/>
                </a:lnTo>
                <a:cubicBezTo>
                  <a:pt x="300688" y="0"/>
                  <a:pt x="302852" y="2163"/>
                  <a:pt x="302852" y="4687"/>
                </a:cubicBezTo>
                <a:lnTo>
                  <a:pt x="302852" y="50476"/>
                </a:lnTo>
                <a:lnTo>
                  <a:pt x="302852" y="298166"/>
                </a:lnTo>
                <a:cubicBezTo>
                  <a:pt x="302852" y="300689"/>
                  <a:pt x="300688" y="302853"/>
                  <a:pt x="298164" y="302853"/>
                </a:cubicBezTo>
                <a:lnTo>
                  <a:pt x="169788" y="302853"/>
                </a:lnTo>
                <a:cubicBezTo>
                  <a:pt x="167264" y="302853"/>
                  <a:pt x="165100" y="300689"/>
                  <a:pt x="165100" y="298166"/>
                </a:cubicBezTo>
                <a:cubicBezTo>
                  <a:pt x="165100" y="295642"/>
                  <a:pt x="167264" y="293479"/>
                  <a:pt x="169788" y="293479"/>
                </a:cubicBezTo>
                <a:lnTo>
                  <a:pt x="293476" y="293479"/>
                </a:lnTo>
                <a:lnTo>
                  <a:pt x="293476" y="55163"/>
                </a:lnTo>
                <a:lnTo>
                  <a:pt x="178803" y="55163"/>
                </a:lnTo>
                <a:cubicBezTo>
                  <a:pt x="176279" y="55163"/>
                  <a:pt x="174476" y="52999"/>
                  <a:pt x="174476" y="50476"/>
                </a:cubicBezTo>
                <a:cubicBezTo>
                  <a:pt x="174476" y="47952"/>
                  <a:pt x="176279" y="45789"/>
                  <a:pt x="178803" y="45789"/>
                </a:cubicBezTo>
                <a:lnTo>
                  <a:pt x="293476" y="45789"/>
                </a:lnTo>
                <a:lnTo>
                  <a:pt x="293476" y="9374"/>
                </a:lnTo>
                <a:lnTo>
                  <a:pt x="169788" y="9374"/>
                </a:lnTo>
                <a:cubicBezTo>
                  <a:pt x="167264" y="9374"/>
                  <a:pt x="165100" y="7211"/>
                  <a:pt x="165100" y="4687"/>
                </a:cubicBezTo>
                <a:cubicBezTo>
                  <a:pt x="165100" y="2163"/>
                  <a:pt x="167264" y="0"/>
                  <a:pt x="169788" y="0"/>
                </a:cubicBezTo>
                <a:close/>
                <a:moveTo>
                  <a:pt x="27243" y="0"/>
                </a:moveTo>
                <a:lnTo>
                  <a:pt x="127973" y="0"/>
                </a:lnTo>
                <a:cubicBezTo>
                  <a:pt x="143029" y="0"/>
                  <a:pt x="155217" y="12258"/>
                  <a:pt x="155217" y="27401"/>
                </a:cubicBezTo>
                <a:lnTo>
                  <a:pt x="155217" y="50476"/>
                </a:lnTo>
                <a:lnTo>
                  <a:pt x="155217" y="252377"/>
                </a:lnTo>
                <a:lnTo>
                  <a:pt x="155217" y="275812"/>
                </a:lnTo>
                <a:cubicBezTo>
                  <a:pt x="155217" y="290594"/>
                  <a:pt x="143029" y="302853"/>
                  <a:pt x="127973" y="302853"/>
                </a:cubicBezTo>
                <a:lnTo>
                  <a:pt x="27243" y="302853"/>
                </a:lnTo>
                <a:cubicBezTo>
                  <a:pt x="12188" y="302853"/>
                  <a:pt x="0" y="290594"/>
                  <a:pt x="0" y="275812"/>
                </a:cubicBezTo>
                <a:lnTo>
                  <a:pt x="0" y="252377"/>
                </a:lnTo>
                <a:lnTo>
                  <a:pt x="0" y="50476"/>
                </a:lnTo>
                <a:lnTo>
                  <a:pt x="0" y="27401"/>
                </a:lnTo>
                <a:cubicBezTo>
                  <a:pt x="0" y="12258"/>
                  <a:pt x="12188" y="0"/>
                  <a:pt x="272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8" name="Google Shape;418;p29"/>
          <p:cNvSpPr/>
          <p:nvPr/>
        </p:nvSpPr>
        <p:spPr>
          <a:xfrm>
            <a:off x="8177547" y="3733354"/>
            <a:ext cx="335750" cy="478867"/>
          </a:xfrm>
          <a:custGeom>
            <a:avLst/>
            <a:gdLst/>
            <a:ahLst/>
            <a:cxnLst/>
            <a:rect l="l" t="t" r="r" b="b"/>
            <a:pathLst>
              <a:path w="229966" h="302124" extrusionOk="0">
                <a:moveTo>
                  <a:pt x="159295" y="212203"/>
                </a:moveTo>
                <a:cubicBezTo>
                  <a:pt x="156425" y="211124"/>
                  <a:pt x="152837" y="212203"/>
                  <a:pt x="151761" y="215440"/>
                </a:cubicBezTo>
                <a:lnTo>
                  <a:pt x="148891" y="221914"/>
                </a:lnTo>
                <a:cubicBezTo>
                  <a:pt x="146738" y="226590"/>
                  <a:pt x="142791" y="229468"/>
                  <a:pt x="137768" y="230547"/>
                </a:cubicBezTo>
                <a:cubicBezTo>
                  <a:pt x="133104" y="231626"/>
                  <a:pt x="128081" y="230187"/>
                  <a:pt x="124134" y="226590"/>
                </a:cubicBezTo>
                <a:lnTo>
                  <a:pt x="119111" y="221914"/>
                </a:lnTo>
                <a:cubicBezTo>
                  <a:pt x="117317" y="220476"/>
                  <a:pt x="115165" y="219756"/>
                  <a:pt x="113012" y="220476"/>
                </a:cubicBezTo>
                <a:lnTo>
                  <a:pt x="139562" y="287377"/>
                </a:lnTo>
                <a:lnTo>
                  <a:pt x="158578" y="257163"/>
                </a:lnTo>
                <a:cubicBezTo>
                  <a:pt x="159654" y="255365"/>
                  <a:pt x="161807" y="254646"/>
                  <a:pt x="163601" y="255005"/>
                </a:cubicBezTo>
                <a:lnTo>
                  <a:pt x="198403" y="263997"/>
                </a:lnTo>
                <a:lnTo>
                  <a:pt x="178311" y="213642"/>
                </a:lnTo>
                <a:cubicBezTo>
                  <a:pt x="174364" y="215800"/>
                  <a:pt x="170418" y="216160"/>
                  <a:pt x="166112" y="214721"/>
                </a:cubicBezTo>
                <a:lnTo>
                  <a:pt x="159295" y="212203"/>
                </a:lnTo>
                <a:close/>
                <a:moveTo>
                  <a:pt x="115778" y="56272"/>
                </a:moveTo>
                <a:cubicBezTo>
                  <a:pt x="82963" y="56272"/>
                  <a:pt x="56278" y="82957"/>
                  <a:pt x="56278" y="115772"/>
                </a:cubicBezTo>
                <a:cubicBezTo>
                  <a:pt x="56278" y="148587"/>
                  <a:pt x="82963" y="175272"/>
                  <a:pt x="115778" y="175272"/>
                </a:cubicBezTo>
                <a:cubicBezTo>
                  <a:pt x="148954" y="175272"/>
                  <a:pt x="175638" y="148587"/>
                  <a:pt x="175638" y="115772"/>
                </a:cubicBezTo>
                <a:cubicBezTo>
                  <a:pt x="175638" y="82957"/>
                  <a:pt x="148954" y="56272"/>
                  <a:pt x="115778" y="56272"/>
                </a:cubicBezTo>
                <a:close/>
                <a:moveTo>
                  <a:pt x="115778" y="46896"/>
                </a:moveTo>
                <a:cubicBezTo>
                  <a:pt x="154002" y="46896"/>
                  <a:pt x="184654" y="77908"/>
                  <a:pt x="184654" y="115772"/>
                </a:cubicBezTo>
                <a:cubicBezTo>
                  <a:pt x="184654" y="153996"/>
                  <a:pt x="154002" y="184648"/>
                  <a:pt x="115778" y="184648"/>
                </a:cubicBezTo>
                <a:cubicBezTo>
                  <a:pt x="77914" y="184648"/>
                  <a:pt x="46902" y="153996"/>
                  <a:pt x="46902" y="115772"/>
                </a:cubicBezTo>
                <a:cubicBezTo>
                  <a:pt x="46902" y="77908"/>
                  <a:pt x="77914" y="46896"/>
                  <a:pt x="115778" y="46896"/>
                </a:cubicBezTo>
                <a:close/>
                <a:moveTo>
                  <a:pt x="93996" y="9342"/>
                </a:moveTo>
                <a:cubicBezTo>
                  <a:pt x="91844" y="9702"/>
                  <a:pt x="90409" y="11140"/>
                  <a:pt x="89691" y="12939"/>
                </a:cubicBezTo>
                <a:lnTo>
                  <a:pt x="86462" y="19413"/>
                </a:lnTo>
                <a:cubicBezTo>
                  <a:pt x="83233" y="26607"/>
                  <a:pt x="74981" y="30203"/>
                  <a:pt x="67088" y="27326"/>
                </a:cubicBezTo>
                <a:lnTo>
                  <a:pt x="60629" y="24808"/>
                </a:lnTo>
                <a:cubicBezTo>
                  <a:pt x="58477" y="24089"/>
                  <a:pt x="56683" y="24089"/>
                  <a:pt x="54889" y="25528"/>
                </a:cubicBezTo>
                <a:cubicBezTo>
                  <a:pt x="53454" y="26607"/>
                  <a:pt x="52377" y="28405"/>
                  <a:pt x="52377" y="30563"/>
                </a:cubicBezTo>
                <a:lnTo>
                  <a:pt x="52019" y="37757"/>
                </a:lnTo>
                <a:cubicBezTo>
                  <a:pt x="51660" y="45670"/>
                  <a:pt x="45201" y="52145"/>
                  <a:pt x="37308" y="52504"/>
                </a:cubicBezTo>
                <a:lnTo>
                  <a:pt x="30132" y="52504"/>
                </a:lnTo>
                <a:cubicBezTo>
                  <a:pt x="27980" y="52504"/>
                  <a:pt x="26186" y="53583"/>
                  <a:pt x="25109" y="55382"/>
                </a:cubicBezTo>
                <a:cubicBezTo>
                  <a:pt x="24033" y="57180"/>
                  <a:pt x="23674" y="58978"/>
                  <a:pt x="24750" y="60777"/>
                </a:cubicBezTo>
                <a:lnTo>
                  <a:pt x="27262" y="67611"/>
                </a:lnTo>
                <a:cubicBezTo>
                  <a:pt x="29773" y="75164"/>
                  <a:pt x="26186" y="83797"/>
                  <a:pt x="19010" y="86674"/>
                </a:cubicBezTo>
                <a:lnTo>
                  <a:pt x="12552" y="89911"/>
                </a:lnTo>
                <a:cubicBezTo>
                  <a:pt x="10758" y="90990"/>
                  <a:pt x="9682" y="92429"/>
                  <a:pt x="8964" y="94227"/>
                </a:cubicBezTo>
                <a:cubicBezTo>
                  <a:pt x="8605" y="96385"/>
                  <a:pt x="9323" y="98184"/>
                  <a:pt x="10758" y="99623"/>
                </a:cubicBezTo>
                <a:lnTo>
                  <a:pt x="15422" y="105018"/>
                </a:lnTo>
                <a:cubicBezTo>
                  <a:pt x="20804" y="110773"/>
                  <a:pt x="20804" y="120124"/>
                  <a:pt x="15422" y="125879"/>
                </a:cubicBezTo>
                <a:lnTo>
                  <a:pt x="10758" y="131275"/>
                </a:lnTo>
                <a:cubicBezTo>
                  <a:pt x="9323" y="132713"/>
                  <a:pt x="8605" y="134512"/>
                  <a:pt x="8964" y="136310"/>
                </a:cubicBezTo>
                <a:cubicBezTo>
                  <a:pt x="9682" y="138468"/>
                  <a:pt x="10758" y="139907"/>
                  <a:pt x="12552" y="140986"/>
                </a:cubicBezTo>
                <a:lnTo>
                  <a:pt x="19010" y="143863"/>
                </a:lnTo>
                <a:cubicBezTo>
                  <a:pt x="26186" y="147101"/>
                  <a:pt x="29773" y="155733"/>
                  <a:pt x="27262" y="162927"/>
                </a:cubicBezTo>
                <a:lnTo>
                  <a:pt x="24750" y="169761"/>
                </a:lnTo>
                <a:cubicBezTo>
                  <a:pt x="23674" y="171919"/>
                  <a:pt x="24033" y="173717"/>
                  <a:pt x="25109" y="175515"/>
                </a:cubicBezTo>
                <a:cubicBezTo>
                  <a:pt x="26186" y="177314"/>
                  <a:pt x="27980" y="178033"/>
                  <a:pt x="30132" y="178393"/>
                </a:cubicBezTo>
                <a:lnTo>
                  <a:pt x="37308" y="178393"/>
                </a:lnTo>
                <a:cubicBezTo>
                  <a:pt x="45201" y="178753"/>
                  <a:pt x="51660" y="185227"/>
                  <a:pt x="52019" y="193500"/>
                </a:cubicBezTo>
                <a:lnTo>
                  <a:pt x="52377" y="200693"/>
                </a:lnTo>
                <a:cubicBezTo>
                  <a:pt x="52377" y="202492"/>
                  <a:pt x="53454" y="204290"/>
                  <a:pt x="54889" y="205369"/>
                </a:cubicBezTo>
                <a:cubicBezTo>
                  <a:pt x="56683" y="206448"/>
                  <a:pt x="58836" y="206448"/>
                  <a:pt x="60629" y="206088"/>
                </a:cubicBezTo>
                <a:lnTo>
                  <a:pt x="67088" y="203571"/>
                </a:lnTo>
                <a:cubicBezTo>
                  <a:pt x="69240" y="202851"/>
                  <a:pt x="70675" y="202492"/>
                  <a:pt x="72469" y="202492"/>
                </a:cubicBezTo>
                <a:cubicBezTo>
                  <a:pt x="78569" y="202492"/>
                  <a:pt x="83950" y="206088"/>
                  <a:pt x="86462" y="211484"/>
                </a:cubicBezTo>
                <a:lnTo>
                  <a:pt x="89691" y="217958"/>
                </a:lnTo>
                <a:cubicBezTo>
                  <a:pt x="90409" y="219756"/>
                  <a:pt x="91844" y="221195"/>
                  <a:pt x="93996" y="221555"/>
                </a:cubicBezTo>
                <a:cubicBezTo>
                  <a:pt x="95790" y="221914"/>
                  <a:pt x="97943" y="221555"/>
                  <a:pt x="99378" y="219756"/>
                </a:cubicBezTo>
                <a:lnTo>
                  <a:pt x="104401" y="215080"/>
                </a:lnTo>
                <a:cubicBezTo>
                  <a:pt x="110501" y="209685"/>
                  <a:pt x="119470" y="209685"/>
                  <a:pt x="125570" y="215080"/>
                </a:cubicBezTo>
                <a:lnTo>
                  <a:pt x="130592" y="219756"/>
                </a:lnTo>
                <a:cubicBezTo>
                  <a:pt x="132028" y="221555"/>
                  <a:pt x="134180" y="221914"/>
                  <a:pt x="135974" y="221555"/>
                </a:cubicBezTo>
                <a:cubicBezTo>
                  <a:pt x="138127" y="221195"/>
                  <a:pt x="139562" y="219756"/>
                  <a:pt x="140280" y="217958"/>
                </a:cubicBezTo>
                <a:lnTo>
                  <a:pt x="143150" y="211484"/>
                </a:lnTo>
                <a:cubicBezTo>
                  <a:pt x="146738" y="204290"/>
                  <a:pt x="154990" y="200693"/>
                  <a:pt x="162524" y="203571"/>
                </a:cubicBezTo>
                <a:lnTo>
                  <a:pt x="169341" y="206088"/>
                </a:lnTo>
                <a:cubicBezTo>
                  <a:pt x="171135" y="206448"/>
                  <a:pt x="173288" y="206448"/>
                  <a:pt x="174723" y="205369"/>
                </a:cubicBezTo>
                <a:cubicBezTo>
                  <a:pt x="176517" y="204290"/>
                  <a:pt x="177593" y="202492"/>
                  <a:pt x="177593" y="200693"/>
                </a:cubicBezTo>
                <a:lnTo>
                  <a:pt x="177952" y="193500"/>
                </a:lnTo>
                <a:cubicBezTo>
                  <a:pt x="178311" y="185227"/>
                  <a:pt x="184769" y="178753"/>
                  <a:pt x="192662" y="178393"/>
                </a:cubicBezTo>
                <a:lnTo>
                  <a:pt x="199838" y="178393"/>
                </a:lnTo>
                <a:cubicBezTo>
                  <a:pt x="201632" y="178033"/>
                  <a:pt x="203426" y="177314"/>
                  <a:pt x="204502" y="175515"/>
                </a:cubicBezTo>
                <a:cubicBezTo>
                  <a:pt x="205579" y="173717"/>
                  <a:pt x="205937" y="171919"/>
                  <a:pt x="205220" y="169761"/>
                </a:cubicBezTo>
                <a:lnTo>
                  <a:pt x="202708" y="162927"/>
                </a:lnTo>
                <a:cubicBezTo>
                  <a:pt x="199838" y="155733"/>
                  <a:pt x="203426" y="147101"/>
                  <a:pt x="210602" y="143863"/>
                </a:cubicBezTo>
                <a:lnTo>
                  <a:pt x="217418" y="140986"/>
                </a:lnTo>
                <a:cubicBezTo>
                  <a:pt x="219212" y="139907"/>
                  <a:pt x="220289" y="138468"/>
                  <a:pt x="221006" y="136310"/>
                </a:cubicBezTo>
                <a:cubicBezTo>
                  <a:pt x="221006" y="134512"/>
                  <a:pt x="220647" y="132713"/>
                  <a:pt x="219212" y="131275"/>
                </a:cubicBezTo>
                <a:lnTo>
                  <a:pt x="214189" y="125879"/>
                </a:lnTo>
                <a:cubicBezTo>
                  <a:pt x="209166" y="120124"/>
                  <a:pt x="209166" y="110773"/>
                  <a:pt x="214189" y="105018"/>
                </a:cubicBezTo>
                <a:lnTo>
                  <a:pt x="219212" y="99623"/>
                </a:lnTo>
                <a:cubicBezTo>
                  <a:pt x="220647" y="98184"/>
                  <a:pt x="221006" y="96385"/>
                  <a:pt x="221006" y="94227"/>
                </a:cubicBezTo>
                <a:cubicBezTo>
                  <a:pt x="220289" y="92429"/>
                  <a:pt x="219212" y="90990"/>
                  <a:pt x="217418" y="89911"/>
                </a:cubicBezTo>
                <a:lnTo>
                  <a:pt x="210602" y="86674"/>
                </a:lnTo>
                <a:cubicBezTo>
                  <a:pt x="203426" y="83797"/>
                  <a:pt x="199838" y="75164"/>
                  <a:pt x="202708" y="67611"/>
                </a:cubicBezTo>
                <a:lnTo>
                  <a:pt x="205220" y="60777"/>
                </a:lnTo>
                <a:cubicBezTo>
                  <a:pt x="205937" y="58978"/>
                  <a:pt x="205579" y="57180"/>
                  <a:pt x="204502" y="55382"/>
                </a:cubicBezTo>
                <a:cubicBezTo>
                  <a:pt x="203426" y="53583"/>
                  <a:pt x="201632" y="52504"/>
                  <a:pt x="199838" y="52504"/>
                </a:cubicBezTo>
                <a:lnTo>
                  <a:pt x="192662" y="52504"/>
                </a:lnTo>
                <a:cubicBezTo>
                  <a:pt x="184769" y="52145"/>
                  <a:pt x="178311" y="45670"/>
                  <a:pt x="177952" y="37757"/>
                </a:cubicBezTo>
                <a:lnTo>
                  <a:pt x="177593" y="30563"/>
                </a:lnTo>
                <a:cubicBezTo>
                  <a:pt x="177593" y="28405"/>
                  <a:pt x="176517" y="26607"/>
                  <a:pt x="174723" y="25528"/>
                </a:cubicBezTo>
                <a:cubicBezTo>
                  <a:pt x="173288" y="24089"/>
                  <a:pt x="171135" y="24089"/>
                  <a:pt x="169341" y="24808"/>
                </a:cubicBezTo>
                <a:lnTo>
                  <a:pt x="162524" y="27326"/>
                </a:lnTo>
                <a:cubicBezTo>
                  <a:pt x="154990" y="30203"/>
                  <a:pt x="146738" y="26607"/>
                  <a:pt x="143150" y="19413"/>
                </a:cubicBezTo>
                <a:lnTo>
                  <a:pt x="140280" y="12939"/>
                </a:lnTo>
                <a:cubicBezTo>
                  <a:pt x="139562" y="11140"/>
                  <a:pt x="138127" y="9702"/>
                  <a:pt x="135974" y="9342"/>
                </a:cubicBezTo>
                <a:cubicBezTo>
                  <a:pt x="134180" y="8982"/>
                  <a:pt x="132028" y="9342"/>
                  <a:pt x="130592" y="10781"/>
                </a:cubicBezTo>
                <a:lnTo>
                  <a:pt x="125570" y="15816"/>
                </a:lnTo>
                <a:cubicBezTo>
                  <a:pt x="119470" y="21211"/>
                  <a:pt x="110501" y="21211"/>
                  <a:pt x="104401" y="15816"/>
                </a:cubicBezTo>
                <a:lnTo>
                  <a:pt x="99378" y="10781"/>
                </a:lnTo>
                <a:cubicBezTo>
                  <a:pt x="97943" y="9342"/>
                  <a:pt x="95790" y="8982"/>
                  <a:pt x="93996" y="9342"/>
                </a:cubicBezTo>
                <a:close/>
                <a:moveTo>
                  <a:pt x="92203" y="350"/>
                </a:moveTo>
                <a:cubicBezTo>
                  <a:pt x="96867" y="-729"/>
                  <a:pt x="101890" y="709"/>
                  <a:pt x="105478" y="4306"/>
                </a:cubicBezTo>
                <a:lnTo>
                  <a:pt x="110859" y="8982"/>
                </a:lnTo>
                <a:cubicBezTo>
                  <a:pt x="113012" y="11140"/>
                  <a:pt x="116600" y="11140"/>
                  <a:pt x="119111" y="8982"/>
                </a:cubicBezTo>
                <a:lnTo>
                  <a:pt x="124134" y="4306"/>
                </a:lnTo>
                <a:cubicBezTo>
                  <a:pt x="128081" y="709"/>
                  <a:pt x="133104" y="-729"/>
                  <a:pt x="137768" y="350"/>
                </a:cubicBezTo>
                <a:cubicBezTo>
                  <a:pt x="142791" y="1429"/>
                  <a:pt x="146738" y="4306"/>
                  <a:pt x="148891" y="8982"/>
                </a:cubicBezTo>
                <a:lnTo>
                  <a:pt x="151761" y="15816"/>
                </a:lnTo>
                <a:cubicBezTo>
                  <a:pt x="152837" y="18334"/>
                  <a:pt x="156425" y="19773"/>
                  <a:pt x="159295" y="18694"/>
                </a:cubicBezTo>
                <a:lnTo>
                  <a:pt x="166112" y="16176"/>
                </a:lnTo>
                <a:cubicBezTo>
                  <a:pt x="170776" y="14737"/>
                  <a:pt x="175799" y="15097"/>
                  <a:pt x="180105" y="17974"/>
                </a:cubicBezTo>
                <a:cubicBezTo>
                  <a:pt x="184051" y="20492"/>
                  <a:pt x="186563" y="25168"/>
                  <a:pt x="186563" y="30203"/>
                </a:cubicBezTo>
                <a:lnTo>
                  <a:pt x="186922" y="37397"/>
                </a:lnTo>
                <a:cubicBezTo>
                  <a:pt x="187280" y="40275"/>
                  <a:pt x="189433" y="43152"/>
                  <a:pt x="193021" y="43152"/>
                </a:cubicBezTo>
                <a:lnTo>
                  <a:pt x="200197" y="43512"/>
                </a:lnTo>
                <a:cubicBezTo>
                  <a:pt x="204861" y="43871"/>
                  <a:pt x="209525" y="46029"/>
                  <a:pt x="212037" y="50346"/>
                </a:cubicBezTo>
                <a:cubicBezTo>
                  <a:pt x="214907" y="54303"/>
                  <a:pt x="215624" y="59338"/>
                  <a:pt x="213831" y="64014"/>
                </a:cubicBezTo>
                <a:lnTo>
                  <a:pt x="211319" y="70848"/>
                </a:lnTo>
                <a:cubicBezTo>
                  <a:pt x="210243" y="74085"/>
                  <a:pt x="211678" y="77322"/>
                  <a:pt x="214548" y="78401"/>
                </a:cubicBezTo>
                <a:lnTo>
                  <a:pt x="221006" y="81638"/>
                </a:lnTo>
                <a:cubicBezTo>
                  <a:pt x="225670" y="83797"/>
                  <a:pt x="228900" y="87753"/>
                  <a:pt x="229617" y="92429"/>
                </a:cubicBezTo>
                <a:cubicBezTo>
                  <a:pt x="230693" y="97464"/>
                  <a:pt x="229258" y="102140"/>
                  <a:pt x="225670" y="105737"/>
                </a:cubicBezTo>
                <a:lnTo>
                  <a:pt x="221006" y="111492"/>
                </a:lnTo>
                <a:cubicBezTo>
                  <a:pt x="218854" y="113650"/>
                  <a:pt x="218854" y="117247"/>
                  <a:pt x="221006" y="119405"/>
                </a:cubicBezTo>
                <a:lnTo>
                  <a:pt x="225670" y="124800"/>
                </a:lnTo>
                <a:cubicBezTo>
                  <a:pt x="229258" y="128397"/>
                  <a:pt x="230693" y="133433"/>
                  <a:pt x="229617" y="138468"/>
                </a:cubicBezTo>
                <a:cubicBezTo>
                  <a:pt x="228900" y="143144"/>
                  <a:pt x="225670" y="147101"/>
                  <a:pt x="221006" y="149259"/>
                </a:cubicBezTo>
                <a:lnTo>
                  <a:pt x="214548" y="152136"/>
                </a:lnTo>
                <a:cubicBezTo>
                  <a:pt x="211678" y="153575"/>
                  <a:pt x="210243" y="157172"/>
                  <a:pt x="211319" y="160049"/>
                </a:cubicBezTo>
                <a:lnTo>
                  <a:pt x="213831" y="166523"/>
                </a:lnTo>
                <a:cubicBezTo>
                  <a:pt x="215624" y="171199"/>
                  <a:pt x="214907" y="176235"/>
                  <a:pt x="212037" y="180551"/>
                </a:cubicBezTo>
                <a:cubicBezTo>
                  <a:pt x="209525" y="184508"/>
                  <a:pt x="204861" y="187025"/>
                  <a:pt x="200197" y="187385"/>
                </a:cubicBezTo>
                <a:lnTo>
                  <a:pt x="193021" y="187745"/>
                </a:lnTo>
                <a:cubicBezTo>
                  <a:pt x="189433" y="187745"/>
                  <a:pt x="187280" y="190262"/>
                  <a:pt x="186922" y="193500"/>
                </a:cubicBezTo>
                <a:lnTo>
                  <a:pt x="186563" y="201053"/>
                </a:lnTo>
                <a:cubicBezTo>
                  <a:pt x="186563" y="202851"/>
                  <a:pt x="185845" y="204650"/>
                  <a:pt x="185128" y="206448"/>
                </a:cubicBezTo>
                <a:lnTo>
                  <a:pt x="210243" y="269033"/>
                </a:lnTo>
                <a:cubicBezTo>
                  <a:pt x="210960" y="270472"/>
                  <a:pt x="210602" y="272270"/>
                  <a:pt x="209525" y="273709"/>
                </a:cubicBezTo>
                <a:cubicBezTo>
                  <a:pt x="208090" y="275147"/>
                  <a:pt x="206655" y="275507"/>
                  <a:pt x="204861" y="275147"/>
                </a:cubicBezTo>
                <a:lnTo>
                  <a:pt x="164677" y="264717"/>
                </a:lnTo>
                <a:lnTo>
                  <a:pt x="142791" y="299965"/>
                </a:lnTo>
                <a:cubicBezTo>
                  <a:pt x="141715" y="301045"/>
                  <a:pt x="140280" y="302124"/>
                  <a:pt x="138845" y="302124"/>
                </a:cubicBezTo>
                <a:cubicBezTo>
                  <a:pt x="138486" y="302124"/>
                  <a:pt x="138486" y="302124"/>
                  <a:pt x="138486" y="302124"/>
                </a:cubicBezTo>
                <a:cubicBezTo>
                  <a:pt x="136692" y="301764"/>
                  <a:pt x="135257" y="300685"/>
                  <a:pt x="134539" y="299246"/>
                </a:cubicBezTo>
                <a:lnTo>
                  <a:pt x="105478" y="226590"/>
                </a:lnTo>
                <a:cubicBezTo>
                  <a:pt x="102607" y="229468"/>
                  <a:pt x="99019" y="230547"/>
                  <a:pt x="95073" y="230547"/>
                </a:cubicBezTo>
                <a:cubicBezTo>
                  <a:pt x="94355" y="230547"/>
                  <a:pt x="93279" y="230547"/>
                  <a:pt x="92203" y="230547"/>
                </a:cubicBezTo>
                <a:cubicBezTo>
                  <a:pt x="87180" y="229468"/>
                  <a:pt x="83233" y="226590"/>
                  <a:pt x="81080" y="221914"/>
                </a:cubicBezTo>
                <a:lnTo>
                  <a:pt x="78210" y="215440"/>
                </a:lnTo>
                <a:cubicBezTo>
                  <a:pt x="76775" y="212203"/>
                  <a:pt x="73546" y="211124"/>
                  <a:pt x="70317" y="212203"/>
                </a:cubicBezTo>
                <a:lnTo>
                  <a:pt x="63500" y="214721"/>
                </a:lnTo>
                <a:cubicBezTo>
                  <a:pt x="59553" y="216160"/>
                  <a:pt x="55248" y="215800"/>
                  <a:pt x="51660" y="213642"/>
                </a:cubicBezTo>
                <a:lnTo>
                  <a:pt x="31567" y="263997"/>
                </a:lnTo>
                <a:lnTo>
                  <a:pt x="66011" y="255005"/>
                </a:lnTo>
                <a:lnTo>
                  <a:pt x="66370" y="255005"/>
                </a:lnTo>
                <a:cubicBezTo>
                  <a:pt x="66729" y="255005"/>
                  <a:pt x="67088" y="255005"/>
                  <a:pt x="67446" y="255005"/>
                </a:cubicBezTo>
                <a:cubicBezTo>
                  <a:pt x="67805" y="255005"/>
                  <a:pt x="67805" y="255005"/>
                  <a:pt x="68164" y="255005"/>
                </a:cubicBezTo>
                <a:cubicBezTo>
                  <a:pt x="68523" y="255005"/>
                  <a:pt x="68523" y="255365"/>
                  <a:pt x="68882" y="255365"/>
                </a:cubicBezTo>
                <a:cubicBezTo>
                  <a:pt x="69240" y="255365"/>
                  <a:pt x="69599" y="255365"/>
                  <a:pt x="69599" y="255725"/>
                </a:cubicBezTo>
                <a:cubicBezTo>
                  <a:pt x="69958" y="255725"/>
                  <a:pt x="70317" y="256084"/>
                  <a:pt x="70317" y="256084"/>
                </a:cubicBezTo>
                <a:cubicBezTo>
                  <a:pt x="70675" y="256444"/>
                  <a:pt x="70675" y="256804"/>
                  <a:pt x="71034" y="256804"/>
                </a:cubicBezTo>
                <a:cubicBezTo>
                  <a:pt x="71034" y="256804"/>
                  <a:pt x="71393" y="256804"/>
                  <a:pt x="71393" y="257163"/>
                </a:cubicBezTo>
                <a:lnTo>
                  <a:pt x="90050" y="287377"/>
                </a:lnTo>
                <a:lnTo>
                  <a:pt x="101531" y="258962"/>
                </a:lnTo>
                <a:cubicBezTo>
                  <a:pt x="102248" y="256804"/>
                  <a:pt x="105119" y="255365"/>
                  <a:pt x="107630" y="256444"/>
                </a:cubicBezTo>
                <a:cubicBezTo>
                  <a:pt x="109783" y="257163"/>
                  <a:pt x="110859" y="260041"/>
                  <a:pt x="109783" y="262559"/>
                </a:cubicBezTo>
                <a:lnTo>
                  <a:pt x="95073" y="299246"/>
                </a:lnTo>
                <a:cubicBezTo>
                  <a:pt x="94714" y="300685"/>
                  <a:pt x="93279" y="301764"/>
                  <a:pt x="91485" y="302124"/>
                </a:cubicBezTo>
                <a:cubicBezTo>
                  <a:pt x="91126" y="302124"/>
                  <a:pt x="91126" y="302124"/>
                  <a:pt x="91126" y="302124"/>
                </a:cubicBezTo>
                <a:cubicBezTo>
                  <a:pt x="89332" y="302124"/>
                  <a:pt x="87897" y="301045"/>
                  <a:pt x="87180" y="299965"/>
                </a:cubicBezTo>
                <a:lnTo>
                  <a:pt x="65294" y="264717"/>
                </a:lnTo>
                <a:lnTo>
                  <a:pt x="25109" y="275147"/>
                </a:lnTo>
                <a:cubicBezTo>
                  <a:pt x="24750" y="275147"/>
                  <a:pt x="24392" y="275147"/>
                  <a:pt x="23674" y="275147"/>
                </a:cubicBezTo>
                <a:cubicBezTo>
                  <a:pt x="22598" y="275147"/>
                  <a:pt x="21163" y="274788"/>
                  <a:pt x="20445" y="273709"/>
                </a:cubicBezTo>
                <a:cubicBezTo>
                  <a:pt x="19369" y="272270"/>
                  <a:pt x="19010" y="270472"/>
                  <a:pt x="19727" y="269033"/>
                </a:cubicBezTo>
                <a:lnTo>
                  <a:pt x="44484" y="206448"/>
                </a:lnTo>
                <a:cubicBezTo>
                  <a:pt x="43766" y="204650"/>
                  <a:pt x="43049" y="202851"/>
                  <a:pt x="43049" y="201053"/>
                </a:cubicBezTo>
                <a:lnTo>
                  <a:pt x="42690" y="193500"/>
                </a:lnTo>
                <a:cubicBezTo>
                  <a:pt x="42690" y="190262"/>
                  <a:pt x="40178" y="187745"/>
                  <a:pt x="36949" y="187745"/>
                </a:cubicBezTo>
                <a:lnTo>
                  <a:pt x="29773" y="187385"/>
                </a:lnTo>
                <a:cubicBezTo>
                  <a:pt x="24750" y="187025"/>
                  <a:pt x="20445" y="184508"/>
                  <a:pt x="17575" y="180551"/>
                </a:cubicBezTo>
                <a:cubicBezTo>
                  <a:pt x="15063" y="176235"/>
                  <a:pt x="14346" y="171199"/>
                  <a:pt x="16140" y="166523"/>
                </a:cubicBezTo>
                <a:lnTo>
                  <a:pt x="18651" y="160049"/>
                </a:lnTo>
                <a:cubicBezTo>
                  <a:pt x="19727" y="157172"/>
                  <a:pt x="17934" y="153575"/>
                  <a:pt x="15422" y="152136"/>
                </a:cubicBezTo>
                <a:lnTo>
                  <a:pt x="8964" y="149259"/>
                </a:lnTo>
                <a:cubicBezTo>
                  <a:pt x="4300" y="147101"/>
                  <a:pt x="1071" y="143144"/>
                  <a:pt x="353" y="138468"/>
                </a:cubicBezTo>
                <a:cubicBezTo>
                  <a:pt x="-723" y="133433"/>
                  <a:pt x="712" y="128397"/>
                  <a:pt x="3941" y="124800"/>
                </a:cubicBezTo>
                <a:lnTo>
                  <a:pt x="8964" y="119405"/>
                </a:lnTo>
                <a:cubicBezTo>
                  <a:pt x="10758" y="117247"/>
                  <a:pt x="10758" y="113650"/>
                  <a:pt x="8964" y="111492"/>
                </a:cubicBezTo>
                <a:lnTo>
                  <a:pt x="3941" y="105737"/>
                </a:lnTo>
                <a:cubicBezTo>
                  <a:pt x="712" y="102140"/>
                  <a:pt x="-723" y="97464"/>
                  <a:pt x="353" y="92429"/>
                </a:cubicBezTo>
                <a:cubicBezTo>
                  <a:pt x="1071" y="87753"/>
                  <a:pt x="4300" y="83797"/>
                  <a:pt x="8964" y="81638"/>
                </a:cubicBezTo>
                <a:lnTo>
                  <a:pt x="15422" y="78401"/>
                </a:lnTo>
                <a:cubicBezTo>
                  <a:pt x="17934" y="77322"/>
                  <a:pt x="19727" y="74085"/>
                  <a:pt x="18651" y="70848"/>
                </a:cubicBezTo>
                <a:lnTo>
                  <a:pt x="16140" y="64014"/>
                </a:lnTo>
                <a:cubicBezTo>
                  <a:pt x="14346" y="59338"/>
                  <a:pt x="15063" y="54303"/>
                  <a:pt x="17575" y="50346"/>
                </a:cubicBezTo>
                <a:cubicBezTo>
                  <a:pt x="20445" y="46029"/>
                  <a:pt x="24750" y="43871"/>
                  <a:pt x="29773" y="43512"/>
                </a:cubicBezTo>
                <a:lnTo>
                  <a:pt x="36949" y="43152"/>
                </a:lnTo>
                <a:cubicBezTo>
                  <a:pt x="40178" y="43152"/>
                  <a:pt x="42690" y="40275"/>
                  <a:pt x="42690" y="37397"/>
                </a:cubicBezTo>
                <a:lnTo>
                  <a:pt x="43049" y="30203"/>
                </a:lnTo>
                <a:cubicBezTo>
                  <a:pt x="43407" y="25168"/>
                  <a:pt x="45919" y="20492"/>
                  <a:pt x="49866" y="17974"/>
                </a:cubicBezTo>
                <a:cubicBezTo>
                  <a:pt x="54171" y="15097"/>
                  <a:pt x="58836" y="14737"/>
                  <a:pt x="63500" y="16176"/>
                </a:cubicBezTo>
                <a:lnTo>
                  <a:pt x="70317" y="18694"/>
                </a:lnTo>
                <a:cubicBezTo>
                  <a:pt x="73546" y="19773"/>
                  <a:pt x="76775" y="18334"/>
                  <a:pt x="78210" y="15816"/>
                </a:cubicBezTo>
                <a:lnTo>
                  <a:pt x="81080" y="8982"/>
                </a:lnTo>
                <a:cubicBezTo>
                  <a:pt x="83233" y="4306"/>
                  <a:pt x="87180" y="1429"/>
                  <a:pt x="92203" y="3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9" name="Google Shape;419;p29"/>
          <p:cNvSpPr/>
          <p:nvPr/>
        </p:nvSpPr>
        <p:spPr>
          <a:xfrm>
            <a:off x="1132549" y="5442671"/>
            <a:ext cx="442612" cy="478508"/>
          </a:xfrm>
          <a:custGeom>
            <a:avLst/>
            <a:gdLst/>
            <a:ahLst/>
            <a:cxnLst/>
            <a:rect l="l" t="t" r="r" b="b"/>
            <a:pathLst>
              <a:path w="303159" h="302853" extrusionOk="0">
                <a:moveTo>
                  <a:pt x="223350" y="171920"/>
                </a:moveTo>
                <a:cubicBezTo>
                  <a:pt x="221550" y="171920"/>
                  <a:pt x="219750" y="172277"/>
                  <a:pt x="217951" y="172634"/>
                </a:cubicBezTo>
                <a:cubicBezTo>
                  <a:pt x="212551" y="174062"/>
                  <a:pt x="208232" y="177631"/>
                  <a:pt x="205352" y="182272"/>
                </a:cubicBezTo>
                <a:cubicBezTo>
                  <a:pt x="202833" y="186912"/>
                  <a:pt x="201753" y="192623"/>
                  <a:pt x="203193" y="197977"/>
                </a:cubicBezTo>
                <a:cubicBezTo>
                  <a:pt x="204632" y="202975"/>
                  <a:pt x="208232" y="207615"/>
                  <a:pt x="212911" y="210114"/>
                </a:cubicBezTo>
                <a:cubicBezTo>
                  <a:pt x="217591" y="212969"/>
                  <a:pt x="223350" y="213683"/>
                  <a:pt x="228389" y="212256"/>
                </a:cubicBezTo>
                <a:cubicBezTo>
                  <a:pt x="233789" y="210828"/>
                  <a:pt x="238108" y="207615"/>
                  <a:pt x="240988" y="202618"/>
                </a:cubicBezTo>
                <a:cubicBezTo>
                  <a:pt x="243507" y="197977"/>
                  <a:pt x="244587" y="192266"/>
                  <a:pt x="243147" y="187269"/>
                </a:cubicBezTo>
                <a:cubicBezTo>
                  <a:pt x="241708" y="181915"/>
                  <a:pt x="238108" y="177631"/>
                  <a:pt x="233429" y="174776"/>
                </a:cubicBezTo>
                <a:cubicBezTo>
                  <a:pt x="230189" y="172991"/>
                  <a:pt x="226590" y="171920"/>
                  <a:pt x="223350" y="171920"/>
                </a:cubicBezTo>
                <a:close/>
                <a:moveTo>
                  <a:pt x="215431" y="164067"/>
                </a:moveTo>
                <a:cubicBezTo>
                  <a:pt x="223350" y="161925"/>
                  <a:pt x="231269" y="162996"/>
                  <a:pt x="238108" y="166923"/>
                </a:cubicBezTo>
                <a:cubicBezTo>
                  <a:pt x="244947" y="170849"/>
                  <a:pt x="249987" y="177274"/>
                  <a:pt x="251786" y="184770"/>
                </a:cubicBezTo>
                <a:cubicBezTo>
                  <a:pt x="253946" y="192266"/>
                  <a:pt x="252866" y="200476"/>
                  <a:pt x="248907" y="207258"/>
                </a:cubicBezTo>
                <a:cubicBezTo>
                  <a:pt x="244947" y="214040"/>
                  <a:pt x="238468" y="219038"/>
                  <a:pt x="230909" y="220822"/>
                </a:cubicBezTo>
                <a:cubicBezTo>
                  <a:pt x="228389" y="221893"/>
                  <a:pt x="225510" y="221893"/>
                  <a:pt x="223350" y="221893"/>
                </a:cubicBezTo>
                <a:cubicBezTo>
                  <a:pt x="217951" y="221893"/>
                  <a:pt x="212911" y="220822"/>
                  <a:pt x="208232" y="217967"/>
                </a:cubicBezTo>
                <a:cubicBezTo>
                  <a:pt x="201393" y="214397"/>
                  <a:pt x="196353" y="207615"/>
                  <a:pt x="194554" y="200119"/>
                </a:cubicBezTo>
                <a:cubicBezTo>
                  <a:pt x="192394" y="192623"/>
                  <a:pt x="193474" y="184770"/>
                  <a:pt x="197433" y="177631"/>
                </a:cubicBezTo>
                <a:cubicBezTo>
                  <a:pt x="201393" y="170849"/>
                  <a:pt x="207512" y="166209"/>
                  <a:pt x="215431" y="164067"/>
                </a:cubicBezTo>
                <a:close/>
                <a:moveTo>
                  <a:pt x="84575" y="162281"/>
                </a:moveTo>
                <a:cubicBezTo>
                  <a:pt x="92856" y="164061"/>
                  <a:pt x="100417" y="169401"/>
                  <a:pt x="104738" y="176521"/>
                </a:cubicBezTo>
                <a:cubicBezTo>
                  <a:pt x="112659" y="190760"/>
                  <a:pt x="107978" y="208916"/>
                  <a:pt x="93936" y="216747"/>
                </a:cubicBezTo>
                <a:cubicBezTo>
                  <a:pt x="90696" y="218527"/>
                  <a:pt x="87455" y="219595"/>
                  <a:pt x="84215" y="220307"/>
                </a:cubicBezTo>
                <a:cubicBezTo>
                  <a:pt x="83495" y="220307"/>
                  <a:pt x="83495" y="220307"/>
                  <a:pt x="83135" y="220307"/>
                </a:cubicBezTo>
                <a:cubicBezTo>
                  <a:pt x="80974" y="220307"/>
                  <a:pt x="78814" y="218883"/>
                  <a:pt x="78814" y="216747"/>
                </a:cubicBezTo>
                <a:cubicBezTo>
                  <a:pt x="78094" y="214255"/>
                  <a:pt x="79894" y="212120"/>
                  <a:pt x="82415" y="211764"/>
                </a:cubicBezTo>
                <a:cubicBezTo>
                  <a:pt x="84575" y="211052"/>
                  <a:pt x="87095" y="210340"/>
                  <a:pt x="89256" y="208916"/>
                </a:cubicBezTo>
                <a:cubicBezTo>
                  <a:pt x="98977" y="203220"/>
                  <a:pt x="102578" y="190760"/>
                  <a:pt x="96817" y="181149"/>
                </a:cubicBezTo>
                <a:cubicBezTo>
                  <a:pt x="93936" y="176165"/>
                  <a:pt x="88896" y="172605"/>
                  <a:pt x="82775" y="171537"/>
                </a:cubicBezTo>
                <a:cubicBezTo>
                  <a:pt x="80254" y="170825"/>
                  <a:pt x="78454" y="168689"/>
                  <a:pt x="79174" y="165841"/>
                </a:cubicBezTo>
                <a:cubicBezTo>
                  <a:pt x="79534" y="163705"/>
                  <a:pt x="82055" y="161925"/>
                  <a:pt x="84575" y="162281"/>
                </a:cubicBezTo>
                <a:close/>
                <a:moveTo>
                  <a:pt x="41400" y="138447"/>
                </a:moveTo>
                <a:cubicBezTo>
                  <a:pt x="28362" y="138447"/>
                  <a:pt x="21843" y="141692"/>
                  <a:pt x="21481" y="143134"/>
                </a:cubicBezTo>
                <a:cubicBezTo>
                  <a:pt x="17497" y="185678"/>
                  <a:pt x="15686" y="259949"/>
                  <a:pt x="41400" y="291676"/>
                </a:cubicBezTo>
                <a:cubicBezTo>
                  <a:pt x="67114" y="259949"/>
                  <a:pt x="65303" y="185678"/>
                  <a:pt x="61319" y="143134"/>
                </a:cubicBezTo>
                <a:cubicBezTo>
                  <a:pt x="60595" y="141692"/>
                  <a:pt x="54076" y="138447"/>
                  <a:pt x="41400" y="138447"/>
                </a:cubicBezTo>
                <a:close/>
                <a:moveTo>
                  <a:pt x="41400" y="107080"/>
                </a:moveTo>
                <a:cubicBezTo>
                  <a:pt x="31259" y="107080"/>
                  <a:pt x="25465" y="109243"/>
                  <a:pt x="24740" y="110686"/>
                </a:cubicBezTo>
                <a:cubicBezTo>
                  <a:pt x="24740" y="111046"/>
                  <a:pt x="25102" y="110686"/>
                  <a:pt x="25102" y="111046"/>
                </a:cubicBezTo>
                <a:cubicBezTo>
                  <a:pt x="24740" y="111407"/>
                  <a:pt x="23654" y="119339"/>
                  <a:pt x="22205" y="131957"/>
                </a:cubicBezTo>
                <a:cubicBezTo>
                  <a:pt x="27638" y="130155"/>
                  <a:pt x="34519" y="129434"/>
                  <a:pt x="41400" y="129434"/>
                </a:cubicBezTo>
                <a:cubicBezTo>
                  <a:pt x="47919" y="129434"/>
                  <a:pt x="54800" y="130155"/>
                  <a:pt x="60233" y="131957"/>
                </a:cubicBezTo>
                <a:cubicBezTo>
                  <a:pt x="58784" y="119339"/>
                  <a:pt x="57697" y="111407"/>
                  <a:pt x="57697" y="111046"/>
                </a:cubicBezTo>
                <a:cubicBezTo>
                  <a:pt x="57697" y="110686"/>
                  <a:pt x="57697" y="110325"/>
                  <a:pt x="57697" y="110325"/>
                </a:cubicBezTo>
                <a:cubicBezTo>
                  <a:pt x="56973" y="109243"/>
                  <a:pt x="51178" y="107080"/>
                  <a:pt x="41400" y="107080"/>
                </a:cubicBezTo>
                <a:close/>
                <a:moveTo>
                  <a:pt x="223350" y="87783"/>
                </a:moveTo>
                <a:cubicBezTo>
                  <a:pt x="219750" y="87783"/>
                  <a:pt x="216151" y="88854"/>
                  <a:pt x="212911" y="90639"/>
                </a:cubicBezTo>
                <a:cubicBezTo>
                  <a:pt x="208232" y="93137"/>
                  <a:pt x="204632" y="97778"/>
                  <a:pt x="203193" y="103132"/>
                </a:cubicBezTo>
                <a:cubicBezTo>
                  <a:pt x="201753" y="108486"/>
                  <a:pt x="202833" y="113840"/>
                  <a:pt x="205352" y="118481"/>
                </a:cubicBezTo>
                <a:cubicBezTo>
                  <a:pt x="208232" y="123121"/>
                  <a:pt x="212551" y="126691"/>
                  <a:pt x="217951" y="128119"/>
                </a:cubicBezTo>
                <a:cubicBezTo>
                  <a:pt x="223350" y="129546"/>
                  <a:pt x="228749" y="128832"/>
                  <a:pt x="233429" y="125977"/>
                </a:cubicBezTo>
                <a:cubicBezTo>
                  <a:pt x="238108" y="123121"/>
                  <a:pt x="241708" y="118838"/>
                  <a:pt x="243147" y="113484"/>
                </a:cubicBezTo>
                <a:cubicBezTo>
                  <a:pt x="244587" y="108486"/>
                  <a:pt x="243507" y="103132"/>
                  <a:pt x="240988" y="98135"/>
                </a:cubicBezTo>
                <a:cubicBezTo>
                  <a:pt x="238108" y="93494"/>
                  <a:pt x="233789" y="89925"/>
                  <a:pt x="228389" y="88854"/>
                </a:cubicBezTo>
                <a:cubicBezTo>
                  <a:pt x="226590" y="88140"/>
                  <a:pt x="224790" y="87783"/>
                  <a:pt x="223350" y="87783"/>
                </a:cubicBezTo>
                <a:close/>
                <a:moveTo>
                  <a:pt x="96791" y="83984"/>
                </a:moveTo>
                <a:cubicBezTo>
                  <a:pt x="109138" y="92946"/>
                  <a:pt x="112666" y="109794"/>
                  <a:pt x="105258" y="123057"/>
                </a:cubicBezTo>
                <a:cubicBezTo>
                  <a:pt x="100672" y="131302"/>
                  <a:pt x="92558" y="136321"/>
                  <a:pt x="83386" y="137755"/>
                </a:cubicBezTo>
                <a:cubicBezTo>
                  <a:pt x="83033" y="137755"/>
                  <a:pt x="83033" y="137755"/>
                  <a:pt x="83033" y="137755"/>
                </a:cubicBezTo>
                <a:cubicBezTo>
                  <a:pt x="80563" y="137755"/>
                  <a:pt x="78447" y="135962"/>
                  <a:pt x="78447" y="133812"/>
                </a:cubicBezTo>
                <a:cubicBezTo>
                  <a:pt x="78094" y="131302"/>
                  <a:pt x="79858" y="128793"/>
                  <a:pt x="82327" y="128793"/>
                </a:cubicBezTo>
                <a:cubicBezTo>
                  <a:pt x="88677" y="127718"/>
                  <a:pt x="93969" y="124133"/>
                  <a:pt x="97497" y="118397"/>
                </a:cubicBezTo>
                <a:cubicBezTo>
                  <a:pt x="102436" y="109436"/>
                  <a:pt x="100319" y="97606"/>
                  <a:pt x="91500" y="91512"/>
                </a:cubicBezTo>
                <a:cubicBezTo>
                  <a:pt x="89736" y="90078"/>
                  <a:pt x="89030" y="87210"/>
                  <a:pt x="90441" y="85060"/>
                </a:cubicBezTo>
                <a:cubicBezTo>
                  <a:pt x="92205" y="83267"/>
                  <a:pt x="95027" y="82550"/>
                  <a:pt x="96791" y="83984"/>
                </a:cubicBezTo>
                <a:close/>
                <a:moveTo>
                  <a:pt x="230909" y="79930"/>
                </a:moveTo>
                <a:cubicBezTo>
                  <a:pt x="238468" y="82072"/>
                  <a:pt x="244947" y="86712"/>
                  <a:pt x="248907" y="93494"/>
                </a:cubicBezTo>
                <a:cubicBezTo>
                  <a:pt x="252866" y="100276"/>
                  <a:pt x="253946" y="108486"/>
                  <a:pt x="251786" y="115982"/>
                </a:cubicBezTo>
                <a:cubicBezTo>
                  <a:pt x="249987" y="123835"/>
                  <a:pt x="244947" y="129903"/>
                  <a:pt x="238108" y="133830"/>
                </a:cubicBezTo>
                <a:cubicBezTo>
                  <a:pt x="233429" y="136328"/>
                  <a:pt x="228389" y="137756"/>
                  <a:pt x="223350" y="137756"/>
                </a:cubicBezTo>
                <a:cubicBezTo>
                  <a:pt x="220470" y="137756"/>
                  <a:pt x="217951" y="137399"/>
                  <a:pt x="215431" y="136685"/>
                </a:cubicBezTo>
                <a:cubicBezTo>
                  <a:pt x="207512" y="134901"/>
                  <a:pt x="201393" y="129903"/>
                  <a:pt x="197433" y="123121"/>
                </a:cubicBezTo>
                <a:cubicBezTo>
                  <a:pt x="193474" y="116339"/>
                  <a:pt x="192394" y="108486"/>
                  <a:pt x="194554" y="100633"/>
                </a:cubicBezTo>
                <a:cubicBezTo>
                  <a:pt x="196353" y="93137"/>
                  <a:pt x="201393" y="86712"/>
                  <a:pt x="208232" y="82786"/>
                </a:cubicBezTo>
                <a:cubicBezTo>
                  <a:pt x="215071" y="78859"/>
                  <a:pt x="223350" y="77788"/>
                  <a:pt x="230909" y="79930"/>
                </a:cubicBezTo>
                <a:close/>
                <a:moveTo>
                  <a:pt x="150938" y="47492"/>
                </a:moveTo>
                <a:cubicBezTo>
                  <a:pt x="139740" y="47492"/>
                  <a:pt x="130348" y="56522"/>
                  <a:pt x="130348" y="68082"/>
                </a:cubicBezTo>
                <a:cubicBezTo>
                  <a:pt x="130348" y="79641"/>
                  <a:pt x="139740" y="89033"/>
                  <a:pt x="150938" y="89033"/>
                </a:cubicBezTo>
                <a:cubicBezTo>
                  <a:pt x="162497" y="89033"/>
                  <a:pt x="171889" y="79641"/>
                  <a:pt x="171889" y="68082"/>
                </a:cubicBezTo>
                <a:cubicBezTo>
                  <a:pt x="171889" y="56522"/>
                  <a:pt x="162497" y="47492"/>
                  <a:pt x="150938" y="47492"/>
                </a:cubicBezTo>
                <a:close/>
                <a:moveTo>
                  <a:pt x="150938" y="38100"/>
                </a:moveTo>
                <a:cubicBezTo>
                  <a:pt x="167554" y="38100"/>
                  <a:pt x="180920" y="51465"/>
                  <a:pt x="180920" y="68082"/>
                </a:cubicBezTo>
                <a:cubicBezTo>
                  <a:pt x="180920" y="84699"/>
                  <a:pt x="167554" y="98064"/>
                  <a:pt x="150938" y="98064"/>
                </a:cubicBezTo>
                <a:cubicBezTo>
                  <a:pt x="134321" y="98064"/>
                  <a:pt x="120956" y="84699"/>
                  <a:pt x="120956" y="68082"/>
                </a:cubicBezTo>
                <a:cubicBezTo>
                  <a:pt x="120956" y="51465"/>
                  <a:pt x="134321" y="38100"/>
                  <a:pt x="150938" y="38100"/>
                </a:cubicBezTo>
                <a:close/>
                <a:moveTo>
                  <a:pt x="41400" y="11537"/>
                </a:moveTo>
                <a:cubicBezTo>
                  <a:pt x="33794" y="20190"/>
                  <a:pt x="16410" y="41822"/>
                  <a:pt x="10616" y="63815"/>
                </a:cubicBezTo>
                <a:cubicBezTo>
                  <a:pt x="6632" y="80040"/>
                  <a:pt x="9891" y="92659"/>
                  <a:pt x="21481" y="102033"/>
                </a:cubicBezTo>
                <a:cubicBezTo>
                  <a:pt x="22929" y="101312"/>
                  <a:pt x="24740" y="100230"/>
                  <a:pt x="26551" y="99509"/>
                </a:cubicBezTo>
                <a:cubicBezTo>
                  <a:pt x="24378" y="90135"/>
                  <a:pt x="21481" y="67420"/>
                  <a:pt x="33432" y="37496"/>
                </a:cubicBezTo>
                <a:cubicBezTo>
                  <a:pt x="34519" y="34972"/>
                  <a:pt x="37416" y="33890"/>
                  <a:pt x="39589" y="34972"/>
                </a:cubicBezTo>
                <a:cubicBezTo>
                  <a:pt x="42124" y="35693"/>
                  <a:pt x="42849" y="38577"/>
                  <a:pt x="42124" y="40741"/>
                </a:cubicBezTo>
                <a:cubicBezTo>
                  <a:pt x="30535" y="69223"/>
                  <a:pt x="33794" y="90495"/>
                  <a:pt x="35605" y="98067"/>
                </a:cubicBezTo>
                <a:cubicBezTo>
                  <a:pt x="45022" y="97346"/>
                  <a:pt x="55887" y="98427"/>
                  <a:pt x="61319" y="102033"/>
                </a:cubicBezTo>
                <a:cubicBezTo>
                  <a:pt x="77617" y="88332"/>
                  <a:pt x="77617" y="67781"/>
                  <a:pt x="62043" y="40020"/>
                </a:cubicBezTo>
                <a:cubicBezTo>
                  <a:pt x="54800" y="27401"/>
                  <a:pt x="46108" y="16945"/>
                  <a:pt x="41400" y="11537"/>
                </a:cubicBezTo>
                <a:close/>
                <a:moveTo>
                  <a:pt x="151761" y="0"/>
                </a:moveTo>
                <a:cubicBezTo>
                  <a:pt x="235390" y="0"/>
                  <a:pt x="303159" y="67781"/>
                  <a:pt x="303159" y="151426"/>
                </a:cubicBezTo>
                <a:cubicBezTo>
                  <a:pt x="303159" y="197575"/>
                  <a:pt x="282251" y="240840"/>
                  <a:pt x="245483" y="270044"/>
                </a:cubicBezTo>
                <a:cubicBezTo>
                  <a:pt x="231785" y="280860"/>
                  <a:pt x="213762" y="283023"/>
                  <a:pt x="197901" y="275452"/>
                </a:cubicBezTo>
                <a:cubicBezTo>
                  <a:pt x="182401" y="267880"/>
                  <a:pt x="172668" y="252377"/>
                  <a:pt x="172668" y="234711"/>
                </a:cubicBezTo>
                <a:cubicBezTo>
                  <a:pt x="172668" y="228942"/>
                  <a:pt x="170145" y="223534"/>
                  <a:pt x="165459" y="219568"/>
                </a:cubicBezTo>
                <a:cubicBezTo>
                  <a:pt x="161494" y="215602"/>
                  <a:pt x="155726" y="213800"/>
                  <a:pt x="149598" y="214160"/>
                </a:cubicBezTo>
                <a:cubicBezTo>
                  <a:pt x="139144" y="215242"/>
                  <a:pt x="131214" y="224976"/>
                  <a:pt x="131214" y="236153"/>
                </a:cubicBezTo>
                <a:cubicBezTo>
                  <a:pt x="131214" y="271125"/>
                  <a:pt x="103818" y="300329"/>
                  <a:pt x="68492" y="302853"/>
                </a:cubicBezTo>
                <a:cubicBezTo>
                  <a:pt x="65969" y="302853"/>
                  <a:pt x="64166" y="300689"/>
                  <a:pt x="63806" y="298526"/>
                </a:cubicBezTo>
                <a:cubicBezTo>
                  <a:pt x="63806" y="296002"/>
                  <a:pt x="65608" y="293479"/>
                  <a:pt x="68132" y="293479"/>
                </a:cubicBezTo>
                <a:cubicBezTo>
                  <a:pt x="98411" y="291676"/>
                  <a:pt x="121842" y="266438"/>
                  <a:pt x="121842" y="236153"/>
                </a:cubicBezTo>
                <a:cubicBezTo>
                  <a:pt x="121842" y="220289"/>
                  <a:pt x="133737" y="206589"/>
                  <a:pt x="148877" y="205147"/>
                </a:cubicBezTo>
                <a:cubicBezTo>
                  <a:pt x="157168" y="204426"/>
                  <a:pt x="165459" y="206949"/>
                  <a:pt x="171587" y="212718"/>
                </a:cubicBezTo>
                <a:cubicBezTo>
                  <a:pt x="178075" y="218487"/>
                  <a:pt x="181680" y="226419"/>
                  <a:pt x="181680" y="234711"/>
                </a:cubicBezTo>
                <a:cubicBezTo>
                  <a:pt x="181680" y="248772"/>
                  <a:pt x="189250" y="261030"/>
                  <a:pt x="201866" y="267159"/>
                </a:cubicBezTo>
                <a:cubicBezTo>
                  <a:pt x="214483" y="273289"/>
                  <a:pt x="229262" y="271486"/>
                  <a:pt x="240076" y="262833"/>
                </a:cubicBezTo>
                <a:cubicBezTo>
                  <a:pt x="274321" y="235793"/>
                  <a:pt x="294147" y="195052"/>
                  <a:pt x="294147" y="151426"/>
                </a:cubicBezTo>
                <a:cubicBezTo>
                  <a:pt x="294147" y="72829"/>
                  <a:pt x="229983" y="9374"/>
                  <a:pt x="151761" y="9374"/>
                </a:cubicBezTo>
                <a:cubicBezTo>
                  <a:pt x="128691" y="9374"/>
                  <a:pt x="105621" y="14782"/>
                  <a:pt x="85434" y="25959"/>
                </a:cubicBezTo>
                <a:cubicBezTo>
                  <a:pt x="82911" y="27040"/>
                  <a:pt x="80388" y="26319"/>
                  <a:pt x="78946" y="24156"/>
                </a:cubicBezTo>
                <a:cubicBezTo>
                  <a:pt x="77864" y="21632"/>
                  <a:pt x="78946" y="19108"/>
                  <a:pt x="80748" y="17666"/>
                </a:cubicBezTo>
                <a:cubicBezTo>
                  <a:pt x="102737" y="6489"/>
                  <a:pt x="127249" y="0"/>
                  <a:pt x="151761" y="0"/>
                </a:cubicBezTo>
                <a:close/>
                <a:moveTo>
                  <a:pt x="41400" y="0"/>
                </a:moveTo>
                <a:cubicBezTo>
                  <a:pt x="42486" y="0"/>
                  <a:pt x="43573" y="360"/>
                  <a:pt x="44659" y="1442"/>
                </a:cubicBezTo>
                <a:cubicBezTo>
                  <a:pt x="45022" y="2163"/>
                  <a:pt x="58784" y="16585"/>
                  <a:pt x="69649" y="35693"/>
                </a:cubicBezTo>
                <a:cubicBezTo>
                  <a:pt x="88119" y="67420"/>
                  <a:pt x="87033" y="93019"/>
                  <a:pt x="66752" y="109243"/>
                </a:cubicBezTo>
                <a:cubicBezTo>
                  <a:pt x="66752" y="109604"/>
                  <a:pt x="66752" y="109604"/>
                  <a:pt x="66752" y="109965"/>
                </a:cubicBezTo>
                <a:cubicBezTo>
                  <a:pt x="68200" y="118978"/>
                  <a:pt x="88844" y="257425"/>
                  <a:pt x="44659" y="301411"/>
                </a:cubicBezTo>
                <a:cubicBezTo>
                  <a:pt x="43573" y="302492"/>
                  <a:pt x="42486" y="302853"/>
                  <a:pt x="41400" y="302853"/>
                </a:cubicBezTo>
                <a:cubicBezTo>
                  <a:pt x="39951" y="302853"/>
                  <a:pt x="38865" y="302492"/>
                  <a:pt x="38140" y="301411"/>
                </a:cubicBezTo>
                <a:cubicBezTo>
                  <a:pt x="-6044" y="257425"/>
                  <a:pt x="14237" y="118978"/>
                  <a:pt x="15686" y="109965"/>
                </a:cubicBezTo>
                <a:cubicBezTo>
                  <a:pt x="15686" y="109604"/>
                  <a:pt x="15686" y="109604"/>
                  <a:pt x="15686" y="109243"/>
                </a:cubicBezTo>
                <a:cubicBezTo>
                  <a:pt x="1924" y="97706"/>
                  <a:pt x="-3147" y="81482"/>
                  <a:pt x="1924" y="61652"/>
                </a:cubicBezTo>
                <a:cubicBezTo>
                  <a:pt x="9167" y="31367"/>
                  <a:pt x="36692" y="2884"/>
                  <a:pt x="38140" y="1442"/>
                </a:cubicBezTo>
                <a:cubicBezTo>
                  <a:pt x="38865" y="360"/>
                  <a:pt x="39951" y="0"/>
                  <a:pt x="414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0" name="Google Shape;420;p29"/>
          <p:cNvSpPr txBox="1"/>
          <p:nvPr/>
        </p:nvSpPr>
        <p:spPr>
          <a:xfrm>
            <a:off x="583175" y="4246725"/>
            <a:ext cx="11505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Engaging</a:t>
            </a:r>
            <a:endParaRPr sz="1100"/>
          </a:p>
        </p:txBody>
      </p:sp>
      <p:sp>
        <p:nvSpPr>
          <p:cNvPr id="421" name="Google Shape;421;p29"/>
          <p:cNvSpPr txBox="1"/>
          <p:nvPr/>
        </p:nvSpPr>
        <p:spPr>
          <a:xfrm>
            <a:off x="633200" y="6166650"/>
            <a:ext cx="14895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Relationship Building</a:t>
            </a:r>
            <a:endParaRPr sz="900"/>
          </a:p>
        </p:txBody>
      </p:sp>
      <p:sp>
        <p:nvSpPr>
          <p:cNvPr id="422" name="Google Shape;422;p29"/>
          <p:cNvSpPr txBox="1"/>
          <p:nvPr/>
        </p:nvSpPr>
        <p:spPr>
          <a:xfrm>
            <a:off x="2038850" y="5809375"/>
            <a:ext cx="14895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Levity/Humor</a:t>
            </a:r>
            <a:endParaRPr sz="1100"/>
          </a:p>
        </p:txBody>
      </p:sp>
      <p:sp>
        <p:nvSpPr>
          <p:cNvPr id="423" name="Google Shape;423;p29"/>
          <p:cNvSpPr txBox="1"/>
          <p:nvPr/>
        </p:nvSpPr>
        <p:spPr>
          <a:xfrm>
            <a:off x="6645794" y="5691065"/>
            <a:ext cx="897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Impact</a:t>
            </a:r>
            <a:endParaRPr sz="1200"/>
          </a:p>
        </p:txBody>
      </p:sp>
      <p:sp>
        <p:nvSpPr>
          <p:cNvPr id="424" name="Google Shape;424;p29"/>
          <p:cNvSpPr txBox="1"/>
          <p:nvPr/>
        </p:nvSpPr>
        <p:spPr>
          <a:xfrm>
            <a:off x="7896920" y="4457340"/>
            <a:ext cx="8973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Power Sharing</a:t>
            </a:r>
            <a:endParaRPr sz="1100"/>
          </a:p>
        </p:txBody>
      </p:sp>
      <p:sp>
        <p:nvSpPr>
          <p:cNvPr id="425" name="Google Shape;425;p29"/>
          <p:cNvSpPr txBox="1"/>
          <p:nvPr/>
        </p:nvSpPr>
        <p:spPr>
          <a:xfrm>
            <a:off x="7654527" y="2704180"/>
            <a:ext cx="8973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???????</a:t>
            </a:r>
            <a:endParaRPr sz="1100"/>
          </a:p>
        </p:txBody>
      </p:sp>
      <p:sp>
        <p:nvSpPr>
          <p:cNvPr id="426" name="Google Shape;426;p29"/>
          <p:cNvSpPr txBox="1"/>
          <p:nvPr/>
        </p:nvSpPr>
        <p:spPr>
          <a:xfrm>
            <a:off x="5255950" y="6170150"/>
            <a:ext cx="11505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FOOD</a:t>
            </a:r>
            <a:endParaRPr sz="1300"/>
          </a:p>
        </p:txBody>
      </p:sp>
      <p:sp>
        <p:nvSpPr>
          <p:cNvPr id="427" name="Google Shape;427;p29"/>
          <p:cNvSpPr txBox="1"/>
          <p:nvPr/>
        </p:nvSpPr>
        <p:spPr>
          <a:xfrm>
            <a:off x="3449200" y="6136790"/>
            <a:ext cx="1310404" cy="31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2"/>
                </a:solidFill>
                <a:latin typeface="Poppins"/>
                <a:cs typeface="Poppins"/>
                <a:sym typeface="Poppins"/>
              </a:rPr>
              <a:t>Skill Build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"/>
          <p:cNvSpPr txBox="1">
            <a:spLocks noGrp="1"/>
          </p:cNvSpPr>
          <p:nvPr>
            <p:ph type="body" idx="1"/>
          </p:nvPr>
        </p:nvSpPr>
        <p:spPr>
          <a:xfrm>
            <a:off x="443200" y="419875"/>
            <a:ext cx="5691600" cy="57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/>
              <a:t>Think about a committee you’ve participated in the past that you enjoyed.</a:t>
            </a:r>
            <a:endParaRPr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made it enjoyable or engaging?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Now do the opposite.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are some of the worst committees you’ve participated in? What made them terrible?</a:t>
            </a:r>
            <a:endParaRPr/>
          </a:p>
        </p:txBody>
      </p:sp>
      <p:pic>
        <p:nvPicPr>
          <p:cNvPr id="433" name="Google Shape;4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800" y="1738600"/>
            <a:ext cx="2704400" cy="275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happening around the state?</a:t>
            </a:r>
            <a:endParaRPr/>
          </a:p>
        </p:txBody>
      </p:sp>
      <p:sp>
        <p:nvSpPr>
          <p:cNvPr id="439" name="Google Shape;439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Survey creation, administration, and (some) data analysis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SACs with student members (secondary)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Family engagement- oriented towards creating resources, support, and partnership opportunities with families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429925" y="281225"/>
            <a:ext cx="7886700" cy="97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Why?</a:t>
            </a:r>
            <a:endParaRPr sz="4000" b="1"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429925" y="1174450"/>
            <a:ext cx="3953400" cy="52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trike="sngStrike"/>
              <a:t>Compliance</a:t>
            </a:r>
            <a:endParaRPr strike="sngStrike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To strengthen outcomes of the school community by </a:t>
            </a:r>
            <a:r>
              <a:rPr lang="en-US" b="1">
                <a:solidFill>
                  <a:srgbClr val="C63F28"/>
                </a:solidFill>
              </a:rPr>
              <a:t>including key community and family stakeholders</a:t>
            </a:r>
            <a:r>
              <a:rPr lang="en-US"/>
              <a:t> in the process of continuous improvement.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i="1"/>
              <a:t>*but also compliance </a:t>
            </a:r>
            <a:endParaRPr sz="1800" i="1"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075" y="697675"/>
            <a:ext cx="4290308" cy="52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1048944" y="4419561"/>
            <a:ext cx="636149" cy="2438478"/>
          </a:xfrm>
          <a:custGeom>
            <a:avLst/>
            <a:gdLst/>
            <a:ahLst/>
            <a:cxnLst/>
            <a:rect l="l" t="t" r="r" b="b"/>
            <a:pathLst>
              <a:path w="21439" h="21600" extrusionOk="0">
                <a:moveTo>
                  <a:pt x="4374" y="0"/>
                </a:moveTo>
                <a:cubicBezTo>
                  <a:pt x="3813" y="0"/>
                  <a:pt x="3308" y="81"/>
                  <a:pt x="2940" y="210"/>
                </a:cubicBezTo>
                <a:cubicBezTo>
                  <a:pt x="2573" y="338"/>
                  <a:pt x="2342" y="515"/>
                  <a:pt x="2342" y="712"/>
                </a:cubicBezTo>
                <a:lnTo>
                  <a:pt x="2342" y="4349"/>
                </a:lnTo>
                <a:lnTo>
                  <a:pt x="2342" y="4805"/>
                </a:lnTo>
                <a:lnTo>
                  <a:pt x="2342" y="6642"/>
                </a:lnTo>
                <a:cubicBezTo>
                  <a:pt x="2216" y="6639"/>
                  <a:pt x="2090" y="6640"/>
                  <a:pt x="1965" y="6645"/>
                </a:cubicBezTo>
                <a:cubicBezTo>
                  <a:pt x="1216" y="6673"/>
                  <a:pt x="548" y="6826"/>
                  <a:pt x="212" y="7061"/>
                </a:cubicBezTo>
                <a:cubicBezTo>
                  <a:pt x="-22" y="7225"/>
                  <a:pt x="-74" y="7421"/>
                  <a:pt x="114" y="7607"/>
                </a:cubicBezTo>
                <a:cubicBezTo>
                  <a:pt x="628" y="8461"/>
                  <a:pt x="1448" y="9291"/>
                  <a:pt x="2563" y="10072"/>
                </a:cubicBezTo>
                <a:cubicBezTo>
                  <a:pt x="3170" y="10498"/>
                  <a:pt x="3866" y="10907"/>
                  <a:pt x="4456" y="11335"/>
                </a:cubicBezTo>
                <a:cubicBezTo>
                  <a:pt x="4970" y="11709"/>
                  <a:pt x="5440" y="12112"/>
                  <a:pt x="5811" y="12517"/>
                </a:cubicBezTo>
                <a:lnTo>
                  <a:pt x="5136" y="21600"/>
                </a:lnTo>
                <a:lnTo>
                  <a:pt x="18342" y="21600"/>
                </a:lnTo>
                <a:lnTo>
                  <a:pt x="17644" y="12280"/>
                </a:lnTo>
                <a:cubicBezTo>
                  <a:pt x="17875" y="12024"/>
                  <a:pt x="18142" y="11774"/>
                  <a:pt x="18424" y="11525"/>
                </a:cubicBezTo>
                <a:cubicBezTo>
                  <a:pt x="19452" y="10614"/>
                  <a:pt x="20903" y="9745"/>
                  <a:pt x="21300" y="8772"/>
                </a:cubicBezTo>
                <a:cubicBezTo>
                  <a:pt x="21526" y="8217"/>
                  <a:pt x="21419" y="7653"/>
                  <a:pt x="21374" y="7093"/>
                </a:cubicBezTo>
                <a:cubicBezTo>
                  <a:pt x="21323" y="6473"/>
                  <a:pt x="21360" y="5853"/>
                  <a:pt x="21365" y="5233"/>
                </a:cubicBezTo>
                <a:cubicBezTo>
                  <a:pt x="21367" y="5036"/>
                  <a:pt x="21143" y="4859"/>
                  <a:pt x="20775" y="4730"/>
                </a:cubicBezTo>
                <a:cubicBezTo>
                  <a:pt x="20408" y="4602"/>
                  <a:pt x="19894" y="4521"/>
                  <a:pt x="19334" y="4521"/>
                </a:cubicBezTo>
                <a:lnTo>
                  <a:pt x="19112" y="4521"/>
                </a:lnTo>
                <a:cubicBezTo>
                  <a:pt x="18551" y="4521"/>
                  <a:pt x="18046" y="4602"/>
                  <a:pt x="17679" y="4730"/>
                </a:cubicBezTo>
                <a:cubicBezTo>
                  <a:pt x="17332" y="4852"/>
                  <a:pt x="17121" y="5018"/>
                  <a:pt x="17097" y="5201"/>
                </a:cubicBezTo>
                <a:lnTo>
                  <a:pt x="16458" y="5164"/>
                </a:lnTo>
                <a:lnTo>
                  <a:pt x="16458" y="4865"/>
                </a:lnTo>
                <a:cubicBezTo>
                  <a:pt x="16458" y="4669"/>
                  <a:pt x="16228" y="4489"/>
                  <a:pt x="15860" y="4360"/>
                </a:cubicBezTo>
                <a:cubicBezTo>
                  <a:pt x="15492" y="4231"/>
                  <a:pt x="14987" y="4154"/>
                  <a:pt x="14426" y="4154"/>
                </a:cubicBezTo>
                <a:lnTo>
                  <a:pt x="14197" y="4154"/>
                </a:lnTo>
                <a:cubicBezTo>
                  <a:pt x="13636" y="4154"/>
                  <a:pt x="13129" y="4231"/>
                  <a:pt x="12763" y="4360"/>
                </a:cubicBezTo>
                <a:cubicBezTo>
                  <a:pt x="12397" y="4489"/>
                  <a:pt x="12173" y="4669"/>
                  <a:pt x="12173" y="4865"/>
                </a:cubicBezTo>
                <a:lnTo>
                  <a:pt x="12173" y="4914"/>
                </a:lnTo>
                <a:lnTo>
                  <a:pt x="11542" y="4880"/>
                </a:lnTo>
                <a:lnTo>
                  <a:pt x="11542" y="4400"/>
                </a:lnTo>
                <a:cubicBezTo>
                  <a:pt x="11542" y="4204"/>
                  <a:pt x="11312" y="4024"/>
                  <a:pt x="10944" y="3895"/>
                </a:cubicBezTo>
                <a:cubicBezTo>
                  <a:pt x="10577" y="3766"/>
                  <a:pt x="10072" y="3689"/>
                  <a:pt x="9511" y="3689"/>
                </a:cubicBezTo>
                <a:lnTo>
                  <a:pt x="9289" y="3689"/>
                </a:lnTo>
                <a:cubicBezTo>
                  <a:pt x="8728" y="3689"/>
                  <a:pt x="8223" y="3766"/>
                  <a:pt x="7856" y="3895"/>
                </a:cubicBezTo>
                <a:cubicBezTo>
                  <a:pt x="7488" y="4024"/>
                  <a:pt x="7258" y="4204"/>
                  <a:pt x="7258" y="4400"/>
                </a:cubicBezTo>
                <a:lnTo>
                  <a:pt x="7258" y="4630"/>
                </a:lnTo>
                <a:lnTo>
                  <a:pt x="6627" y="4593"/>
                </a:lnTo>
                <a:lnTo>
                  <a:pt x="6627" y="712"/>
                </a:lnTo>
                <a:cubicBezTo>
                  <a:pt x="6627" y="515"/>
                  <a:pt x="6405" y="338"/>
                  <a:pt x="6037" y="210"/>
                </a:cubicBezTo>
                <a:cubicBezTo>
                  <a:pt x="5669" y="81"/>
                  <a:pt x="5156" y="0"/>
                  <a:pt x="4595" y="0"/>
                </a:cubicBezTo>
                <a:lnTo>
                  <a:pt x="4374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22325" tIns="22325" rIns="22325" bIns="22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2658113" y="4419561"/>
            <a:ext cx="604312" cy="2438452"/>
          </a:xfrm>
          <a:custGeom>
            <a:avLst/>
            <a:gdLst/>
            <a:ahLst/>
            <a:cxnLst/>
            <a:rect l="l" t="t" r="r" b="b"/>
            <a:pathLst>
              <a:path w="21523" h="21584" extrusionOk="0">
                <a:moveTo>
                  <a:pt x="10411" y="3"/>
                </a:moveTo>
                <a:cubicBezTo>
                  <a:pt x="9856" y="-16"/>
                  <a:pt x="9330" y="39"/>
                  <a:pt x="8926" y="147"/>
                </a:cubicBezTo>
                <a:cubicBezTo>
                  <a:pt x="8523" y="254"/>
                  <a:pt x="8242" y="414"/>
                  <a:pt x="8184" y="598"/>
                </a:cubicBezTo>
                <a:lnTo>
                  <a:pt x="7376" y="5631"/>
                </a:lnTo>
                <a:lnTo>
                  <a:pt x="6568" y="5599"/>
                </a:lnTo>
                <a:lnTo>
                  <a:pt x="4757" y="1849"/>
                </a:lnTo>
                <a:cubicBezTo>
                  <a:pt x="4699" y="1665"/>
                  <a:pt x="4425" y="1506"/>
                  <a:pt x="4023" y="1398"/>
                </a:cubicBezTo>
                <a:cubicBezTo>
                  <a:pt x="3621" y="1290"/>
                  <a:pt x="3094" y="1233"/>
                  <a:pt x="2538" y="1252"/>
                </a:cubicBezTo>
                <a:lnTo>
                  <a:pt x="2318" y="1260"/>
                </a:lnTo>
                <a:cubicBezTo>
                  <a:pt x="1762" y="1280"/>
                  <a:pt x="1281" y="1373"/>
                  <a:pt x="955" y="1506"/>
                </a:cubicBezTo>
                <a:cubicBezTo>
                  <a:pt x="629" y="1639"/>
                  <a:pt x="456" y="1811"/>
                  <a:pt x="515" y="1995"/>
                </a:cubicBezTo>
                <a:lnTo>
                  <a:pt x="2832" y="7412"/>
                </a:lnTo>
                <a:cubicBezTo>
                  <a:pt x="1722" y="7352"/>
                  <a:pt x="631" y="7551"/>
                  <a:pt x="188" y="7893"/>
                </a:cubicBezTo>
                <a:cubicBezTo>
                  <a:pt x="-17" y="8052"/>
                  <a:pt x="-61" y="8233"/>
                  <a:pt x="90" y="8407"/>
                </a:cubicBezTo>
                <a:cubicBezTo>
                  <a:pt x="754" y="9197"/>
                  <a:pt x="1577" y="9972"/>
                  <a:pt x="2538" y="10729"/>
                </a:cubicBezTo>
                <a:cubicBezTo>
                  <a:pt x="3071" y="11149"/>
                  <a:pt x="3655" y="11561"/>
                  <a:pt x="4252" y="11972"/>
                </a:cubicBezTo>
                <a:cubicBezTo>
                  <a:pt x="4762" y="12323"/>
                  <a:pt x="5338" y="12691"/>
                  <a:pt x="5912" y="13045"/>
                </a:cubicBezTo>
                <a:lnTo>
                  <a:pt x="5239" y="21584"/>
                </a:lnTo>
                <a:lnTo>
                  <a:pt x="18399" y="21584"/>
                </a:lnTo>
                <a:lnTo>
                  <a:pt x="17723" y="13048"/>
                </a:lnTo>
                <a:cubicBezTo>
                  <a:pt x="18349" y="12671"/>
                  <a:pt x="18949" y="12295"/>
                  <a:pt x="19539" y="11916"/>
                </a:cubicBezTo>
                <a:cubicBezTo>
                  <a:pt x="20041" y="11594"/>
                  <a:pt x="20543" y="11266"/>
                  <a:pt x="20871" y="10910"/>
                </a:cubicBezTo>
                <a:cubicBezTo>
                  <a:pt x="21286" y="10459"/>
                  <a:pt x="21353" y="9980"/>
                  <a:pt x="21401" y="9507"/>
                </a:cubicBezTo>
                <a:cubicBezTo>
                  <a:pt x="21510" y="8453"/>
                  <a:pt x="21539" y="7399"/>
                  <a:pt x="21516" y="6345"/>
                </a:cubicBezTo>
                <a:cubicBezTo>
                  <a:pt x="21512" y="6160"/>
                  <a:pt x="21294" y="5993"/>
                  <a:pt x="20928" y="5872"/>
                </a:cubicBezTo>
                <a:cubicBezTo>
                  <a:pt x="20562" y="5750"/>
                  <a:pt x="20051" y="5674"/>
                  <a:pt x="19492" y="5674"/>
                </a:cubicBezTo>
                <a:lnTo>
                  <a:pt x="19272" y="5674"/>
                </a:lnTo>
                <a:cubicBezTo>
                  <a:pt x="18712" y="5671"/>
                  <a:pt x="18203" y="5747"/>
                  <a:pt x="17844" y="5872"/>
                </a:cubicBezTo>
                <a:cubicBezTo>
                  <a:pt x="17633" y="5945"/>
                  <a:pt x="17486" y="6033"/>
                  <a:pt x="17395" y="6131"/>
                </a:cubicBezTo>
                <a:lnTo>
                  <a:pt x="16628" y="6085"/>
                </a:lnTo>
                <a:lnTo>
                  <a:pt x="16628" y="5826"/>
                </a:lnTo>
                <a:cubicBezTo>
                  <a:pt x="16628" y="5640"/>
                  <a:pt x="16399" y="5471"/>
                  <a:pt x="16033" y="5350"/>
                </a:cubicBezTo>
                <a:cubicBezTo>
                  <a:pt x="15667" y="5229"/>
                  <a:pt x="15164" y="5155"/>
                  <a:pt x="14605" y="5155"/>
                </a:cubicBezTo>
                <a:lnTo>
                  <a:pt x="14385" y="5155"/>
                </a:lnTo>
                <a:cubicBezTo>
                  <a:pt x="13826" y="5156"/>
                  <a:pt x="13324" y="5229"/>
                  <a:pt x="12957" y="5350"/>
                </a:cubicBezTo>
                <a:cubicBezTo>
                  <a:pt x="12542" y="5487"/>
                  <a:pt x="12306" y="5683"/>
                  <a:pt x="12361" y="5890"/>
                </a:cubicBezTo>
                <a:lnTo>
                  <a:pt x="11594" y="5858"/>
                </a:lnTo>
                <a:lnTo>
                  <a:pt x="12435" y="747"/>
                </a:lnTo>
                <a:cubicBezTo>
                  <a:pt x="12493" y="563"/>
                  <a:pt x="12321" y="388"/>
                  <a:pt x="11994" y="255"/>
                </a:cubicBezTo>
                <a:cubicBezTo>
                  <a:pt x="11668" y="121"/>
                  <a:pt x="11187" y="28"/>
                  <a:pt x="10632" y="9"/>
                </a:cubicBezTo>
                <a:lnTo>
                  <a:pt x="10411" y="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22325" tIns="22325" rIns="22325" bIns="22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4286910" y="4419561"/>
            <a:ext cx="619528" cy="2438457"/>
          </a:xfrm>
          <a:custGeom>
            <a:avLst/>
            <a:gdLst/>
            <a:ahLst/>
            <a:cxnLst/>
            <a:rect l="l" t="t" r="r" b="b"/>
            <a:pathLst>
              <a:path w="21489" h="21585" extrusionOk="0">
                <a:moveTo>
                  <a:pt x="9556" y="3"/>
                </a:moveTo>
                <a:cubicBezTo>
                  <a:pt x="9046" y="-15"/>
                  <a:pt x="8562" y="37"/>
                  <a:pt x="8191" y="138"/>
                </a:cubicBezTo>
                <a:cubicBezTo>
                  <a:pt x="7821" y="240"/>
                  <a:pt x="7563" y="388"/>
                  <a:pt x="7509" y="562"/>
                </a:cubicBezTo>
                <a:lnTo>
                  <a:pt x="6766" y="5345"/>
                </a:lnTo>
                <a:lnTo>
                  <a:pt x="6023" y="5316"/>
                </a:lnTo>
                <a:lnTo>
                  <a:pt x="4365" y="1743"/>
                </a:lnTo>
                <a:cubicBezTo>
                  <a:pt x="4311" y="1569"/>
                  <a:pt x="4060" y="1418"/>
                  <a:pt x="3691" y="1317"/>
                </a:cubicBezTo>
                <a:cubicBezTo>
                  <a:pt x="3322" y="1215"/>
                  <a:pt x="2836" y="1160"/>
                  <a:pt x="2327" y="1179"/>
                </a:cubicBezTo>
                <a:lnTo>
                  <a:pt x="2128" y="1187"/>
                </a:lnTo>
                <a:cubicBezTo>
                  <a:pt x="1618" y="1206"/>
                  <a:pt x="1174" y="1294"/>
                  <a:pt x="875" y="1419"/>
                </a:cubicBezTo>
                <a:cubicBezTo>
                  <a:pt x="577" y="1545"/>
                  <a:pt x="416" y="1704"/>
                  <a:pt x="470" y="1878"/>
                </a:cubicBezTo>
                <a:lnTo>
                  <a:pt x="2594" y="6982"/>
                </a:lnTo>
                <a:cubicBezTo>
                  <a:pt x="1576" y="6925"/>
                  <a:pt x="582" y="7112"/>
                  <a:pt x="176" y="7434"/>
                </a:cubicBezTo>
                <a:cubicBezTo>
                  <a:pt x="-12" y="7583"/>
                  <a:pt x="-58" y="7755"/>
                  <a:pt x="81" y="7919"/>
                </a:cubicBezTo>
                <a:cubicBezTo>
                  <a:pt x="549" y="8678"/>
                  <a:pt x="1306" y="9415"/>
                  <a:pt x="2327" y="10108"/>
                </a:cubicBezTo>
                <a:cubicBezTo>
                  <a:pt x="2979" y="10551"/>
                  <a:pt x="3698" y="10988"/>
                  <a:pt x="4127" y="11463"/>
                </a:cubicBezTo>
                <a:cubicBezTo>
                  <a:pt x="4236" y="11583"/>
                  <a:pt x="4324" y="11705"/>
                  <a:pt x="4391" y="11828"/>
                </a:cubicBezTo>
                <a:cubicBezTo>
                  <a:pt x="4446" y="12001"/>
                  <a:pt x="4494" y="12173"/>
                  <a:pt x="4534" y="12345"/>
                </a:cubicBezTo>
                <a:cubicBezTo>
                  <a:pt x="4895" y="13874"/>
                  <a:pt x="4697" y="15410"/>
                  <a:pt x="4488" y="16942"/>
                </a:cubicBezTo>
                <a:cubicBezTo>
                  <a:pt x="4277" y="18490"/>
                  <a:pt x="4054" y="20037"/>
                  <a:pt x="3821" y="21585"/>
                </a:cubicBezTo>
                <a:lnTo>
                  <a:pt x="17745" y="21585"/>
                </a:lnTo>
                <a:cubicBezTo>
                  <a:pt x="17559" y="18474"/>
                  <a:pt x="17374" y="15363"/>
                  <a:pt x="17188" y="12252"/>
                </a:cubicBezTo>
                <a:cubicBezTo>
                  <a:pt x="17180" y="12109"/>
                  <a:pt x="17171" y="11966"/>
                  <a:pt x="17163" y="11824"/>
                </a:cubicBezTo>
                <a:cubicBezTo>
                  <a:pt x="17322" y="11658"/>
                  <a:pt x="17497" y="11493"/>
                  <a:pt x="17689" y="11331"/>
                </a:cubicBezTo>
                <a:cubicBezTo>
                  <a:pt x="18073" y="11007"/>
                  <a:pt x="18523" y="10692"/>
                  <a:pt x="18859" y="10355"/>
                </a:cubicBezTo>
                <a:cubicBezTo>
                  <a:pt x="19475" y="9738"/>
                  <a:pt x="19658" y="9079"/>
                  <a:pt x="19861" y="8427"/>
                </a:cubicBezTo>
                <a:cubicBezTo>
                  <a:pt x="20119" y="7599"/>
                  <a:pt x="20433" y="6772"/>
                  <a:pt x="20716" y="5944"/>
                </a:cubicBezTo>
                <a:cubicBezTo>
                  <a:pt x="20992" y="5135"/>
                  <a:pt x="21243" y="4325"/>
                  <a:pt x="21467" y="3514"/>
                </a:cubicBezTo>
                <a:cubicBezTo>
                  <a:pt x="21542" y="3343"/>
                  <a:pt x="21426" y="3176"/>
                  <a:pt x="21165" y="3041"/>
                </a:cubicBezTo>
                <a:cubicBezTo>
                  <a:pt x="20941" y="2926"/>
                  <a:pt x="20612" y="2834"/>
                  <a:pt x="20206" y="2783"/>
                </a:cubicBezTo>
                <a:lnTo>
                  <a:pt x="20241" y="2771"/>
                </a:lnTo>
                <a:cubicBezTo>
                  <a:pt x="19736" y="2741"/>
                  <a:pt x="19241" y="2781"/>
                  <a:pt x="18850" y="2874"/>
                </a:cubicBezTo>
                <a:cubicBezTo>
                  <a:pt x="18460" y="2967"/>
                  <a:pt x="18179" y="3111"/>
                  <a:pt x="18090" y="3282"/>
                </a:cubicBezTo>
                <a:lnTo>
                  <a:pt x="16060" y="5809"/>
                </a:lnTo>
                <a:lnTo>
                  <a:pt x="15430" y="5777"/>
                </a:lnTo>
                <a:lnTo>
                  <a:pt x="15438" y="5774"/>
                </a:lnTo>
                <a:lnTo>
                  <a:pt x="15274" y="5768"/>
                </a:lnTo>
                <a:lnTo>
                  <a:pt x="17373" y="1684"/>
                </a:lnTo>
                <a:cubicBezTo>
                  <a:pt x="17462" y="1512"/>
                  <a:pt x="17343" y="1343"/>
                  <a:pt x="17071" y="1211"/>
                </a:cubicBezTo>
                <a:cubicBezTo>
                  <a:pt x="16799" y="1079"/>
                  <a:pt x="16375" y="983"/>
                  <a:pt x="15870" y="952"/>
                </a:cubicBezTo>
                <a:lnTo>
                  <a:pt x="15672" y="941"/>
                </a:lnTo>
                <a:cubicBezTo>
                  <a:pt x="15167" y="910"/>
                  <a:pt x="14680" y="953"/>
                  <a:pt x="14290" y="1046"/>
                </a:cubicBezTo>
                <a:cubicBezTo>
                  <a:pt x="13899" y="1140"/>
                  <a:pt x="13610" y="1283"/>
                  <a:pt x="13521" y="1455"/>
                </a:cubicBezTo>
                <a:lnTo>
                  <a:pt x="11405" y="5571"/>
                </a:lnTo>
                <a:lnTo>
                  <a:pt x="10636" y="5539"/>
                </a:lnTo>
                <a:lnTo>
                  <a:pt x="11405" y="703"/>
                </a:lnTo>
                <a:cubicBezTo>
                  <a:pt x="11458" y="529"/>
                  <a:pt x="11307" y="364"/>
                  <a:pt x="11007" y="238"/>
                </a:cubicBezTo>
                <a:cubicBezTo>
                  <a:pt x="10708" y="112"/>
                  <a:pt x="10265" y="24"/>
                  <a:pt x="9755" y="6"/>
                </a:cubicBezTo>
                <a:lnTo>
                  <a:pt x="9556" y="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22325" tIns="22325" rIns="22325" bIns="22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7315890" y="4419546"/>
            <a:ext cx="788028" cy="2438457"/>
          </a:xfrm>
          <a:custGeom>
            <a:avLst/>
            <a:gdLst/>
            <a:ahLst/>
            <a:cxnLst/>
            <a:rect l="l" t="t" r="r" b="b"/>
            <a:pathLst>
              <a:path w="21522" h="21585" extrusionOk="0">
                <a:moveTo>
                  <a:pt x="12120" y="3"/>
                </a:moveTo>
                <a:cubicBezTo>
                  <a:pt x="11719" y="-15"/>
                  <a:pt x="11337" y="40"/>
                  <a:pt x="11046" y="141"/>
                </a:cubicBezTo>
                <a:cubicBezTo>
                  <a:pt x="10754" y="243"/>
                  <a:pt x="10557" y="391"/>
                  <a:pt x="10515" y="564"/>
                </a:cubicBezTo>
                <a:lnTo>
                  <a:pt x="9930" y="5345"/>
                </a:lnTo>
                <a:lnTo>
                  <a:pt x="9345" y="5316"/>
                </a:lnTo>
                <a:lnTo>
                  <a:pt x="8040" y="1743"/>
                </a:lnTo>
                <a:cubicBezTo>
                  <a:pt x="7998" y="1569"/>
                  <a:pt x="7800" y="1418"/>
                  <a:pt x="7509" y="1317"/>
                </a:cubicBezTo>
                <a:cubicBezTo>
                  <a:pt x="7219" y="1215"/>
                  <a:pt x="6836" y="1160"/>
                  <a:pt x="6435" y="1179"/>
                </a:cubicBezTo>
                <a:lnTo>
                  <a:pt x="6272" y="1187"/>
                </a:lnTo>
                <a:cubicBezTo>
                  <a:pt x="5870" y="1206"/>
                  <a:pt x="5528" y="1294"/>
                  <a:pt x="5292" y="1419"/>
                </a:cubicBezTo>
                <a:cubicBezTo>
                  <a:pt x="5057" y="1545"/>
                  <a:pt x="4930" y="1707"/>
                  <a:pt x="4973" y="1881"/>
                </a:cubicBezTo>
                <a:cubicBezTo>
                  <a:pt x="5170" y="2880"/>
                  <a:pt x="5458" y="3876"/>
                  <a:pt x="5836" y="4866"/>
                </a:cubicBezTo>
                <a:cubicBezTo>
                  <a:pt x="6102" y="5562"/>
                  <a:pt x="6417" y="6255"/>
                  <a:pt x="6700" y="6949"/>
                </a:cubicBezTo>
                <a:cubicBezTo>
                  <a:pt x="6771" y="7124"/>
                  <a:pt x="6841" y="7300"/>
                  <a:pt x="6727" y="7469"/>
                </a:cubicBezTo>
                <a:cubicBezTo>
                  <a:pt x="6670" y="7555"/>
                  <a:pt x="6567" y="7632"/>
                  <a:pt x="6401" y="7687"/>
                </a:cubicBezTo>
                <a:cubicBezTo>
                  <a:pt x="5957" y="7832"/>
                  <a:pt x="5433" y="7764"/>
                  <a:pt x="4993" y="7613"/>
                </a:cubicBezTo>
                <a:cubicBezTo>
                  <a:pt x="4584" y="7473"/>
                  <a:pt x="4220" y="7272"/>
                  <a:pt x="3864" y="7087"/>
                </a:cubicBezTo>
                <a:cubicBezTo>
                  <a:pt x="3502" y="6900"/>
                  <a:pt x="3056" y="6746"/>
                  <a:pt x="2592" y="6606"/>
                </a:cubicBezTo>
                <a:cubicBezTo>
                  <a:pt x="2269" y="6508"/>
                  <a:pt x="1934" y="6418"/>
                  <a:pt x="1552" y="6400"/>
                </a:cubicBezTo>
                <a:cubicBezTo>
                  <a:pt x="1149" y="6381"/>
                  <a:pt x="733" y="6448"/>
                  <a:pt x="436" y="6573"/>
                </a:cubicBezTo>
                <a:cubicBezTo>
                  <a:pt x="114" y="6710"/>
                  <a:pt x="-36" y="6896"/>
                  <a:pt x="8" y="7079"/>
                </a:cubicBezTo>
                <a:cubicBezTo>
                  <a:pt x="49" y="7247"/>
                  <a:pt x="260" y="7398"/>
                  <a:pt x="484" y="7549"/>
                </a:cubicBezTo>
                <a:cubicBezTo>
                  <a:pt x="2483" y="8895"/>
                  <a:pt x="4829" y="10135"/>
                  <a:pt x="7232" y="11350"/>
                </a:cubicBezTo>
                <a:cubicBezTo>
                  <a:pt x="7497" y="11485"/>
                  <a:pt x="7768" y="11618"/>
                  <a:pt x="7978" y="11770"/>
                </a:cubicBezTo>
                <a:cubicBezTo>
                  <a:pt x="8261" y="11974"/>
                  <a:pt x="8428" y="12204"/>
                  <a:pt x="8467" y="12442"/>
                </a:cubicBezTo>
                <a:lnTo>
                  <a:pt x="7917" y="21585"/>
                </a:lnTo>
                <a:lnTo>
                  <a:pt x="18880" y="21585"/>
                </a:lnTo>
                <a:lnTo>
                  <a:pt x="18282" y="11742"/>
                </a:lnTo>
                <a:cubicBezTo>
                  <a:pt x="18531" y="11452"/>
                  <a:pt x="18784" y="11162"/>
                  <a:pt x="19043" y="10872"/>
                </a:cubicBezTo>
                <a:cubicBezTo>
                  <a:pt x="19269" y="10621"/>
                  <a:pt x="19501" y="10368"/>
                  <a:pt x="19669" y="10105"/>
                </a:cubicBezTo>
                <a:cubicBezTo>
                  <a:pt x="19956" y="9656"/>
                  <a:pt x="20056" y="9187"/>
                  <a:pt x="20159" y="8721"/>
                </a:cubicBezTo>
                <a:cubicBezTo>
                  <a:pt x="20351" y="7851"/>
                  <a:pt x="20565" y="6981"/>
                  <a:pt x="20791" y="6112"/>
                </a:cubicBezTo>
                <a:cubicBezTo>
                  <a:pt x="21017" y="5246"/>
                  <a:pt x="21255" y="4380"/>
                  <a:pt x="21505" y="3514"/>
                </a:cubicBezTo>
                <a:cubicBezTo>
                  <a:pt x="21564" y="3343"/>
                  <a:pt x="21466" y="3179"/>
                  <a:pt x="21260" y="3044"/>
                </a:cubicBezTo>
                <a:cubicBezTo>
                  <a:pt x="21084" y="2929"/>
                  <a:pt x="20825" y="2834"/>
                  <a:pt x="20506" y="2783"/>
                </a:cubicBezTo>
                <a:lnTo>
                  <a:pt x="20540" y="2771"/>
                </a:lnTo>
                <a:cubicBezTo>
                  <a:pt x="20142" y="2741"/>
                  <a:pt x="19752" y="2781"/>
                  <a:pt x="19445" y="2874"/>
                </a:cubicBezTo>
                <a:cubicBezTo>
                  <a:pt x="19137" y="2967"/>
                  <a:pt x="18909" y="3111"/>
                  <a:pt x="18839" y="3282"/>
                </a:cubicBezTo>
                <a:lnTo>
                  <a:pt x="17241" y="5809"/>
                </a:lnTo>
                <a:lnTo>
                  <a:pt x="16752" y="5777"/>
                </a:lnTo>
                <a:lnTo>
                  <a:pt x="16622" y="5768"/>
                </a:lnTo>
                <a:lnTo>
                  <a:pt x="18282" y="1684"/>
                </a:lnTo>
                <a:cubicBezTo>
                  <a:pt x="18352" y="1512"/>
                  <a:pt x="18251" y="1346"/>
                  <a:pt x="18037" y="1214"/>
                </a:cubicBezTo>
                <a:cubicBezTo>
                  <a:pt x="17823" y="1082"/>
                  <a:pt x="17496" y="983"/>
                  <a:pt x="17098" y="952"/>
                </a:cubicBezTo>
                <a:lnTo>
                  <a:pt x="16942" y="941"/>
                </a:lnTo>
                <a:cubicBezTo>
                  <a:pt x="16544" y="910"/>
                  <a:pt x="16161" y="953"/>
                  <a:pt x="15854" y="1046"/>
                </a:cubicBezTo>
                <a:cubicBezTo>
                  <a:pt x="15546" y="1140"/>
                  <a:pt x="15319" y="1283"/>
                  <a:pt x="15249" y="1455"/>
                </a:cubicBezTo>
                <a:lnTo>
                  <a:pt x="13582" y="5571"/>
                </a:lnTo>
                <a:lnTo>
                  <a:pt x="12977" y="5539"/>
                </a:lnTo>
                <a:lnTo>
                  <a:pt x="13582" y="703"/>
                </a:lnTo>
                <a:cubicBezTo>
                  <a:pt x="13625" y="529"/>
                  <a:pt x="13499" y="364"/>
                  <a:pt x="13263" y="238"/>
                </a:cubicBezTo>
                <a:cubicBezTo>
                  <a:pt x="13027" y="112"/>
                  <a:pt x="12685" y="27"/>
                  <a:pt x="12283" y="9"/>
                </a:cubicBezTo>
                <a:lnTo>
                  <a:pt x="12120" y="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22325" tIns="22325" rIns="22325" bIns="22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5888187" y="4419561"/>
            <a:ext cx="605604" cy="2438452"/>
          </a:xfrm>
          <a:custGeom>
            <a:avLst/>
            <a:gdLst/>
            <a:ahLst/>
            <a:cxnLst/>
            <a:rect l="l" t="t" r="r" b="b"/>
            <a:pathLst>
              <a:path w="21502" h="21584" extrusionOk="0">
                <a:moveTo>
                  <a:pt x="10379" y="3"/>
                </a:moveTo>
                <a:cubicBezTo>
                  <a:pt x="9825" y="-16"/>
                  <a:pt x="9301" y="42"/>
                  <a:pt x="8899" y="149"/>
                </a:cubicBezTo>
                <a:cubicBezTo>
                  <a:pt x="8497" y="257"/>
                  <a:pt x="8217" y="414"/>
                  <a:pt x="8158" y="598"/>
                </a:cubicBezTo>
                <a:lnTo>
                  <a:pt x="7353" y="5674"/>
                </a:lnTo>
                <a:lnTo>
                  <a:pt x="6548" y="5642"/>
                </a:lnTo>
                <a:lnTo>
                  <a:pt x="4742" y="1849"/>
                </a:lnTo>
                <a:cubicBezTo>
                  <a:pt x="4684" y="1665"/>
                  <a:pt x="4411" y="1506"/>
                  <a:pt x="4010" y="1398"/>
                </a:cubicBezTo>
                <a:cubicBezTo>
                  <a:pt x="3609" y="1290"/>
                  <a:pt x="3084" y="1233"/>
                  <a:pt x="2530" y="1252"/>
                </a:cubicBezTo>
                <a:lnTo>
                  <a:pt x="2310" y="1260"/>
                </a:lnTo>
                <a:cubicBezTo>
                  <a:pt x="1756" y="1280"/>
                  <a:pt x="1277" y="1373"/>
                  <a:pt x="952" y="1506"/>
                </a:cubicBezTo>
                <a:cubicBezTo>
                  <a:pt x="627" y="1639"/>
                  <a:pt x="455" y="1811"/>
                  <a:pt x="513" y="1995"/>
                </a:cubicBezTo>
                <a:lnTo>
                  <a:pt x="2823" y="7412"/>
                </a:lnTo>
                <a:cubicBezTo>
                  <a:pt x="1716" y="7352"/>
                  <a:pt x="629" y="7551"/>
                  <a:pt x="187" y="7893"/>
                </a:cubicBezTo>
                <a:cubicBezTo>
                  <a:pt x="-17" y="8052"/>
                  <a:pt x="-61" y="8233"/>
                  <a:pt x="90" y="8407"/>
                </a:cubicBezTo>
                <a:cubicBezTo>
                  <a:pt x="749" y="9197"/>
                  <a:pt x="1568" y="9973"/>
                  <a:pt x="2530" y="10729"/>
                </a:cubicBezTo>
                <a:cubicBezTo>
                  <a:pt x="3056" y="11142"/>
                  <a:pt x="3627" y="11550"/>
                  <a:pt x="4401" y="11918"/>
                </a:cubicBezTo>
                <a:cubicBezTo>
                  <a:pt x="4783" y="12100"/>
                  <a:pt x="5214" y="12271"/>
                  <a:pt x="5533" y="12466"/>
                </a:cubicBezTo>
                <a:cubicBezTo>
                  <a:pt x="5966" y="12731"/>
                  <a:pt x="6178" y="13030"/>
                  <a:pt x="6147" y="13331"/>
                </a:cubicBezTo>
                <a:lnTo>
                  <a:pt x="5222" y="21584"/>
                </a:lnTo>
                <a:lnTo>
                  <a:pt x="18342" y="21584"/>
                </a:lnTo>
                <a:lnTo>
                  <a:pt x="17691" y="13333"/>
                </a:lnTo>
                <a:cubicBezTo>
                  <a:pt x="17751" y="13178"/>
                  <a:pt x="17865" y="13026"/>
                  <a:pt x="18033" y="12880"/>
                </a:cubicBezTo>
                <a:cubicBezTo>
                  <a:pt x="18165" y="12765"/>
                  <a:pt x="18329" y="12655"/>
                  <a:pt x="18496" y="12546"/>
                </a:cubicBezTo>
                <a:cubicBezTo>
                  <a:pt x="19413" y="11948"/>
                  <a:pt x="20442" y="11366"/>
                  <a:pt x="20945" y="10696"/>
                </a:cubicBezTo>
                <a:cubicBezTo>
                  <a:pt x="21238" y="10306"/>
                  <a:pt x="21322" y="9898"/>
                  <a:pt x="21376" y="9494"/>
                </a:cubicBezTo>
                <a:cubicBezTo>
                  <a:pt x="21514" y="8444"/>
                  <a:pt x="21539" y="7395"/>
                  <a:pt x="21449" y="6345"/>
                </a:cubicBezTo>
                <a:cubicBezTo>
                  <a:pt x="21449" y="6159"/>
                  <a:pt x="21228" y="5993"/>
                  <a:pt x="20863" y="5872"/>
                </a:cubicBezTo>
                <a:cubicBezTo>
                  <a:pt x="20498" y="5750"/>
                  <a:pt x="19989" y="5674"/>
                  <a:pt x="19432" y="5674"/>
                </a:cubicBezTo>
                <a:lnTo>
                  <a:pt x="19212" y="5674"/>
                </a:lnTo>
                <a:cubicBezTo>
                  <a:pt x="18933" y="5673"/>
                  <a:pt x="18665" y="5691"/>
                  <a:pt x="18423" y="5726"/>
                </a:cubicBezTo>
                <a:cubicBezTo>
                  <a:pt x="18184" y="5759"/>
                  <a:pt x="17968" y="5809"/>
                  <a:pt x="17789" y="5872"/>
                </a:cubicBezTo>
                <a:cubicBezTo>
                  <a:pt x="17563" y="5950"/>
                  <a:pt x="17404" y="6047"/>
                  <a:pt x="17325" y="6153"/>
                </a:cubicBezTo>
                <a:lnTo>
                  <a:pt x="16593" y="6123"/>
                </a:lnTo>
                <a:lnTo>
                  <a:pt x="18879" y="1787"/>
                </a:lnTo>
                <a:cubicBezTo>
                  <a:pt x="18975" y="1605"/>
                  <a:pt x="18841" y="1428"/>
                  <a:pt x="18545" y="1287"/>
                </a:cubicBezTo>
                <a:cubicBezTo>
                  <a:pt x="18250" y="1147"/>
                  <a:pt x="17792" y="1044"/>
                  <a:pt x="17244" y="1012"/>
                </a:cubicBezTo>
                <a:lnTo>
                  <a:pt x="17032" y="998"/>
                </a:lnTo>
                <a:cubicBezTo>
                  <a:pt x="16484" y="966"/>
                  <a:pt x="15944" y="1010"/>
                  <a:pt x="15520" y="1109"/>
                </a:cubicBezTo>
                <a:cubicBezTo>
                  <a:pt x="15095" y="1208"/>
                  <a:pt x="14787" y="1362"/>
                  <a:pt x="14690" y="1544"/>
                </a:cubicBezTo>
                <a:lnTo>
                  <a:pt x="12396" y="5915"/>
                </a:lnTo>
                <a:lnTo>
                  <a:pt x="11558" y="5880"/>
                </a:lnTo>
                <a:lnTo>
                  <a:pt x="12396" y="747"/>
                </a:lnTo>
                <a:cubicBezTo>
                  <a:pt x="12454" y="563"/>
                  <a:pt x="12282" y="388"/>
                  <a:pt x="11957" y="255"/>
                </a:cubicBezTo>
                <a:cubicBezTo>
                  <a:pt x="11631" y="121"/>
                  <a:pt x="11153" y="28"/>
                  <a:pt x="10599" y="9"/>
                </a:cubicBezTo>
                <a:lnTo>
                  <a:pt x="10379" y="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22325" tIns="22325" rIns="22325" bIns="22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" name="Google Shape;133;p17"/>
          <p:cNvSpPr/>
          <p:nvPr/>
        </p:nvSpPr>
        <p:spPr>
          <a:xfrm rot="5400000" flipH="1">
            <a:off x="514468" y="2634759"/>
            <a:ext cx="1705104" cy="13995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17"/>
          <p:cNvSpPr/>
          <p:nvPr/>
        </p:nvSpPr>
        <p:spPr>
          <a:xfrm rot="5400000" flipH="1">
            <a:off x="2133450" y="2634758"/>
            <a:ext cx="1705104" cy="13995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" name="Google Shape;135;p17"/>
          <p:cNvSpPr/>
          <p:nvPr/>
        </p:nvSpPr>
        <p:spPr>
          <a:xfrm rot="5400000" flipH="1">
            <a:off x="3719446" y="2634758"/>
            <a:ext cx="1705104" cy="13995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" name="Google Shape;136;p17"/>
          <p:cNvSpPr/>
          <p:nvPr/>
        </p:nvSpPr>
        <p:spPr>
          <a:xfrm rot="5400000" flipH="1">
            <a:off x="5338428" y="2634758"/>
            <a:ext cx="1705104" cy="13995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" name="Google Shape;137;p17"/>
          <p:cNvSpPr/>
          <p:nvPr/>
        </p:nvSpPr>
        <p:spPr>
          <a:xfrm rot="5400000" flipH="1">
            <a:off x="6924425" y="2634758"/>
            <a:ext cx="1705104" cy="13995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574872" y="2766900"/>
            <a:ext cx="15843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Principal (or designee)</a:t>
            </a:r>
            <a:endParaRPr sz="600"/>
          </a:p>
        </p:txBody>
      </p:sp>
      <p:sp>
        <p:nvSpPr>
          <p:cNvPr id="139" name="Google Shape;139;p17"/>
          <p:cNvSpPr txBox="1"/>
          <p:nvPr/>
        </p:nvSpPr>
        <p:spPr>
          <a:xfrm>
            <a:off x="2296987" y="2959650"/>
            <a:ext cx="1327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Teacher</a:t>
            </a:r>
            <a:endParaRPr sz="600"/>
          </a:p>
        </p:txBody>
      </p:sp>
      <p:sp>
        <p:nvSpPr>
          <p:cNvPr id="140" name="Google Shape;140;p17"/>
          <p:cNvSpPr txBox="1"/>
          <p:nvPr/>
        </p:nvSpPr>
        <p:spPr>
          <a:xfrm>
            <a:off x="3854391" y="2651550"/>
            <a:ext cx="14682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 +</a:t>
            </a: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Family members</a:t>
            </a: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572495" y="2805600"/>
            <a:ext cx="13272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PTO </a:t>
            </a: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Member</a:t>
            </a: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7149598" y="2651550"/>
            <a:ext cx="13272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Community Member</a:t>
            </a:r>
            <a:endParaRPr sz="15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w/ties to local business</a:t>
            </a:r>
            <a:endParaRPr sz="15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325075" y="440425"/>
            <a:ext cx="8441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Who?</a:t>
            </a:r>
            <a:endParaRPr sz="4000" b="1"/>
          </a:p>
        </p:txBody>
      </p:sp>
      <p:sp>
        <p:nvSpPr>
          <p:cNvPr id="144" name="Google Shape;144;p17"/>
          <p:cNvSpPr txBox="1"/>
          <p:nvPr/>
        </p:nvSpPr>
        <p:spPr>
          <a:xfrm>
            <a:off x="6618600" y="1492875"/>
            <a:ext cx="185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CDE resource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18"/>
          <p:cNvCxnSpPr/>
          <p:nvPr/>
        </p:nvCxnSpPr>
        <p:spPr>
          <a:xfrm rot="10800000" flipH="1">
            <a:off x="5170639" y="3847064"/>
            <a:ext cx="2273100" cy="90630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18"/>
          <p:cNvCxnSpPr/>
          <p:nvPr/>
        </p:nvCxnSpPr>
        <p:spPr>
          <a:xfrm rot="-10271015" flipH="1">
            <a:off x="2681507" y="4512615"/>
            <a:ext cx="2511272" cy="1168152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18"/>
          <p:cNvCxnSpPr/>
          <p:nvPr/>
        </p:nvCxnSpPr>
        <p:spPr>
          <a:xfrm flipH="1">
            <a:off x="955358" y="5483135"/>
            <a:ext cx="1740600" cy="58650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18"/>
          <p:cNvCxnSpPr/>
          <p:nvPr/>
        </p:nvCxnSpPr>
        <p:spPr>
          <a:xfrm rot="-10271230">
            <a:off x="946248" y="4503507"/>
            <a:ext cx="1744698" cy="901675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3" name="Google Shape;153;p18"/>
          <p:cNvCxnSpPr/>
          <p:nvPr/>
        </p:nvCxnSpPr>
        <p:spPr>
          <a:xfrm rot="10800000">
            <a:off x="1677862" y="2883577"/>
            <a:ext cx="609900" cy="162120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18"/>
          <p:cNvCxnSpPr/>
          <p:nvPr/>
        </p:nvCxnSpPr>
        <p:spPr>
          <a:xfrm rot="10800000" flipH="1">
            <a:off x="2642886" y="3110026"/>
            <a:ext cx="549300" cy="237300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18"/>
          <p:cNvCxnSpPr/>
          <p:nvPr/>
        </p:nvCxnSpPr>
        <p:spPr>
          <a:xfrm rot="552662">
            <a:off x="7326110" y="3876154"/>
            <a:ext cx="22490" cy="2456985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18"/>
          <p:cNvCxnSpPr/>
          <p:nvPr/>
        </p:nvCxnSpPr>
        <p:spPr>
          <a:xfrm>
            <a:off x="6693815" y="1692442"/>
            <a:ext cx="732300" cy="216630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18"/>
          <p:cNvCxnSpPr/>
          <p:nvPr/>
        </p:nvCxnSpPr>
        <p:spPr>
          <a:xfrm flipH="1">
            <a:off x="7453591" y="2020112"/>
            <a:ext cx="776100" cy="184470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18"/>
          <p:cNvSpPr/>
          <p:nvPr/>
        </p:nvSpPr>
        <p:spPr>
          <a:xfrm flipH="1">
            <a:off x="3827978" y="3150481"/>
            <a:ext cx="2755500" cy="301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" name="Google Shape;159;p18"/>
          <p:cNvSpPr/>
          <p:nvPr/>
        </p:nvSpPr>
        <p:spPr>
          <a:xfrm flipH="1">
            <a:off x="6754025" y="2948774"/>
            <a:ext cx="1493400" cy="154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0" name="Google Shape;160;p18"/>
          <p:cNvSpPr/>
          <p:nvPr/>
        </p:nvSpPr>
        <p:spPr>
          <a:xfrm flipH="1">
            <a:off x="1036975" y="2028800"/>
            <a:ext cx="1209300" cy="121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" name="Google Shape;161;p18"/>
          <p:cNvSpPr/>
          <p:nvPr/>
        </p:nvSpPr>
        <p:spPr>
          <a:xfrm flipH="1">
            <a:off x="6010775" y="1222000"/>
            <a:ext cx="1202700" cy="116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" name="Google Shape;162;p18"/>
          <p:cNvSpPr/>
          <p:nvPr/>
        </p:nvSpPr>
        <p:spPr>
          <a:xfrm flipH="1">
            <a:off x="7610375" y="1309100"/>
            <a:ext cx="1323900" cy="121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3" name="Google Shape;163;p18"/>
          <p:cNvSpPr/>
          <p:nvPr/>
        </p:nvSpPr>
        <p:spPr>
          <a:xfrm flipH="1">
            <a:off x="6725741" y="5177738"/>
            <a:ext cx="1202700" cy="1210200"/>
          </a:xfrm>
          <a:prstGeom prst="ellipse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4" name="Google Shape;164;p18"/>
          <p:cNvSpPr/>
          <p:nvPr/>
        </p:nvSpPr>
        <p:spPr>
          <a:xfrm flipH="1">
            <a:off x="1829750" y="4376824"/>
            <a:ext cx="1799700" cy="184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" name="Google Shape;165;p18"/>
          <p:cNvSpPr/>
          <p:nvPr/>
        </p:nvSpPr>
        <p:spPr>
          <a:xfrm flipH="1">
            <a:off x="2744224" y="2519225"/>
            <a:ext cx="999300" cy="103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" name="Google Shape;166;p18"/>
          <p:cNvSpPr/>
          <p:nvPr/>
        </p:nvSpPr>
        <p:spPr>
          <a:xfrm flipH="1">
            <a:off x="283175" y="3494374"/>
            <a:ext cx="1122600" cy="121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18"/>
          <p:cNvSpPr/>
          <p:nvPr/>
        </p:nvSpPr>
        <p:spPr>
          <a:xfrm flipH="1">
            <a:off x="397669" y="5386922"/>
            <a:ext cx="1108500" cy="1210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8396408" y="4709788"/>
            <a:ext cx="205704" cy="289962"/>
          </a:xfrm>
          <a:custGeom>
            <a:avLst/>
            <a:gdLst/>
            <a:ahLst/>
            <a:cxnLst/>
            <a:rect l="l" t="t" r="r" b="b"/>
            <a:pathLst>
              <a:path w="294916" h="306029" extrusionOk="0">
                <a:moveTo>
                  <a:pt x="214452" y="123774"/>
                </a:moveTo>
                <a:lnTo>
                  <a:pt x="151948" y="151813"/>
                </a:lnTo>
                <a:lnTo>
                  <a:pt x="151948" y="181650"/>
                </a:lnTo>
                <a:lnTo>
                  <a:pt x="198287" y="161160"/>
                </a:lnTo>
                <a:cubicBezTo>
                  <a:pt x="200442" y="160081"/>
                  <a:pt x="203316" y="161160"/>
                  <a:pt x="204394" y="163316"/>
                </a:cubicBezTo>
                <a:cubicBezTo>
                  <a:pt x="205471" y="165833"/>
                  <a:pt x="204394" y="168709"/>
                  <a:pt x="201879" y="169428"/>
                </a:cubicBezTo>
                <a:lnTo>
                  <a:pt x="151948" y="192075"/>
                </a:lnTo>
                <a:lnTo>
                  <a:pt x="151948" y="294166"/>
                </a:lnTo>
                <a:lnTo>
                  <a:pt x="214452" y="266486"/>
                </a:lnTo>
                <a:lnTo>
                  <a:pt x="214452" y="123774"/>
                </a:lnTo>
                <a:close/>
                <a:moveTo>
                  <a:pt x="80823" y="123774"/>
                </a:moveTo>
                <a:lnTo>
                  <a:pt x="80823" y="266486"/>
                </a:lnTo>
                <a:lnTo>
                  <a:pt x="142609" y="294166"/>
                </a:lnTo>
                <a:lnTo>
                  <a:pt x="142609" y="192075"/>
                </a:lnTo>
                <a:lnTo>
                  <a:pt x="93037" y="169428"/>
                </a:lnTo>
                <a:cubicBezTo>
                  <a:pt x="90523" y="168709"/>
                  <a:pt x="89445" y="165833"/>
                  <a:pt x="90523" y="163316"/>
                </a:cubicBezTo>
                <a:cubicBezTo>
                  <a:pt x="91600" y="161160"/>
                  <a:pt x="94115" y="160081"/>
                  <a:pt x="96629" y="161160"/>
                </a:cubicBezTo>
                <a:lnTo>
                  <a:pt x="142609" y="181650"/>
                </a:lnTo>
                <a:lnTo>
                  <a:pt x="142609" y="151813"/>
                </a:lnTo>
                <a:lnTo>
                  <a:pt x="80823" y="123774"/>
                </a:lnTo>
                <a:close/>
                <a:moveTo>
                  <a:pt x="285576" y="92140"/>
                </a:moveTo>
                <a:lnTo>
                  <a:pt x="223432" y="119820"/>
                </a:lnTo>
                <a:lnTo>
                  <a:pt x="223432" y="262173"/>
                </a:lnTo>
                <a:lnTo>
                  <a:pt x="285576" y="234493"/>
                </a:lnTo>
                <a:lnTo>
                  <a:pt x="285576" y="132401"/>
                </a:lnTo>
                <a:lnTo>
                  <a:pt x="237801" y="153611"/>
                </a:lnTo>
                <a:cubicBezTo>
                  <a:pt x="237441" y="153970"/>
                  <a:pt x="236723" y="154330"/>
                  <a:pt x="236004" y="154330"/>
                </a:cubicBezTo>
                <a:cubicBezTo>
                  <a:pt x="234208" y="154330"/>
                  <a:pt x="232412" y="153251"/>
                  <a:pt x="231694" y="151454"/>
                </a:cubicBezTo>
                <a:cubicBezTo>
                  <a:pt x="230616" y="148937"/>
                  <a:pt x="231694" y="146421"/>
                  <a:pt x="234208" y="145343"/>
                </a:cubicBezTo>
                <a:lnTo>
                  <a:pt x="285576" y="121977"/>
                </a:lnTo>
                <a:lnTo>
                  <a:pt x="285576" y="92140"/>
                </a:lnTo>
                <a:close/>
                <a:moveTo>
                  <a:pt x="9339" y="92140"/>
                </a:moveTo>
                <a:lnTo>
                  <a:pt x="9339" y="121977"/>
                </a:lnTo>
                <a:lnTo>
                  <a:pt x="60707" y="145343"/>
                </a:lnTo>
                <a:cubicBezTo>
                  <a:pt x="63222" y="146421"/>
                  <a:pt x="64299" y="148937"/>
                  <a:pt x="63222" y="151454"/>
                </a:cubicBezTo>
                <a:cubicBezTo>
                  <a:pt x="62503" y="153251"/>
                  <a:pt x="60707" y="154330"/>
                  <a:pt x="58911" y="154330"/>
                </a:cubicBezTo>
                <a:cubicBezTo>
                  <a:pt x="58552" y="154330"/>
                  <a:pt x="57833" y="153970"/>
                  <a:pt x="57115" y="153611"/>
                </a:cubicBezTo>
                <a:lnTo>
                  <a:pt x="9339" y="132401"/>
                </a:lnTo>
                <a:lnTo>
                  <a:pt x="9339" y="234493"/>
                </a:lnTo>
                <a:lnTo>
                  <a:pt x="71484" y="262173"/>
                </a:lnTo>
                <a:lnTo>
                  <a:pt x="71484" y="119820"/>
                </a:lnTo>
                <a:lnTo>
                  <a:pt x="9339" y="92140"/>
                </a:lnTo>
                <a:close/>
                <a:moveTo>
                  <a:pt x="66814" y="51879"/>
                </a:moveTo>
                <a:cubicBezTo>
                  <a:pt x="69328" y="50800"/>
                  <a:pt x="71843" y="51879"/>
                  <a:pt x="72920" y="54395"/>
                </a:cubicBezTo>
                <a:cubicBezTo>
                  <a:pt x="73998" y="56552"/>
                  <a:pt x="72920" y="59428"/>
                  <a:pt x="70406" y="60506"/>
                </a:cubicBezTo>
                <a:lnTo>
                  <a:pt x="15805" y="84951"/>
                </a:lnTo>
                <a:lnTo>
                  <a:pt x="78668" y="112990"/>
                </a:lnTo>
                <a:lnTo>
                  <a:pt x="104891" y="100768"/>
                </a:lnTo>
                <a:cubicBezTo>
                  <a:pt x="107406" y="100049"/>
                  <a:pt x="109920" y="100768"/>
                  <a:pt x="110998" y="103643"/>
                </a:cubicBezTo>
                <a:cubicBezTo>
                  <a:pt x="112075" y="105800"/>
                  <a:pt x="110998" y="108317"/>
                  <a:pt x="108842" y="109754"/>
                </a:cubicBezTo>
                <a:lnTo>
                  <a:pt x="90163" y="118022"/>
                </a:lnTo>
                <a:lnTo>
                  <a:pt x="147279" y="143545"/>
                </a:lnTo>
                <a:lnTo>
                  <a:pt x="207267" y="116944"/>
                </a:lnTo>
                <a:lnTo>
                  <a:pt x="190743" y="109754"/>
                </a:lnTo>
                <a:cubicBezTo>
                  <a:pt x="188229" y="108317"/>
                  <a:pt x="187151" y="105800"/>
                  <a:pt x="188229" y="103643"/>
                </a:cubicBezTo>
                <a:cubicBezTo>
                  <a:pt x="189306" y="101127"/>
                  <a:pt x="192180" y="100049"/>
                  <a:pt x="194335" y="100768"/>
                </a:cubicBezTo>
                <a:lnTo>
                  <a:pt x="218762" y="111552"/>
                </a:lnTo>
                <a:lnTo>
                  <a:pt x="278751" y="84951"/>
                </a:lnTo>
                <a:lnTo>
                  <a:pt x="252169" y="73088"/>
                </a:lnTo>
                <a:cubicBezTo>
                  <a:pt x="250014" y="72009"/>
                  <a:pt x="248936" y="69134"/>
                  <a:pt x="250014" y="66977"/>
                </a:cubicBezTo>
                <a:cubicBezTo>
                  <a:pt x="251092" y="64460"/>
                  <a:pt x="253606" y="63741"/>
                  <a:pt x="256121" y="64460"/>
                </a:cubicBezTo>
                <a:lnTo>
                  <a:pt x="292042" y="80637"/>
                </a:lnTo>
                <a:cubicBezTo>
                  <a:pt x="292401" y="80637"/>
                  <a:pt x="292401" y="80637"/>
                  <a:pt x="292401" y="80996"/>
                </a:cubicBezTo>
                <a:lnTo>
                  <a:pt x="292761" y="80996"/>
                </a:lnTo>
                <a:cubicBezTo>
                  <a:pt x="292761" y="80996"/>
                  <a:pt x="292761" y="80996"/>
                  <a:pt x="293120" y="81356"/>
                </a:cubicBezTo>
                <a:lnTo>
                  <a:pt x="293479" y="81715"/>
                </a:lnTo>
                <a:cubicBezTo>
                  <a:pt x="293479" y="81715"/>
                  <a:pt x="293838" y="82075"/>
                  <a:pt x="294197" y="82075"/>
                </a:cubicBezTo>
                <a:cubicBezTo>
                  <a:pt x="294197" y="82434"/>
                  <a:pt x="294197" y="82434"/>
                  <a:pt x="294197" y="82434"/>
                </a:cubicBezTo>
                <a:cubicBezTo>
                  <a:pt x="294557" y="82794"/>
                  <a:pt x="294557" y="83153"/>
                  <a:pt x="294557" y="83513"/>
                </a:cubicBezTo>
                <a:cubicBezTo>
                  <a:pt x="294916" y="83872"/>
                  <a:pt x="294916" y="84591"/>
                  <a:pt x="294916" y="84951"/>
                </a:cubicBezTo>
                <a:lnTo>
                  <a:pt x="294916" y="125212"/>
                </a:lnTo>
                <a:lnTo>
                  <a:pt x="294916" y="237728"/>
                </a:lnTo>
                <a:cubicBezTo>
                  <a:pt x="294916" y="239166"/>
                  <a:pt x="293838" y="240963"/>
                  <a:pt x="292042" y="241682"/>
                </a:cubicBezTo>
                <a:lnTo>
                  <a:pt x="149434" y="305310"/>
                </a:lnTo>
                <a:cubicBezTo>
                  <a:pt x="149434" y="305310"/>
                  <a:pt x="149434" y="305310"/>
                  <a:pt x="149075" y="305310"/>
                </a:cubicBezTo>
                <a:cubicBezTo>
                  <a:pt x="148715" y="305669"/>
                  <a:pt x="147997" y="306029"/>
                  <a:pt x="147279" y="306029"/>
                </a:cubicBezTo>
                <a:cubicBezTo>
                  <a:pt x="146919" y="306029"/>
                  <a:pt x="146201" y="305669"/>
                  <a:pt x="145842" y="305310"/>
                </a:cubicBezTo>
                <a:cubicBezTo>
                  <a:pt x="145842" y="305310"/>
                  <a:pt x="145842" y="305310"/>
                  <a:pt x="145482" y="305310"/>
                </a:cubicBezTo>
                <a:lnTo>
                  <a:pt x="73998" y="273676"/>
                </a:lnTo>
                <a:lnTo>
                  <a:pt x="2514" y="241682"/>
                </a:lnTo>
                <a:cubicBezTo>
                  <a:pt x="1077" y="240963"/>
                  <a:pt x="0" y="239166"/>
                  <a:pt x="0" y="237728"/>
                </a:cubicBezTo>
                <a:lnTo>
                  <a:pt x="0" y="125212"/>
                </a:lnTo>
                <a:lnTo>
                  <a:pt x="0" y="85310"/>
                </a:lnTo>
                <a:lnTo>
                  <a:pt x="0" y="84951"/>
                </a:lnTo>
                <a:cubicBezTo>
                  <a:pt x="0" y="84591"/>
                  <a:pt x="0" y="83872"/>
                  <a:pt x="0" y="83872"/>
                </a:cubicBezTo>
                <a:cubicBezTo>
                  <a:pt x="0" y="83513"/>
                  <a:pt x="359" y="83153"/>
                  <a:pt x="359" y="82794"/>
                </a:cubicBezTo>
                <a:cubicBezTo>
                  <a:pt x="718" y="82794"/>
                  <a:pt x="718" y="82794"/>
                  <a:pt x="718" y="82434"/>
                </a:cubicBezTo>
                <a:cubicBezTo>
                  <a:pt x="718" y="82434"/>
                  <a:pt x="718" y="82075"/>
                  <a:pt x="1077" y="82075"/>
                </a:cubicBezTo>
                <a:cubicBezTo>
                  <a:pt x="1077" y="82075"/>
                  <a:pt x="1077" y="81715"/>
                  <a:pt x="1437" y="81715"/>
                </a:cubicBezTo>
                <a:cubicBezTo>
                  <a:pt x="1437" y="81715"/>
                  <a:pt x="1437" y="81356"/>
                  <a:pt x="1796" y="80996"/>
                </a:cubicBezTo>
                <a:cubicBezTo>
                  <a:pt x="2155" y="80996"/>
                  <a:pt x="2155" y="80996"/>
                  <a:pt x="2155" y="80996"/>
                </a:cubicBezTo>
                <a:cubicBezTo>
                  <a:pt x="2155" y="80996"/>
                  <a:pt x="2155" y="80996"/>
                  <a:pt x="2514" y="80996"/>
                </a:cubicBezTo>
                <a:lnTo>
                  <a:pt x="2514" y="80637"/>
                </a:lnTo>
                <a:lnTo>
                  <a:pt x="66814" y="51879"/>
                </a:lnTo>
                <a:close/>
                <a:moveTo>
                  <a:pt x="120413" y="31982"/>
                </a:moveTo>
                <a:cubicBezTo>
                  <a:pt x="105328" y="31982"/>
                  <a:pt x="93475" y="44200"/>
                  <a:pt x="93475" y="58934"/>
                </a:cubicBezTo>
                <a:cubicBezTo>
                  <a:pt x="93475" y="74026"/>
                  <a:pt x="105328" y="85885"/>
                  <a:pt x="120413" y="85885"/>
                </a:cubicBezTo>
                <a:lnTo>
                  <a:pt x="147350" y="85885"/>
                </a:lnTo>
                <a:lnTo>
                  <a:pt x="147350" y="58215"/>
                </a:lnTo>
                <a:cubicBezTo>
                  <a:pt x="146991" y="43482"/>
                  <a:pt x="135138" y="31982"/>
                  <a:pt x="120413" y="31982"/>
                </a:cubicBezTo>
                <a:close/>
                <a:moveTo>
                  <a:pt x="195118" y="9343"/>
                </a:moveTo>
                <a:cubicBezTo>
                  <a:pt x="173928" y="9343"/>
                  <a:pt x="156688" y="26233"/>
                  <a:pt x="156688" y="47794"/>
                </a:cubicBezTo>
                <a:lnTo>
                  <a:pt x="156688" y="58215"/>
                </a:lnTo>
                <a:cubicBezTo>
                  <a:pt x="156688" y="58574"/>
                  <a:pt x="156688" y="58934"/>
                  <a:pt x="156688" y="58934"/>
                </a:cubicBezTo>
                <a:lnTo>
                  <a:pt x="156688" y="85885"/>
                </a:lnTo>
                <a:lnTo>
                  <a:pt x="195118" y="85885"/>
                </a:lnTo>
                <a:cubicBezTo>
                  <a:pt x="215950" y="85885"/>
                  <a:pt x="233190" y="68636"/>
                  <a:pt x="233190" y="47794"/>
                </a:cubicBezTo>
                <a:cubicBezTo>
                  <a:pt x="233190" y="26233"/>
                  <a:pt x="215950" y="9343"/>
                  <a:pt x="195118" y="9343"/>
                </a:cubicBezTo>
                <a:close/>
                <a:moveTo>
                  <a:pt x="195118" y="0"/>
                </a:moveTo>
                <a:cubicBezTo>
                  <a:pt x="221337" y="0"/>
                  <a:pt x="242528" y="21202"/>
                  <a:pt x="242528" y="47794"/>
                </a:cubicBezTo>
                <a:cubicBezTo>
                  <a:pt x="242528" y="74026"/>
                  <a:pt x="221337" y="95228"/>
                  <a:pt x="195118" y="95228"/>
                </a:cubicBezTo>
                <a:lnTo>
                  <a:pt x="157047" y="95228"/>
                </a:lnTo>
                <a:cubicBezTo>
                  <a:pt x="158843" y="104571"/>
                  <a:pt x="165308" y="112477"/>
                  <a:pt x="174287" y="116070"/>
                </a:cubicBezTo>
                <a:cubicBezTo>
                  <a:pt x="177160" y="116789"/>
                  <a:pt x="178238" y="119664"/>
                  <a:pt x="177519" y="122179"/>
                </a:cubicBezTo>
                <a:cubicBezTo>
                  <a:pt x="176801" y="123976"/>
                  <a:pt x="175005" y="125054"/>
                  <a:pt x="172850" y="125054"/>
                </a:cubicBezTo>
                <a:cubicBezTo>
                  <a:pt x="172491" y="125054"/>
                  <a:pt x="172132" y="125054"/>
                  <a:pt x="171414" y="124695"/>
                </a:cubicBezTo>
                <a:cubicBezTo>
                  <a:pt x="162794" y="121820"/>
                  <a:pt x="155970" y="115711"/>
                  <a:pt x="152019" y="108164"/>
                </a:cubicBezTo>
                <a:cubicBezTo>
                  <a:pt x="147709" y="115711"/>
                  <a:pt x="140885" y="121820"/>
                  <a:pt x="132265" y="124695"/>
                </a:cubicBezTo>
                <a:cubicBezTo>
                  <a:pt x="131906" y="125054"/>
                  <a:pt x="131547" y="125054"/>
                  <a:pt x="130828" y="125054"/>
                </a:cubicBezTo>
                <a:cubicBezTo>
                  <a:pt x="129033" y="125054"/>
                  <a:pt x="127237" y="123976"/>
                  <a:pt x="126518" y="122179"/>
                </a:cubicBezTo>
                <a:cubicBezTo>
                  <a:pt x="125441" y="119664"/>
                  <a:pt x="126878" y="116789"/>
                  <a:pt x="129392" y="116070"/>
                </a:cubicBezTo>
                <a:cubicBezTo>
                  <a:pt x="138730" y="112836"/>
                  <a:pt x="145195" y="104571"/>
                  <a:pt x="146991" y="95228"/>
                </a:cubicBezTo>
                <a:lnTo>
                  <a:pt x="120413" y="95228"/>
                </a:lnTo>
                <a:cubicBezTo>
                  <a:pt x="100300" y="95228"/>
                  <a:pt x="84137" y="79057"/>
                  <a:pt x="84137" y="58934"/>
                </a:cubicBezTo>
                <a:cubicBezTo>
                  <a:pt x="84137" y="39169"/>
                  <a:pt x="100300" y="22639"/>
                  <a:pt x="120413" y="22639"/>
                </a:cubicBezTo>
                <a:cubicBezTo>
                  <a:pt x="131906" y="22639"/>
                  <a:pt x="141962" y="28030"/>
                  <a:pt x="148787" y="36295"/>
                </a:cubicBezTo>
                <a:cubicBezTo>
                  <a:pt x="153815" y="15452"/>
                  <a:pt x="172491" y="0"/>
                  <a:pt x="1951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294497" y="1231013"/>
            <a:ext cx="1436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 sz="600"/>
          </a:p>
        </p:txBody>
      </p:sp>
      <p:sp>
        <p:nvSpPr>
          <p:cNvPr id="170" name="Google Shape;170;p18"/>
          <p:cNvSpPr txBox="1"/>
          <p:nvPr/>
        </p:nvSpPr>
        <p:spPr>
          <a:xfrm>
            <a:off x="3856233" y="4017744"/>
            <a:ext cx="2625600" cy="1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School Accountability Committee</a:t>
            </a:r>
            <a:endParaRPr sz="400"/>
          </a:p>
        </p:txBody>
      </p:sp>
      <p:sp>
        <p:nvSpPr>
          <p:cNvPr id="171" name="Google Shape;171;p18"/>
          <p:cNvSpPr txBox="1"/>
          <p:nvPr/>
        </p:nvSpPr>
        <p:spPr>
          <a:xfrm>
            <a:off x="1897753" y="5022974"/>
            <a:ext cx="16863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Family Engagement</a:t>
            </a:r>
            <a:endParaRPr sz="600"/>
          </a:p>
        </p:txBody>
      </p:sp>
      <p:sp>
        <p:nvSpPr>
          <p:cNvPr id="172" name="Google Shape;172;p18"/>
          <p:cNvSpPr txBox="1"/>
          <p:nvPr/>
        </p:nvSpPr>
        <p:spPr>
          <a:xfrm>
            <a:off x="6799288" y="3276190"/>
            <a:ext cx="14304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UIP</a:t>
            </a:r>
            <a:endParaRPr sz="17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(Unified Improvement Planning)</a:t>
            </a:r>
            <a:endParaRPr sz="1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452276" y="5611015"/>
            <a:ext cx="999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Attendance, truancy, ICAPs</a:t>
            </a:r>
            <a:endParaRPr sz="800" b="1"/>
          </a:p>
        </p:txBody>
      </p:sp>
      <p:sp>
        <p:nvSpPr>
          <p:cNvPr id="174" name="Google Shape;174;p18"/>
          <p:cNvSpPr txBox="1"/>
          <p:nvPr/>
        </p:nvSpPr>
        <p:spPr>
          <a:xfrm>
            <a:off x="343533" y="3780480"/>
            <a:ext cx="9993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READ Act: Family Involvement</a:t>
            </a:r>
            <a:endParaRPr sz="700" b="1"/>
          </a:p>
        </p:txBody>
      </p:sp>
      <p:sp>
        <p:nvSpPr>
          <p:cNvPr id="175" name="Google Shape;175;p18"/>
          <p:cNvSpPr txBox="1"/>
          <p:nvPr/>
        </p:nvSpPr>
        <p:spPr>
          <a:xfrm>
            <a:off x="2737100" y="2695175"/>
            <a:ext cx="9993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Family Engagement Policy</a:t>
            </a:r>
            <a:endParaRPr sz="800" b="1"/>
          </a:p>
        </p:txBody>
      </p:sp>
      <p:sp>
        <p:nvSpPr>
          <p:cNvPr id="176" name="Google Shape;176;p18"/>
          <p:cNvSpPr txBox="1"/>
          <p:nvPr/>
        </p:nvSpPr>
        <p:spPr>
          <a:xfrm>
            <a:off x="6827408" y="5555458"/>
            <a:ext cx="999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Budget Priorities </a:t>
            </a:r>
            <a:endParaRPr sz="700" b="1"/>
          </a:p>
        </p:txBody>
      </p:sp>
      <p:sp>
        <p:nvSpPr>
          <p:cNvPr id="177" name="Google Shape;177;p18"/>
          <p:cNvSpPr txBox="1"/>
          <p:nvPr/>
        </p:nvSpPr>
        <p:spPr>
          <a:xfrm>
            <a:off x="7670975" y="1533200"/>
            <a:ext cx="1202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Implementation Planning and Monitoring</a:t>
            </a:r>
            <a:endParaRPr sz="800" b="1"/>
          </a:p>
        </p:txBody>
      </p:sp>
      <p:sp>
        <p:nvSpPr>
          <p:cNvPr id="178" name="Google Shape;178;p18"/>
          <p:cNvSpPr txBox="1"/>
          <p:nvPr/>
        </p:nvSpPr>
        <p:spPr>
          <a:xfrm>
            <a:off x="6112482" y="1454040"/>
            <a:ext cx="999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Data Review, Problem Solving</a:t>
            </a:r>
            <a:endParaRPr sz="800" b="1"/>
          </a:p>
        </p:txBody>
      </p:sp>
      <p:sp>
        <p:nvSpPr>
          <p:cNvPr id="179" name="Google Shape;179;p18"/>
          <p:cNvSpPr txBox="1"/>
          <p:nvPr/>
        </p:nvSpPr>
        <p:spPr>
          <a:xfrm>
            <a:off x="325075" y="440425"/>
            <a:ext cx="5704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What?</a:t>
            </a:r>
            <a:endParaRPr sz="4000" b="1"/>
          </a:p>
        </p:txBody>
      </p:sp>
      <p:sp>
        <p:nvSpPr>
          <p:cNvPr id="180" name="Google Shape;180;p18"/>
          <p:cNvSpPr txBox="1"/>
          <p:nvPr/>
        </p:nvSpPr>
        <p:spPr>
          <a:xfrm>
            <a:off x="1116175" y="2357825"/>
            <a:ext cx="1050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Recruit to the SAC</a:t>
            </a:r>
            <a:endParaRPr sz="800" b="1"/>
          </a:p>
        </p:txBody>
      </p:sp>
      <p:sp>
        <p:nvSpPr>
          <p:cNvPr id="181" name="Google Shape;181;p18"/>
          <p:cNvSpPr txBox="1"/>
          <p:nvPr/>
        </p:nvSpPr>
        <p:spPr>
          <a:xfrm>
            <a:off x="6571625" y="448525"/>
            <a:ext cx="185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CDE resource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9"/>
          <p:cNvGrpSpPr/>
          <p:nvPr/>
        </p:nvGrpSpPr>
        <p:grpSpPr>
          <a:xfrm>
            <a:off x="230641" y="1325987"/>
            <a:ext cx="2963103" cy="5405751"/>
            <a:chOff x="8704441" y="2571694"/>
            <a:chExt cx="7028233" cy="10385689"/>
          </a:xfrm>
        </p:grpSpPr>
        <p:sp>
          <p:nvSpPr>
            <p:cNvPr id="187" name="Google Shape;187;p19"/>
            <p:cNvSpPr/>
            <p:nvPr/>
          </p:nvSpPr>
          <p:spPr>
            <a:xfrm>
              <a:off x="8704441" y="4977041"/>
              <a:ext cx="795135" cy="696060"/>
            </a:xfrm>
            <a:custGeom>
              <a:avLst/>
              <a:gdLst/>
              <a:ahLst/>
              <a:cxnLst/>
              <a:rect l="l" t="t" r="r" b="b"/>
              <a:pathLst>
                <a:path w="20856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13207711" y="5129396"/>
              <a:ext cx="316278" cy="632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13346916" y="6245061"/>
              <a:ext cx="528737" cy="466172"/>
            </a:xfrm>
            <a:custGeom>
              <a:avLst/>
              <a:gdLst/>
              <a:ahLst/>
              <a:cxnLst/>
              <a:rect l="l" t="t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10903238" y="7779831"/>
              <a:ext cx="984797" cy="885173"/>
            </a:xfrm>
            <a:custGeom>
              <a:avLst/>
              <a:gdLst/>
              <a:ahLst/>
              <a:cxnLst/>
              <a:rect l="l" t="t" r="r" b="b"/>
              <a:pathLst>
                <a:path w="21255" h="21217" extrusionOk="0">
                  <a:moveTo>
                    <a:pt x="16218" y="16859"/>
                  </a:moveTo>
                  <a:lnTo>
                    <a:pt x="3455" y="9002"/>
                  </a:lnTo>
                  <a:lnTo>
                    <a:pt x="7275" y="1347"/>
                  </a:lnTo>
                  <a:lnTo>
                    <a:pt x="20039" y="9205"/>
                  </a:lnTo>
                  <a:cubicBezTo>
                    <a:pt x="20039" y="9205"/>
                    <a:pt x="16218" y="16859"/>
                    <a:pt x="16218" y="16859"/>
                  </a:cubicBezTo>
                  <a:close/>
                  <a:moveTo>
                    <a:pt x="20627" y="8027"/>
                  </a:moveTo>
                  <a:lnTo>
                    <a:pt x="7863" y="170"/>
                  </a:lnTo>
                  <a:cubicBezTo>
                    <a:pt x="7275" y="-192"/>
                    <a:pt x="6536" y="43"/>
                    <a:pt x="6211" y="693"/>
                  </a:cubicBezTo>
                  <a:cubicBezTo>
                    <a:pt x="6211" y="693"/>
                    <a:pt x="1803" y="9525"/>
                    <a:pt x="1814" y="9531"/>
                  </a:cubicBezTo>
                  <a:lnTo>
                    <a:pt x="16683" y="18684"/>
                  </a:lnTo>
                  <a:cubicBezTo>
                    <a:pt x="16694" y="18691"/>
                    <a:pt x="21103" y="9860"/>
                    <a:pt x="21103" y="9860"/>
                  </a:cubicBezTo>
                  <a:cubicBezTo>
                    <a:pt x="21427" y="9210"/>
                    <a:pt x="21214" y="8389"/>
                    <a:pt x="20627" y="8027"/>
                  </a:cubicBezTo>
                  <a:close/>
                  <a:moveTo>
                    <a:pt x="15519" y="21047"/>
                  </a:moveTo>
                  <a:lnTo>
                    <a:pt x="628" y="11880"/>
                  </a:lnTo>
                  <a:cubicBezTo>
                    <a:pt x="40" y="11518"/>
                    <a:pt x="-173" y="10698"/>
                    <a:pt x="152" y="10047"/>
                  </a:cubicBezTo>
                  <a:lnTo>
                    <a:pt x="446" y="9459"/>
                  </a:lnTo>
                  <a:lnTo>
                    <a:pt x="7359" y="13714"/>
                  </a:lnTo>
                  <a:lnTo>
                    <a:pt x="7065" y="14303"/>
                  </a:lnTo>
                  <a:lnTo>
                    <a:pt x="10256" y="16268"/>
                  </a:lnTo>
                  <a:lnTo>
                    <a:pt x="10550" y="15679"/>
                  </a:lnTo>
                  <a:lnTo>
                    <a:pt x="17464" y="19935"/>
                  </a:lnTo>
                  <a:lnTo>
                    <a:pt x="17170" y="20524"/>
                  </a:lnTo>
                  <a:cubicBezTo>
                    <a:pt x="16846" y="21174"/>
                    <a:pt x="16106" y="21408"/>
                    <a:pt x="15519" y="21047"/>
                  </a:cubicBezTo>
                  <a:cubicBezTo>
                    <a:pt x="15519" y="21047"/>
                    <a:pt x="15519" y="21047"/>
                    <a:pt x="15519" y="2104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11708307" y="11472461"/>
              <a:ext cx="584766" cy="5038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14474664" y="3452446"/>
              <a:ext cx="701263" cy="992736"/>
            </a:xfrm>
            <a:custGeom>
              <a:avLst/>
              <a:gdLst/>
              <a:ahLst/>
              <a:cxnLst/>
              <a:rect l="l" t="t" r="r" b="b"/>
              <a:pathLst>
                <a:path w="21183" h="21600" extrusionOk="0">
                  <a:moveTo>
                    <a:pt x="6837" y="0"/>
                  </a:moveTo>
                  <a:lnTo>
                    <a:pt x="6304" y="11896"/>
                  </a:lnTo>
                  <a:lnTo>
                    <a:pt x="10115" y="11984"/>
                  </a:lnTo>
                  <a:lnTo>
                    <a:pt x="10387" y="5819"/>
                  </a:lnTo>
                  <a:cubicBezTo>
                    <a:pt x="10807" y="5990"/>
                    <a:pt x="11286" y="6091"/>
                    <a:pt x="11799" y="6080"/>
                  </a:cubicBezTo>
                  <a:cubicBezTo>
                    <a:pt x="12816" y="6059"/>
                    <a:pt x="13721" y="5638"/>
                    <a:pt x="14293" y="5029"/>
                  </a:cubicBezTo>
                  <a:cubicBezTo>
                    <a:pt x="14344" y="4975"/>
                    <a:pt x="14392" y="4920"/>
                    <a:pt x="14437" y="4864"/>
                  </a:cubicBezTo>
                  <a:cubicBezTo>
                    <a:pt x="15870" y="5413"/>
                    <a:pt x="17048" y="6141"/>
                    <a:pt x="17879" y="7040"/>
                  </a:cubicBezTo>
                  <a:cubicBezTo>
                    <a:pt x="19250" y="8523"/>
                    <a:pt x="19623" y="10355"/>
                    <a:pt x="18956" y="12341"/>
                  </a:cubicBezTo>
                  <a:cubicBezTo>
                    <a:pt x="17917" y="15436"/>
                    <a:pt x="14349" y="17736"/>
                    <a:pt x="10109" y="18168"/>
                  </a:cubicBezTo>
                  <a:lnTo>
                    <a:pt x="10109" y="16337"/>
                  </a:lnTo>
                  <a:lnTo>
                    <a:pt x="12811" y="16337"/>
                  </a:lnTo>
                  <a:lnTo>
                    <a:pt x="12811" y="15424"/>
                  </a:lnTo>
                  <a:lnTo>
                    <a:pt x="2958" y="15424"/>
                  </a:lnTo>
                  <a:lnTo>
                    <a:pt x="2958" y="16337"/>
                  </a:lnTo>
                  <a:lnTo>
                    <a:pt x="5665" y="16337"/>
                  </a:lnTo>
                  <a:lnTo>
                    <a:pt x="5665" y="19312"/>
                  </a:lnTo>
                  <a:lnTo>
                    <a:pt x="0" y="19312"/>
                  </a:lnTo>
                  <a:lnTo>
                    <a:pt x="0" y="21600"/>
                  </a:lnTo>
                  <a:lnTo>
                    <a:pt x="15769" y="21600"/>
                  </a:lnTo>
                  <a:lnTo>
                    <a:pt x="15769" y="19312"/>
                  </a:lnTo>
                  <a:lnTo>
                    <a:pt x="11820" y="19312"/>
                  </a:lnTo>
                  <a:cubicBezTo>
                    <a:pt x="16159" y="18468"/>
                    <a:pt x="19703" y="15947"/>
                    <a:pt x="20805" y="12664"/>
                  </a:cubicBezTo>
                  <a:cubicBezTo>
                    <a:pt x="21600" y="10296"/>
                    <a:pt x="21135" y="8089"/>
                    <a:pt x="19462" y="6280"/>
                  </a:cubicBezTo>
                  <a:cubicBezTo>
                    <a:pt x="18352" y="5079"/>
                    <a:pt x="16769" y="4131"/>
                    <a:pt x="14820" y="3462"/>
                  </a:cubicBezTo>
                  <a:cubicBezTo>
                    <a:pt x="14558" y="2431"/>
                    <a:pt x="13305" y="1647"/>
                    <a:pt x="11799" y="1647"/>
                  </a:cubicBezTo>
                  <a:cubicBezTo>
                    <a:pt x="11359" y="1647"/>
                    <a:pt x="10947" y="1715"/>
                    <a:pt x="10568" y="1835"/>
                  </a:cubicBezTo>
                  <a:lnTo>
                    <a:pt x="10642" y="88"/>
                  </a:lnTo>
                  <a:lnTo>
                    <a:pt x="6837" y="0"/>
                  </a:lnTo>
                  <a:close/>
                  <a:moveTo>
                    <a:pt x="11799" y="3017"/>
                  </a:moveTo>
                  <a:cubicBezTo>
                    <a:pt x="12376" y="3012"/>
                    <a:pt x="12879" y="3300"/>
                    <a:pt x="12982" y="3708"/>
                  </a:cubicBezTo>
                  <a:cubicBezTo>
                    <a:pt x="13088" y="4130"/>
                    <a:pt x="12736" y="4539"/>
                    <a:pt x="12167" y="4660"/>
                  </a:cubicBezTo>
                  <a:cubicBezTo>
                    <a:pt x="12051" y="4688"/>
                    <a:pt x="11928" y="4706"/>
                    <a:pt x="11799" y="4706"/>
                  </a:cubicBezTo>
                  <a:cubicBezTo>
                    <a:pt x="11152" y="4706"/>
                    <a:pt x="10625" y="4326"/>
                    <a:pt x="10626" y="3862"/>
                  </a:cubicBezTo>
                  <a:cubicBezTo>
                    <a:pt x="10628" y="3397"/>
                    <a:pt x="11153" y="3023"/>
                    <a:pt x="11799" y="301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13573878" y="4409128"/>
              <a:ext cx="1096089" cy="1213380"/>
            </a:xfrm>
            <a:custGeom>
              <a:avLst/>
              <a:gdLst/>
              <a:ahLst/>
              <a:cxnLst/>
              <a:rect l="l" t="t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12366664" y="11330119"/>
              <a:ext cx="843788" cy="992758"/>
            </a:xfrm>
            <a:custGeom>
              <a:avLst/>
              <a:gdLst/>
              <a:ahLst/>
              <a:cxnLst/>
              <a:rect l="l" t="t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14244181" y="7303221"/>
              <a:ext cx="622026" cy="541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097" y="15438"/>
                  </a:lnTo>
                  <a:lnTo>
                    <a:pt x="5592" y="20234"/>
                  </a:lnTo>
                  <a:cubicBezTo>
                    <a:pt x="5592" y="20234"/>
                    <a:pt x="0" y="21600"/>
                    <a:pt x="0" y="21600"/>
                  </a:cubicBezTo>
                  <a:close/>
                  <a:moveTo>
                    <a:pt x="6275" y="19576"/>
                  </a:moveTo>
                  <a:lnTo>
                    <a:pt x="2779" y="14780"/>
                  </a:lnTo>
                  <a:lnTo>
                    <a:pt x="14944" y="3046"/>
                  </a:lnTo>
                  <a:lnTo>
                    <a:pt x="18443" y="7840"/>
                  </a:lnTo>
                  <a:cubicBezTo>
                    <a:pt x="18443" y="7840"/>
                    <a:pt x="6275" y="19576"/>
                    <a:pt x="6275" y="19576"/>
                  </a:cubicBezTo>
                  <a:close/>
                  <a:moveTo>
                    <a:pt x="19138" y="7167"/>
                  </a:moveTo>
                  <a:lnTo>
                    <a:pt x="15640" y="2373"/>
                  </a:lnTo>
                  <a:lnTo>
                    <a:pt x="18101" y="0"/>
                  </a:lnTo>
                  <a:lnTo>
                    <a:pt x="21600" y="4794"/>
                  </a:lnTo>
                  <a:cubicBezTo>
                    <a:pt x="21600" y="4794"/>
                    <a:pt x="19138" y="7167"/>
                    <a:pt x="19138" y="716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13576634" y="6759701"/>
              <a:ext cx="580117" cy="809711"/>
            </a:xfrm>
            <a:custGeom>
              <a:avLst/>
              <a:gdLst/>
              <a:ahLst/>
              <a:cxnLst/>
              <a:rect l="l" t="t" r="r" b="b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11615391" y="7089790"/>
              <a:ext cx="617910" cy="684018"/>
            </a:xfrm>
            <a:custGeom>
              <a:avLst/>
              <a:gdLst/>
              <a:ahLst/>
              <a:cxnLst/>
              <a:rect l="l" t="t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13088735" y="3291417"/>
              <a:ext cx="651966" cy="595740"/>
            </a:xfrm>
            <a:custGeom>
              <a:avLst/>
              <a:gdLst/>
              <a:ahLst/>
              <a:cxnLst/>
              <a:rect l="l" t="t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12303465" y="7118398"/>
              <a:ext cx="457434" cy="6154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89"/>
                  </a:moveTo>
                  <a:lnTo>
                    <a:pt x="7526" y="11318"/>
                  </a:lnTo>
                  <a:lnTo>
                    <a:pt x="10639" y="10027"/>
                  </a:lnTo>
                  <a:lnTo>
                    <a:pt x="6735" y="4831"/>
                  </a:lnTo>
                  <a:cubicBezTo>
                    <a:pt x="7186" y="4822"/>
                    <a:pt x="7638" y="4734"/>
                    <a:pt x="8042" y="4542"/>
                  </a:cubicBezTo>
                  <a:cubicBezTo>
                    <a:pt x="8843" y="4160"/>
                    <a:pt x="9286" y="3488"/>
                    <a:pt x="9338" y="2779"/>
                  </a:cubicBezTo>
                  <a:cubicBezTo>
                    <a:pt x="9343" y="2717"/>
                    <a:pt x="9344" y="2654"/>
                    <a:pt x="9343" y="2591"/>
                  </a:cubicBezTo>
                  <a:cubicBezTo>
                    <a:pt x="10859" y="2532"/>
                    <a:pt x="12290" y="2713"/>
                    <a:pt x="13557" y="3159"/>
                  </a:cubicBezTo>
                  <a:cubicBezTo>
                    <a:pt x="15647" y="3894"/>
                    <a:pt x="17171" y="5277"/>
                    <a:pt x="17964" y="7158"/>
                  </a:cubicBezTo>
                  <a:cubicBezTo>
                    <a:pt x="19200" y="10089"/>
                    <a:pt x="17878" y="13269"/>
                    <a:pt x="14770" y="15143"/>
                  </a:cubicBezTo>
                  <a:lnTo>
                    <a:pt x="13545" y="13629"/>
                  </a:lnTo>
                  <a:lnTo>
                    <a:pt x="15711" y="12662"/>
                  </a:lnTo>
                  <a:lnTo>
                    <a:pt x="15100" y="11906"/>
                  </a:lnTo>
                  <a:lnTo>
                    <a:pt x="7202" y="15433"/>
                  </a:lnTo>
                  <a:lnTo>
                    <a:pt x="7813" y="16189"/>
                  </a:lnTo>
                  <a:lnTo>
                    <a:pt x="9983" y="15220"/>
                  </a:lnTo>
                  <a:lnTo>
                    <a:pt x="11972" y="17680"/>
                  </a:lnTo>
                  <a:lnTo>
                    <a:pt x="7432" y="19708"/>
                  </a:lnTo>
                  <a:lnTo>
                    <a:pt x="8961" y="21600"/>
                  </a:lnTo>
                  <a:lnTo>
                    <a:pt x="21600" y="15956"/>
                  </a:lnTo>
                  <a:lnTo>
                    <a:pt x="20070" y="14064"/>
                  </a:lnTo>
                  <a:lnTo>
                    <a:pt x="16905" y="15477"/>
                  </a:lnTo>
                  <a:cubicBezTo>
                    <a:pt x="19819" y="13226"/>
                    <a:pt x="20973" y="9873"/>
                    <a:pt x="19662" y="6762"/>
                  </a:cubicBezTo>
                  <a:cubicBezTo>
                    <a:pt x="18716" y="4520"/>
                    <a:pt x="16868" y="2861"/>
                    <a:pt x="14317" y="1964"/>
                  </a:cubicBezTo>
                  <a:cubicBezTo>
                    <a:pt x="12625" y="1368"/>
                    <a:pt x="10722" y="1151"/>
                    <a:pt x="8713" y="1295"/>
                  </a:cubicBezTo>
                  <a:cubicBezTo>
                    <a:pt x="7813" y="536"/>
                    <a:pt x="6285" y="336"/>
                    <a:pt x="5078" y="875"/>
                  </a:cubicBezTo>
                  <a:cubicBezTo>
                    <a:pt x="4725" y="1032"/>
                    <a:pt x="4440" y="1236"/>
                    <a:pt x="4217" y="1471"/>
                  </a:cubicBezTo>
                  <a:lnTo>
                    <a:pt x="3109" y="0"/>
                  </a:lnTo>
                  <a:lnTo>
                    <a:pt x="0" y="1289"/>
                  </a:lnTo>
                  <a:close/>
                  <a:moveTo>
                    <a:pt x="5994" y="2008"/>
                  </a:moveTo>
                  <a:cubicBezTo>
                    <a:pt x="6453" y="1798"/>
                    <a:pt x="7049" y="1856"/>
                    <a:pt x="7404" y="2156"/>
                  </a:cubicBezTo>
                  <a:cubicBezTo>
                    <a:pt x="7771" y="2467"/>
                    <a:pt x="7762" y="2932"/>
                    <a:pt x="7387" y="3235"/>
                  </a:cubicBezTo>
                  <a:cubicBezTo>
                    <a:pt x="7313" y="3300"/>
                    <a:pt x="7226" y="3359"/>
                    <a:pt x="7123" y="3405"/>
                  </a:cubicBezTo>
                  <a:cubicBezTo>
                    <a:pt x="6605" y="3637"/>
                    <a:pt x="5928" y="3511"/>
                    <a:pt x="5619" y="3126"/>
                  </a:cubicBezTo>
                  <a:cubicBezTo>
                    <a:pt x="5309" y="2742"/>
                    <a:pt x="5480" y="2244"/>
                    <a:pt x="5994" y="200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10902474" y="3745209"/>
              <a:ext cx="602461" cy="782861"/>
            </a:xfrm>
            <a:custGeom>
              <a:avLst/>
              <a:gdLst/>
              <a:ahLst/>
              <a:cxnLst/>
              <a:rect l="l" t="t" r="r" b="b"/>
              <a:pathLst>
                <a:path w="20438" h="21519" extrusionOk="0">
                  <a:moveTo>
                    <a:pt x="9842" y="0"/>
                  </a:moveTo>
                  <a:cubicBezTo>
                    <a:pt x="7324" y="0"/>
                    <a:pt x="4803" y="774"/>
                    <a:pt x="2881" y="2331"/>
                  </a:cubicBezTo>
                  <a:cubicBezTo>
                    <a:pt x="-961" y="5445"/>
                    <a:pt x="-961" y="10493"/>
                    <a:pt x="2881" y="13607"/>
                  </a:cubicBezTo>
                  <a:cubicBezTo>
                    <a:pt x="6005" y="16138"/>
                    <a:pt x="10709" y="16613"/>
                    <a:pt x="14423" y="15030"/>
                  </a:cubicBezTo>
                  <a:cubicBezTo>
                    <a:pt x="14434" y="15103"/>
                    <a:pt x="14466" y="15175"/>
                    <a:pt x="14515" y="15243"/>
                  </a:cubicBezTo>
                  <a:lnTo>
                    <a:pt x="18781" y="21235"/>
                  </a:lnTo>
                  <a:cubicBezTo>
                    <a:pt x="18974" y="21506"/>
                    <a:pt x="19402" y="21600"/>
                    <a:pt x="19736" y="21444"/>
                  </a:cubicBezTo>
                  <a:lnTo>
                    <a:pt x="20091" y="21277"/>
                  </a:lnTo>
                  <a:cubicBezTo>
                    <a:pt x="20425" y="21121"/>
                    <a:pt x="20535" y="20774"/>
                    <a:pt x="20343" y="20503"/>
                  </a:cubicBezTo>
                  <a:lnTo>
                    <a:pt x="16076" y="14515"/>
                  </a:lnTo>
                  <a:cubicBezTo>
                    <a:pt x="16007" y="14419"/>
                    <a:pt x="15903" y="14355"/>
                    <a:pt x="15790" y="14307"/>
                  </a:cubicBezTo>
                  <a:cubicBezTo>
                    <a:pt x="16138" y="14092"/>
                    <a:pt x="16479" y="13864"/>
                    <a:pt x="16797" y="13607"/>
                  </a:cubicBezTo>
                  <a:cubicBezTo>
                    <a:pt x="20639" y="10493"/>
                    <a:pt x="20639" y="5445"/>
                    <a:pt x="16797" y="2331"/>
                  </a:cubicBezTo>
                  <a:cubicBezTo>
                    <a:pt x="14875" y="774"/>
                    <a:pt x="12360" y="0"/>
                    <a:pt x="9842" y="0"/>
                  </a:cubicBezTo>
                  <a:close/>
                  <a:moveTo>
                    <a:pt x="9842" y="1251"/>
                  </a:moveTo>
                  <a:cubicBezTo>
                    <a:pt x="11963" y="1251"/>
                    <a:pt x="14085" y="1909"/>
                    <a:pt x="15704" y="3221"/>
                  </a:cubicBezTo>
                  <a:cubicBezTo>
                    <a:pt x="18942" y="5844"/>
                    <a:pt x="18942" y="10098"/>
                    <a:pt x="15704" y="12722"/>
                  </a:cubicBezTo>
                  <a:cubicBezTo>
                    <a:pt x="12467" y="15345"/>
                    <a:pt x="7217" y="15345"/>
                    <a:pt x="3980" y="12722"/>
                  </a:cubicBezTo>
                  <a:cubicBezTo>
                    <a:pt x="742" y="10098"/>
                    <a:pt x="742" y="5844"/>
                    <a:pt x="3980" y="3221"/>
                  </a:cubicBezTo>
                  <a:cubicBezTo>
                    <a:pt x="5598" y="1909"/>
                    <a:pt x="7720" y="1251"/>
                    <a:pt x="9842" y="125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9646332" y="5299667"/>
              <a:ext cx="648486" cy="4596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14782759" y="5213711"/>
              <a:ext cx="949914" cy="45856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0" y="21600"/>
                  </a:moveTo>
                  <a:cubicBezTo>
                    <a:pt x="3196" y="21301"/>
                    <a:pt x="4520" y="17446"/>
                    <a:pt x="5606" y="13579"/>
                  </a:cubicBezTo>
                  <a:cubicBezTo>
                    <a:pt x="6868" y="17109"/>
                    <a:pt x="8385" y="20522"/>
                    <a:pt x="11056" y="20229"/>
                  </a:cubicBezTo>
                  <a:cubicBezTo>
                    <a:pt x="13700" y="19938"/>
                    <a:pt x="15043" y="16273"/>
                    <a:pt x="16113" y="12527"/>
                  </a:cubicBezTo>
                  <a:cubicBezTo>
                    <a:pt x="17383" y="16099"/>
                    <a:pt x="18898" y="19587"/>
                    <a:pt x="21600" y="19290"/>
                  </a:cubicBezTo>
                  <a:lnTo>
                    <a:pt x="21545" y="16807"/>
                  </a:lnTo>
                  <a:cubicBezTo>
                    <a:pt x="19258" y="17058"/>
                    <a:pt x="18061" y="13947"/>
                    <a:pt x="16772" y="10222"/>
                  </a:cubicBezTo>
                  <a:cubicBezTo>
                    <a:pt x="17878" y="6171"/>
                    <a:pt x="18899" y="2735"/>
                    <a:pt x="21214" y="2481"/>
                  </a:cubicBezTo>
                  <a:lnTo>
                    <a:pt x="21142" y="0"/>
                  </a:lnTo>
                  <a:cubicBezTo>
                    <a:pt x="18416" y="300"/>
                    <a:pt x="17080" y="4165"/>
                    <a:pt x="15994" y="8031"/>
                  </a:cubicBezTo>
                  <a:cubicBezTo>
                    <a:pt x="14732" y="4504"/>
                    <a:pt x="13210" y="1123"/>
                    <a:pt x="10541" y="1416"/>
                  </a:cubicBezTo>
                  <a:cubicBezTo>
                    <a:pt x="7892" y="1708"/>
                    <a:pt x="6571" y="5362"/>
                    <a:pt x="5501" y="9116"/>
                  </a:cubicBezTo>
                  <a:cubicBezTo>
                    <a:pt x="4229" y="5537"/>
                    <a:pt x="2706" y="2023"/>
                    <a:pt x="0" y="2320"/>
                  </a:cubicBezTo>
                  <a:cubicBezTo>
                    <a:pt x="0" y="2320"/>
                    <a:pt x="67" y="4802"/>
                    <a:pt x="67" y="4802"/>
                  </a:cubicBezTo>
                  <a:cubicBezTo>
                    <a:pt x="2361" y="4550"/>
                    <a:pt x="3548" y="7681"/>
                    <a:pt x="4841" y="11421"/>
                  </a:cubicBezTo>
                  <a:cubicBezTo>
                    <a:pt x="3737" y="15462"/>
                    <a:pt x="2709" y="18874"/>
                    <a:pt x="399" y="19128"/>
                  </a:cubicBezTo>
                  <a:lnTo>
                    <a:pt x="470" y="21600"/>
                  </a:lnTo>
                  <a:close/>
                  <a:moveTo>
                    <a:pt x="571" y="17516"/>
                  </a:moveTo>
                  <a:cubicBezTo>
                    <a:pt x="973" y="17463"/>
                    <a:pt x="1323" y="17289"/>
                    <a:pt x="1641" y="17020"/>
                  </a:cubicBezTo>
                  <a:cubicBezTo>
                    <a:pt x="1641" y="17020"/>
                    <a:pt x="1387" y="6572"/>
                    <a:pt x="1387" y="6572"/>
                  </a:cubicBezTo>
                  <a:cubicBezTo>
                    <a:pt x="1058" y="6378"/>
                    <a:pt x="699" y="6290"/>
                    <a:pt x="296" y="6330"/>
                  </a:cubicBezTo>
                  <a:lnTo>
                    <a:pt x="571" y="17516"/>
                  </a:lnTo>
                  <a:close/>
                  <a:moveTo>
                    <a:pt x="2649" y="15637"/>
                  </a:moveTo>
                  <a:cubicBezTo>
                    <a:pt x="3008" y="15009"/>
                    <a:pt x="3317" y="14212"/>
                    <a:pt x="3611" y="13297"/>
                  </a:cubicBezTo>
                  <a:lnTo>
                    <a:pt x="3530" y="9777"/>
                  </a:lnTo>
                  <a:cubicBezTo>
                    <a:pt x="3194" y="8935"/>
                    <a:pt x="2849" y="8211"/>
                    <a:pt x="2462" y="7671"/>
                  </a:cubicBezTo>
                  <a:lnTo>
                    <a:pt x="2649" y="15637"/>
                  </a:lnTo>
                  <a:close/>
                  <a:moveTo>
                    <a:pt x="6265" y="11274"/>
                  </a:moveTo>
                  <a:cubicBezTo>
                    <a:pt x="7335" y="7383"/>
                    <a:pt x="8366" y="4144"/>
                    <a:pt x="10612" y="3897"/>
                  </a:cubicBezTo>
                  <a:cubicBezTo>
                    <a:pt x="12876" y="3648"/>
                    <a:pt x="14062" y="6687"/>
                    <a:pt x="15336" y="10361"/>
                  </a:cubicBezTo>
                  <a:cubicBezTo>
                    <a:pt x="14269" y="14240"/>
                    <a:pt x="13242" y="17500"/>
                    <a:pt x="11001" y="17746"/>
                  </a:cubicBezTo>
                  <a:cubicBezTo>
                    <a:pt x="8738" y="17995"/>
                    <a:pt x="7539" y="14948"/>
                    <a:pt x="6265" y="11274"/>
                  </a:cubicBezTo>
                  <a:close/>
                  <a:moveTo>
                    <a:pt x="8019" y="13315"/>
                  </a:moveTo>
                  <a:cubicBezTo>
                    <a:pt x="8416" y="14295"/>
                    <a:pt x="8827" y="15128"/>
                    <a:pt x="9287" y="15750"/>
                  </a:cubicBezTo>
                  <a:lnTo>
                    <a:pt x="9038" y="6172"/>
                  </a:lnTo>
                  <a:cubicBezTo>
                    <a:pt x="8613" y="6892"/>
                    <a:pt x="8251" y="7817"/>
                    <a:pt x="7906" y="8878"/>
                  </a:cubicBezTo>
                  <a:lnTo>
                    <a:pt x="8019" y="13315"/>
                  </a:lnTo>
                  <a:close/>
                  <a:moveTo>
                    <a:pt x="10389" y="16077"/>
                  </a:moveTo>
                  <a:cubicBezTo>
                    <a:pt x="10611" y="16140"/>
                    <a:pt x="10842" y="16161"/>
                    <a:pt x="11095" y="16128"/>
                  </a:cubicBezTo>
                  <a:cubicBezTo>
                    <a:pt x="11223" y="16112"/>
                    <a:pt x="11344" y="16080"/>
                    <a:pt x="11463" y="16041"/>
                  </a:cubicBezTo>
                  <a:lnTo>
                    <a:pt x="11227" y="5045"/>
                  </a:lnTo>
                  <a:cubicBezTo>
                    <a:pt x="11108" y="5036"/>
                    <a:pt x="10985" y="5039"/>
                    <a:pt x="10857" y="5056"/>
                  </a:cubicBezTo>
                  <a:cubicBezTo>
                    <a:pt x="10605" y="5088"/>
                    <a:pt x="10374" y="5166"/>
                    <a:pt x="10157" y="5285"/>
                  </a:cubicBezTo>
                  <a:lnTo>
                    <a:pt x="10389" y="16077"/>
                  </a:lnTo>
                  <a:close/>
                  <a:moveTo>
                    <a:pt x="12594" y="15655"/>
                  </a:moveTo>
                  <a:cubicBezTo>
                    <a:pt x="12999" y="15123"/>
                    <a:pt x="13343" y="14414"/>
                    <a:pt x="13661" y="13573"/>
                  </a:cubicBezTo>
                  <a:lnTo>
                    <a:pt x="13528" y="7680"/>
                  </a:lnTo>
                  <a:cubicBezTo>
                    <a:pt x="13173" y="6920"/>
                    <a:pt x="12798" y="6300"/>
                    <a:pt x="12371" y="5869"/>
                  </a:cubicBezTo>
                  <a:lnTo>
                    <a:pt x="12594" y="15655"/>
                  </a:lnTo>
                  <a:close/>
                  <a:moveTo>
                    <a:pt x="18081" y="11798"/>
                  </a:moveTo>
                  <a:cubicBezTo>
                    <a:pt x="18416" y="12578"/>
                    <a:pt x="18758" y="13235"/>
                    <a:pt x="19139" y="13718"/>
                  </a:cubicBezTo>
                  <a:lnTo>
                    <a:pt x="18884" y="6051"/>
                  </a:lnTo>
                  <a:cubicBezTo>
                    <a:pt x="18541" y="6694"/>
                    <a:pt x="18245" y="7495"/>
                    <a:pt x="17967" y="8411"/>
                  </a:cubicBezTo>
                  <a:lnTo>
                    <a:pt x="18081" y="11798"/>
                  </a:lnTo>
                  <a:close/>
                  <a:moveTo>
                    <a:pt x="20486" y="14708"/>
                  </a:moveTo>
                  <a:cubicBezTo>
                    <a:pt x="20804" y="14878"/>
                    <a:pt x="21150" y="14947"/>
                    <a:pt x="21538" y="14889"/>
                  </a:cubicBezTo>
                  <a:lnTo>
                    <a:pt x="21229" y="4150"/>
                  </a:lnTo>
                  <a:cubicBezTo>
                    <a:pt x="20842" y="4223"/>
                    <a:pt x="20502" y="4409"/>
                    <a:pt x="20197" y="4684"/>
                  </a:cubicBezTo>
                  <a:cubicBezTo>
                    <a:pt x="20197" y="4684"/>
                    <a:pt x="20486" y="14708"/>
                    <a:pt x="20486" y="1470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12966315" y="3935732"/>
              <a:ext cx="606688" cy="867485"/>
            </a:xfrm>
            <a:custGeom>
              <a:avLst/>
              <a:gdLst/>
              <a:ahLst/>
              <a:cxnLst/>
              <a:rect l="l" t="t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8736613" y="4207504"/>
              <a:ext cx="967693" cy="820712"/>
            </a:xfrm>
            <a:custGeom>
              <a:avLst/>
              <a:gdLst/>
              <a:ahLst/>
              <a:cxnLst/>
              <a:rect l="l" t="t" r="r" b="b"/>
              <a:pathLst>
                <a:path w="21275" h="21218" extrusionOk="0">
                  <a:moveTo>
                    <a:pt x="17160" y="16531"/>
                  </a:moveTo>
                  <a:lnTo>
                    <a:pt x="3281" y="10266"/>
                  </a:lnTo>
                  <a:lnTo>
                    <a:pt x="6158" y="1453"/>
                  </a:lnTo>
                  <a:lnTo>
                    <a:pt x="20037" y="7718"/>
                  </a:lnTo>
                  <a:cubicBezTo>
                    <a:pt x="20037" y="7718"/>
                    <a:pt x="17160" y="16531"/>
                    <a:pt x="17160" y="16531"/>
                  </a:cubicBezTo>
                  <a:close/>
                  <a:moveTo>
                    <a:pt x="20480" y="6363"/>
                  </a:moveTo>
                  <a:lnTo>
                    <a:pt x="6600" y="98"/>
                  </a:lnTo>
                  <a:cubicBezTo>
                    <a:pt x="5961" y="-191"/>
                    <a:pt x="5246" y="183"/>
                    <a:pt x="5001" y="931"/>
                  </a:cubicBezTo>
                  <a:cubicBezTo>
                    <a:pt x="5001" y="931"/>
                    <a:pt x="1682" y="11100"/>
                    <a:pt x="1694" y="11105"/>
                  </a:cubicBezTo>
                  <a:lnTo>
                    <a:pt x="17862" y="18403"/>
                  </a:lnTo>
                  <a:cubicBezTo>
                    <a:pt x="17874" y="18409"/>
                    <a:pt x="21194" y="8240"/>
                    <a:pt x="21194" y="8240"/>
                  </a:cubicBezTo>
                  <a:cubicBezTo>
                    <a:pt x="21438" y="7492"/>
                    <a:pt x="21118" y="6651"/>
                    <a:pt x="20480" y="6363"/>
                  </a:cubicBezTo>
                  <a:close/>
                  <a:moveTo>
                    <a:pt x="16989" y="21121"/>
                  </a:moveTo>
                  <a:lnTo>
                    <a:pt x="797" y="13812"/>
                  </a:lnTo>
                  <a:cubicBezTo>
                    <a:pt x="157" y="13523"/>
                    <a:pt x="-162" y="12683"/>
                    <a:pt x="83" y="11934"/>
                  </a:cubicBezTo>
                  <a:lnTo>
                    <a:pt x="304" y="11256"/>
                  </a:lnTo>
                  <a:lnTo>
                    <a:pt x="7822" y="14649"/>
                  </a:lnTo>
                  <a:lnTo>
                    <a:pt x="7600" y="15327"/>
                  </a:lnTo>
                  <a:lnTo>
                    <a:pt x="11070" y="16893"/>
                  </a:lnTo>
                  <a:lnTo>
                    <a:pt x="11291" y="16216"/>
                  </a:lnTo>
                  <a:lnTo>
                    <a:pt x="18810" y="19609"/>
                  </a:lnTo>
                  <a:lnTo>
                    <a:pt x="18588" y="20287"/>
                  </a:lnTo>
                  <a:cubicBezTo>
                    <a:pt x="18344" y="21036"/>
                    <a:pt x="17627" y="21409"/>
                    <a:pt x="16989" y="21121"/>
                  </a:cubicBezTo>
                  <a:cubicBezTo>
                    <a:pt x="16989" y="21121"/>
                    <a:pt x="16989" y="21121"/>
                    <a:pt x="16989" y="2112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12884222" y="7775447"/>
              <a:ext cx="606688" cy="867485"/>
            </a:xfrm>
            <a:custGeom>
              <a:avLst/>
              <a:gdLst/>
              <a:ahLst/>
              <a:cxnLst/>
              <a:rect l="l" t="t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9950402" y="3061775"/>
              <a:ext cx="885214" cy="1041495"/>
            </a:xfrm>
            <a:custGeom>
              <a:avLst/>
              <a:gdLst/>
              <a:ahLst/>
              <a:cxnLst/>
              <a:rect l="l" t="t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11615551" y="3334957"/>
              <a:ext cx="818499" cy="818499"/>
            </a:xfrm>
            <a:custGeom>
              <a:avLst/>
              <a:gdLst/>
              <a:ahLst/>
              <a:cxnLst/>
              <a:rect l="l" t="t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14592598" y="6234099"/>
              <a:ext cx="850392" cy="97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90" y="0"/>
                  </a:moveTo>
                  <a:lnTo>
                    <a:pt x="0" y="14168"/>
                  </a:lnTo>
                  <a:lnTo>
                    <a:pt x="12187" y="21600"/>
                  </a:lnTo>
                  <a:lnTo>
                    <a:pt x="21600" y="9890"/>
                  </a:lnTo>
                  <a:lnTo>
                    <a:pt x="20767" y="5719"/>
                  </a:lnTo>
                  <a:lnTo>
                    <a:pt x="11390" y="0"/>
                  </a:lnTo>
                  <a:close/>
                  <a:moveTo>
                    <a:pt x="12641" y="5625"/>
                  </a:moveTo>
                  <a:lnTo>
                    <a:pt x="17079" y="8332"/>
                  </a:lnTo>
                  <a:lnTo>
                    <a:pt x="16765" y="8723"/>
                  </a:lnTo>
                  <a:lnTo>
                    <a:pt x="12326" y="6016"/>
                  </a:lnTo>
                  <a:lnTo>
                    <a:pt x="12641" y="5625"/>
                  </a:lnTo>
                  <a:close/>
                  <a:moveTo>
                    <a:pt x="7323" y="8127"/>
                  </a:moveTo>
                  <a:lnTo>
                    <a:pt x="16200" y="13540"/>
                  </a:lnTo>
                  <a:lnTo>
                    <a:pt x="15894" y="13920"/>
                  </a:lnTo>
                  <a:lnTo>
                    <a:pt x="7017" y="8506"/>
                  </a:lnTo>
                  <a:lnTo>
                    <a:pt x="7323" y="8127"/>
                  </a:lnTo>
                  <a:close/>
                  <a:moveTo>
                    <a:pt x="5778" y="10048"/>
                  </a:moveTo>
                  <a:lnTo>
                    <a:pt x="14655" y="15462"/>
                  </a:lnTo>
                  <a:lnTo>
                    <a:pt x="14340" y="15853"/>
                  </a:lnTo>
                  <a:lnTo>
                    <a:pt x="5463" y="10439"/>
                  </a:lnTo>
                  <a:lnTo>
                    <a:pt x="5778" y="10048"/>
                  </a:lnTo>
                  <a:close/>
                  <a:moveTo>
                    <a:pt x="4233" y="11970"/>
                  </a:moveTo>
                  <a:lnTo>
                    <a:pt x="8671" y="14677"/>
                  </a:lnTo>
                  <a:lnTo>
                    <a:pt x="8357" y="15068"/>
                  </a:lnTo>
                  <a:lnTo>
                    <a:pt x="3918" y="12361"/>
                  </a:lnTo>
                  <a:lnTo>
                    <a:pt x="4233" y="1197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13429434" y="7344882"/>
              <a:ext cx="433359" cy="479736"/>
            </a:xfrm>
            <a:custGeom>
              <a:avLst/>
              <a:gdLst/>
              <a:ahLst/>
              <a:cxnLst/>
              <a:rect l="l" t="t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12395982" y="2571694"/>
              <a:ext cx="1203282" cy="6720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5895"/>
                  </a:moveTo>
                  <a:cubicBezTo>
                    <a:pt x="2602" y="16630"/>
                    <a:pt x="4225" y="13961"/>
                    <a:pt x="5624" y="11197"/>
                  </a:cubicBezTo>
                  <a:cubicBezTo>
                    <a:pt x="6473" y="14530"/>
                    <a:pt x="7574" y="17859"/>
                    <a:pt x="10123" y="18579"/>
                  </a:cubicBezTo>
                  <a:cubicBezTo>
                    <a:pt x="12646" y="19291"/>
                    <a:pt x="14269" y="16784"/>
                    <a:pt x="15641" y="14112"/>
                  </a:cubicBezTo>
                  <a:cubicBezTo>
                    <a:pt x="16494" y="17483"/>
                    <a:pt x="17585" y="20872"/>
                    <a:pt x="20164" y="21600"/>
                  </a:cubicBezTo>
                  <a:lnTo>
                    <a:pt x="20353" y="19555"/>
                  </a:lnTo>
                  <a:cubicBezTo>
                    <a:pt x="18170" y="18939"/>
                    <a:pt x="17341" y="15971"/>
                    <a:pt x="16486" y="12469"/>
                  </a:cubicBezTo>
                  <a:cubicBezTo>
                    <a:pt x="17922" y="9562"/>
                    <a:pt x="19218" y="7126"/>
                    <a:pt x="21427" y="7750"/>
                  </a:cubicBezTo>
                  <a:lnTo>
                    <a:pt x="21600" y="5701"/>
                  </a:lnTo>
                  <a:cubicBezTo>
                    <a:pt x="18998" y="4966"/>
                    <a:pt x="17363" y="7639"/>
                    <a:pt x="15964" y="10403"/>
                  </a:cubicBezTo>
                  <a:cubicBezTo>
                    <a:pt x="15115" y="7072"/>
                    <a:pt x="14006" y="3768"/>
                    <a:pt x="11458" y="3048"/>
                  </a:cubicBezTo>
                  <a:cubicBezTo>
                    <a:pt x="8930" y="2335"/>
                    <a:pt x="7330" y="4841"/>
                    <a:pt x="5956" y="7519"/>
                  </a:cubicBezTo>
                  <a:cubicBezTo>
                    <a:pt x="5103" y="4143"/>
                    <a:pt x="4006" y="730"/>
                    <a:pt x="1424" y="0"/>
                  </a:cubicBezTo>
                  <a:cubicBezTo>
                    <a:pt x="1424" y="0"/>
                    <a:pt x="1247" y="2048"/>
                    <a:pt x="1247" y="2048"/>
                  </a:cubicBezTo>
                  <a:cubicBezTo>
                    <a:pt x="3436" y="2666"/>
                    <a:pt x="4253" y="5647"/>
                    <a:pt x="5111" y="9162"/>
                  </a:cubicBezTo>
                  <a:cubicBezTo>
                    <a:pt x="3678" y="12062"/>
                    <a:pt x="2378" y="14476"/>
                    <a:pt x="172" y="13853"/>
                  </a:cubicBezTo>
                  <a:lnTo>
                    <a:pt x="0" y="15895"/>
                  </a:lnTo>
                  <a:close/>
                  <a:moveTo>
                    <a:pt x="491" y="12600"/>
                  </a:moveTo>
                  <a:cubicBezTo>
                    <a:pt x="875" y="12701"/>
                    <a:pt x="1223" y="12685"/>
                    <a:pt x="1549" y="12580"/>
                  </a:cubicBezTo>
                  <a:cubicBezTo>
                    <a:pt x="1549" y="12580"/>
                    <a:pt x="2321" y="3967"/>
                    <a:pt x="2321" y="3967"/>
                  </a:cubicBezTo>
                  <a:cubicBezTo>
                    <a:pt x="2030" y="3690"/>
                    <a:pt x="1699" y="3489"/>
                    <a:pt x="1315" y="3377"/>
                  </a:cubicBezTo>
                  <a:lnTo>
                    <a:pt x="491" y="12600"/>
                  </a:lnTo>
                  <a:close/>
                  <a:moveTo>
                    <a:pt x="2634" y="11814"/>
                  </a:moveTo>
                  <a:cubicBezTo>
                    <a:pt x="3034" y="11431"/>
                    <a:pt x="3403" y="10892"/>
                    <a:pt x="3769" y="10250"/>
                  </a:cubicBezTo>
                  <a:lnTo>
                    <a:pt x="4033" y="7350"/>
                  </a:lnTo>
                  <a:cubicBezTo>
                    <a:pt x="3797" y="6543"/>
                    <a:pt x="3542" y="5828"/>
                    <a:pt x="3229" y="5249"/>
                  </a:cubicBezTo>
                  <a:lnTo>
                    <a:pt x="2634" y="11814"/>
                  </a:lnTo>
                  <a:close/>
                  <a:moveTo>
                    <a:pt x="6469" y="9554"/>
                  </a:moveTo>
                  <a:cubicBezTo>
                    <a:pt x="7855" y="6764"/>
                    <a:pt x="9142" y="4492"/>
                    <a:pt x="11285" y="5097"/>
                  </a:cubicBezTo>
                  <a:cubicBezTo>
                    <a:pt x="13446" y="5708"/>
                    <a:pt x="14271" y="8612"/>
                    <a:pt x="15117" y="12067"/>
                  </a:cubicBezTo>
                  <a:cubicBezTo>
                    <a:pt x="13735" y="14848"/>
                    <a:pt x="12450" y="17138"/>
                    <a:pt x="10312" y="16534"/>
                  </a:cubicBezTo>
                  <a:cubicBezTo>
                    <a:pt x="8151" y="15924"/>
                    <a:pt x="7315" y="13008"/>
                    <a:pt x="6469" y="9554"/>
                  </a:cubicBezTo>
                  <a:close/>
                  <a:moveTo>
                    <a:pt x="7926" y="11848"/>
                  </a:moveTo>
                  <a:cubicBezTo>
                    <a:pt x="8206" y="12791"/>
                    <a:pt x="8514" y="13618"/>
                    <a:pt x="8887" y="14290"/>
                  </a:cubicBezTo>
                  <a:lnTo>
                    <a:pt x="9579" y="6388"/>
                  </a:lnTo>
                  <a:cubicBezTo>
                    <a:pt x="9109" y="6822"/>
                    <a:pt x="8677" y="7447"/>
                    <a:pt x="8249" y="8189"/>
                  </a:cubicBezTo>
                  <a:lnTo>
                    <a:pt x="7926" y="11848"/>
                  </a:lnTo>
                  <a:close/>
                  <a:moveTo>
                    <a:pt x="9896" y="14953"/>
                  </a:moveTo>
                  <a:cubicBezTo>
                    <a:pt x="10099" y="15084"/>
                    <a:pt x="10315" y="15184"/>
                    <a:pt x="10557" y="15248"/>
                  </a:cubicBezTo>
                  <a:cubicBezTo>
                    <a:pt x="10679" y="15281"/>
                    <a:pt x="10797" y="15298"/>
                    <a:pt x="10912" y="15309"/>
                  </a:cubicBezTo>
                  <a:lnTo>
                    <a:pt x="11755" y="6255"/>
                  </a:lnTo>
                  <a:cubicBezTo>
                    <a:pt x="11643" y="6205"/>
                    <a:pt x="11527" y="6163"/>
                    <a:pt x="11404" y="6131"/>
                  </a:cubicBezTo>
                  <a:cubicBezTo>
                    <a:pt x="11163" y="6066"/>
                    <a:pt x="10938" y="6048"/>
                    <a:pt x="10721" y="6066"/>
                  </a:cubicBezTo>
                  <a:lnTo>
                    <a:pt x="9896" y="14953"/>
                  </a:lnTo>
                  <a:close/>
                  <a:moveTo>
                    <a:pt x="12018" y="15401"/>
                  </a:moveTo>
                  <a:cubicBezTo>
                    <a:pt x="12451" y="15112"/>
                    <a:pt x="12844" y="14657"/>
                    <a:pt x="13226" y="14085"/>
                  </a:cubicBezTo>
                  <a:lnTo>
                    <a:pt x="13671" y="9231"/>
                  </a:lnTo>
                  <a:cubicBezTo>
                    <a:pt x="13409" y="8483"/>
                    <a:pt x="13115" y="7842"/>
                    <a:pt x="12755" y="7338"/>
                  </a:cubicBezTo>
                  <a:lnTo>
                    <a:pt x="12018" y="15401"/>
                  </a:lnTo>
                  <a:close/>
                  <a:moveTo>
                    <a:pt x="17569" y="14225"/>
                  </a:moveTo>
                  <a:cubicBezTo>
                    <a:pt x="17809" y="14981"/>
                    <a:pt x="18068" y="15640"/>
                    <a:pt x="18381" y="16171"/>
                  </a:cubicBezTo>
                  <a:lnTo>
                    <a:pt x="18883" y="9826"/>
                  </a:lnTo>
                  <a:cubicBezTo>
                    <a:pt x="18496" y="10227"/>
                    <a:pt x="18140" y="10774"/>
                    <a:pt x="17789" y="11421"/>
                  </a:cubicBezTo>
                  <a:lnTo>
                    <a:pt x="17569" y="14225"/>
                  </a:lnTo>
                  <a:close/>
                  <a:moveTo>
                    <a:pt x="19556" y="17463"/>
                  </a:moveTo>
                  <a:cubicBezTo>
                    <a:pt x="19840" y="17716"/>
                    <a:pt x="20160" y="17896"/>
                    <a:pt x="20532" y="17987"/>
                  </a:cubicBezTo>
                  <a:lnTo>
                    <a:pt x="21280" y="9117"/>
                  </a:lnTo>
                  <a:cubicBezTo>
                    <a:pt x="20907" y="9037"/>
                    <a:pt x="20569" y="9067"/>
                    <a:pt x="20254" y="9182"/>
                  </a:cubicBezTo>
                  <a:cubicBezTo>
                    <a:pt x="20254" y="9182"/>
                    <a:pt x="19556" y="17463"/>
                    <a:pt x="19556" y="1746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13886541" y="2993820"/>
              <a:ext cx="578386" cy="610560"/>
            </a:xfrm>
            <a:custGeom>
              <a:avLst/>
              <a:gdLst/>
              <a:ahLst/>
              <a:cxnLst/>
              <a:rect l="l" t="t" r="r" b="b"/>
              <a:pathLst>
                <a:path w="21272" h="21285" extrusionOk="0">
                  <a:moveTo>
                    <a:pt x="7646" y="529"/>
                  </a:moveTo>
                  <a:cubicBezTo>
                    <a:pt x="7990" y="7"/>
                    <a:pt x="8716" y="-158"/>
                    <a:pt x="9266" y="168"/>
                  </a:cubicBezTo>
                  <a:lnTo>
                    <a:pt x="20724" y="6954"/>
                  </a:lnTo>
                  <a:cubicBezTo>
                    <a:pt x="21274" y="7280"/>
                    <a:pt x="21435" y="7971"/>
                    <a:pt x="21091" y="8493"/>
                  </a:cubicBezTo>
                  <a:lnTo>
                    <a:pt x="13003" y="20763"/>
                  </a:lnTo>
                  <a:cubicBezTo>
                    <a:pt x="12659" y="21284"/>
                    <a:pt x="11938" y="21442"/>
                    <a:pt x="11388" y="21116"/>
                  </a:cubicBezTo>
                  <a:lnTo>
                    <a:pt x="8398" y="19345"/>
                  </a:lnTo>
                  <a:lnTo>
                    <a:pt x="10574" y="16044"/>
                  </a:lnTo>
                  <a:cubicBezTo>
                    <a:pt x="10918" y="15523"/>
                    <a:pt x="10752" y="14839"/>
                    <a:pt x="10202" y="14513"/>
                  </a:cubicBezTo>
                  <a:lnTo>
                    <a:pt x="8206" y="13331"/>
                  </a:lnTo>
                  <a:cubicBezTo>
                    <a:pt x="7656" y="13006"/>
                    <a:pt x="6935" y="13163"/>
                    <a:pt x="6591" y="13685"/>
                  </a:cubicBezTo>
                  <a:lnTo>
                    <a:pt x="4415" y="16986"/>
                  </a:lnTo>
                  <a:lnTo>
                    <a:pt x="1926" y="15512"/>
                  </a:lnTo>
                  <a:cubicBezTo>
                    <a:pt x="1376" y="15186"/>
                    <a:pt x="1202" y="14498"/>
                    <a:pt x="1545" y="13976"/>
                  </a:cubicBezTo>
                  <a:lnTo>
                    <a:pt x="552" y="13387"/>
                  </a:lnTo>
                  <a:cubicBezTo>
                    <a:pt x="2" y="13062"/>
                    <a:pt x="-165" y="12378"/>
                    <a:pt x="179" y="11857"/>
                  </a:cubicBezTo>
                  <a:lnTo>
                    <a:pt x="7646" y="529"/>
                  </a:lnTo>
                  <a:close/>
                  <a:moveTo>
                    <a:pt x="8332" y="1585"/>
                  </a:moveTo>
                  <a:lnTo>
                    <a:pt x="1799" y="11496"/>
                  </a:lnTo>
                  <a:cubicBezTo>
                    <a:pt x="1799" y="11496"/>
                    <a:pt x="1170" y="12444"/>
                    <a:pt x="2166" y="13034"/>
                  </a:cubicBezTo>
                  <a:lnTo>
                    <a:pt x="9326" y="2173"/>
                  </a:lnTo>
                  <a:cubicBezTo>
                    <a:pt x="9498" y="1913"/>
                    <a:pt x="9416" y="1577"/>
                    <a:pt x="9141" y="1414"/>
                  </a:cubicBezTo>
                  <a:cubicBezTo>
                    <a:pt x="8866" y="1251"/>
                    <a:pt x="8504" y="1324"/>
                    <a:pt x="8332" y="1585"/>
                  </a:cubicBezTo>
                  <a:close/>
                  <a:moveTo>
                    <a:pt x="6784" y="14449"/>
                  </a:moveTo>
                  <a:cubicBezTo>
                    <a:pt x="7128" y="13927"/>
                    <a:pt x="7849" y="13769"/>
                    <a:pt x="8399" y="14095"/>
                  </a:cubicBezTo>
                  <a:lnTo>
                    <a:pt x="9393" y="14684"/>
                  </a:lnTo>
                  <a:cubicBezTo>
                    <a:pt x="9943" y="15010"/>
                    <a:pt x="10109" y="15693"/>
                    <a:pt x="9766" y="16215"/>
                  </a:cubicBezTo>
                  <a:lnTo>
                    <a:pt x="7897" y="19049"/>
                  </a:lnTo>
                  <a:cubicBezTo>
                    <a:pt x="7554" y="19570"/>
                    <a:pt x="6827" y="19735"/>
                    <a:pt x="6277" y="19410"/>
                  </a:cubicBezTo>
                  <a:lnTo>
                    <a:pt x="5284" y="18821"/>
                  </a:lnTo>
                  <a:cubicBezTo>
                    <a:pt x="4733" y="18495"/>
                    <a:pt x="4572" y="17804"/>
                    <a:pt x="4916" y="17283"/>
                  </a:cubicBezTo>
                  <a:lnTo>
                    <a:pt x="6784" y="14449"/>
                  </a:lnTo>
                  <a:close/>
                  <a:moveTo>
                    <a:pt x="7465" y="15512"/>
                  </a:moveTo>
                  <a:cubicBezTo>
                    <a:pt x="7293" y="15773"/>
                    <a:pt x="7369" y="16116"/>
                    <a:pt x="7645" y="16279"/>
                  </a:cubicBezTo>
                  <a:cubicBezTo>
                    <a:pt x="7920" y="16442"/>
                    <a:pt x="8287" y="16362"/>
                    <a:pt x="8459" y="16101"/>
                  </a:cubicBezTo>
                  <a:cubicBezTo>
                    <a:pt x="8630" y="15840"/>
                    <a:pt x="8546" y="15492"/>
                    <a:pt x="8271" y="15329"/>
                  </a:cubicBezTo>
                  <a:cubicBezTo>
                    <a:pt x="7995" y="15166"/>
                    <a:pt x="7637" y="15251"/>
                    <a:pt x="7465" y="1551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10894630" y="2650276"/>
              <a:ext cx="621481" cy="960351"/>
            </a:xfrm>
            <a:custGeom>
              <a:avLst/>
              <a:gdLst/>
              <a:ahLst/>
              <a:cxnLst/>
              <a:rect l="l" t="t" r="r" b="b"/>
              <a:pathLst>
                <a:path w="21220" h="21353" extrusionOk="0">
                  <a:moveTo>
                    <a:pt x="15021" y="3564"/>
                  </a:moveTo>
                  <a:lnTo>
                    <a:pt x="1858" y="5543"/>
                  </a:lnTo>
                  <a:lnTo>
                    <a:pt x="6199" y="17788"/>
                  </a:lnTo>
                  <a:lnTo>
                    <a:pt x="19362" y="15809"/>
                  </a:lnTo>
                  <a:cubicBezTo>
                    <a:pt x="19362" y="15809"/>
                    <a:pt x="15021" y="3564"/>
                    <a:pt x="15021" y="3564"/>
                  </a:cubicBezTo>
                  <a:close/>
                  <a:moveTo>
                    <a:pt x="10139" y="2364"/>
                  </a:moveTo>
                  <a:lnTo>
                    <a:pt x="5438" y="3070"/>
                  </a:lnTo>
                  <a:cubicBezTo>
                    <a:pt x="5178" y="3109"/>
                    <a:pt x="5016" y="3278"/>
                    <a:pt x="5076" y="3447"/>
                  </a:cubicBezTo>
                  <a:cubicBezTo>
                    <a:pt x="5136" y="3616"/>
                    <a:pt x="5395" y="3722"/>
                    <a:pt x="5655" y="3683"/>
                  </a:cubicBezTo>
                  <a:lnTo>
                    <a:pt x="10356" y="2976"/>
                  </a:lnTo>
                  <a:cubicBezTo>
                    <a:pt x="10615" y="2937"/>
                    <a:pt x="10777" y="2768"/>
                    <a:pt x="10717" y="2599"/>
                  </a:cubicBezTo>
                  <a:cubicBezTo>
                    <a:pt x="10657" y="2430"/>
                    <a:pt x="10398" y="2325"/>
                    <a:pt x="10139" y="2364"/>
                  </a:cubicBezTo>
                  <a:close/>
                  <a:moveTo>
                    <a:pt x="14119" y="19177"/>
                  </a:moveTo>
                  <a:cubicBezTo>
                    <a:pt x="14897" y="19060"/>
                    <a:pt x="15383" y="18554"/>
                    <a:pt x="15204" y="18046"/>
                  </a:cubicBezTo>
                  <a:cubicBezTo>
                    <a:pt x="15024" y="17539"/>
                    <a:pt x="14246" y="17223"/>
                    <a:pt x="13468" y="17340"/>
                  </a:cubicBezTo>
                  <a:cubicBezTo>
                    <a:pt x="12689" y="17457"/>
                    <a:pt x="12203" y="17963"/>
                    <a:pt x="12383" y="18470"/>
                  </a:cubicBezTo>
                  <a:cubicBezTo>
                    <a:pt x="12563" y="18978"/>
                    <a:pt x="13340" y="19294"/>
                    <a:pt x="14119" y="19177"/>
                  </a:cubicBezTo>
                  <a:close/>
                  <a:moveTo>
                    <a:pt x="19724" y="19624"/>
                  </a:moveTo>
                  <a:lnTo>
                    <a:pt x="8442" y="21320"/>
                  </a:lnTo>
                  <a:cubicBezTo>
                    <a:pt x="7403" y="21476"/>
                    <a:pt x="6367" y="21054"/>
                    <a:pt x="6127" y="20378"/>
                  </a:cubicBezTo>
                  <a:lnTo>
                    <a:pt x="50" y="3235"/>
                  </a:lnTo>
                  <a:cubicBezTo>
                    <a:pt x="-190" y="2559"/>
                    <a:pt x="458" y="1884"/>
                    <a:pt x="1496" y="1728"/>
                  </a:cubicBezTo>
                  <a:lnTo>
                    <a:pt x="12778" y="32"/>
                  </a:lnTo>
                  <a:cubicBezTo>
                    <a:pt x="13817" y="-124"/>
                    <a:pt x="14853" y="298"/>
                    <a:pt x="15093" y="974"/>
                  </a:cubicBezTo>
                  <a:lnTo>
                    <a:pt x="21170" y="18117"/>
                  </a:lnTo>
                  <a:cubicBezTo>
                    <a:pt x="21410" y="18793"/>
                    <a:pt x="20762" y="19468"/>
                    <a:pt x="19724" y="1962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11662409" y="2578131"/>
              <a:ext cx="539946" cy="6856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837"/>
                  </a:moveTo>
                  <a:lnTo>
                    <a:pt x="1844" y="21600"/>
                  </a:lnTo>
                  <a:lnTo>
                    <a:pt x="21600" y="20512"/>
                  </a:lnTo>
                  <a:lnTo>
                    <a:pt x="20076" y="3352"/>
                  </a:lnTo>
                  <a:lnTo>
                    <a:pt x="15202" y="0"/>
                  </a:lnTo>
                  <a:lnTo>
                    <a:pt x="0" y="837"/>
                  </a:lnTo>
                  <a:close/>
                  <a:moveTo>
                    <a:pt x="6705" y="5273"/>
                  </a:moveTo>
                  <a:lnTo>
                    <a:pt x="13900" y="4876"/>
                  </a:lnTo>
                  <a:lnTo>
                    <a:pt x="13951" y="5450"/>
                  </a:lnTo>
                  <a:lnTo>
                    <a:pt x="6756" y="5846"/>
                  </a:lnTo>
                  <a:lnTo>
                    <a:pt x="6705" y="5273"/>
                  </a:lnTo>
                  <a:close/>
                  <a:moveTo>
                    <a:pt x="3609" y="11120"/>
                  </a:moveTo>
                  <a:lnTo>
                    <a:pt x="18000" y="10328"/>
                  </a:lnTo>
                  <a:lnTo>
                    <a:pt x="18049" y="10884"/>
                  </a:lnTo>
                  <a:lnTo>
                    <a:pt x="3658" y="11677"/>
                  </a:lnTo>
                  <a:lnTo>
                    <a:pt x="3609" y="11120"/>
                  </a:lnTo>
                  <a:close/>
                  <a:moveTo>
                    <a:pt x="3859" y="13936"/>
                  </a:moveTo>
                  <a:lnTo>
                    <a:pt x="18250" y="13144"/>
                  </a:lnTo>
                  <a:lnTo>
                    <a:pt x="18301" y="13717"/>
                  </a:lnTo>
                  <a:lnTo>
                    <a:pt x="3910" y="14509"/>
                  </a:lnTo>
                  <a:lnTo>
                    <a:pt x="3859" y="13936"/>
                  </a:lnTo>
                  <a:close/>
                  <a:moveTo>
                    <a:pt x="4109" y="16753"/>
                  </a:moveTo>
                  <a:lnTo>
                    <a:pt x="11305" y="16357"/>
                  </a:lnTo>
                  <a:lnTo>
                    <a:pt x="11356" y="16930"/>
                  </a:lnTo>
                  <a:lnTo>
                    <a:pt x="4160" y="17326"/>
                  </a:lnTo>
                  <a:lnTo>
                    <a:pt x="4109" y="167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12531620" y="6289836"/>
              <a:ext cx="641860" cy="650268"/>
            </a:xfrm>
            <a:custGeom>
              <a:avLst/>
              <a:gdLst/>
              <a:ahLst/>
              <a:cxnLst/>
              <a:rect l="l" t="t" r="r" b="b"/>
              <a:pathLst>
                <a:path w="21273" h="21600" extrusionOk="0">
                  <a:moveTo>
                    <a:pt x="0" y="8656"/>
                  </a:moveTo>
                  <a:lnTo>
                    <a:pt x="3891" y="13472"/>
                  </a:lnTo>
                  <a:cubicBezTo>
                    <a:pt x="3891" y="13472"/>
                    <a:pt x="5113" y="13644"/>
                    <a:pt x="5432" y="12623"/>
                  </a:cubicBezTo>
                  <a:cubicBezTo>
                    <a:pt x="5784" y="11492"/>
                    <a:pt x="7687" y="9934"/>
                    <a:pt x="9148" y="11824"/>
                  </a:cubicBezTo>
                  <a:cubicBezTo>
                    <a:pt x="10609" y="13713"/>
                    <a:pt x="9118" y="15051"/>
                    <a:pt x="7911" y="15308"/>
                  </a:cubicBezTo>
                  <a:cubicBezTo>
                    <a:pt x="6818" y="15541"/>
                    <a:pt x="6446" y="16635"/>
                    <a:pt x="6446" y="16635"/>
                  </a:cubicBezTo>
                  <a:lnTo>
                    <a:pt x="10458" y="21600"/>
                  </a:lnTo>
                  <a:lnTo>
                    <a:pt x="14739" y="18125"/>
                  </a:lnTo>
                  <a:cubicBezTo>
                    <a:pt x="14739" y="18125"/>
                    <a:pt x="14656" y="17235"/>
                    <a:pt x="13766" y="16921"/>
                  </a:cubicBezTo>
                  <a:cubicBezTo>
                    <a:pt x="12685" y="16541"/>
                    <a:pt x="11239" y="14858"/>
                    <a:pt x="13261" y="13217"/>
                  </a:cubicBezTo>
                  <a:cubicBezTo>
                    <a:pt x="15282" y="11577"/>
                    <a:pt x="16620" y="13268"/>
                    <a:pt x="16756" y="14619"/>
                  </a:cubicBezTo>
                  <a:cubicBezTo>
                    <a:pt x="16858" y="15631"/>
                    <a:pt x="17668" y="15748"/>
                    <a:pt x="17668" y="15748"/>
                  </a:cubicBezTo>
                  <a:lnTo>
                    <a:pt x="21273" y="12822"/>
                  </a:lnTo>
                  <a:cubicBezTo>
                    <a:pt x="21273" y="12822"/>
                    <a:pt x="18291" y="9357"/>
                    <a:pt x="17693" y="8295"/>
                  </a:cubicBezTo>
                  <a:cubicBezTo>
                    <a:pt x="17052" y="7158"/>
                    <a:pt x="18759" y="6911"/>
                    <a:pt x="19060" y="6845"/>
                  </a:cubicBezTo>
                  <a:cubicBezTo>
                    <a:pt x="20796" y="6467"/>
                    <a:pt x="21600" y="4760"/>
                    <a:pt x="20175" y="2996"/>
                  </a:cubicBezTo>
                  <a:cubicBezTo>
                    <a:pt x="18749" y="1232"/>
                    <a:pt x="16519" y="2306"/>
                    <a:pt x="16165" y="3733"/>
                  </a:cubicBezTo>
                  <a:cubicBezTo>
                    <a:pt x="15902" y="4793"/>
                    <a:pt x="15415" y="5326"/>
                    <a:pt x="14915" y="4919"/>
                  </a:cubicBezTo>
                  <a:cubicBezTo>
                    <a:pt x="13746" y="3966"/>
                    <a:pt x="10665" y="0"/>
                    <a:pt x="10665" y="0"/>
                  </a:cubicBezTo>
                  <a:lnTo>
                    <a:pt x="7285" y="2743"/>
                  </a:lnTo>
                  <a:cubicBezTo>
                    <a:pt x="7285" y="2743"/>
                    <a:pt x="7256" y="4048"/>
                    <a:pt x="8291" y="4295"/>
                  </a:cubicBezTo>
                  <a:cubicBezTo>
                    <a:pt x="9849" y="4668"/>
                    <a:pt x="10626" y="6514"/>
                    <a:pt x="9021" y="7816"/>
                  </a:cubicBezTo>
                  <a:cubicBezTo>
                    <a:pt x="7417" y="9118"/>
                    <a:pt x="5847" y="8156"/>
                    <a:pt x="5733" y="6515"/>
                  </a:cubicBezTo>
                  <a:cubicBezTo>
                    <a:pt x="5669" y="5595"/>
                    <a:pt x="4421" y="5079"/>
                    <a:pt x="4421" y="5079"/>
                  </a:cubicBezTo>
                  <a:cubicBezTo>
                    <a:pt x="4421" y="5079"/>
                    <a:pt x="0" y="8656"/>
                    <a:pt x="0" y="865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11981887" y="4201963"/>
              <a:ext cx="441380" cy="383994"/>
            </a:xfrm>
            <a:custGeom>
              <a:avLst/>
              <a:gdLst/>
              <a:ahLst/>
              <a:cxnLst/>
              <a:rect l="l" t="t" r="r" b="b"/>
              <a:pathLst>
                <a:path w="21557" h="21600" extrusionOk="0">
                  <a:moveTo>
                    <a:pt x="0" y="307"/>
                  </a:moveTo>
                  <a:lnTo>
                    <a:pt x="120" y="8229"/>
                  </a:lnTo>
                  <a:cubicBezTo>
                    <a:pt x="120" y="8229"/>
                    <a:pt x="1074" y="9367"/>
                    <a:pt x="2052" y="8590"/>
                  </a:cubicBezTo>
                  <a:cubicBezTo>
                    <a:pt x="3133" y="7728"/>
                    <a:pt x="5865" y="7659"/>
                    <a:pt x="5855" y="10716"/>
                  </a:cubicBezTo>
                  <a:cubicBezTo>
                    <a:pt x="5845" y="13772"/>
                    <a:pt x="3624" y="13944"/>
                    <a:pt x="2389" y="13251"/>
                  </a:cubicBezTo>
                  <a:cubicBezTo>
                    <a:pt x="1272" y="12623"/>
                    <a:pt x="199" y="13432"/>
                    <a:pt x="199" y="13432"/>
                  </a:cubicBezTo>
                  <a:lnTo>
                    <a:pt x="323" y="21600"/>
                  </a:lnTo>
                  <a:lnTo>
                    <a:pt x="6451" y="21477"/>
                  </a:lnTo>
                  <a:cubicBezTo>
                    <a:pt x="6451" y="21477"/>
                    <a:pt x="6986" y="20514"/>
                    <a:pt x="6421" y="19495"/>
                  </a:cubicBezTo>
                  <a:cubicBezTo>
                    <a:pt x="5733" y="18260"/>
                    <a:pt x="5615" y="15424"/>
                    <a:pt x="8509" y="15365"/>
                  </a:cubicBezTo>
                  <a:cubicBezTo>
                    <a:pt x="11403" y="15307"/>
                    <a:pt x="11419" y="18067"/>
                    <a:pt x="10615" y="19535"/>
                  </a:cubicBezTo>
                  <a:cubicBezTo>
                    <a:pt x="10013" y="20636"/>
                    <a:pt x="10643" y="21392"/>
                    <a:pt x="10643" y="21392"/>
                  </a:cubicBezTo>
                  <a:lnTo>
                    <a:pt x="15804" y="21289"/>
                  </a:lnTo>
                  <a:cubicBezTo>
                    <a:pt x="15804" y="21289"/>
                    <a:pt x="15557" y="15444"/>
                    <a:pt x="15758" y="13903"/>
                  </a:cubicBezTo>
                  <a:cubicBezTo>
                    <a:pt x="15974" y="12251"/>
                    <a:pt x="17639" y="13349"/>
                    <a:pt x="17948" y="13520"/>
                  </a:cubicBezTo>
                  <a:cubicBezTo>
                    <a:pt x="19729" y="14509"/>
                    <a:pt x="21600" y="13423"/>
                    <a:pt x="21556" y="10521"/>
                  </a:cubicBezTo>
                  <a:cubicBezTo>
                    <a:pt x="21512" y="7619"/>
                    <a:pt x="18822" y="6942"/>
                    <a:pt x="17537" y="8101"/>
                  </a:cubicBezTo>
                  <a:cubicBezTo>
                    <a:pt x="16582" y="8962"/>
                    <a:pt x="15790" y="9114"/>
                    <a:pt x="15630" y="8309"/>
                  </a:cubicBezTo>
                  <a:cubicBezTo>
                    <a:pt x="15257" y="6427"/>
                    <a:pt x="15266" y="0"/>
                    <a:pt x="15266" y="0"/>
                  </a:cubicBezTo>
                  <a:lnTo>
                    <a:pt x="10428" y="97"/>
                  </a:lnTo>
                  <a:cubicBezTo>
                    <a:pt x="10428" y="97"/>
                    <a:pt x="9511" y="1388"/>
                    <a:pt x="10249" y="2454"/>
                  </a:cubicBezTo>
                  <a:cubicBezTo>
                    <a:pt x="11360" y="4059"/>
                    <a:pt x="10780" y="6532"/>
                    <a:pt x="8483" y="6578"/>
                  </a:cubicBezTo>
                  <a:cubicBezTo>
                    <a:pt x="6187" y="6624"/>
                    <a:pt x="5468" y="4417"/>
                    <a:pt x="6490" y="2673"/>
                  </a:cubicBezTo>
                  <a:cubicBezTo>
                    <a:pt x="7062" y="1695"/>
                    <a:pt x="6320" y="191"/>
                    <a:pt x="6320" y="191"/>
                  </a:cubicBezTo>
                  <a:cubicBezTo>
                    <a:pt x="6320" y="191"/>
                    <a:pt x="0" y="307"/>
                    <a:pt x="0" y="3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11678186" y="10413681"/>
              <a:ext cx="681750" cy="4459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13517964" y="3878275"/>
              <a:ext cx="745632" cy="5284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10622816" y="11265327"/>
              <a:ext cx="446011" cy="446011"/>
            </a:xfrm>
            <a:custGeom>
              <a:avLst/>
              <a:gdLst/>
              <a:ahLst/>
              <a:cxnLst/>
              <a:rect l="l" t="t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11074336" y="12293991"/>
              <a:ext cx="529367" cy="550145"/>
            </a:xfrm>
            <a:custGeom>
              <a:avLst/>
              <a:gdLst/>
              <a:ahLst/>
              <a:cxnLst/>
              <a:rect l="l" t="t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10836598" y="8678073"/>
              <a:ext cx="776069" cy="459625"/>
            </a:xfrm>
            <a:custGeom>
              <a:avLst/>
              <a:gdLst/>
              <a:ahLst/>
              <a:cxnLst/>
              <a:rect l="l" t="t" r="r" b="b"/>
              <a:pathLst>
                <a:path w="21428" h="21311" extrusionOk="0">
                  <a:moveTo>
                    <a:pt x="3736" y="4687"/>
                  </a:moveTo>
                  <a:lnTo>
                    <a:pt x="4986" y="19624"/>
                  </a:lnTo>
                  <a:lnTo>
                    <a:pt x="17693" y="16625"/>
                  </a:lnTo>
                  <a:lnTo>
                    <a:pt x="16443" y="1688"/>
                  </a:lnTo>
                  <a:cubicBezTo>
                    <a:pt x="16443" y="1688"/>
                    <a:pt x="3736" y="4687"/>
                    <a:pt x="3736" y="4687"/>
                  </a:cubicBezTo>
                  <a:close/>
                  <a:moveTo>
                    <a:pt x="2231" y="9938"/>
                  </a:moveTo>
                  <a:lnTo>
                    <a:pt x="2678" y="15273"/>
                  </a:lnTo>
                  <a:cubicBezTo>
                    <a:pt x="2702" y="15567"/>
                    <a:pt x="2864" y="15772"/>
                    <a:pt x="3040" y="15731"/>
                  </a:cubicBezTo>
                  <a:cubicBezTo>
                    <a:pt x="3215" y="15690"/>
                    <a:pt x="3338" y="15417"/>
                    <a:pt x="3313" y="15123"/>
                  </a:cubicBezTo>
                  <a:lnTo>
                    <a:pt x="2867" y="9788"/>
                  </a:lnTo>
                  <a:cubicBezTo>
                    <a:pt x="2842" y="9494"/>
                    <a:pt x="2680" y="9288"/>
                    <a:pt x="2504" y="9330"/>
                  </a:cubicBezTo>
                  <a:cubicBezTo>
                    <a:pt x="2329" y="9371"/>
                    <a:pt x="2207" y="9644"/>
                    <a:pt x="2231" y="9938"/>
                  </a:cubicBezTo>
                  <a:close/>
                  <a:moveTo>
                    <a:pt x="19564" y="8023"/>
                  </a:moveTo>
                  <a:cubicBezTo>
                    <a:pt x="19490" y="7140"/>
                    <a:pt x="19004" y="6524"/>
                    <a:pt x="18477" y="6648"/>
                  </a:cubicBezTo>
                  <a:cubicBezTo>
                    <a:pt x="17951" y="6772"/>
                    <a:pt x="17584" y="7590"/>
                    <a:pt x="17658" y="8473"/>
                  </a:cubicBezTo>
                  <a:cubicBezTo>
                    <a:pt x="17732" y="9357"/>
                    <a:pt x="18219" y="9973"/>
                    <a:pt x="18745" y="9849"/>
                  </a:cubicBezTo>
                  <a:cubicBezTo>
                    <a:pt x="19272" y="9724"/>
                    <a:pt x="19638" y="8907"/>
                    <a:pt x="19564" y="8023"/>
                  </a:cubicBezTo>
                  <a:close/>
                  <a:moveTo>
                    <a:pt x="20344" y="1856"/>
                  </a:moveTo>
                  <a:lnTo>
                    <a:pt x="21415" y="14658"/>
                  </a:lnTo>
                  <a:cubicBezTo>
                    <a:pt x="21514" y="15837"/>
                    <a:pt x="21025" y="16926"/>
                    <a:pt x="20323" y="17092"/>
                  </a:cubicBezTo>
                  <a:lnTo>
                    <a:pt x="2533" y="21290"/>
                  </a:lnTo>
                  <a:cubicBezTo>
                    <a:pt x="1832" y="21456"/>
                    <a:pt x="1183" y="20635"/>
                    <a:pt x="1084" y="19456"/>
                  </a:cubicBezTo>
                  <a:lnTo>
                    <a:pt x="13" y="6654"/>
                  </a:lnTo>
                  <a:cubicBezTo>
                    <a:pt x="-86" y="5475"/>
                    <a:pt x="403" y="4386"/>
                    <a:pt x="1105" y="4220"/>
                  </a:cubicBezTo>
                  <a:lnTo>
                    <a:pt x="18895" y="22"/>
                  </a:lnTo>
                  <a:cubicBezTo>
                    <a:pt x="19596" y="-144"/>
                    <a:pt x="20245" y="677"/>
                    <a:pt x="20344" y="185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12300451" y="8958670"/>
              <a:ext cx="694110" cy="637726"/>
            </a:xfrm>
            <a:custGeom>
              <a:avLst/>
              <a:gdLst/>
              <a:ahLst/>
              <a:cxnLst/>
              <a:rect l="l" t="t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11569660" y="9038623"/>
              <a:ext cx="297608" cy="329454"/>
            </a:xfrm>
            <a:custGeom>
              <a:avLst/>
              <a:gdLst/>
              <a:ahLst/>
              <a:cxnLst/>
              <a:rect l="l" t="t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13028438" y="8411802"/>
              <a:ext cx="415206" cy="4797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9694005" y="5957329"/>
              <a:ext cx="377287" cy="351162"/>
            </a:xfrm>
            <a:custGeom>
              <a:avLst/>
              <a:gdLst/>
              <a:ahLst/>
              <a:cxnLst/>
              <a:rect l="l" t="t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10312910" y="3971892"/>
              <a:ext cx="478411" cy="684050"/>
            </a:xfrm>
            <a:custGeom>
              <a:avLst/>
              <a:gdLst/>
              <a:ahLst/>
              <a:cxnLst/>
              <a:rect l="l" t="t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9175496" y="3615262"/>
              <a:ext cx="674784" cy="4783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4822081" y="4439957"/>
              <a:ext cx="756162" cy="6597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294" y="3457"/>
                  </a:moveTo>
                  <a:lnTo>
                    <a:pt x="148" y="16086"/>
                  </a:lnTo>
                  <a:lnTo>
                    <a:pt x="0" y="16165"/>
                  </a:lnTo>
                  <a:lnTo>
                    <a:pt x="1008" y="21600"/>
                  </a:lnTo>
                  <a:lnTo>
                    <a:pt x="10415" y="19280"/>
                  </a:lnTo>
                  <a:lnTo>
                    <a:pt x="10816" y="21443"/>
                  </a:lnTo>
                  <a:lnTo>
                    <a:pt x="12402" y="20369"/>
                  </a:lnTo>
                  <a:lnTo>
                    <a:pt x="14220" y="20613"/>
                  </a:lnTo>
                  <a:lnTo>
                    <a:pt x="13819" y="18450"/>
                  </a:lnTo>
                  <a:lnTo>
                    <a:pt x="17113" y="17634"/>
                  </a:lnTo>
                  <a:lnTo>
                    <a:pt x="17471" y="17546"/>
                  </a:lnTo>
                  <a:lnTo>
                    <a:pt x="21600" y="5952"/>
                  </a:lnTo>
                  <a:lnTo>
                    <a:pt x="20486" y="14"/>
                  </a:lnTo>
                  <a:cubicBezTo>
                    <a:pt x="20486" y="14"/>
                    <a:pt x="20484" y="0"/>
                    <a:pt x="20484" y="0"/>
                  </a:cubicBezTo>
                  <a:lnTo>
                    <a:pt x="6294" y="3457"/>
                  </a:lnTo>
                  <a:close/>
                  <a:moveTo>
                    <a:pt x="19860" y="1754"/>
                  </a:moveTo>
                  <a:cubicBezTo>
                    <a:pt x="19941" y="2188"/>
                    <a:pt x="20020" y="2621"/>
                    <a:pt x="20101" y="3055"/>
                  </a:cubicBezTo>
                  <a:cubicBezTo>
                    <a:pt x="20278" y="3996"/>
                    <a:pt x="20448" y="4934"/>
                    <a:pt x="20624" y="5875"/>
                  </a:cubicBezTo>
                  <a:lnTo>
                    <a:pt x="16762" y="16617"/>
                  </a:lnTo>
                  <a:lnTo>
                    <a:pt x="13623" y="17396"/>
                  </a:lnTo>
                  <a:lnTo>
                    <a:pt x="13219" y="15220"/>
                  </a:lnTo>
                  <a:cubicBezTo>
                    <a:pt x="13219" y="15220"/>
                    <a:pt x="9815" y="16049"/>
                    <a:pt x="9815" y="16049"/>
                  </a:cubicBezTo>
                  <a:lnTo>
                    <a:pt x="10222" y="18239"/>
                  </a:lnTo>
                  <a:lnTo>
                    <a:pt x="1723" y="20338"/>
                  </a:lnTo>
                  <a:lnTo>
                    <a:pt x="908" y="15944"/>
                  </a:lnTo>
                  <a:lnTo>
                    <a:pt x="16076" y="12248"/>
                  </a:lnTo>
                  <a:cubicBezTo>
                    <a:pt x="16076" y="12249"/>
                    <a:pt x="18931" y="4332"/>
                    <a:pt x="19860" y="17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12406836" y="10620127"/>
              <a:ext cx="516743" cy="572022"/>
            </a:xfrm>
            <a:custGeom>
              <a:avLst/>
              <a:gdLst/>
              <a:ahLst/>
              <a:cxnLst/>
              <a:rect l="l" t="t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15192453" y="5780593"/>
              <a:ext cx="475416" cy="4754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2325" tIns="22325" rIns="22325" bIns="22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11916931" y="8191128"/>
              <a:ext cx="792288" cy="5446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29" y="10800"/>
                  </a:moveTo>
                  <a:lnTo>
                    <a:pt x="14850" y="5891"/>
                  </a:lnTo>
                  <a:lnTo>
                    <a:pt x="18865" y="5891"/>
                  </a:lnTo>
                  <a:lnTo>
                    <a:pt x="20250" y="10800"/>
                  </a:lnTo>
                  <a:lnTo>
                    <a:pt x="14829" y="10800"/>
                  </a:lnTo>
                  <a:close/>
                  <a:moveTo>
                    <a:pt x="20250" y="5564"/>
                  </a:moveTo>
                  <a:cubicBezTo>
                    <a:pt x="19879" y="3856"/>
                    <a:pt x="18900" y="3919"/>
                    <a:pt x="18900" y="3919"/>
                  </a:cubicBezTo>
                  <a:lnTo>
                    <a:pt x="13495" y="3919"/>
                  </a:lnTo>
                  <a:lnTo>
                    <a:pt x="13495" y="18655"/>
                  </a:lnTo>
                  <a:lnTo>
                    <a:pt x="15525" y="18655"/>
                  </a:lnTo>
                  <a:cubicBezTo>
                    <a:pt x="15527" y="14736"/>
                    <a:pt x="16734" y="14727"/>
                    <a:pt x="18225" y="14728"/>
                  </a:cubicBezTo>
                  <a:cubicBezTo>
                    <a:pt x="19716" y="14728"/>
                    <a:pt x="20918" y="14757"/>
                    <a:pt x="20924" y="18655"/>
                  </a:cubicBezTo>
                  <a:lnTo>
                    <a:pt x="21600" y="18655"/>
                  </a:lnTo>
                  <a:lnTo>
                    <a:pt x="21600" y="10817"/>
                  </a:lnTo>
                  <a:cubicBezTo>
                    <a:pt x="21600" y="10817"/>
                    <a:pt x="20621" y="7272"/>
                    <a:pt x="20250" y="5564"/>
                  </a:cubicBezTo>
                  <a:close/>
                  <a:moveTo>
                    <a:pt x="12690" y="1964"/>
                  </a:moveTo>
                  <a:lnTo>
                    <a:pt x="12690" y="18655"/>
                  </a:lnTo>
                  <a:lnTo>
                    <a:pt x="6750" y="18655"/>
                  </a:lnTo>
                  <a:cubicBezTo>
                    <a:pt x="6750" y="14728"/>
                    <a:pt x="5541" y="14728"/>
                    <a:pt x="4050" y="14728"/>
                  </a:cubicBezTo>
                  <a:cubicBezTo>
                    <a:pt x="2559" y="14728"/>
                    <a:pt x="1350" y="14728"/>
                    <a:pt x="1350" y="18655"/>
                  </a:cubicBezTo>
                  <a:lnTo>
                    <a:pt x="0" y="18655"/>
                  </a:lnTo>
                  <a:lnTo>
                    <a:pt x="0" y="1964"/>
                  </a:lnTo>
                  <a:cubicBezTo>
                    <a:pt x="0" y="1421"/>
                    <a:pt x="151" y="931"/>
                    <a:pt x="395" y="575"/>
                  </a:cubicBezTo>
                  <a:cubicBezTo>
                    <a:pt x="640" y="220"/>
                    <a:pt x="977" y="0"/>
                    <a:pt x="1350" y="0"/>
                  </a:cubicBezTo>
                  <a:lnTo>
                    <a:pt x="11340" y="0"/>
                  </a:lnTo>
                  <a:cubicBezTo>
                    <a:pt x="11713" y="0"/>
                    <a:pt x="12050" y="220"/>
                    <a:pt x="12295" y="575"/>
                  </a:cubicBezTo>
                  <a:cubicBezTo>
                    <a:pt x="12539" y="931"/>
                    <a:pt x="12690" y="1421"/>
                    <a:pt x="12690" y="1964"/>
                  </a:cubicBezTo>
                  <a:close/>
                  <a:moveTo>
                    <a:pt x="4050" y="19636"/>
                  </a:moveTo>
                  <a:cubicBezTo>
                    <a:pt x="3677" y="19636"/>
                    <a:pt x="3375" y="19197"/>
                    <a:pt x="3375" y="18655"/>
                  </a:cubicBezTo>
                  <a:cubicBezTo>
                    <a:pt x="3375" y="18112"/>
                    <a:pt x="3677" y="17673"/>
                    <a:pt x="4050" y="17673"/>
                  </a:cubicBezTo>
                  <a:cubicBezTo>
                    <a:pt x="4423" y="17673"/>
                    <a:pt x="4725" y="18112"/>
                    <a:pt x="4725" y="18655"/>
                  </a:cubicBezTo>
                  <a:cubicBezTo>
                    <a:pt x="4725" y="19197"/>
                    <a:pt x="4423" y="19636"/>
                    <a:pt x="4050" y="19636"/>
                  </a:cubicBezTo>
                  <a:close/>
                  <a:moveTo>
                    <a:pt x="4050" y="15709"/>
                  </a:moveTo>
                  <a:cubicBezTo>
                    <a:pt x="2932" y="15709"/>
                    <a:pt x="2025" y="17028"/>
                    <a:pt x="2025" y="18655"/>
                  </a:cubicBezTo>
                  <a:cubicBezTo>
                    <a:pt x="2025" y="20281"/>
                    <a:pt x="2932" y="21600"/>
                    <a:pt x="4050" y="21600"/>
                  </a:cubicBezTo>
                  <a:cubicBezTo>
                    <a:pt x="5168" y="21600"/>
                    <a:pt x="6075" y="20281"/>
                    <a:pt x="6075" y="18655"/>
                  </a:cubicBezTo>
                  <a:cubicBezTo>
                    <a:pt x="6075" y="17028"/>
                    <a:pt x="5168" y="15709"/>
                    <a:pt x="4050" y="15709"/>
                  </a:cubicBezTo>
                  <a:close/>
                  <a:moveTo>
                    <a:pt x="18225" y="19636"/>
                  </a:moveTo>
                  <a:cubicBezTo>
                    <a:pt x="17852" y="19636"/>
                    <a:pt x="17550" y="19197"/>
                    <a:pt x="17550" y="18655"/>
                  </a:cubicBezTo>
                  <a:cubicBezTo>
                    <a:pt x="17550" y="18112"/>
                    <a:pt x="17852" y="17673"/>
                    <a:pt x="18225" y="17673"/>
                  </a:cubicBezTo>
                  <a:cubicBezTo>
                    <a:pt x="18598" y="17673"/>
                    <a:pt x="18900" y="18112"/>
                    <a:pt x="18900" y="18655"/>
                  </a:cubicBezTo>
                  <a:cubicBezTo>
                    <a:pt x="18900" y="19197"/>
                    <a:pt x="18598" y="19636"/>
                    <a:pt x="18225" y="19636"/>
                  </a:cubicBezTo>
                  <a:close/>
                  <a:moveTo>
                    <a:pt x="18225" y="15709"/>
                  </a:moveTo>
                  <a:cubicBezTo>
                    <a:pt x="17107" y="15709"/>
                    <a:pt x="16200" y="17028"/>
                    <a:pt x="16200" y="18655"/>
                  </a:cubicBezTo>
                  <a:cubicBezTo>
                    <a:pt x="16200" y="20281"/>
                    <a:pt x="17107" y="21600"/>
                    <a:pt x="18225" y="21600"/>
                  </a:cubicBezTo>
                  <a:cubicBezTo>
                    <a:pt x="19343" y="21600"/>
                    <a:pt x="20250" y="20281"/>
                    <a:pt x="20250" y="18655"/>
                  </a:cubicBezTo>
                  <a:cubicBezTo>
                    <a:pt x="20250" y="17028"/>
                    <a:pt x="19343" y="15709"/>
                    <a:pt x="18225" y="1570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2325" tIns="22325" rIns="22325" bIns="22325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12395335" y="3740451"/>
              <a:ext cx="693555" cy="915786"/>
            </a:xfrm>
            <a:custGeom>
              <a:avLst/>
              <a:gdLst/>
              <a:ahLst/>
              <a:cxnLst/>
              <a:rect l="l" t="t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11932702" y="12638103"/>
              <a:ext cx="408726" cy="3034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85" y="8532"/>
                  </a:moveTo>
                  <a:lnTo>
                    <a:pt x="17837" y="8637"/>
                  </a:lnTo>
                  <a:lnTo>
                    <a:pt x="17837" y="12781"/>
                  </a:lnTo>
                  <a:cubicBezTo>
                    <a:pt x="17837" y="13798"/>
                    <a:pt x="17539" y="14723"/>
                    <a:pt x="17049" y="15392"/>
                  </a:cubicBezTo>
                  <a:cubicBezTo>
                    <a:pt x="16550" y="16075"/>
                    <a:pt x="15855" y="16492"/>
                    <a:pt x="15079" y="16478"/>
                  </a:cubicBezTo>
                  <a:lnTo>
                    <a:pt x="9158" y="16478"/>
                  </a:lnTo>
                  <a:lnTo>
                    <a:pt x="9158" y="17810"/>
                  </a:lnTo>
                  <a:cubicBezTo>
                    <a:pt x="9158" y="18368"/>
                    <a:pt x="9328" y="18874"/>
                    <a:pt x="9602" y="19240"/>
                  </a:cubicBezTo>
                  <a:cubicBezTo>
                    <a:pt x="9876" y="19606"/>
                    <a:pt x="10255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503" y="19832"/>
                    <a:pt x="20882" y="19606"/>
                    <a:pt x="21156" y="19240"/>
                  </a:cubicBezTo>
                  <a:cubicBezTo>
                    <a:pt x="21430" y="18874"/>
                    <a:pt x="21600" y="18368"/>
                    <a:pt x="21600" y="17810"/>
                  </a:cubicBezTo>
                  <a:lnTo>
                    <a:pt x="21600" y="10554"/>
                  </a:lnTo>
                  <a:cubicBezTo>
                    <a:pt x="21600" y="9996"/>
                    <a:pt x="21430" y="9490"/>
                    <a:pt x="21156" y="9125"/>
                  </a:cubicBezTo>
                  <a:cubicBezTo>
                    <a:pt x="20882" y="8759"/>
                    <a:pt x="20503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1501" y="15450"/>
                    <a:pt x="983" y="15141"/>
                    <a:pt x="607" y="14640"/>
                  </a:cubicBezTo>
                  <a:cubicBezTo>
                    <a:pt x="232" y="14139"/>
                    <a:pt x="0" y="13447"/>
                    <a:pt x="0" y="12683"/>
                  </a:cubicBezTo>
                  <a:lnTo>
                    <a:pt x="0" y="2767"/>
                  </a:lnTo>
                  <a:cubicBezTo>
                    <a:pt x="0" y="2003"/>
                    <a:pt x="232" y="1311"/>
                    <a:pt x="607" y="811"/>
                  </a:cubicBezTo>
                  <a:cubicBezTo>
                    <a:pt x="983" y="310"/>
                    <a:pt x="1501" y="0"/>
                    <a:pt x="2074" y="0"/>
                  </a:cubicBezTo>
                  <a:lnTo>
                    <a:pt x="15034" y="0"/>
                  </a:lnTo>
                  <a:cubicBezTo>
                    <a:pt x="15606" y="0"/>
                    <a:pt x="16125" y="310"/>
                    <a:pt x="16500" y="811"/>
                  </a:cubicBezTo>
                  <a:cubicBezTo>
                    <a:pt x="16875" y="1311"/>
                    <a:pt x="17107" y="2003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3441"/>
                    <a:pt x="16886" y="14134"/>
                    <a:pt x="16522" y="14637"/>
                  </a:cubicBezTo>
                  <a:cubicBezTo>
                    <a:pt x="16159" y="15139"/>
                    <a:pt x="15651" y="15450"/>
                    <a:pt x="15079" y="15450"/>
                  </a:cubicBezTo>
                  <a:lnTo>
                    <a:pt x="9158" y="15450"/>
                  </a:lnTo>
                  <a:lnTo>
                    <a:pt x="6912" y="1545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11196245" y="10659511"/>
              <a:ext cx="389772" cy="4797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1" y="0"/>
                  </a:moveTo>
                  <a:cubicBezTo>
                    <a:pt x="372" y="0"/>
                    <a:pt x="0" y="302"/>
                    <a:pt x="0" y="675"/>
                  </a:cubicBezTo>
                  <a:cubicBezTo>
                    <a:pt x="0" y="1048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8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lnTo>
                    <a:pt x="831" y="0"/>
                  </a:lnTo>
                  <a:close/>
                  <a:moveTo>
                    <a:pt x="831" y="2025"/>
                  </a:moveTo>
                  <a:lnTo>
                    <a:pt x="831" y="15525"/>
                  </a:lnTo>
                  <a:cubicBezTo>
                    <a:pt x="831" y="15525"/>
                    <a:pt x="20769" y="15525"/>
                    <a:pt x="20769" y="15525"/>
                  </a:cubicBezTo>
                  <a:lnTo>
                    <a:pt x="20769" y="2025"/>
                  </a:lnTo>
                  <a:lnTo>
                    <a:pt x="831" y="2025"/>
                  </a:lnTo>
                  <a:close/>
                  <a:moveTo>
                    <a:pt x="15785" y="4050"/>
                  </a:moveTo>
                  <a:lnTo>
                    <a:pt x="18277" y="4050"/>
                  </a:lnTo>
                  <a:cubicBezTo>
                    <a:pt x="18277" y="4050"/>
                    <a:pt x="18277" y="13500"/>
                    <a:pt x="18277" y="13500"/>
                  </a:cubicBezTo>
                  <a:lnTo>
                    <a:pt x="15785" y="13500"/>
                  </a:lnTo>
                  <a:lnTo>
                    <a:pt x="15785" y="4050"/>
                  </a:lnTo>
                  <a:close/>
                  <a:moveTo>
                    <a:pt x="7477" y="6750"/>
                  </a:moveTo>
                  <a:lnTo>
                    <a:pt x="9969" y="6750"/>
                  </a:lnTo>
                  <a:cubicBezTo>
                    <a:pt x="9969" y="6750"/>
                    <a:pt x="9969" y="13500"/>
                    <a:pt x="9969" y="13500"/>
                  </a:cubicBezTo>
                  <a:lnTo>
                    <a:pt x="7477" y="13500"/>
                  </a:lnTo>
                  <a:lnTo>
                    <a:pt x="7477" y="6750"/>
                  </a:lnTo>
                  <a:close/>
                  <a:moveTo>
                    <a:pt x="11631" y="8775"/>
                  </a:moveTo>
                  <a:lnTo>
                    <a:pt x="14123" y="8775"/>
                  </a:lnTo>
                  <a:cubicBezTo>
                    <a:pt x="14123" y="8775"/>
                    <a:pt x="14123" y="13500"/>
                    <a:pt x="14123" y="13500"/>
                  </a:cubicBezTo>
                  <a:lnTo>
                    <a:pt x="11631" y="13500"/>
                  </a:lnTo>
                  <a:lnTo>
                    <a:pt x="11631" y="8775"/>
                  </a:lnTo>
                  <a:close/>
                  <a:moveTo>
                    <a:pt x="3323" y="10800"/>
                  </a:moveTo>
                  <a:lnTo>
                    <a:pt x="5815" y="10800"/>
                  </a:lnTo>
                  <a:cubicBezTo>
                    <a:pt x="5815" y="10800"/>
                    <a:pt x="5815" y="13500"/>
                    <a:pt x="5815" y="13500"/>
                  </a:cubicBezTo>
                  <a:lnTo>
                    <a:pt x="3323" y="13500"/>
                  </a:lnTo>
                  <a:lnTo>
                    <a:pt x="3323" y="10800"/>
                  </a:lnTo>
                  <a:close/>
                  <a:moveTo>
                    <a:pt x="3323" y="16200"/>
                  </a:moveTo>
                  <a:lnTo>
                    <a:pt x="1662" y="21600"/>
                  </a:lnTo>
                  <a:lnTo>
                    <a:pt x="3323" y="21600"/>
                  </a:lnTo>
                  <a:lnTo>
                    <a:pt x="4985" y="16200"/>
                  </a:lnTo>
                  <a:cubicBezTo>
                    <a:pt x="4985" y="16200"/>
                    <a:pt x="3323" y="16200"/>
                    <a:pt x="3323" y="16200"/>
                  </a:cubicBezTo>
                  <a:close/>
                  <a:moveTo>
                    <a:pt x="9969" y="16200"/>
                  </a:moveTo>
                  <a:lnTo>
                    <a:pt x="9969" y="21600"/>
                  </a:lnTo>
                  <a:lnTo>
                    <a:pt x="11615" y="21600"/>
                  </a:lnTo>
                  <a:cubicBezTo>
                    <a:pt x="11615" y="21600"/>
                    <a:pt x="11631" y="16200"/>
                    <a:pt x="11631" y="16200"/>
                  </a:cubicBezTo>
                  <a:lnTo>
                    <a:pt x="9969" y="16200"/>
                  </a:ln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cubicBezTo>
                    <a:pt x="19938" y="21600"/>
                    <a:pt x="18277" y="16200"/>
                    <a:pt x="18277" y="16200"/>
                  </a:cubicBezTo>
                  <a:lnTo>
                    <a:pt x="16615" y="1620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12966575" y="6806559"/>
              <a:ext cx="589420" cy="778302"/>
            </a:xfrm>
            <a:custGeom>
              <a:avLst/>
              <a:gdLst/>
              <a:ahLst/>
              <a:cxnLst/>
              <a:rect l="l" t="t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11922329" y="9268053"/>
              <a:ext cx="476425" cy="629100"/>
            </a:xfrm>
            <a:custGeom>
              <a:avLst/>
              <a:gdLst/>
              <a:ahLst/>
              <a:cxnLst/>
              <a:rect l="l" t="t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11993787" y="10946019"/>
              <a:ext cx="447550" cy="447444"/>
            </a:xfrm>
            <a:custGeom>
              <a:avLst/>
              <a:gdLst/>
              <a:ahLst/>
              <a:cxnLst/>
              <a:rect l="l" t="t" r="r" b="b"/>
              <a:pathLst>
                <a:path w="21317" h="21317" extrusionOk="0">
                  <a:moveTo>
                    <a:pt x="7792" y="27"/>
                  </a:moveTo>
                  <a:cubicBezTo>
                    <a:pt x="7372" y="141"/>
                    <a:pt x="7122" y="573"/>
                    <a:pt x="7234" y="993"/>
                  </a:cubicBezTo>
                  <a:lnTo>
                    <a:pt x="7836" y="3244"/>
                  </a:lnTo>
                  <a:cubicBezTo>
                    <a:pt x="8357" y="3022"/>
                    <a:pt x="8864" y="2878"/>
                    <a:pt x="9346" y="2789"/>
                  </a:cubicBezTo>
                  <a:lnTo>
                    <a:pt x="8758" y="585"/>
                  </a:lnTo>
                  <a:cubicBezTo>
                    <a:pt x="8645" y="164"/>
                    <a:pt x="8213" y="-85"/>
                    <a:pt x="7792" y="27"/>
                  </a:cubicBezTo>
                  <a:close/>
                  <a:moveTo>
                    <a:pt x="13442" y="41"/>
                  </a:moveTo>
                  <a:cubicBezTo>
                    <a:pt x="13020" y="-71"/>
                    <a:pt x="12588" y="179"/>
                    <a:pt x="12475" y="600"/>
                  </a:cubicBezTo>
                  <a:lnTo>
                    <a:pt x="11888" y="2784"/>
                  </a:lnTo>
                  <a:cubicBezTo>
                    <a:pt x="12441" y="2878"/>
                    <a:pt x="12949" y="3027"/>
                    <a:pt x="13408" y="3203"/>
                  </a:cubicBezTo>
                  <a:lnTo>
                    <a:pt x="13998" y="1007"/>
                  </a:lnTo>
                  <a:cubicBezTo>
                    <a:pt x="14110" y="585"/>
                    <a:pt x="13862" y="154"/>
                    <a:pt x="13442" y="41"/>
                  </a:cubicBezTo>
                  <a:close/>
                  <a:moveTo>
                    <a:pt x="585" y="12411"/>
                  </a:moveTo>
                  <a:cubicBezTo>
                    <a:pt x="164" y="12524"/>
                    <a:pt x="-86" y="12956"/>
                    <a:pt x="27" y="13377"/>
                  </a:cubicBezTo>
                  <a:cubicBezTo>
                    <a:pt x="139" y="13798"/>
                    <a:pt x="571" y="14047"/>
                    <a:pt x="992" y="13934"/>
                  </a:cubicBezTo>
                  <a:lnTo>
                    <a:pt x="3181" y="13347"/>
                  </a:lnTo>
                  <a:cubicBezTo>
                    <a:pt x="3009" y="12885"/>
                    <a:pt x="2865" y="12376"/>
                    <a:pt x="2775" y="11823"/>
                  </a:cubicBezTo>
                  <a:cubicBezTo>
                    <a:pt x="2775" y="11823"/>
                    <a:pt x="585" y="12411"/>
                    <a:pt x="585" y="12411"/>
                  </a:cubicBezTo>
                  <a:close/>
                  <a:moveTo>
                    <a:pt x="1013" y="7169"/>
                  </a:moveTo>
                  <a:cubicBezTo>
                    <a:pt x="592" y="7056"/>
                    <a:pt x="160" y="7306"/>
                    <a:pt x="47" y="7727"/>
                  </a:cubicBezTo>
                  <a:cubicBezTo>
                    <a:pt x="-66" y="8148"/>
                    <a:pt x="184" y="8580"/>
                    <a:pt x="604" y="8692"/>
                  </a:cubicBezTo>
                  <a:lnTo>
                    <a:pt x="2805" y="9281"/>
                  </a:lnTo>
                  <a:cubicBezTo>
                    <a:pt x="2896" y="8799"/>
                    <a:pt x="3046" y="8293"/>
                    <a:pt x="3273" y="7773"/>
                  </a:cubicBezTo>
                  <a:cubicBezTo>
                    <a:pt x="3273" y="7773"/>
                    <a:pt x="1013" y="7169"/>
                    <a:pt x="1013" y="7169"/>
                  </a:cubicBezTo>
                  <a:close/>
                  <a:moveTo>
                    <a:pt x="2889" y="2841"/>
                  </a:moveTo>
                  <a:cubicBezTo>
                    <a:pt x="2581" y="3148"/>
                    <a:pt x="2580" y="3648"/>
                    <a:pt x="2888" y="3956"/>
                  </a:cubicBezTo>
                  <a:lnTo>
                    <a:pt x="4607" y="5675"/>
                  </a:lnTo>
                  <a:cubicBezTo>
                    <a:pt x="4732" y="5529"/>
                    <a:pt x="5572" y="4695"/>
                    <a:pt x="5727" y="4563"/>
                  </a:cubicBezTo>
                  <a:lnTo>
                    <a:pt x="4004" y="2840"/>
                  </a:lnTo>
                  <a:cubicBezTo>
                    <a:pt x="3696" y="2532"/>
                    <a:pt x="3197" y="2533"/>
                    <a:pt x="2889" y="2841"/>
                  </a:cubicBezTo>
                  <a:close/>
                  <a:moveTo>
                    <a:pt x="15285" y="5439"/>
                  </a:moveTo>
                  <a:cubicBezTo>
                    <a:pt x="13524" y="3930"/>
                    <a:pt x="9472" y="2164"/>
                    <a:pt x="5822" y="5814"/>
                  </a:cubicBezTo>
                  <a:cubicBezTo>
                    <a:pt x="5821" y="5815"/>
                    <a:pt x="5821" y="5815"/>
                    <a:pt x="5821" y="5816"/>
                  </a:cubicBezTo>
                  <a:cubicBezTo>
                    <a:pt x="5820" y="5816"/>
                    <a:pt x="5819" y="5817"/>
                    <a:pt x="5819" y="5817"/>
                  </a:cubicBezTo>
                  <a:cubicBezTo>
                    <a:pt x="5819" y="5818"/>
                    <a:pt x="5818" y="5818"/>
                    <a:pt x="5818" y="5819"/>
                  </a:cubicBezTo>
                  <a:cubicBezTo>
                    <a:pt x="5817" y="5819"/>
                    <a:pt x="5817" y="5820"/>
                    <a:pt x="5816" y="5820"/>
                  </a:cubicBezTo>
                  <a:cubicBezTo>
                    <a:pt x="2166" y="9471"/>
                    <a:pt x="3932" y="13524"/>
                    <a:pt x="5440" y="15285"/>
                  </a:cubicBezTo>
                  <a:cubicBezTo>
                    <a:pt x="6807" y="16868"/>
                    <a:pt x="9202" y="17222"/>
                    <a:pt x="9535" y="17322"/>
                  </a:cubicBezTo>
                  <a:cubicBezTo>
                    <a:pt x="10076" y="17484"/>
                    <a:pt x="12612" y="17632"/>
                    <a:pt x="13467" y="18402"/>
                  </a:cubicBezTo>
                  <a:cubicBezTo>
                    <a:pt x="14644" y="19461"/>
                    <a:pt x="14810" y="19354"/>
                    <a:pt x="15487" y="18942"/>
                  </a:cubicBezTo>
                  <a:cubicBezTo>
                    <a:pt x="16178" y="18522"/>
                    <a:pt x="18522" y="16178"/>
                    <a:pt x="18942" y="15487"/>
                  </a:cubicBezTo>
                  <a:cubicBezTo>
                    <a:pt x="19354" y="14810"/>
                    <a:pt x="19461" y="14644"/>
                    <a:pt x="18401" y="13467"/>
                  </a:cubicBezTo>
                  <a:cubicBezTo>
                    <a:pt x="17632" y="12612"/>
                    <a:pt x="17484" y="10075"/>
                    <a:pt x="17321" y="9534"/>
                  </a:cubicBezTo>
                  <a:cubicBezTo>
                    <a:pt x="17222" y="9201"/>
                    <a:pt x="16868" y="6805"/>
                    <a:pt x="15285" y="5439"/>
                  </a:cubicBezTo>
                  <a:close/>
                  <a:moveTo>
                    <a:pt x="20706" y="16780"/>
                  </a:moveTo>
                  <a:cubicBezTo>
                    <a:pt x="20530" y="16603"/>
                    <a:pt x="20243" y="16603"/>
                    <a:pt x="20066" y="16780"/>
                  </a:cubicBezTo>
                  <a:lnTo>
                    <a:pt x="16780" y="20067"/>
                  </a:lnTo>
                  <a:cubicBezTo>
                    <a:pt x="16603" y="20244"/>
                    <a:pt x="16603" y="20531"/>
                    <a:pt x="16780" y="20707"/>
                  </a:cubicBezTo>
                  <a:lnTo>
                    <a:pt x="16780" y="20707"/>
                  </a:lnTo>
                  <a:cubicBezTo>
                    <a:pt x="16956" y="20884"/>
                    <a:pt x="17243" y="20884"/>
                    <a:pt x="17419" y="20707"/>
                  </a:cubicBezTo>
                  <a:lnTo>
                    <a:pt x="20706" y="17420"/>
                  </a:lnTo>
                  <a:cubicBezTo>
                    <a:pt x="20883" y="17243"/>
                    <a:pt x="20883" y="16956"/>
                    <a:pt x="20706" y="16780"/>
                  </a:cubicBezTo>
                  <a:cubicBezTo>
                    <a:pt x="20706" y="16780"/>
                    <a:pt x="20706" y="16780"/>
                    <a:pt x="20706" y="16780"/>
                  </a:cubicBezTo>
                  <a:close/>
                  <a:moveTo>
                    <a:pt x="19833" y="15906"/>
                  </a:moveTo>
                  <a:cubicBezTo>
                    <a:pt x="19656" y="15729"/>
                    <a:pt x="19370" y="15730"/>
                    <a:pt x="19193" y="15906"/>
                  </a:cubicBezTo>
                  <a:lnTo>
                    <a:pt x="15906" y="19194"/>
                  </a:lnTo>
                  <a:cubicBezTo>
                    <a:pt x="15729" y="19370"/>
                    <a:pt x="15729" y="19657"/>
                    <a:pt x="15906" y="19833"/>
                  </a:cubicBezTo>
                  <a:lnTo>
                    <a:pt x="15906" y="19833"/>
                  </a:lnTo>
                  <a:cubicBezTo>
                    <a:pt x="16082" y="20010"/>
                    <a:pt x="16369" y="20010"/>
                    <a:pt x="16546" y="19833"/>
                  </a:cubicBezTo>
                  <a:lnTo>
                    <a:pt x="19833" y="16546"/>
                  </a:lnTo>
                  <a:cubicBezTo>
                    <a:pt x="20009" y="16369"/>
                    <a:pt x="20009" y="16083"/>
                    <a:pt x="19833" y="15906"/>
                  </a:cubicBezTo>
                  <a:cubicBezTo>
                    <a:pt x="19833" y="15906"/>
                    <a:pt x="19833" y="15906"/>
                    <a:pt x="19833" y="15906"/>
                  </a:cubicBezTo>
                  <a:close/>
                  <a:moveTo>
                    <a:pt x="17867" y="20727"/>
                  </a:moveTo>
                  <a:lnTo>
                    <a:pt x="20726" y="17867"/>
                  </a:lnTo>
                  <a:cubicBezTo>
                    <a:pt x="21514" y="18656"/>
                    <a:pt x="21513" y="19935"/>
                    <a:pt x="20724" y="20724"/>
                  </a:cubicBezTo>
                  <a:cubicBezTo>
                    <a:pt x="19934" y="21514"/>
                    <a:pt x="18655" y="21515"/>
                    <a:pt x="17867" y="2072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11828592" y="12064076"/>
              <a:ext cx="446410" cy="410149"/>
            </a:xfrm>
            <a:custGeom>
              <a:avLst/>
              <a:gdLst/>
              <a:ahLst/>
              <a:cxnLst/>
              <a:rect l="l" t="t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11467012" y="10972393"/>
              <a:ext cx="358624" cy="692846"/>
            </a:xfrm>
            <a:custGeom>
              <a:avLst/>
              <a:gdLst/>
              <a:ahLst/>
              <a:cxnLst/>
              <a:rect l="l" t="t" r="r" b="b"/>
              <a:pathLst>
                <a:path w="21436" h="21532" extrusionOk="0">
                  <a:moveTo>
                    <a:pt x="17698" y="0"/>
                  </a:moveTo>
                  <a:lnTo>
                    <a:pt x="16138" y="1685"/>
                  </a:lnTo>
                  <a:cubicBezTo>
                    <a:pt x="16052" y="1663"/>
                    <a:pt x="15626" y="1553"/>
                    <a:pt x="15626" y="1553"/>
                  </a:cubicBezTo>
                  <a:lnTo>
                    <a:pt x="14403" y="2878"/>
                  </a:lnTo>
                  <a:lnTo>
                    <a:pt x="14914" y="3010"/>
                  </a:lnTo>
                  <a:lnTo>
                    <a:pt x="14546" y="3408"/>
                  </a:lnTo>
                  <a:lnTo>
                    <a:pt x="2184" y="16751"/>
                  </a:lnTo>
                  <a:cubicBezTo>
                    <a:pt x="1744" y="17225"/>
                    <a:pt x="202" y="19746"/>
                    <a:pt x="516" y="20547"/>
                  </a:cubicBezTo>
                  <a:cubicBezTo>
                    <a:pt x="560" y="20662"/>
                    <a:pt x="644" y="20742"/>
                    <a:pt x="773" y="20775"/>
                  </a:cubicBezTo>
                  <a:cubicBezTo>
                    <a:pt x="1807" y="21040"/>
                    <a:pt x="5426" y="18252"/>
                    <a:pt x="5928" y="17710"/>
                  </a:cubicBezTo>
                  <a:lnTo>
                    <a:pt x="18283" y="4367"/>
                  </a:lnTo>
                  <a:lnTo>
                    <a:pt x="18652" y="3969"/>
                  </a:lnTo>
                  <a:lnTo>
                    <a:pt x="19186" y="4106"/>
                  </a:lnTo>
                  <a:lnTo>
                    <a:pt x="14380" y="9291"/>
                  </a:lnTo>
                  <a:lnTo>
                    <a:pt x="15147" y="9488"/>
                  </a:lnTo>
                  <a:lnTo>
                    <a:pt x="21176" y="2979"/>
                  </a:lnTo>
                  <a:cubicBezTo>
                    <a:pt x="21176" y="2979"/>
                    <a:pt x="20341" y="2767"/>
                    <a:pt x="19876" y="2647"/>
                  </a:cubicBezTo>
                  <a:lnTo>
                    <a:pt x="21436" y="963"/>
                  </a:lnTo>
                  <a:cubicBezTo>
                    <a:pt x="21436" y="963"/>
                    <a:pt x="17698" y="0"/>
                    <a:pt x="17698" y="0"/>
                  </a:cubicBezTo>
                  <a:close/>
                  <a:moveTo>
                    <a:pt x="516" y="20547"/>
                  </a:moveTo>
                  <a:cubicBezTo>
                    <a:pt x="504" y="20509"/>
                    <a:pt x="483" y="20481"/>
                    <a:pt x="479" y="20436"/>
                  </a:cubicBezTo>
                  <a:lnTo>
                    <a:pt x="223" y="20708"/>
                  </a:lnTo>
                  <a:cubicBezTo>
                    <a:pt x="120" y="20820"/>
                    <a:pt x="-164" y="21449"/>
                    <a:pt x="129" y="21525"/>
                  </a:cubicBezTo>
                  <a:cubicBezTo>
                    <a:pt x="423" y="21600"/>
                    <a:pt x="1188" y="21095"/>
                    <a:pt x="1291" y="20984"/>
                  </a:cubicBezTo>
                  <a:lnTo>
                    <a:pt x="1546" y="20707"/>
                  </a:lnTo>
                  <a:cubicBezTo>
                    <a:pt x="1228" y="20825"/>
                    <a:pt x="959" y="20878"/>
                    <a:pt x="774" y="20830"/>
                  </a:cubicBezTo>
                  <a:cubicBezTo>
                    <a:pt x="630" y="20793"/>
                    <a:pt x="555" y="20685"/>
                    <a:pt x="516" y="20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12788908" y="11202698"/>
              <a:ext cx="425142" cy="1180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4936"/>
                  </a:moveTo>
                  <a:lnTo>
                    <a:pt x="17631" y="5428"/>
                  </a:lnTo>
                  <a:lnTo>
                    <a:pt x="17241" y="21600"/>
                  </a:lnTo>
                  <a:cubicBezTo>
                    <a:pt x="17241" y="21600"/>
                    <a:pt x="21600" y="14936"/>
                    <a:pt x="21600" y="14936"/>
                  </a:cubicBezTo>
                  <a:close/>
                  <a:moveTo>
                    <a:pt x="16506" y="21368"/>
                  </a:moveTo>
                  <a:lnTo>
                    <a:pt x="16896" y="5196"/>
                  </a:lnTo>
                  <a:lnTo>
                    <a:pt x="3794" y="1071"/>
                  </a:lnTo>
                  <a:lnTo>
                    <a:pt x="3401" y="17243"/>
                  </a:lnTo>
                  <a:cubicBezTo>
                    <a:pt x="3401" y="17243"/>
                    <a:pt x="16506" y="21368"/>
                    <a:pt x="16506" y="21368"/>
                  </a:cubicBezTo>
                  <a:close/>
                  <a:moveTo>
                    <a:pt x="2651" y="17004"/>
                  </a:moveTo>
                  <a:lnTo>
                    <a:pt x="3043" y="832"/>
                  </a:lnTo>
                  <a:lnTo>
                    <a:pt x="393" y="0"/>
                  </a:lnTo>
                  <a:lnTo>
                    <a:pt x="0" y="16172"/>
                  </a:lnTo>
                  <a:cubicBezTo>
                    <a:pt x="0" y="16172"/>
                    <a:pt x="2651" y="17004"/>
                    <a:pt x="2651" y="1700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12691600" y="7661988"/>
              <a:ext cx="463752" cy="545596"/>
            </a:xfrm>
            <a:custGeom>
              <a:avLst/>
              <a:gdLst/>
              <a:ahLst/>
              <a:cxnLst/>
              <a:rect l="l" t="t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11861838" y="8796062"/>
              <a:ext cx="359640" cy="3596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2325" tIns="22325" rIns="22325" bIns="22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9057539" y="5652197"/>
              <a:ext cx="565056" cy="6487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90" y="0"/>
                  </a:moveTo>
                  <a:lnTo>
                    <a:pt x="0" y="14168"/>
                  </a:lnTo>
                  <a:lnTo>
                    <a:pt x="12187" y="21600"/>
                  </a:lnTo>
                  <a:lnTo>
                    <a:pt x="21600" y="9890"/>
                  </a:lnTo>
                  <a:lnTo>
                    <a:pt x="20767" y="5719"/>
                  </a:lnTo>
                  <a:lnTo>
                    <a:pt x="11390" y="0"/>
                  </a:lnTo>
                  <a:close/>
                  <a:moveTo>
                    <a:pt x="12641" y="5625"/>
                  </a:moveTo>
                  <a:lnTo>
                    <a:pt x="17079" y="8332"/>
                  </a:lnTo>
                  <a:lnTo>
                    <a:pt x="16765" y="8723"/>
                  </a:lnTo>
                  <a:lnTo>
                    <a:pt x="12326" y="6016"/>
                  </a:lnTo>
                  <a:lnTo>
                    <a:pt x="12641" y="5625"/>
                  </a:lnTo>
                  <a:close/>
                  <a:moveTo>
                    <a:pt x="7323" y="8127"/>
                  </a:moveTo>
                  <a:lnTo>
                    <a:pt x="16200" y="13540"/>
                  </a:lnTo>
                  <a:lnTo>
                    <a:pt x="15894" y="13920"/>
                  </a:lnTo>
                  <a:lnTo>
                    <a:pt x="7017" y="8506"/>
                  </a:lnTo>
                  <a:lnTo>
                    <a:pt x="7323" y="8127"/>
                  </a:lnTo>
                  <a:close/>
                  <a:moveTo>
                    <a:pt x="5778" y="10048"/>
                  </a:moveTo>
                  <a:lnTo>
                    <a:pt x="14655" y="15462"/>
                  </a:lnTo>
                  <a:lnTo>
                    <a:pt x="14340" y="15853"/>
                  </a:lnTo>
                  <a:lnTo>
                    <a:pt x="5463" y="10439"/>
                  </a:lnTo>
                  <a:lnTo>
                    <a:pt x="5778" y="10048"/>
                  </a:lnTo>
                  <a:close/>
                  <a:moveTo>
                    <a:pt x="4233" y="11970"/>
                  </a:moveTo>
                  <a:lnTo>
                    <a:pt x="8671" y="14677"/>
                  </a:lnTo>
                  <a:lnTo>
                    <a:pt x="8357" y="15068"/>
                  </a:lnTo>
                  <a:lnTo>
                    <a:pt x="3918" y="12361"/>
                  </a:lnTo>
                  <a:lnTo>
                    <a:pt x="4233" y="1197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14430703" y="5653180"/>
              <a:ext cx="678300" cy="609670"/>
            </a:xfrm>
            <a:custGeom>
              <a:avLst/>
              <a:gdLst/>
              <a:ahLst/>
              <a:cxnLst/>
              <a:rect l="l" t="t" r="r" b="b"/>
              <a:pathLst>
                <a:path w="21255" h="21217" extrusionOk="0">
                  <a:moveTo>
                    <a:pt x="16218" y="16859"/>
                  </a:moveTo>
                  <a:lnTo>
                    <a:pt x="3455" y="9002"/>
                  </a:lnTo>
                  <a:lnTo>
                    <a:pt x="7275" y="1347"/>
                  </a:lnTo>
                  <a:lnTo>
                    <a:pt x="20039" y="9205"/>
                  </a:lnTo>
                  <a:cubicBezTo>
                    <a:pt x="20039" y="9205"/>
                    <a:pt x="16218" y="16859"/>
                    <a:pt x="16218" y="16859"/>
                  </a:cubicBezTo>
                  <a:close/>
                  <a:moveTo>
                    <a:pt x="20627" y="8027"/>
                  </a:moveTo>
                  <a:lnTo>
                    <a:pt x="7863" y="170"/>
                  </a:lnTo>
                  <a:cubicBezTo>
                    <a:pt x="7275" y="-192"/>
                    <a:pt x="6536" y="43"/>
                    <a:pt x="6211" y="693"/>
                  </a:cubicBezTo>
                  <a:cubicBezTo>
                    <a:pt x="6211" y="693"/>
                    <a:pt x="1803" y="9525"/>
                    <a:pt x="1814" y="9531"/>
                  </a:cubicBezTo>
                  <a:lnTo>
                    <a:pt x="16683" y="18684"/>
                  </a:lnTo>
                  <a:cubicBezTo>
                    <a:pt x="16694" y="18691"/>
                    <a:pt x="21103" y="9860"/>
                    <a:pt x="21103" y="9860"/>
                  </a:cubicBezTo>
                  <a:cubicBezTo>
                    <a:pt x="21427" y="9210"/>
                    <a:pt x="21214" y="8389"/>
                    <a:pt x="20627" y="8027"/>
                  </a:cubicBezTo>
                  <a:close/>
                  <a:moveTo>
                    <a:pt x="15519" y="21047"/>
                  </a:moveTo>
                  <a:lnTo>
                    <a:pt x="628" y="11880"/>
                  </a:lnTo>
                  <a:cubicBezTo>
                    <a:pt x="40" y="11518"/>
                    <a:pt x="-173" y="10698"/>
                    <a:pt x="152" y="10047"/>
                  </a:cubicBezTo>
                  <a:lnTo>
                    <a:pt x="446" y="9459"/>
                  </a:lnTo>
                  <a:lnTo>
                    <a:pt x="7359" y="13714"/>
                  </a:lnTo>
                  <a:lnTo>
                    <a:pt x="7065" y="14303"/>
                  </a:lnTo>
                  <a:lnTo>
                    <a:pt x="10256" y="16268"/>
                  </a:lnTo>
                  <a:lnTo>
                    <a:pt x="10550" y="15679"/>
                  </a:lnTo>
                  <a:lnTo>
                    <a:pt x="17464" y="19935"/>
                  </a:lnTo>
                  <a:lnTo>
                    <a:pt x="17170" y="20524"/>
                  </a:lnTo>
                  <a:cubicBezTo>
                    <a:pt x="16846" y="21174"/>
                    <a:pt x="16106" y="21408"/>
                    <a:pt x="15519" y="21047"/>
                  </a:cubicBezTo>
                  <a:cubicBezTo>
                    <a:pt x="15519" y="21047"/>
                    <a:pt x="15519" y="21047"/>
                    <a:pt x="15519" y="2104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14217720" y="6775957"/>
              <a:ext cx="333450" cy="6669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12484545" y="3228311"/>
              <a:ext cx="428112" cy="34786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11791096" y="11232556"/>
              <a:ext cx="130464" cy="2796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11084739" y="4570184"/>
              <a:ext cx="304447" cy="392852"/>
            </a:xfrm>
            <a:custGeom>
              <a:avLst/>
              <a:gdLst/>
              <a:ahLst/>
              <a:cxnLst/>
              <a:rect l="l" t="t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10710090" y="4258444"/>
              <a:ext cx="419094" cy="3928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9790862" y="4363012"/>
              <a:ext cx="428112" cy="34786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12210021" y="7840631"/>
              <a:ext cx="346518" cy="281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11135547" y="9214788"/>
              <a:ext cx="163836" cy="3511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13971261" y="7721068"/>
              <a:ext cx="163836" cy="3511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13086555" y="5888971"/>
              <a:ext cx="304447" cy="392852"/>
            </a:xfrm>
            <a:custGeom>
              <a:avLst/>
              <a:gdLst/>
              <a:ahLst/>
              <a:cxnLst/>
              <a:rect l="l" t="t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12718729" y="8725244"/>
              <a:ext cx="218247" cy="281574"/>
            </a:xfrm>
            <a:custGeom>
              <a:avLst/>
              <a:gdLst/>
              <a:ahLst/>
              <a:cxnLst/>
              <a:rect l="l" t="t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11342014" y="7513407"/>
              <a:ext cx="272209" cy="366137"/>
            </a:xfrm>
            <a:custGeom>
              <a:avLst/>
              <a:gdLst/>
              <a:ahLst/>
              <a:cxnLst/>
              <a:rect l="l" t="t" r="r" b="b"/>
              <a:pathLst>
                <a:path w="19711" h="20821" extrusionOk="0">
                  <a:moveTo>
                    <a:pt x="12499" y="13303"/>
                  </a:moveTo>
                  <a:cubicBezTo>
                    <a:pt x="13474" y="15282"/>
                    <a:pt x="14406" y="17194"/>
                    <a:pt x="14461" y="19063"/>
                  </a:cubicBezTo>
                  <a:cubicBezTo>
                    <a:pt x="14479" y="19633"/>
                    <a:pt x="14582" y="20311"/>
                    <a:pt x="14210" y="20821"/>
                  </a:cubicBezTo>
                  <a:cubicBezTo>
                    <a:pt x="10525" y="17927"/>
                    <a:pt x="9838" y="14212"/>
                    <a:pt x="8115" y="11051"/>
                  </a:cubicBezTo>
                  <a:cubicBezTo>
                    <a:pt x="6053" y="10122"/>
                    <a:pt x="4570" y="7480"/>
                    <a:pt x="6196" y="6231"/>
                  </a:cubicBezTo>
                  <a:cubicBezTo>
                    <a:pt x="8553" y="4419"/>
                    <a:pt x="10035" y="7345"/>
                    <a:pt x="10598" y="8773"/>
                  </a:cubicBezTo>
                  <a:cubicBezTo>
                    <a:pt x="10906" y="9555"/>
                    <a:pt x="10989" y="10416"/>
                    <a:pt x="11671" y="11094"/>
                  </a:cubicBezTo>
                  <a:cubicBezTo>
                    <a:pt x="13112" y="12518"/>
                    <a:pt x="15601" y="11340"/>
                    <a:pt x="16169" y="9915"/>
                  </a:cubicBezTo>
                  <a:cubicBezTo>
                    <a:pt x="16983" y="7871"/>
                    <a:pt x="15656" y="5461"/>
                    <a:pt x="13976" y="3794"/>
                  </a:cubicBezTo>
                  <a:cubicBezTo>
                    <a:pt x="11415" y="1258"/>
                    <a:pt x="6416" y="1969"/>
                    <a:pt x="3932" y="4842"/>
                  </a:cubicBezTo>
                  <a:cubicBezTo>
                    <a:pt x="2652" y="6323"/>
                    <a:pt x="2147" y="8434"/>
                    <a:pt x="3515" y="10418"/>
                  </a:cubicBezTo>
                  <a:cubicBezTo>
                    <a:pt x="4236" y="11464"/>
                    <a:pt x="5170" y="12108"/>
                    <a:pt x="6136" y="12400"/>
                  </a:cubicBezTo>
                  <a:cubicBezTo>
                    <a:pt x="6282" y="12445"/>
                    <a:pt x="6666" y="12458"/>
                    <a:pt x="6895" y="12661"/>
                  </a:cubicBezTo>
                  <a:cubicBezTo>
                    <a:pt x="7361" y="13074"/>
                    <a:pt x="7439" y="13745"/>
                    <a:pt x="7417" y="14249"/>
                  </a:cubicBezTo>
                  <a:cubicBezTo>
                    <a:pt x="5334" y="14777"/>
                    <a:pt x="3377" y="14023"/>
                    <a:pt x="1894" y="12542"/>
                  </a:cubicBezTo>
                  <a:cubicBezTo>
                    <a:pt x="-1478" y="9170"/>
                    <a:pt x="-94" y="4513"/>
                    <a:pt x="4049" y="1953"/>
                  </a:cubicBezTo>
                  <a:cubicBezTo>
                    <a:pt x="8469" y="-779"/>
                    <a:pt x="13971" y="-622"/>
                    <a:pt x="16956" y="2276"/>
                  </a:cubicBezTo>
                  <a:cubicBezTo>
                    <a:pt x="19176" y="4430"/>
                    <a:pt x="20122" y="7281"/>
                    <a:pt x="19546" y="9389"/>
                  </a:cubicBezTo>
                  <a:cubicBezTo>
                    <a:pt x="19112" y="10973"/>
                    <a:pt x="17273" y="13272"/>
                    <a:pt x="14367" y="13517"/>
                  </a:cubicBezTo>
                  <a:cubicBezTo>
                    <a:pt x="13720" y="13571"/>
                    <a:pt x="13303" y="13441"/>
                    <a:pt x="12499" y="1330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14349166" y="3565132"/>
              <a:ext cx="272155" cy="351182"/>
            </a:xfrm>
            <a:custGeom>
              <a:avLst/>
              <a:gdLst/>
              <a:ahLst/>
              <a:cxnLst/>
              <a:rect l="l" t="t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10163109" y="5879849"/>
              <a:ext cx="373950" cy="35056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14467934" y="6264695"/>
              <a:ext cx="347544" cy="3257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12353445" y="9604415"/>
              <a:ext cx="266004" cy="2493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11817349" y="7826120"/>
              <a:ext cx="266004" cy="2493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10728159" y="11858687"/>
              <a:ext cx="359640" cy="3596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2325" tIns="22325" rIns="22325" bIns="22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11187068" y="11262359"/>
              <a:ext cx="266004" cy="2493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48" y="5409"/>
                  </a:moveTo>
                  <a:cubicBezTo>
                    <a:pt x="8423" y="3519"/>
                    <a:pt x="7212" y="1948"/>
                    <a:pt x="5946" y="1906"/>
                  </a:cubicBezTo>
                  <a:lnTo>
                    <a:pt x="5894" y="1906"/>
                  </a:lnTo>
                  <a:cubicBezTo>
                    <a:pt x="5447" y="1906"/>
                    <a:pt x="5049" y="2111"/>
                    <a:pt x="4743" y="2498"/>
                  </a:cubicBezTo>
                  <a:cubicBezTo>
                    <a:pt x="4271" y="3097"/>
                    <a:pt x="4073" y="4045"/>
                    <a:pt x="4198" y="5100"/>
                  </a:cubicBezTo>
                  <a:cubicBezTo>
                    <a:pt x="4418" y="6988"/>
                    <a:pt x="5656" y="8619"/>
                    <a:pt x="6897" y="8662"/>
                  </a:cubicBezTo>
                  <a:lnTo>
                    <a:pt x="6916" y="8662"/>
                  </a:lnTo>
                  <a:cubicBezTo>
                    <a:pt x="7385" y="8662"/>
                    <a:pt x="7778" y="8457"/>
                    <a:pt x="8085" y="8070"/>
                  </a:cubicBezTo>
                  <a:cubicBezTo>
                    <a:pt x="8561" y="7463"/>
                    <a:pt x="8773" y="6468"/>
                    <a:pt x="8648" y="5409"/>
                  </a:cubicBezTo>
                  <a:cubicBezTo>
                    <a:pt x="8648" y="5409"/>
                    <a:pt x="8648" y="5409"/>
                    <a:pt x="8648" y="5409"/>
                  </a:cubicBezTo>
                  <a:close/>
                  <a:moveTo>
                    <a:pt x="2967" y="16668"/>
                  </a:moveTo>
                  <a:cubicBezTo>
                    <a:pt x="2967" y="18299"/>
                    <a:pt x="4433" y="19576"/>
                    <a:pt x="6303" y="19576"/>
                  </a:cubicBezTo>
                  <a:cubicBezTo>
                    <a:pt x="8773" y="19576"/>
                    <a:pt x="10022" y="18631"/>
                    <a:pt x="10022" y="16763"/>
                  </a:cubicBezTo>
                  <a:cubicBezTo>
                    <a:pt x="10022" y="16587"/>
                    <a:pt x="10003" y="16402"/>
                    <a:pt x="9965" y="16220"/>
                  </a:cubicBezTo>
                  <a:cubicBezTo>
                    <a:pt x="9800" y="15495"/>
                    <a:pt x="9201" y="15043"/>
                    <a:pt x="8298" y="14355"/>
                  </a:cubicBezTo>
                  <a:cubicBezTo>
                    <a:pt x="8173" y="14263"/>
                    <a:pt x="8044" y="14164"/>
                    <a:pt x="7911" y="14063"/>
                  </a:cubicBezTo>
                  <a:cubicBezTo>
                    <a:pt x="7520" y="13931"/>
                    <a:pt x="7106" y="13857"/>
                    <a:pt x="6683" y="13855"/>
                  </a:cubicBezTo>
                  <a:lnTo>
                    <a:pt x="6629" y="13852"/>
                  </a:lnTo>
                  <a:cubicBezTo>
                    <a:pt x="4680" y="13852"/>
                    <a:pt x="2967" y="15167"/>
                    <a:pt x="2967" y="16668"/>
                  </a:cubicBezTo>
                  <a:cubicBezTo>
                    <a:pt x="2967" y="16668"/>
                    <a:pt x="2967" y="16668"/>
                    <a:pt x="2967" y="16668"/>
                  </a:cubicBezTo>
                  <a:close/>
                  <a:moveTo>
                    <a:pt x="12670" y="907"/>
                  </a:moveTo>
                  <a:lnTo>
                    <a:pt x="11388" y="1940"/>
                  </a:lnTo>
                  <a:cubicBezTo>
                    <a:pt x="11312" y="2002"/>
                    <a:pt x="11218" y="2035"/>
                    <a:pt x="11123" y="2035"/>
                  </a:cubicBezTo>
                  <a:lnTo>
                    <a:pt x="10665" y="2035"/>
                  </a:lnTo>
                  <a:cubicBezTo>
                    <a:pt x="11255" y="2824"/>
                    <a:pt x="11605" y="3949"/>
                    <a:pt x="11605" y="5219"/>
                  </a:cubicBezTo>
                  <a:cubicBezTo>
                    <a:pt x="11605" y="6615"/>
                    <a:pt x="10968" y="7937"/>
                    <a:pt x="9814" y="8945"/>
                  </a:cubicBezTo>
                  <a:cubicBezTo>
                    <a:pt x="8922" y="9717"/>
                    <a:pt x="8887" y="9931"/>
                    <a:pt x="8887" y="10374"/>
                  </a:cubicBezTo>
                  <a:cubicBezTo>
                    <a:pt x="8897" y="10617"/>
                    <a:pt x="9521" y="11409"/>
                    <a:pt x="10204" y="11949"/>
                  </a:cubicBezTo>
                  <a:cubicBezTo>
                    <a:pt x="11803" y="13208"/>
                    <a:pt x="12396" y="14441"/>
                    <a:pt x="12396" y="16503"/>
                  </a:cubicBezTo>
                  <a:cubicBezTo>
                    <a:pt x="12396" y="18652"/>
                    <a:pt x="10930" y="20513"/>
                    <a:pt x="8659" y="21248"/>
                  </a:cubicBezTo>
                  <a:cubicBezTo>
                    <a:pt x="7930" y="21482"/>
                    <a:pt x="7141" y="21600"/>
                    <a:pt x="6315" y="21600"/>
                  </a:cubicBezTo>
                  <a:cubicBezTo>
                    <a:pt x="5396" y="21600"/>
                    <a:pt x="4510" y="21482"/>
                    <a:pt x="3686" y="21251"/>
                  </a:cubicBezTo>
                  <a:cubicBezTo>
                    <a:pt x="2090" y="20802"/>
                    <a:pt x="908" y="19953"/>
                    <a:pt x="358" y="18858"/>
                  </a:cubicBezTo>
                  <a:cubicBezTo>
                    <a:pt x="122" y="18382"/>
                    <a:pt x="0" y="17877"/>
                    <a:pt x="0" y="17354"/>
                  </a:cubicBezTo>
                  <a:cubicBezTo>
                    <a:pt x="0" y="16815"/>
                    <a:pt x="117" y="16269"/>
                    <a:pt x="344" y="15728"/>
                  </a:cubicBezTo>
                  <a:cubicBezTo>
                    <a:pt x="1219" y="13652"/>
                    <a:pt x="3526" y="12256"/>
                    <a:pt x="6079" y="12256"/>
                  </a:cubicBezTo>
                  <a:cubicBezTo>
                    <a:pt x="6106" y="12256"/>
                    <a:pt x="6130" y="12256"/>
                    <a:pt x="6152" y="12256"/>
                  </a:cubicBezTo>
                  <a:cubicBezTo>
                    <a:pt x="5946" y="11848"/>
                    <a:pt x="5843" y="11429"/>
                    <a:pt x="5843" y="10984"/>
                  </a:cubicBezTo>
                  <a:cubicBezTo>
                    <a:pt x="5843" y="10764"/>
                    <a:pt x="5870" y="10538"/>
                    <a:pt x="5924" y="10311"/>
                  </a:cubicBezTo>
                  <a:cubicBezTo>
                    <a:pt x="3244" y="10243"/>
                    <a:pt x="1238" y="8057"/>
                    <a:pt x="1238" y="5179"/>
                  </a:cubicBezTo>
                  <a:cubicBezTo>
                    <a:pt x="1238" y="3144"/>
                    <a:pt x="2699" y="1162"/>
                    <a:pt x="4786" y="362"/>
                  </a:cubicBezTo>
                  <a:cubicBezTo>
                    <a:pt x="5412" y="121"/>
                    <a:pt x="6049" y="0"/>
                    <a:pt x="6675" y="0"/>
                  </a:cubicBezTo>
                  <a:lnTo>
                    <a:pt x="12404" y="0"/>
                  </a:lnTo>
                  <a:cubicBezTo>
                    <a:pt x="12599" y="0"/>
                    <a:pt x="12772" y="139"/>
                    <a:pt x="12833" y="347"/>
                  </a:cubicBezTo>
                  <a:cubicBezTo>
                    <a:pt x="12895" y="553"/>
                    <a:pt x="12827" y="781"/>
                    <a:pt x="12670" y="907"/>
                  </a:cubicBezTo>
                  <a:cubicBezTo>
                    <a:pt x="12670" y="907"/>
                    <a:pt x="12670" y="907"/>
                    <a:pt x="12670" y="907"/>
                  </a:cubicBezTo>
                  <a:close/>
                  <a:moveTo>
                    <a:pt x="21151" y="10807"/>
                  </a:moveTo>
                  <a:lnTo>
                    <a:pt x="17892" y="10807"/>
                  </a:lnTo>
                  <a:lnTo>
                    <a:pt x="17892" y="14433"/>
                  </a:lnTo>
                  <a:cubicBezTo>
                    <a:pt x="17892" y="14711"/>
                    <a:pt x="17691" y="14934"/>
                    <a:pt x="17443" y="14934"/>
                  </a:cubicBezTo>
                  <a:lnTo>
                    <a:pt x="16515" y="14934"/>
                  </a:lnTo>
                  <a:cubicBezTo>
                    <a:pt x="16266" y="14934"/>
                    <a:pt x="16063" y="14711"/>
                    <a:pt x="16063" y="14433"/>
                  </a:cubicBezTo>
                  <a:lnTo>
                    <a:pt x="16063" y="10807"/>
                  </a:lnTo>
                  <a:lnTo>
                    <a:pt x="12808" y="10807"/>
                  </a:lnTo>
                  <a:cubicBezTo>
                    <a:pt x="12559" y="10807"/>
                    <a:pt x="12355" y="10582"/>
                    <a:pt x="12355" y="10305"/>
                  </a:cubicBezTo>
                  <a:lnTo>
                    <a:pt x="12355" y="9273"/>
                  </a:lnTo>
                  <a:cubicBezTo>
                    <a:pt x="12355" y="8994"/>
                    <a:pt x="12559" y="8769"/>
                    <a:pt x="12808" y="8769"/>
                  </a:cubicBezTo>
                  <a:lnTo>
                    <a:pt x="16063" y="8769"/>
                  </a:lnTo>
                  <a:lnTo>
                    <a:pt x="16063" y="5144"/>
                  </a:lnTo>
                  <a:cubicBezTo>
                    <a:pt x="16063" y="4869"/>
                    <a:pt x="16266" y="4643"/>
                    <a:pt x="16515" y="4643"/>
                  </a:cubicBezTo>
                  <a:lnTo>
                    <a:pt x="17443" y="4643"/>
                  </a:lnTo>
                  <a:cubicBezTo>
                    <a:pt x="17691" y="4643"/>
                    <a:pt x="17892" y="4869"/>
                    <a:pt x="17892" y="5144"/>
                  </a:cubicBezTo>
                  <a:lnTo>
                    <a:pt x="17892" y="8769"/>
                  </a:lnTo>
                  <a:lnTo>
                    <a:pt x="21151" y="8769"/>
                  </a:lnTo>
                  <a:cubicBezTo>
                    <a:pt x="21396" y="8769"/>
                    <a:pt x="21600" y="8994"/>
                    <a:pt x="21600" y="9273"/>
                  </a:cubicBezTo>
                  <a:lnTo>
                    <a:pt x="21600" y="10305"/>
                  </a:lnTo>
                  <a:cubicBezTo>
                    <a:pt x="21600" y="10582"/>
                    <a:pt x="21396" y="10807"/>
                    <a:pt x="21151" y="10807"/>
                  </a:cubicBezTo>
                  <a:cubicBezTo>
                    <a:pt x="21151" y="10807"/>
                    <a:pt x="21151" y="10807"/>
                    <a:pt x="21151" y="108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11097651" y="11556529"/>
              <a:ext cx="363744" cy="4893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89"/>
                  </a:moveTo>
                  <a:lnTo>
                    <a:pt x="7526" y="11318"/>
                  </a:lnTo>
                  <a:lnTo>
                    <a:pt x="10639" y="10027"/>
                  </a:lnTo>
                  <a:lnTo>
                    <a:pt x="6735" y="4831"/>
                  </a:lnTo>
                  <a:cubicBezTo>
                    <a:pt x="7186" y="4822"/>
                    <a:pt x="7638" y="4734"/>
                    <a:pt x="8042" y="4542"/>
                  </a:cubicBezTo>
                  <a:cubicBezTo>
                    <a:pt x="8843" y="4160"/>
                    <a:pt x="9286" y="3488"/>
                    <a:pt x="9338" y="2779"/>
                  </a:cubicBezTo>
                  <a:cubicBezTo>
                    <a:pt x="9343" y="2717"/>
                    <a:pt x="9344" y="2654"/>
                    <a:pt x="9343" y="2591"/>
                  </a:cubicBezTo>
                  <a:cubicBezTo>
                    <a:pt x="10859" y="2532"/>
                    <a:pt x="12290" y="2713"/>
                    <a:pt x="13557" y="3159"/>
                  </a:cubicBezTo>
                  <a:cubicBezTo>
                    <a:pt x="15647" y="3894"/>
                    <a:pt x="17171" y="5277"/>
                    <a:pt x="17964" y="7158"/>
                  </a:cubicBezTo>
                  <a:cubicBezTo>
                    <a:pt x="19200" y="10089"/>
                    <a:pt x="17878" y="13269"/>
                    <a:pt x="14770" y="15143"/>
                  </a:cubicBezTo>
                  <a:lnTo>
                    <a:pt x="13545" y="13629"/>
                  </a:lnTo>
                  <a:lnTo>
                    <a:pt x="15711" y="12662"/>
                  </a:lnTo>
                  <a:lnTo>
                    <a:pt x="15100" y="11906"/>
                  </a:lnTo>
                  <a:lnTo>
                    <a:pt x="7202" y="15433"/>
                  </a:lnTo>
                  <a:lnTo>
                    <a:pt x="7813" y="16189"/>
                  </a:lnTo>
                  <a:lnTo>
                    <a:pt x="9983" y="15220"/>
                  </a:lnTo>
                  <a:lnTo>
                    <a:pt x="11972" y="17680"/>
                  </a:lnTo>
                  <a:lnTo>
                    <a:pt x="7432" y="19708"/>
                  </a:lnTo>
                  <a:lnTo>
                    <a:pt x="8961" y="21600"/>
                  </a:lnTo>
                  <a:lnTo>
                    <a:pt x="21600" y="15956"/>
                  </a:lnTo>
                  <a:lnTo>
                    <a:pt x="20070" y="14064"/>
                  </a:lnTo>
                  <a:lnTo>
                    <a:pt x="16905" y="15477"/>
                  </a:lnTo>
                  <a:cubicBezTo>
                    <a:pt x="19819" y="13226"/>
                    <a:pt x="20973" y="9873"/>
                    <a:pt x="19662" y="6762"/>
                  </a:cubicBezTo>
                  <a:cubicBezTo>
                    <a:pt x="18716" y="4520"/>
                    <a:pt x="16868" y="2861"/>
                    <a:pt x="14317" y="1964"/>
                  </a:cubicBezTo>
                  <a:cubicBezTo>
                    <a:pt x="12625" y="1368"/>
                    <a:pt x="10722" y="1151"/>
                    <a:pt x="8713" y="1295"/>
                  </a:cubicBezTo>
                  <a:cubicBezTo>
                    <a:pt x="7813" y="536"/>
                    <a:pt x="6285" y="336"/>
                    <a:pt x="5078" y="875"/>
                  </a:cubicBezTo>
                  <a:cubicBezTo>
                    <a:pt x="4725" y="1032"/>
                    <a:pt x="4440" y="1236"/>
                    <a:pt x="4217" y="1471"/>
                  </a:cubicBezTo>
                  <a:lnTo>
                    <a:pt x="3109" y="0"/>
                  </a:lnTo>
                  <a:lnTo>
                    <a:pt x="0" y="1289"/>
                  </a:lnTo>
                  <a:close/>
                  <a:moveTo>
                    <a:pt x="5994" y="2008"/>
                  </a:moveTo>
                  <a:cubicBezTo>
                    <a:pt x="6453" y="1798"/>
                    <a:pt x="7049" y="1856"/>
                    <a:pt x="7404" y="2156"/>
                  </a:cubicBezTo>
                  <a:cubicBezTo>
                    <a:pt x="7771" y="2467"/>
                    <a:pt x="7762" y="2932"/>
                    <a:pt x="7387" y="3235"/>
                  </a:cubicBezTo>
                  <a:cubicBezTo>
                    <a:pt x="7313" y="3300"/>
                    <a:pt x="7226" y="3359"/>
                    <a:pt x="7123" y="3405"/>
                  </a:cubicBezTo>
                  <a:cubicBezTo>
                    <a:pt x="6605" y="3637"/>
                    <a:pt x="5928" y="3511"/>
                    <a:pt x="5619" y="3126"/>
                  </a:cubicBezTo>
                  <a:cubicBezTo>
                    <a:pt x="5309" y="2742"/>
                    <a:pt x="5480" y="2244"/>
                    <a:pt x="5994" y="200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11475026" y="12061751"/>
              <a:ext cx="218247" cy="281574"/>
            </a:xfrm>
            <a:custGeom>
              <a:avLst/>
              <a:gdLst/>
              <a:ahLst/>
              <a:cxnLst/>
              <a:rect l="l" t="t" r="r" b="b"/>
              <a:pathLst>
                <a:path w="20935" h="21287" extrusionOk="0">
                  <a:moveTo>
                    <a:pt x="8719" y="13902"/>
                  </a:moveTo>
                  <a:cubicBezTo>
                    <a:pt x="8086" y="16090"/>
                    <a:pt x="7465" y="18199"/>
                    <a:pt x="6111" y="19862"/>
                  </a:cubicBezTo>
                  <a:cubicBezTo>
                    <a:pt x="5699" y="20370"/>
                    <a:pt x="5281" y="21012"/>
                    <a:pt x="4573" y="21287"/>
                  </a:cubicBezTo>
                  <a:cubicBezTo>
                    <a:pt x="3525" y="17039"/>
                    <a:pt x="5712" y="13464"/>
                    <a:pt x="6579" y="9893"/>
                  </a:cubicBezTo>
                  <a:cubicBezTo>
                    <a:pt x="5475" y="8121"/>
                    <a:pt x="6162" y="5116"/>
                    <a:pt x="8519" y="4777"/>
                  </a:cubicBezTo>
                  <a:cubicBezTo>
                    <a:pt x="11938" y="4282"/>
                    <a:pt x="11037" y="7536"/>
                    <a:pt x="10457" y="9049"/>
                  </a:cubicBezTo>
                  <a:cubicBezTo>
                    <a:pt x="10139" y="9877"/>
                    <a:pt x="9566" y="10671"/>
                    <a:pt x="9654" y="11581"/>
                  </a:cubicBezTo>
                  <a:cubicBezTo>
                    <a:pt x="9843" y="13499"/>
                    <a:pt x="12902" y="13622"/>
                    <a:pt x="14467" y="12636"/>
                  </a:cubicBezTo>
                  <a:cubicBezTo>
                    <a:pt x="16713" y="11223"/>
                    <a:pt x="17361" y="8494"/>
                    <a:pt x="17144" y="6253"/>
                  </a:cubicBezTo>
                  <a:cubicBezTo>
                    <a:pt x="16810" y="2840"/>
                    <a:pt x="11909" y="1143"/>
                    <a:pt x="7583" y="2508"/>
                  </a:cubicBezTo>
                  <a:cubicBezTo>
                    <a:pt x="5355" y="3211"/>
                    <a:pt x="3329" y="4827"/>
                    <a:pt x="3035" y="7202"/>
                  </a:cubicBezTo>
                  <a:cubicBezTo>
                    <a:pt x="2881" y="8453"/>
                    <a:pt x="3214" y="9451"/>
                    <a:pt x="3838" y="10156"/>
                  </a:cubicBezTo>
                  <a:cubicBezTo>
                    <a:pt x="3933" y="10263"/>
                    <a:pt x="4258" y="10453"/>
                    <a:pt x="4305" y="10738"/>
                  </a:cubicBezTo>
                  <a:cubicBezTo>
                    <a:pt x="4403" y="11316"/>
                    <a:pt x="3968" y="11940"/>
                    <a:pt x="3570" y="12371"/>
                  </a:cubicBezTo>
                  <a:cubicBezTo>
                    <a:pt x="1354" y="11867"/>
                    <a:pt x="210" y="10298"/>
                    <a:pt x="26" y="8311"/>
                  </a:cubicBezTo>
                  <a:cubicBezTo>
                    <a:pt x="-390" y="3790"/>
                    <a:pt x="4313" y="350"/>
                    <a:pt x="9854" y="29"/>
                  </a:cubicBezTo>
                  <a:cubicBezTo>
                    <a:pt x="15764" y="-313"/>
                    <a:pt x="20453" y="2380"/>
                    <a:pt x="20886" y="6306"/>
                  </a:cubicBezTo>
                  <a:cubicBezTo>
                    <a:pt x="21210" y="9225"/>
                    <a:pt x="19897" y="12163"/>
                    <a:pt x="17812" y="13743"/>
                  </a:cubicBezTo>
                  <a:cubicBezTo>
                    <a:pt x="16244" y="14931"/>
                    <a:pt x="12913" y="16092"/>
                    <a:pt x="10190" y="14957"/>
                  </a:cubicBezTo>
                  <a:cubicBezTo>
                    <a:pt x="9585" y="14704"/>
                    <a:pt x="9318" y="14397"/>
                    <a:pt x="8719" y="1390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11001064" y="12147982"/>
              <a:ext cx="241974" cy="2796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11499317" y="12714275"/>
              <a:ext cx="353646" cy="2431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29" y="10800"/>
                  </a:moveTo>
                  <a:lnTo>
                    <a:pt x="14850" y="5891"/>
                  </a:lnTo>
                  <a:lnTo>
                    <a:pt x="18865" y="5891"/>
                  </a:lnTo>
                  <a:lnTo>
                    <a:pt x="20250" y="10800"/>
                  </a:lnTo>
                  <a:lnTo>
                    <a:pt x="14829" y="10800"/>
                  </a:lnTo>
                  <a:close/>
                  <a:moveTo>
                    <a:pt x="20250" y="5564"/>
                  </a:moveTo>
                  <a:cubicBezTo>
                    <a:pt x="19879" y="3856"/>
                    <a:pt x="18900" y="3919"/>
                    <a:pt x="18900" y="3919"/>
                  </a:cubicBezTo>
                  <a:lnTo>
                    <a:pt x="13495" y="3919"/>
                  </a:lnTo>
                  <a:lnTo>
                    <a:pt x="13495" y="18655"/>
                  </a:lnTo>
                  <a:lnTo>
                    <a:pt x="15525" y="18655"/>
                  </a:lnTo>
                  <a:cubicBezTo>
                    <a:pt x="15527" y="14736"/>
                    <a:pt x="16734" y="14727"/>
                    <a:pt x="18225" y="14728"/>
                  </a:cubicBezTo>
                  <a:cubicBezTo>
                    <a:pt x="19716" y="14728"/>
                    <a:pt x="20918" y="14757"/>
                    <a:pt x="20924" y="18655"/>
                  </a:cubicBezTo>
                  <a:lnTo>
                    <a:pt x="21600" y="18655"/>
                  </a:lnTo>
                  <a:lnTo>
                    <a:pt x="21600" y="10817"/>
                  </a:lnTo>
                  <a:cubicBezTo>
                    <a:pt x="21600" y="10817"/>
                    <a:pt x="20621" y="7272"/>
                    <a:pt x="20250" y="5564"/>
                  </a:cubicBezTo>
                  <a:close/>
                  <a:moveTo>
                    <a:pt x="12690" y="1964"/>
                  </a:moveTo>
                  <a:lnTo>
                    <a:pt x="12690" y="18655"/>
                  </a:lnTo>
                  <a:lnTo>
                    <a:pt x="6750" y="18655"/>
                  </a:lnTo>
                  <a:cubicBezTo>
                    <a:pt x="6750" y="14728"/>
                    <a:pt x="5541" y="14728"/>
                    <a:pt x="4050" y="14728"/>
                  </a:cubicBezTo>
                  <a:cubicBezTo>
                    <a:pt x="2559" y="14728"/>
                    <a:pt x="1350" y="14728"/>
                    <a:pt x="1350" y="18655"/>
                  </a:cubicBezTo>
                  <a:lnTo>
                    <a:pt x="0" y="18655"/>
                  </a:lnTo>
                  <a:lnTo>
                    <a:pt x="0" y="1964"/>
                  </a:lnTo>
                  <a:cubicBezTo>
                    <a:pt x="0" y="1421"/>
                    <a:pt x="151" y="931"/>
                    <a:pt x="395" y="575"/>
                  </a:cubicBezTo>
                  <a:cubicBezTo>
                    <a:pt x="640" y="220"/>
                    <a:pt x="977" y="0"/>
                    <a:pt x="1350" y="0"/>
                  </a:cubicBezTo>
                  <a:lnTo>
                    <a:pt x="11340" y="0"/>
                  </a:lnTo>
                  <a:cubicBezTo>
                    <a:pt x="11713" y="0"/>
                    <a:pt x="12050" y="220"/>
                    <a:pt x="12295" y="575"/>
                  </a:cubicBezTo>
                  <a:cubicBezTo>
                    <a:pt x="12539" y="931"/>
                    <a:pt x="12690" y="1421"/>
                    <a:pt x="12690" y="1964"/>
                  </a:cubicBezTo>
                  <a:close/>
                  <a:moveTo>
                    <a:pt x="4050" y="19636"/>
                  </a:moveTo>
                  <a:cubicBezTo>
                    <a:pt x="3677" y="19636"/>
                    <a:pt x="3375" y="19197"/>
                    <a:pt x="3375" y="18655"/>
                  </a:cubicBezTo>
                  <a:cubicBezTo>
                    <a:pt x="3375" y="18112"/>
                    <a:pt x="3677" y="17673"/>
                    <a:pt x="4050" y="17673"/>
                  </a:cubicBezTo>
                  <a:cubicBezTo>
                    <a:pt x="4423" y="17673"/>
                    <a:pt x="4725" y="18112"/>
                    <a:pt x="4725" y="18655"/>
                  </a:cubicBezTo>
                  <a:cubicBezTo>
                    <a:pt x="4725" y="19197"/>
                    <a:pt x="4423" y="19636"/>
                    <a:pt x="4050" y="19636"/>
                  </a:cubicBezTo>
                  <a:close/>
                  <a:moveTo>
                    <a:pt x="4050" y="15709"/>
                  </a:moveTo>
                  <a:cubicBezTo>
                    <a:pt x="2932" y="15709"/>
                    <a:pt x="2025" y="17028"/>
                    <a:pt x="2025" y="18655"/>
                  </a:cubicBezTo>
                  <a:cubicBezTo>
                    <a:pt x="2025" y="20281"/>
                    <a:pt x="2932" y="21600"/>
                    <a:pt x="4050" y="21600"/>
                  </a:cubicBezTo>
                  <a:cubicBezTo>
                    <a:pt x="5168" y="21600"/>
                    <a:pt x="6075" y="20281"/>
                    <a:pt x="6075" y="18655"/>
                  </a:cubicBezTo>
                  <a:cubicBezTo>
                    <a:pt x="6075" y="17028"/>
                    <a:pt x="5168" y="15709"/>
                    <a:pt x="4050" y="15709"/>
                  </a:cubicBezTo>
                  <a:close/>
                  <a:moveTo>
                    <a:pt x="18225" y="19636"/>
                  </a:moveTo>
                  <a:cubicBezTo>
                    <a:pt x="17852" y="19636"/>
                    <a:pt x="17550" y="19197"/>
                    <a:pt x="17550" y="18655"/>
                  </a:cubicBezTo>
                  <a:cubicBezTo>
                    <a:pt x="17550" y="18112"/>
                    <a:pt x="17852" y="17673"/>
                    <a:pt x="18225" y="17673"/>
                  </a:cubicBezTo>
                  <a:cubicBezTo>
                    <a:pt x="18598" y="17673"/>
                    <a:pt x="18900" y="18112"/>
                    <a:pt x="18900" y="18655"/>
                  </a:cubicBezTo>
                  <a:cubicBezTo>
                    <a:pt x="18900" y="19197"/>
                    <a:pt x="18598" y="19636"/>
                    <a:pt x="18225" y="19636"/>
                  </a:cubicBezTo>
                  <a:close/>
                  <a:moveTo>
                    <a:pt x="18225" y="15709"/>
                  </a:moveTo>
                  <a:cubicBezTo>
                    <a:pt x="17107" y="15709"/>
                    <a:pt x="16200" y="17028"/>
                    <a:pt x="16200" y="18655"/>
                  </a:cubicBezTo>
                  <a:cubicBezTo>
                    <a:pt x="16200" y="20281"/>
                    <a:pt x="17107" y="21600"/>
                    <a:pt x="18225" y="21600"/>
                  </a:cubicBezTo>
                  <a:cubicBezTo>
                    <a:pt x="19343" y="21600"/>
                    <a:pt x="20250" y="20281"/>
                    <a:pt x="20250" y="18655"/>
                  </a:cubicBezTo>
                  <a:cubicBezTo>
                    <a:pt x="20250" y="17028"/>
                    <a:pt x="19343" y="15709"/>
                    <a:pt x="18225" y="1570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2325" tIns="22325" rIns="22325" bIns="22325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 rot="1919980">
              <a:off x="12259445" y="12552707"/>
              <a:ext cx="459482" cy="1275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4936"/>
                  </a:moveTo>
                  <a:lnTo>
                    <a:pt x="17631" y="5428"/>
                  </a:lnTo>
                  <a:lnTo>
                    <a:pt x="17241" y="21600"/>
                  </a:lnTo>
                  <a:cubicBezTo>
                    <a:pt x="17241" y="21600"/>
                    <a:pt x="21600" y="14936"/>
                    <a:pt x="21600" y="14936"/>
                  </a:cubicBezTo>
                  <a:close/>
                  <a:moveTo>
                    <a:pt x="16506" y="21368"/>
                  </a:moveTo>
                  <a:lnTo>
                    <a:pt x="16896" y="5196"/>
                  </a:lnTo>
                  <a:lnTo>
                    <a:pt x="3794" y="1071"/>
                  </a:lnTo>
                  <a:lnTo>
                    <a:pt x="3401" y="17243"/>
                  </a:lnTo>
                  <a:cubicBezTo>
                    <a:pt x="3401" y="17243"/>
                    <a:pt x="16506" y="21368"/>
                    <a:pt x="16506" y="21368"/>
                  </a:cubicBezTo>
                  <a:close/>
                  <a:moveTo>
                    <a:pt x="2651" y="17004"/>
                  </a:moveTo>
                  <a:lnTo>
                    <a:pt x="3043" y="832"/>
                  </a:lnTo>
                  <a:lnTo>
                    <a:pt x="393" y="0"/>
                  </a:lnTo>
                  <a:lnTo>
                    <a:pt x="0" y="16172"/>
                  </a:lnTo>
                  <a:cubicBezTo>
                    <a:pt x="0" y="16172"/>
                    <a:pt x="2651" y="17004"/>
                    <a:pt x="2651" y="1700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10340903" y="5125500"/>
              <a:ext cx="609444" cy="544727"/>
            </a:xfrm>
            <a:custGeom>
              <a:avLst/>
              <a:gdLst/>
              <a:ahLst/>
              <a:cxnLst/>
              <a:rect l="l" t="t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9854702" y="4803941"/>
              <a:ext cx="502980" cy="459636"/>
            </a:xfrm>
            <a:custGeom>
              <a:avLst/>
              <a:gdLst/>
              <a:ahLst/>
              <a:cxnLst/>
              <a:rect l="l" t="t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10882778" y="5040627"/>
              <a:ext cx="347553" cy="302346"/>
            </a:xfrm>
            <a:custGeom>
              <a:avLst/>
              <a:gdLst/>
              <a:ahLst/>
              <a:cxnLst/>
              <a:rect l="l" t="t" r="r" b="b"/>
              <a:pathLst>
                <a:path w="21557" h="21600" extrusionOk="0">
                  <a:moveTo>
                    <a:pt x="0" y="307"/>
                  </a:moveTo>
                  <a:lnTo>
                    <a:pt x="120" y="8229"/>
                  </a:lnTo>
                  <a:cubicBezTo>
                    <a:pt x="120" y="8229"/>
                    <a:pt x="1074" y="9367"/>
                    <a:pt x="2052" y="8590"/>
                  </a:cubicBezTo>
                  <a:cubicBezTo>
                    <a:pt x="3133" y="7728"/>
                    <a:pt x="5865" y="7659"/>
                    <a:pt x="5855" y="10716"/>
                  </a:cubicBezTo>
                  <a:cubicBezTo>
                    <a:pt x="5845" y="13772"/>
                    <a:pt x="3624" y="13944"/>
                    <a:pt x="2389" y="13251"/>
                  </a:cubicBezTo>
                  <a:cubicBezTo>
                    <a:pt x="1272" y="12623"/>
                    <a:pt x="199" y="13432"/>
                    <a:pt x="199" y="13432"/>
                  </a:cubicBezTo>
                  <a:lnTo>
                    <a:pt x="323" y="21600"/>
                  </a:lnTo>
                  <a:lnTo>
                    <a:pt x="6451" y="21477"/>
                  </a:lnTo>
                  <a:cubicBezTo>
                    <a:pt x="6451" y="21477"/>
                    <a:pt x="6986" y="20514"/>
                    <a:pt x="6421" y="19495"/>
                  </a:cubicBezTo>
                  <a:cubicBezTo>
                    <a:pt x="5733" y="18260"/>
                    <a:pt x="5615" y="15424"/>
                    <a:pt x="8509" y="15365"/>
                  </a:cubicBezTo>
                  <a:cubicBezTo>
                    <a:pt x="11403" y="15307"/>
                    <a:pt x="11419" y="18067"/>
                    <a:pt x="10615" y="19535"/>
                  </a:cubicBezTo>
                  <a:cubicBezTo>
                    <a:pt x="10013" y="20636"/>
                    <a:pt x="10643" y="21392"/>
                    <a:pt x="10643" y="21392"/>
                  </a:cubicBezTo>
                  <a:lnTo>
                    <a:pt x="15804" y="21289"/>
                  </a:lnTo>
                  <a:cubicBezTo>
                    <a:pt x="15804" y="21289"/>
                    <a:pt x="15557" y="15444"/>
                    <a:pt x="15758" y="13903"/>
                  </a:cubicBezTo>
                  <a:cubicBezTo>
                    <a:pt x="15974" y="12251"/>
                    <a:pt x="17639" y="13349"/>
                    <a:pt x="17948" y="13520"/>
                  </a:cubicBezTo>
                  <a:cubicBezTo>
                    <a:pt x="19729" y="14509"/>
                    <a:pt x="21600" y="13423"/>
                    <a:pt x="21556" y="10521"/>
                  </a:cubicBezTo>
                  <a:cubicBezTo>
                    <a:pt x="21512" y="7619"/>
                    <a:pt x="18822" y="6942"/>
                    <a:pt x="17537" y="8101"/>
                  </a:cubicBezTo>
                  <a:cubicBezTo>
                    <a:pt x="16582" y="8962"/>
                    <a:pt x="15790" y="9114"/>
                    <a:pt x="15630" y="8309"/>
                  </a:cubicBezTo>
                  <a:cubicBezTo>
                    <a:pt x="15257" y="6427"/>
                    <a:pt x="15266" y="0"/>
                    <a:pt x="15266" y="0"/>
                  </a:cubicBezTo>
                  <a:lnTo>
                    <a:pt x="10428" y="97"/>
                  </a:lnTo>
                  <a:cubicBezTo>
                    <a:pt x="10428" y="97"/>
                    <a:pt x="9511" y="1388"/>
                    <a:pt x="10249" y="2454"/>
                  </a:cubicBezTo>
                  <a:cubicBezTo>
                    <a:pt x="11360" y="4059"/>
                    <a:pt x="10780" y="6532"/>
                    <a:pt x="8483" y="6578"/>
                  </a:cubicBezTo>
                  <a:cubicBezTo>
                    <a:pt x="6187" y="6624"/>
                    <a:pt x="5468" y="4417"/>
                    <a:pt x="6490" y="2673"/>
                  </a:cubicBezTo>
                  <a:cubicBezTo>
                    <a:pt x="7062" y="1695"/>
                    <a:pt x="6320" y="191"/>
                    <a:pt x="6320" y="191"/>
                  </a:cubicBezTo>
                  <a:cubicBezTo>
                    <a:pt x="6320" y="191"/>
                    <a:pt x="0" y="307"/>
                    <a:pt x="0" y="3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10466323" y="4715507"/>
              <a:ext cx="342903" cy="302310"/>
            </a:xfrm>
            <a:custGeom>
              <a:avLst/>
              <a:gdLst/>
              <a:ahLst/>
              <a:cxnLst/>
              <a:rect l="l" t="t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3456598" y="7929263"/>
              <a:ext cx="368874" cy="329672"/>
            </a:xfrm>
            <a:custGeom>
              <a:avLst/>
              <a:gdLst/>
              <a:ahLst/>
              <a:cxnLst/>
              <a:rect l="l" t="t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12160172" y="6699066"/>
              <a:ext cx="392904" cy="351156"/>
            </a:xfrm>
            <a:custGeom>
              <a:avLst/>
              <a:gdLst/>
              <a:ahLst/>
              <a:cxnLst/>
              <a:rect l="l" t="t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10867845" y="10886425"/>
              <a:ext cx="279018" cy="249376"/>
            </a:xfrm>
            <a:custGeom>
              <a:avLst/>
              <a:gdLst/>
              <a:ahLst/>
              <a:cxnLst/>
              <a:rect l="l" t="t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12725585" y="12289966"/>
              <a:ext cx="373032" cy="3031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13639147" y="5652275"/>
              <a:ext cx="728784" cy="541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14075163" y="6302567"/>
              <a:ext cx="163836" cy="3511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62" y="21600"/>
                  </a:moveTo>
                  <a:lnTo>
                    <a:pt x="4786" y="21600"/>
                  </a:lnTo>
                  <a:lnTo>
                    <a:pt x="4786" y="10800"/>
                  </a:lnTo>
                  <a:lnTo>
                    <a:pt x="0" y="10800"/>
                  </a:lnTo>
                  <a:lnTo>
                    <a:pt x="0" y="7077"/>
                  </a:lnTo>
                  <a:lnTo>
                    <a:pt x="4786" y="7077"/>
                  </a:lnTo>
                  <a:lnTo>
                    <a:pt x="4786" y="4842"/>
                  </a:lnTo>
                  <a:cubicBezTo>
                    <a:pt x="4786" y="1806"/>
                    <a:pt x="7489" y="0"/>
                    <a:pt x="15162" y="0"/>
                  </a:cubicBezTo>
                  <a:lnTo>
                    <a:pt x="21552" y="0"/>
                  </a:lnTo>
                  <a:lnTo>
                    <a:pt x="21552" y="3723"/>
                  </a:lnTo>
                  <a:lnTo>
                    <a:pt x="17560" y="3723"/>
                  </a:lnTo>
                  <a:cubicBezTo>
                    <a:pt x="14572" y="3723"/>
                    <a:pt x="14372" y="4243"/>
                    <a:pt x="14372" y="5214"/>
                  </a:cubicBezTo>
                  <a:lnTo>
                    <a:pt x="14362" y="7077"/>
                  </a:lnTo>
                  <a:lnTo>
                    <a:pt x="21600" y="7077"/>
                  </a:lnTo>
                  <a:lnTo>
                    <a:pt x="20752" y="10800"/>
                  </a:lnTo>
                  <a:lnTo>
                    <a:pt x="14362" y="10800"/>
                  </a:lnTo>
                  <a:cubicBezTo>
                    <a:pt x="14362" y="10800"/>
                    <a:pt x="14362" y="21600"/>
                    <a:pt x="14362" y="2160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11378351" y="9431234"/>
              <a:ext cx="527904" cy="3919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13182794" y="4769147"/>
              <a:ext cx="316278" cy="2347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80" name="Google Shape;280;p19"/>
          <p:cNvSpPr/>
          <p:nvPr/>
        </p:nvSpPr>
        <p:spPr>
          <a:xfrm rot="10800000" flipH="1">
            <a:off x="3656770" y="1677818"/>
            <a:ext cx="145500" cy="179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1" name="Google Shape;281;p19"/>
          <p:cNvSpPr/>
          <p:nvPr/>
        </p:nvSpPr>
        <p:spPr>
          <a:xfrm rot="10800000" flipH="1">
            <a:off x="3656770" y="3588814"/>
            <a:ext cx="145500" cy="1794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2" name="Google Shape;282;p19"/>
          <p:cNvSpPr/>
          <p:nvPr/>
        </p:nvSpPr>
        <p:spPr>
          <a:xfrm rot="10800000" flipH="1">
            <a:off x="3661747" y="5493603"/>
            <a:ext cx="135900" cy="1671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3937597" y="1468082"/>
            <a:ext cx="22077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Meet quarterly (at least).</a:t>
            </a:r>
            <a:endParaRPr sz="300"/>
          </a:p>
        </p:txBody>
      </p:sp>
      <p:sp>
        <p:nvSpPr>
          <p:cNvPr id="284" name="Google Shape;284;p19"/>
          <p:cNvSpPr txBox="1"/>
          <p:nvPr/>
        </p:nvSpPr>
        <p:spPr>
          <a:xfrm>
            <a:off x="3952908" y="2991263"/>
            <a:ext cx="26736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Annually select one of the </a:t>
            </a:r>
            <a:r>
              <a:rPr lang="en-US" sz="2400" b="1">
                <a:solidFill>
                  <a:schemeClr val="dk1"/>
                </a:solidFill>
              </a:rPr>
              <a:t>family members</a:t>
            </a:r>
            <a:r>
              <a:rPr lang="en-US" sz="2400">
                <a:solidFill>
                  <a:schemeClr val="dk1"/>
                </a:solidFill>
              </a:rPr>
              <a:t> to serve as chair or co-chair</a:t>
            </a:r>
            <a:endParaRPr sz="200"/>
          </a:p>
        </p:txBody>
      </p:sp>
      <p:sp>
        <p:nvSpPr>
          <p:cNvPr id="285" name="Google Shape;285;p19"/>
          <p:cNvSpPr txBox="1"/>
          <p:nvPr/>
        </p:nvSpPr>
        <p:spPr>
          <a:xfrm>
            <a:off x="3867559" y="4942899"/>
            <a:ext cx="2563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Report to school board on priorities and activities of the SAC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86" name="Google Shape;286;p19"/>
          <p:cNvSpPr/>
          <p:nvPr/>
        </p:nvSpPr>
        <p:spPr>
          <a:xfrm rot="10800000" flipH="1">
            <a:off x="6496310" y="1677818"/>
            <a:ext cx="145500" cy="1794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7" name="Google Shape;287;p19"/>
          <p:cNvSpPr txBox="1"/>
          <p:nvPr/>
        </p:nvSpPr>
        <p:spPr>
          <a:xfrm>
            <a:off x="6777153" y="1194225"/>
            <a:ext cx="20043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Function as official committee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340000" y="356525"/>
            <a:ext cx="8441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How?</a:t>
            </a:r>
            <a:endParaRPr sz="4000" b="1"/>
          </a:p>
        </p:txBody>
      </p:sp>
      <p:cxnSp>
        <p:nvCxnSpPr>
          <p:cNvPr id="289" name="Google Shape;289;p19"/>
          <p:cNvCxnSpPr/>
          <p:nvPr/>
        </p:nvCxnSpPr>
        <p:spPr>
          <a:xfrm>
            <a:off x="6878975" y="2443300"/>
            <a:ext cx="408900" cy="122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0" name="Google Shape;290;p19"/>
          <p:cNvCxnSpPr>
            <a:stCxn id="287" idx="2"/>
          </p:cNvCxnSpPr>
          <p:nvPr/>
        </p:nvCxnSpPr>
        <p:spPr>
          <a:xfrm flipH="1">
            <a:off x="7518603" y="2340825"/>
            <a:ext cx="260700" cy="128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1" name="Google Shape;291;p19"/>
          <p:cNvCxnSpPr/>
          <p:nvPr/>
        </p:nvCxnSpPr>
        <p:spPr>
          <a:xfrm flipH="1">
            <a:off x="7833275" y="2378125"/>
            <a:ext cx="483000" cy="123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2" name="Google Shape;292;p19"/>
          <p:cNvSpPr txBox="1"/>
          <p:nvPr/>
        </p:nvSpPr>
        <p:spPr>
          <a:xfrm>
            <a:off x="6626500" y="3772775"/>
            <a:ext cx="25062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 dirty="0"/>
              <a:t>Regularly scheduled meetings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 dirty="0"/>
              <a:t>Bylaws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 dirty="0"/>
              <a:t>Roles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 dirty="0"/>
              <a:t>Actions/ outcomes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 dirty="0"/>
              <a:t>Clear focus areas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-US" dirty="0"/>
              <a:t>Meeting Structure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How, cont.</a:t>
            </a:r>
            <a:endParaRPr/>
          </a:p>
        </p:txBody>
      </p:sp>
      <p:sp>
        <p:nvSpPr>
          <p:cNvPr id="298" name="Google Shape;298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➔"/>
            </a:pPr>
            <a:r>
              <a:rPr lang="en-US" sz="3300" dirty="0"/>
              <a:t>Regularly scheduled meetings</a:t>
            </a:r>
            <a:endParaRPr sz="3300" dirty="0"/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➔"/>
            </a:pPr>
            <a:r>
              <a:rPr lang="en-US" sz="3300" dirty="0"/>
              <a:t>Bylaws</a:t>
            </a:r>
            <a:endParaRPr sz="3300" dirty="0"/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➔"/>
            </a:pPr>
            <a:r>
              <a:rPr lang="en-US" sz="3300" dirty="0"/>
              <a:t>Clear Roles/Responsibilities</a:t>
            </a:r>
            <a:endParaRPr sz="3300" dirty="0"/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➔"/>
            </a:pPr>
            <a:r>
              <a:rPr lang="en-US" sz="3300" dirty="0"/>
              <a:t>Clear focus area(s)</a:t>
            </a:r>
            <a:endParaRPr sz="3300" dirty="0"/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➔"/>
            </a:pPr>
            <a:r>
              <a:rPr lang="en-US" sz="3300" dirty="0"/>
              <a:t>Action Oriented </a:t>
            </a:r>
            <a:endParaRPr sz="3300" dirty="0"/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➔"/>
            </a:pPr>
            <a:r>
              <a:rPr lang="en-US" sz="3300" dirty="0"/>
              <a:t>Meeting Structure </a:t>
            </a:r>
            <a:endParaRPr sz="4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1"/>
          <p:cNvGrpSpPr/>
          <p:nvPr/>
        </p:nvGrpSpPr>
        <p:grpSpPr>
          <a:xfrm>
            <a:off x="1757055" y="1690832"/>
            <a:ext cx="1952278" cy="4326473"/>
            <a:chOff x="9160625" y="3159068"/>
            <a:chExt cx="5447204" cy="9792831"/>
          </a:xfrm>
        </p:grpSpPr>
        <p:sp>
          <p:nvSpPr>
            <p:cNvPr id="304" name="Google Shape;304;p21"/>
            <p:cNvSpPr/>
            <p:nvPr/>
          </p:nvSpPr>
          <p:spPr>
            <a:xfrm>
              <a:off x="9313165" y="3159068"/>
              <a:ext cx="5167941" cy="3196182"/>
            </a:xfrm>
            <a:custGeom>
              <a:avLst/>
              <a:gdLst/>
              <a:ahLst/>
              <a:cxnLst/>
              <a:rect l="l" t="t" r="r" b="b"/>
              <a:pathLst>
                <a:path w="5167941" h="3196182" extrusionOk="0">
                  <a:moveTo>
                    <a:pt x="4498643" y="0"/>
                  </a:moveTo>
                  <a:lnTo>
                    <a:pt x="5167941" y="2045974"/>
                  </a:lnTo>
                  <a:lnTo>
                    <a:pt x="433798" y="3196182"/>
                  </a:lnTo>
                  <a:lnTo>
                    <a:pt x="0" y="1870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9646825" y="5787422"/>
              <a:ext cx="4953476" cy="2148902"/>
            </a:xfrm>
            <a:custGeom>
              <a:avLst/>
              <a:gdLst/>
              <a:ahLst/>
              <a:cxnLst/>
              <a:rect l="l" t="t" r="r" b="b"/>
              <a:pathLst>
                <a:path w="4953476" h="2148902" extrusionOk="0">
                  <a:moveTo>
                    <a:pt x="4826251" y="0"/>
                  </a:moveTo>
                  <a:lnTo>
                    <a:pt x="4953476" y="2148902"/>
                  </a:lnTo>
                  <a:lnTo>
                    <a:pt x="82459" y="2057906"/>
                  </a:lnTo>
                  <a:lnTo>
                    <a:pt x="0" y="665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9543971" y="7939309"/>
              <a:ext cx="5063858" cy="2463137"/>
            </a:xfrm>
            <a:custGeom>
              <a:avLst/>
              <a:gdLst/>
              <a:ahLst/>
              <a:cxnLst/>
              <a:rect l="l" t="t" r="r" b="b"/>
              <a:pathLst>
                <a:path w="5063858" h="2463137" extrusionOk="0">
                  <a:moveTo>
                    <a:pt x="203418" y="0"/>
                  </a:moveTo>
                  <a:lnTo>
                    <a:pt x="5063858" y="333474"/>
                  </a:lnTo>
                  <a:lnTo>
                    <a:pt x="4750010" y="2463137"/>
                  </a:lnTo>
                  <a:lnTo>
                    <a:pt x="0" y="13803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9160625" y="9395947"/>
              <a:ext cx="5162255" cy="3555952"/>
            </a:xfrm>
            <a:custGeom>
              <a:avLst/>
              <a:gdLst/>
              <a:ahLst/>
              <a:cxnLst/>
              <a:rect l="l" t="t" r="r" b="b"/>
              <a:pathLst>
                <a:path w="5162255" h="3555952" extrusionOk="0">
                  <a:moveTo>
                    <a:pt x="553740" y="0"/>
                  </a:moveTo>
                  <a:lnTo>
                    <a:pt x="5162255" y="1580085"/>
                  </a:lnTo>
                  <a:lnTo>
                    <a:pt x="4307903" y="3555952"/>
                  </a:lnTo>
                  <a:lnTo>
                    <a:pt x="0" y="12806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12229217" y="10819907"/>
              <a:ext cx="1330665" cy="1225345"/>
            </a:xfrm>
            <a:custGeom>
              <a:avLst/>
              <a:gdLst/>
              <a:ahLst/>
              <a:cxnLst/>
              <a:rect l="l" t="t" r="r" b="b"/>
              <a:pathLst>
                <a:path w="556182" h="512161" extrusionOk="0">
                  <a:moveTo>
                    <a:pt x="444116" y="383978"/>
                  </a:moveTo>
                  <a:cubicBezTo>
                    <a:pt x="448345" y="383978"/>
                    <a:pt x="452152" y="387785"/>
                    <a:pt x="452152" y="391592"/>
                  </a:cubicBezTo>
                  <a:cubicBezTo>
                    <a:pt x="452152" y="396244"/>
                    <a:pt x="448345" y="399628"/>
                    <a:pt x="444116" y="399628"/>
                  </a:cubicBezTo>
                  <a:cubicBezTo>
                    <a:pt x="439886" y="399628"/>
                    <a:pt x="436502" y="396244"/>
                    <a:pt x="436502" y="391592"/>
                  </a:cubicBezTo>
                  <a:cubicBezTo>
                    <a:pt x="436502" y="387785"/>
                    <a:pt x="439886" y="383978"/>
                    <a:pt x="444116" y="383978"/>
                  </a:cubicBezTo>
                  <a:close/>
                  <a:moveTo>
                    <a:pt x="112355" y="383978"/>
                  </a:moveTo>
                  <a:cubicBezTo>
                    <a:pt x="116585" y="383978"/>
                    <a:pt x="119969" y="387785"/>
                    <a:pt x="119969" y="391592"/>
                  </a:cubicBezTo>
                  <a:cubicBezTo>
                    <a:pt x="119969" y="396244"/>
                    <a:pt x="116585" y="399628"/>
                    <a:pt x="112355" y="399628"/>
                  </a:cubicBezTo>
                  <a:cubicBezTo>
                    <a:pt x="108126" y="399628"/>
                    <a:pt x="104319" y="396244"/>
                    <a:pt x="104319" y="391592"/>
                  </a:cubicBezTo>
                  <a:cubicBezTo>
                    <a:pt x="104319" y="387785"/>
                    <a:pt x="108126" y="383978"/>
                    <a:pt x="112355" y="383978"/>
                  </a:cubicBezTo>
                  <a:close/>
                  <a:moveTo>
                    <a:pt x="434805" y="377406"/>
                  </a:moveTo>
                  <a:cubicBezTo>
                    <a:pt x="433184" y="377002"/>
                    <a:pt x="431564" y="378216"/>
                    <a:pt x="431159" y="379834"/>
                  </a:cubicBezTo>
                  <a:lnTo>
                    <a:pt x="427918" y="399663"/>
                  </a:lnTo>
                  <a:lnTo>
                    <a:pt x="538908" y="415445"/>
                  </a:lnTo>
                  <a:lnTo>
                    <a:pt x="541743" y="397235"/>
                  </a:lnTo>
                  <a:cubicBezTo>
                    <a:pt x="542148" y="395616"/>
                    <a:pt x="540933" y="393998"/>
                    <a:pt x="539313" y="393593"/>
                  </a:cubicBezTo>
                  <a:close/>
                  <a:moveTo>
                    <a:pt x="121279" y="377406"/>
                  </a:moveTo>
                  <a:lnTo>
                    <a:pt x="16771" y="393593"/>
                  </a:lnTo>
                  <a:cubicBezTo>
                    <a:pt x="15151" y="393998"/>
                    <a:pt x="13936" y="395616"/>
                    <a:pt x="14341" y="397235"/>
                  </a:cubicBezTo>
                  <a:lnTo>
                    <a:pt x="16771" y="415445"/>
                  </a:lnTo>
                  <a:lnTo>
                    <a:pt x="128166" y="399663"/>
                  </a:lnTo>
                  <a:lnTo>
                    <a:pt x="124925" y="379834"/>
                  </a:lnTo>
                  <a:cubicBezTo>
                    <a:pt x="124520" y="379025"/>
                    <a:pt x="123710" y="378216"/>
                    <a:pt x="123710" y="377811"/>
                  </a:cubicBezTo>
                  <a:cubicBezTo>
                    <a:pt x="123305" y="377406"/>
                    <a:pt x="122495" y="377002"/>
                    <a:pt x="121279" y="377406"/>
                  </a:cubicBezTo>
                  <a:close/>
                  <a:moveTo>
                    <a:pt x="499211" y="222419"/>
                  </a:moveTo>
                  <a:lnTo>
                    <a:pt x="499211" y="283928"/>
                  </a:lnTo>
                  <a:cubicBezTo>
                    <a:pt x="499211" y="285547"/>
                    <a:pt x="499211" y="286761"/>
                    <a:pt x="499211" y="288379"/>
                  </a:cubicBezTo>
                  <a:cubicBezTo>
                    <a:pt x="500021" y="292831"/>
                    <a:pt x="499211" y="298091"/>
                    <a:pt x="495565" y="301733"/>
                  </a:cubicBezTo>
                  <a:cubicBezTo>
                    <a:pt x="491920" y="306185"/>
                    <a:pt x="486249" y="308208"/>
                    <a:pt x="480578" y="307803"/>
                  </a:cubicBezTo>
                  <a:cubicBezTo>
                    <a:pt x="474907" y="306589"/>
                    <a:pt x="470046" y="302947"/>
                    <a:pt x="467615" y="297687"/>
                  </a:cubicBezTo>
                  <a:lnTo>
                    <a:pt x="463970" y="288784"/>
                  </a:lnTo>
                  <a:cubicBezTo>
                    <a:pt x="461134" y="281500"/>
                    <a:pt x="453033" y="277453"/>
                    <a:pt x="446147" y="279881"/>
                  </a:cubicBezTo>
                  <a:cubicBezTo>
                    <a:pt x="440476" y="281905"/>
                    <a:pt x="436020" y="287165"/>
                    <a:pt x="436020" y="293235"/>
                  </a:cubicBezTo>
                  <a:lnTo>
                    <a:pt x="436020" y="294449"/>
                  </a:lnTo>
                  <a:lnTo>
                    <a:pt x="440881" y="363648"/>
                  </a:lnTo>
                  <a:lnTo>
                    <a:pt x="528376" y="377406"/>
                  </a:lnTo>
                  <a:lnTo>
                    <a:pt x="533237" y="299305"/>
                  </a:lnTo>
                  <a:cubicBezTo>
                    <a:pt x="533642" y="296068"/>
                    <a:pt x="533237" y="293235"/>
                    <a:pt x="532832" y="290807"/>
                  </a:cubicBezTo>
                  <a:cubicBezTo>
                    <a:pt x="532832" y="289593"/>
                    <a:pt x="532427" y="289593"/>
                    <a:pt x="532022" y="288784"/>
                  </a:cubicBezTo>
                  <a:close/>
                  <a:moveTo>
                    <a:pt x="56873" y="222014"/>
                  </a:moveTo>
                  <a:lnTo>
                    <a:pt x="23657" y="288784"/>
                  </a:lnTo>
                  <a:cubicBezTo>
                    <a:pt x="23657" y="289593"/>
                    <a:pt x="23252" y="289593"/>
                    <a:pt x="23252" y="290403"/>
                  </a:cubicBezTo>
                  <a:cubicBezTo>
                    <a:pt x="22442" y="293235"/>
                    <a:pt x="22442" y="296068"/>
                    <a:pt x="22442" y="299305"/>
                  </a:cubicBezTo>
                  <a:lnTo>
                    <a:pt x="27708" y="377406"/>
                  </a:lnTo>
                  <a:lnTo>
                    <a:pt x="115203" y="363648"/>
                  </a:lnTo>
                  <a:lnTo>
                    <a:pt x="120064" y="292831"/>
                  </a:lnTo>
                  <a:cubicBezTo>
                    <a:pt x="119659" y="287165"/>
                    <a:pt x="115608" y="281905"/>
                    <a:pt x="109937" y="279881"/>
                  </a:cubicBezTo>
                  <a:cubicBezTo>
                    <a:pt x="103051" y="277453"/>
                    <a:pt x="94950" y="281500"/>
                    <a:pt x="91709" y="288784"/>
                  </a:cubicBezTo>
                  <a:lnTo>
                    <a:pt x="88063" y="297687"/>
                  </a:lnTo>
                  <a:cubicBezTo>
                    <a:pt x="86038" y="302947"/>
                    <a:pt x="81177" y="306589"/>
                    <a:pt x="75101" y="307803"/>
                  </a:cubicBezTo>
                  <a:cubicBezTo>
                    <a:pt x="69430" y="308208"/>
                    <a:pt x="64164" y="306185"/>
                    <a:pt x="60519" y="301733"/>
                  </a:cubicBezTo>
                  <a:cubicBezTo>
                    <a:pt x="56873" y="297687"/>
                    <a:pt x="56063" y="292021"/>
                    <a:pt x="57278" y="287165"/>
                  </a:cubicBezTo>
                  <a:cubicBezTo>
                    <a:pt x="56873" y="285951"/>
                    <a:pt x="56873" y="285142"/>
                    <a:pt x="56873" y="283928"/>
                  </a:cubicBezTo>
                  <a:close/>
                  <a:moveTo>
                    <a:pt x="420222" y="126108"/>
                  </a:moveTo>
                  <a:cubicBezTo>
                    <a:pt x="413336" y="125298"/>
                    <a:pt x="407260" y="127322"/>
                    <a:pt x="402399" y="131773"/>
                  </a:cubicBezTo>
                  <a:cubicBezTo>
                    <a:pt x="397538" y="135820"/>
                    <a:pt x="395108" y="142294"/>
                    <a:pt x="395108" y="148769"/>
                  </a:cubicBezTo>
                  <a:cubicBezTo>
                    <a:pt x="395108" y="154030"/>
                    <a:pt x="397133" y="159695"/>
                    <a:pt x="400779" y="163742"/>
                  </a:cubicBezTo>
                  <a:cubicBezTo>
                    <a:pt x="402399" y="165765"/>
                    <a:pt x="403209" y="168598"/>
                    <a:pt x="401994" y="171430"/>
                  </a:cubicBezTo>
                  <a:cubicBezTo>
                    <a:pt x="400779" y="173858"/>
                    <a:pt x="398348" y="175882"/>
                    <a:pt x="395108" y="175882"/>
                  </a:cubicBezTo>
                  <a:lnTo>
                    <a:pt x="356626" y="175882"/>
                  </a:lnTo>
                  <a:cubicBezTo>
                    <a:pt x="352980" y="175882"/>
                    <a:pt x="350145" y="178714"/>
                    <a:pt x="350145" y="182356"/>
                  </a:cubicBezTo>
                  <a:lnTo>
                    <a:pt x="350145" y="196924"/>
                  </a:lnTo>
                  <a:lnTo>
                    <a:pt x="350145" y="211088"/>
                  </a:lnTo>
                  <a:cubicBezTo>
                    <a:pt x="350145" y="213921"/>
                    <a:pt x="348524" y="216349"/>
                    <a:pt x="345689" y="217563"/>
                  </a:cubicBezTo>
                  <a:cubicBezTo>
                    <a:pt x="343259" y="218372"/>
                    <a:pt x="340423" y="217967"/>
                    <a:pt x="337993" y="216349"/>
                  </a:cubicBezTo>
                  <a:cubicBezTo>
                    <a:pt x="335562" y="214325"/>
                    <a:pt x="333132" y="212706"/>
                    <a:pt x="330296" y="211897"/>
                  </a:cubicBezTo>
                  <a:cubicBezTo>
                    <a:pt x="329891" y="211492"/>
                    <a:pt x="329486" y="211492"/>
                    <a:pt x="329486" y="211492"/>
                  </a:cubicBezTo>
                  <a:cubicBezTo>
                    <a:pt x="327866" y="211088"/>
                    <a:pt x="326651" y="210683"/>
                    <a:pt x="325030" y="210683"/>
                  </a:cubicBezTo>
                  <a:cubicBezTo>
                    <a:pt x="325030" y="210683"/>
                    <a:pt x="325030" y="210683"/>
                    <a:pt x="324625" y="210683"/>
                  </a:cubicBezTo>
                  <a:cubicBezTo>
                    <a:pt x="323410" y="210278"/>
                    <a:pt x="321790" y="210278"/>
                    <a:pt x="320169" y="210683"/>
                  </a:cubicBezTo>
                  <a:cubicBezTo>
                    <a:pt x="310043" y="211897"/>
                    <a:pt x="301536" y="220395"/>
                    <a:pt x="300321" y="230512"/>
                  </a:cubicBezTo>
                  <a:cubicBezTo>
                    <a:pt x="299511" y="237391"/>
                    <a:pt x="301536" y="243461"/>
                    <a:pt x="305992" y="248317"/>
                  </a:cubicBezTo>
                  <a:cubicBezTo>
                    <a:pt x="306802" y="249531"/>
                    <a:pt x="308017" y="250341"/>
                    <a:pt x="309233" y="251150"/>
                  </a:cubicBezTo>
                  <a:cubicBezTo>
                    <a:pt x="309638" y="251555"/>
                    <a:pt x="310043" y="251959"/>
                    <a:pt x="310043" y="251959"/>
                  </a:cubicBezTo>
                  <a:cubicBezTo>
                    <a:pt x="311258" y="252364"/>
                    <a:pt x="312068" y="253173"/>
                    <a:pt x="312878" y="253173"/>
                  </a:cubicBezTo>
                  <a:cubicBezTo>
                    <a:pt x="313283" y="253578"/>
                    <a:pt x="313688" y="253578"/>
                    <a:pt x="313688" y="253983"/>
                  </a:cubicBezTo>
                  <a:cubicBezTo>
                    <a:pt x="314904" y="254387"/>
                    <a:pt x="316119" y="254792"/>
                    <a:pt x="317739" y="255197"/>
                  </a:cubicBezTo>
                  <a:cubicBezTo>
                    <a:pt x="318144" y="255601"/>
                    <a:pt x="318549" y="255601"/>
                    <a:pt x="319359" y="255601"/>
                  </a:cubicBezTo>
                  <a:cubicBezTo>
                    <a:pt x="319764" y="255601"/>
                    <a:pt x="320980" y="255601"/>
                    <a:pt x="321790" y="255601"/>
                  </a:cubicBezTo>
                  <a:cubicBezTo>
                    <a:pt x="322195" y="255601"/>
                    <a:pt x="323005" y="256006"/>
                    <a:pt x="323410" y="255601"/>
                  </a:cubicBezTo>
                  <a:cubicBezTo>
                    <a:pt x="324220" y="255601"/>
                    <a:pt x="324625" y="255601"/>
                    <a:pt x="325435" y="255601"/>
                  </a:cubicBezTo>
                  <a:cubicBezTo>
                    <a:pt x="326651" y="255601"/>
                    <a:pt x="327461" y="255601"/>
                    <a:pt x="328271" y="255197"/>
                  </a:cubicBezTo>
                  <a:cubicBezTo>
                    <a:pt x="331917" y="254387"/>
                    <a:pt x="335562" y="252364"/>
                    <a:pt x="337993" y="250341"/>
                  </a:cubicBezTo>
                  <a:cubicBezTo>
                    <a:pt x="340423" y="248317"/>
                    <a:pt x="343259" y="247508"/>
                    <a:pt x="345689" y="249127"/>
                  </a:cubicBezTo>
                  <a:cubicBezTo>
                    <a:pt x="348524" y="249936"/>
                    <a:pt x="350145" y="252364"/>
                    <a:pt x="350145" y="255601"/>
                  </a:cubicBezTo>
                  <a:lnTo>
                    <a:pt x="350145" y="269360"/>
                  </a:lnTo>
                  <a:lnTo>
                    <a:pt x="350145" y="283928"/>
                  </a:lnTo>
                  <a:cubicBezTo>
                    <a:pt x="350145" y="287570"/>
                    <a:pt x="352980" y="290807"/>
                    <a:pt x="356626" y="290807"/>
                  </a:cubicBezTo>
                  <a:lnTo>
                    <a:pt x="380930" y="290807"/>
                  </a:lnTo>
                  <a:cubicBezTo>
                    <a:pt x="380930" y="289189"/>
                    <a:pt x="380525" y="286356"/>
                    <a:pt x="380525" y="284333"/>
                  </a:cubicBezTo>
                  <a:cubicBezTo>
                    <a:pt x="380525" y="281905"/>
                    <a:pt x="380525" y="279477"/>
                    <a:pt x="380525" y="277858"/>
                  </a:cubicBezTo>
                  <a:cubicBezTo>
                    <a:pt x="380525" y="267741"/>
                    <a:pt x="385386" y="257220"/>
                    <a:pt x="392677" y="250341"/>
                  </a:cubicBezTo>
                  <a:cubicBezTo>
                    <a:pt x="400779" y="243461"/>
                    <a:pt x="410905" y="239819"/>
                    <a:pt x="421842" y="241033"/>
                  </a:cubicBezTo>
                  <a:cubicBezTo>
                    <a:pt x="435615" y="242652"/>
                    <a:pt x="447362" y="251959"/>
                    <a:pt x="452223" y="265313"/>
                  </a:cubicBezTo>
                  <a:cubicBezTo>
                    <a:pt x="462754" y="266123"/>
                    <a:pt x="472881" y="272597"/>
                    <a:pt x="477337" y="283523"/>
                  </a:cubicBezTo>
                  <a:lnTo>
                    <a:pt x="480173" y="290807"/>
                  </a:lnTo>
                  <a:cubicBezTo>
                    <a:pt x="483008" y="289593"/>
                    <a:pt x="485033" y="287165"/>
                    <a:pt x="485033" y="283928"/>
                  </a:cubicBezTo>
                  <a:lnTo>
                    <a:pt x="485033" y="182356"/>
                  </a:lnTo>
                  <a:cubicBezTo>
                    <a:pt x="485033" y="178714"/>
                    <a:pt x="482198" y="175882"/>
                    <a:pt x="478552" y="175882"/>
                  </a:cubicBezTo>
                  <a:lnTo>
                    <a:pt x="439665" y="175882"/>
                  </a:lnTo>
                  <a:cubicBezTo>
                    <a:pt x="436830" y="175882"/>
                    <a:pt x="434399" y="173858"/>
                    <a:pt x="433184" y="171430"/>
                  </a:cubicBezTo>
                  <a:cubicBezTo>
                    <a:pt x="432374" y="168598"/>
                    <a:pt x="432374" y="165765"/>
                    <a:pt x="434399" y="163742"/>
                  </a:cubicBezTo>
                  <a:cubicBezTo>
                    <a:pt x="438855" y="158886"/>
                    <a:pt x="440881" y="152816"/>
                    <a:pt x="440070" y="145936"/>
                  </a:cubicBezTo>
                  <a:cubicBezTo>
                    <a:pt x="438855" y="135820"/>
                    <a:pt x="430349" y="127322"/>
                    <a:pt x="420222" y="126108"/>
                  </a:cubicBezTo>
                  <a:close/>
                  <a:moveTo>
                    <a:pt x="275612" y="126108"/>
                  </a:moveTo>
                  <a:cubicBezTo>
                    <a:pt x="265485" y="127322"/>
                    <a:pt x="256978" y="135820"/>
                    <a:pt x="255763" y="145936"/>
                  </a:cubicBezTo>
                  <a:cubicBezTo>
                    <a:pt x="254953" y="152816"/>
                    <a:pt x="256978" y="158886"/>
                    <a:pt x="261434" y="163742"/>
                  </a:cubicBezTo>
                  <a:cubicBezTo>
                    <a:pt x="263054" y="165765"/>
                    <a:pt x="263865" y="168598"/>
                    <a:pt x="262649" y="171430"/>
                  </a:cubicBezTo>
                  <a:cubicBezTo>
                    <a:pt x="261434" y="173858"/>
                    <a:pt x="259003" y="175882"/>
                    <a:pt x="255763" y="175882"/>
                  </a:cubicBezTo>
                  <a:lnTo>
                    <a:pt x="227003" y="175882"/>
                  </a:lnTo>
                  <a:cubicBezTo>
                    <a:pt x="223762" y="175882"/>
                    <a:pt x="220522" y="178714"/>
                    <a:pt x="220522" y="182356"/>
                  </a:cubicBezTo>
                  <a:lnTo>
                    <a:pt x="220522" y="196924"/>
                  </a:lnTo>
                  <a:cubicBezTo>
                    <a:pt x="221332" y="196924"/>
                    <a:pt x="222547" y="197329"/>
                    <a:pt x="223357" y="197329"/>
                  </a:cubicBezTo>
                  <a:cubicBezTo>
                    <a:pt x="223762" y="197329"/>
                    <a:pt x="224167" y="197329"/>
                    <a:pt x="224167" y="197329"/>
                  </a:cubicBezTo>
                  <a:cubicBezTo>
                    <a:pt x="224572" y="197329"/>
                    <a:pt x="224977" y="197329"/>
                    <a:pt x="225383" y="197329"/>
                  </a:cubicBezTo>
                  <a:cubicBezTo>
                    <a:pt x="226598" y="196924"/>
                    <a:pt x="227408" y="196520"/>
                    <a:pt x="228218" y="196520"/>
                  </a:cubicBezTo>
                  <a:cubicBezTo>
                    <a:pt x="229028" y="196520"/>
                    <a:pt x="229028" y="196520"/>
                    <a:pt x="229433" y="196115"/>
                  </a:cubicBezTo>
                  <a:cubicBezTo>
                    <a:pt x="230243" y="196115"/>
                    <a:pt x="231459" y="196115"/>
                    <a:pt x="232674" y="196115"/>
                  </a:cubicBezTo>
                  <a:cubicBezTo>
                    <a:pt x="232674" y="196115"/>
                    <a:pt x="233079" y="196115"/>
                    <a:pt x="233484" y="196115"/>
                  </a:cubicBezTo>
                  <a:cubicBezTo>
                    <a:pt x="235104" y="196115"/>
                    <a:pt x="236319" y="196115"/>
                    <a:pt x="237535" y="196115"/>
                  </a:cubicBezTo>
                  <a:cubicBezTo>
                    <a:pt x="254548" y="198543"/>
                    <a:pt x="268320" y="211897"/>
                    <a:pt x="270346" y="228893"/>
                  </a:cubicBezTo>
                  <a:cubicBezTo>
                    <a:pt x="271561" y="239819"/>
                    <a:pt x="267915" y="250341"/>
                    <a:pt x="261029" y="258029"/>
                  </a:cubicBezTo>
                  <a:cubicBezTo>
                    <a:pt x="259814" y="259243"/>
                    <a:pt x="258598" y="260457"/>
                    <a:pt x="257788" y="261267"/>
                  </a:cubicBezTo>
                  <a:cubicBezTo>
                    <a:pt x="257383" y="261671"/>
                    <a:pt x="256978" y="261671"/>
                    <a:pt x="256573" y="261671"/>
                  </a:cubicBezTo>
                  <a:cubicBezTo>
                    <a:pt x="255763" y="262885"/>
                    <a:pt x="254548" y="263695"/>
                    <a:pt x="253332" y="264099"/>
                  </a:cubicBezTo>
                  <a:cubicBezTo>
                    <a:pt x="253332" y="264099"/>
                    <a:pt x="253332" y="264504"/>
                    <a:pt x="252927" y="264504"/>
                  </a:cubicBezTo>
                  <a:cubicBezTo>
                    <a:pt x="248472" y="267337"/>
                    <a:pt x="243611" y="268955"/>
                    <a:pt x="238750" y="269765"/>
                  </a:cubicBezTo>
                  <a:cubicBezTo>
                    <a:pt x="237130" y="270169"/>
                    <a:pt x="235104" y="270169"/>
                    <a:pt x="233484" y="270169"/>
                  </a:cubicBezTo>
                  <a:cubicBezTo>
                    <a:pt x="231864" y="270169"/>
                    <a:pt x="230243" y="270169"/>
                    <a:pt x="229028" y="269765"/>
                  </a:cubicBezTo>
                  <a:cubicBezTo>
                    <a:pt x="228623" y="269765"/>
                    <a:pt x="228623" y="269765"/>
                    <a:pt x="228218" y="269765"/>
                  </a:cubicBezTo>
                  <a:cubicBezTo>
                    <a:pt x="226598" y="269765"/>
                    <a:pt x="224977" y="269360"/>
                    <a:pt x="223357" y="268955"/>
                  </a:cubicBezTo>
                  <a:cubicBezTo>
                    <a:pt x="222547" y="268955"/>
                    <a:pt x="221332" y="269360"/>
                    <a:pt x="220522" y="269360"/>
                  </a:cubicBezTo>
                  <a:lnTo>
                    <a:pt x="220522" y="283928"/>
                  </a:lnTo>
                  <a:cubicBezTo>
                    <a:pt x="220522" y="287975"/>
                    <a:pt x="223762" y="290807"/>
                    <a:pt x="227003" y="290807"/>
                  </a:cubicBezTo>
                  <a:lnTo>
                    <a:pt x="255763" y="290807"/>
                  </a:lnTo>
                  <a:cubicBezTo>
                    <a:pt x="259003" y="290807"/>
                    <a:pt x="261434" y="292426"/>
                    <a:pt x="262649" y="295259"/>
                  </a:cubicBezTo>
                  <a:cubicBezTo>
                    <a:pt x="263865" y="297687"/>
                    <a:pt x="263054" y="300519"/>
                    <a:pt x="261434" y="302947"/>
                  </a:cubicBezTo>
                  <a:cubicBezTo>
                    <a:pt x="256978" y="307803"/>
                    <a:pt x="254953" y="313873"/>
                    <a:pt x="255763" y="320348"/>
                  </a:cubicBezTo>
                  <a:cubicBezTo>
                    <a:pt x="256978" y="330869"/>
                    <a:pt x="265485" y="338963"/>
                    <a:pt x="275612" y="340177"/>
                  </a:cubicBezTo>
                  <a:cubicBezTo>
                    <a:pt x="282093" y="340986"/>
                    <a:pt x="288169" y="338963"/>
                    <a:pt x="293030" y="334511"/>
                  </a:cubicBezTo>
                  <a:cubicBezTo>
                    <a:pt x="297891" y="330465"/>
                    <a:pt x="300726" y="324395"/>
                    <a:pt x="300726" y="317920"/>
                  </a:cubicBezTo>
                  <a:cubicBezTo>
                    <a:pt x="300726" y="312255"/>
                    <a:pt x="299106" y="306994"/>
                    <a:pt x="295055" y="302947"/>
                  </a:cubicBezTo>
                  <a:cubicBezTo>
                    <a:pt x="293030" y="300519"/>
                    <a:pt x="292625" y="297687"/>
                    <a:pt x="293840" y="295259"/>
                  </a:cubicBezTo>
                  <a:cubicBezTo>
                    <a:pt x="295055" y="292426"/>
                    <a:pt x="297891" y="290807"/>
                    <a:pt x="300321" y="290807"/>
                  </a:cubicBezTo>
                  <a:lnTo>
                    <a:pt x="329081" y="290807"/>
                  </a:lnTo>
                  <a:cubicBezTo>
                    <a:pt x="333132" y="290807"/>
                    <a:pt x="335562" y="287975"/>
                    <a:pt x="335562" y="284333"/>
                  </a:cubicBezTo>
                  <a:lnTo>
                    <a:pt x="335562" y="283928"/>
                  </a:lnTo>
                  <a:lnTo>
                    <a:pt x="335562" y="269360"/>
                  </a:lnTo>
                  <a:cubicBezTo>
                    <a:pt x="334752" y="269360"/>
                    <a:pt x="333942" y="268955"/>
                    <a:pt x="333132" y="268955"/>
                  </a:cubicBezTo>
                  <a:cubicBezTo>
                    <a:pt x="331106" y="269360"/>
                    <a:pt x="329486" y="269765"/>
                    <a:pt x="327866" y="269765"/>
                  </a:cubicBezTo>
                  <a:lnTo>
                    <a:pt x="327461" y="269765"/>
                  </a:lnTo>
                  <a:cubicBezTo>
                    <a:pt x="325840" y="270169"/>
                    <a:pt x="324625" y="270169"/>
                    <a:pt x="323005" y="270169"/>
                  </a:cubicBezTo>
                  <a:cubicBezTo>
                    <a:pt x="320980" y="270169"/>
                    <a:pt x="319359" y="270169"/>
                    <a:pt x="317334" y="269765"/>
                  </a:cubicBezTo>
                  <a:cubicBezTo>
                    <a:pt x="312473" y="268955"/>
                    <a:pt x="307612" y="267337"/>
                    <a:pt x="303562" y="264504"/>
                  </a:cubicBezTo>
                  <a:cubicBezTo>
                    <a:pt x="303156" y="264504"/>
                    <a:pt x="303156" y="264099"/>
                    <a:pt x="302751" y="264099"/>
                  </a:cubicBezTo>
                  <a:cubicBezTo>
                    <a:pt x="301536" y="263695"/>
                    <a:pt x="300726" y="262885"/>
                    <a:pt x="299511" y="261671"/>
                  </a:cubicBezTo>
                  <a:cubicBezTo>
                    <a:pt x="299511" y="261671"/>
                    <a:pt x="299106" y="261671"/>
                    <a:pt x="299106" y="261267"/>
                  </a:cubicBezTo>
                  <a:cubicBezTo>
                    <a:pt x="297891" y="260457"/>
                    <a:pt x="296675" y="259243"/>
                    <a:pt x="295460" y="258029"/>
                  </a:cubicBezTo>
                  <a:cubicBezTo>
                    <a:pt x="288169" y="250341"/>
                    <a:pt x="284928" y="239819"/>
                    <a:pt x="286143" y="228893"/>
                  </a:cubicBezTo>
                  <a:cubicBezTo>
                    <a:pt x="288169" y="211897"/>
                    <a:pt x="301536" y="198543"/>
                    <a:pt x="318549" y="196115"/>
                  </a:cubicBezTo>
                  <a:cubicBezTo>
                    <a:pt x="319764" y="196115"/>
                    <a:pt x="321385" y="196115"/>
                    <a:pt x="322600" y="196115"/>
                  </a:cubicBezTo>
                  <a:cubicBezTo>
                    <a:pt x="323410" y="196115"/>
                    <a:pt x="323410" y="196115"/>
                    <a:pt x="323815" y="196115"/>
                  </a:cubicBezTo>
                  <a:cubicBezTo>
                    <a:pt x="324625" y="196115"/>
                    <a:pt x="325840" y="196115"/>
                    <a:pt x="327056" y="196115"/>
                  </a:cubicBezTo>
                  <a:cubicBezTo>
                    <a:pt x="327056" y="196520"/>
                    <a:pt x="327461" y="196520"/>
                    <a:pt x="328271" y="196520"/>
                  </a:cubicBezTo>
                  <a:cubicBezTo>
                    <a:pt x="329081" y="196520"/>
                    <a:pt x="329891" y="196924"/>
                    <a:pt x="330701" y="197329"/>
                  </a:cubicBezTo>
                  <a:cubicBezTo>
                    <a:pt x="331106" y="197329"/>
                    <a:pt x="331917" y="197329"/>
                    <a:pt x="331917" y="197329"/>
                  </a:cubicBezTo>
                  <a:cubicBezTo>
                    <a:pt x="332322" y="197329"/>
                    <a:pt x="332727" y="197329"/>
                    <a:pt x="333132" y="197329"/>
                  </a:cubicBezTo>
                  <a:cubicBezTo>
                    <a:pt x="333942" y="197329"/>
                    <a:pt x="334752" y="196924"/>
                    <a:pt x="335562" y="196924"/>
                  </a:cubicBezTo>
                  <a:lnTo>
                    <a:pt x="335562" y="182356"/>
                  </a:lnTo>
                  <a:cubicBezTo>
                    <a:pt x="335562" y="178714"/>
                    <a:pt x="333132" y="175882"/>
                    <a:pt x="329081" y="175882"/>
                  </a:cubicBezTo>
                  <a:lnTo>
                    <a:pt x="300321" y="175882"/>
                  </a:lnTo>
                  <a:cubicBezTo>
                    <a:pt x="297891" y="175882"/>
                    <a:pt x="295055" y="173858"/>
                    <a:pt x="293840" y="171430"/>
                  </a:cubicBezTo>
                  <a:cubicBezTo>
                    <a:pt x="292625" y="168598"/>
                    <a:pt x="293030" y="165765"/>
                    <a:pt x="295055" y="163742"/>
                  </a:cubicBezTo>
                  <a:cubicBezTo>
                    <a:pt x="299106" y="159695"/>
                    <a:pt x="300726" y="154030"/>
                    <a:pt x="300726" y="148769"/>
                  </a:cubicBezTo>
                  <a:cubicBezTo>
                    <a:pt x="300726" y="142294"/>
                    <a:pt x="297891" y="135820"/>
                    <a:pt x="293030" y="131773"/>
                  </a:cubicBezTo>
                  <a:cubicBezTo>
                    <a:pt x="288169" y="127322"/>
                    <a:pt x="282093" y="125298"/>
                    <a:pt x="275612" y="126108"/>
                  </a:cubicBezTo>
                  <a:close/>
                  <a:moveTo>
                    <a:pt x="136267" y="126108"/>
                  </a:moveTo>
                  <a:cubicBezTo>
                    <a:pt x="125735" y="127322"/>
                    <a:pt x="117634" y="135820"/>
                    <a:pt x="116418" y="145936"/>
                  </a:cubicBezTo>
                  <a:cubicBezTo>
                    <a:pt x="115203" y="152816"/>
                    <a:pt x="117634" y="158886"/>
                    <a:pt x="121684" y="163742"/>
                  </a:cubicBezTo>
                  <a:cubicBezTo>
                    <a:pt x="123710" y="165765"/>
                    <a:pt x="124115" y="168598"/>
                    <a:pt x="122900" y="171430"/>
                  </a:cubicBezTo>
                  <a:cubicBezTo>
                    <a:pt x="122089" y="173858"/>
                    <a:pt x="119254" y="175882"/>
                    <a:pt x="116418" y="175882"/>
                  </a:cubicBezTo>
                  <a:lnTo>
                    <a:pt x="77532" y="175882"/>
                  </a:lnTo>
                  <a:cubicBezTo>
                    <a:pt x="73886" y="175882"/>
                    <a:pt x="71456" y="178714"/>
                    <a:pt x="71456" y="182356"/>
                  </a:cubicBezTo>
                  <a:lnTo>
                    <a:pt x="71456" y="283928"/>
                  </a:lnTo>
                  <a:cubicBezTo>
                    <a:pt x="71456" y="285951"/>
                    <a:pt x="72266" y="288784"/>
                    <a:pt x="75911" y="289593"/>
                  </a:cubicBezTo>
                  <a:lnTo>
                    <a:pt x="78747" y="283523"/>
                  </a:lnTo>
                  <a:cubicBezTo>
                    <a:pt x="83203" y="272597"/>
                    <a:pt x="93329" y="266123"/>
                    <a:pt x="103861" y="265313"/>
                  </a:cubicBezTo>
                  <a:cubicBezTo>
                    <a:pt x="108317" y="251959"/>
                    <a:pt x="120064" y="241843"/>
                    <a:pt x="134647" y="240224"/>
                  </a:cubicBezTo>
                  <a:cubicBezTo>
                    <a:pt x="145179" y="239010"/>
                    <a:pt x="155710" y="242247"/>
                    <a:pt x="163407" y="249531"/>
                  </a:cubicBezTo>
                  <a:cubicBezTo>
                    <a:pt x="171103" y="256411"/>
                    <a:pt x="175559" y="266527"/>
                    <a:pt x="175559" y="277049"/>
                  </a:cubicBezTo>
                  <a:cubicBezTo>
                    <a:pt x="175559" y="278667"/>
                    <a:pt x="175559" y="281095"/>
                    <a:pt x="175559" y="283523"/>
                  </a:cubicBezTo>
                  <a:cubicBezTo>
                    <a:pt x="175559" y="285547"/>
                    <a:pt x="175559" y="288379"/>
                    <a:pt x="175559" y="289593"/>
                  </a:cubicBezTo>
                  <a:lnTo>
                    <a:pt x="199863" y="289593"/>
                  </a:lnTo>
                  <a:cubicBezTo>
                    <a:pt x="202294" y="289593"/>
                    <a:pt x="206344" y="285951"/>
                    <a:pt x="206344" y="283928"/>
                  </a:cubicBezTo>
                  <a:lnTo>
                    <a:pt x="206344" y="269360"/>
                  </a:lnTo>
                  <a:lnTo>
                    <a:pt x="206344" y="255601"/>
                  </a:lnTo>
                  <a:cubicBezTo>
                    <a:pt x="206344" y="252364"/>
                    <a:pt x="207965" y="249936"/>
                    <a:pt x="210395" y="249127"/>
                  </a:cubicBezTo>
                  <a:cubicBezTo>
                    <a:pt x="213230" y="247508"/>
                    <a:pt x="216066" y="248317"/>
                    <a:pt x="218091" y="250341"/>
                  </a:cubicBezTo>
                  <a:cubicBezTo>
                    <a:pt x="220927" y="252364"/>
                    <a:pt x="224167" y="254387"/>
                    <a:pt x="227813" y="254792"/>
                  </a:cubicBezTo>
                  <a:cubicBezTo>
                    <a:pt x="229028" y="255601"/>
                    <a:pt x="229838" y="255601"/>
                    <a:pt x="230648" y="255601"/>
                  </a:cubicBezTo>
                  <a:cubicBezTo>
                    <a:pt x="231459" y="255601"/>
                    <a:pt x="232269" y="255601"/>
                    <a:pt x="232674" y="255601"/>
                  </a:cubicBezTo>
                  <a:cubicBezTo>
                    <a:pt x="233484" y="256006"/>
                    <a:pt x="233889" y="255601"/>
                    <a:pt x="234294" y="255601"/>
                  </a:cubicBezTo>
                  <a:cubicBezTo>
                    <a:pt x="235104" y="255601"/>
                    <a:pt x="236319" y="255601"/>
                    <a:pt x="237130" y="255601"/>
                  </a:cubicBezTo>
                  <a:cubicBezTo>
                    <a:pt x="237535" y="255601"/>
                    <a:pt x="238345" y="255601"/>
                    <a:pt x="238750" y="255197"/>
                  </a:cubicBezTo>
                  <a:cubicBezTo>
                    <a:pt x="239965" y="254792"/>
                    <a:pt x="241180" y="254387"/>
                    <a:pt x="242396" y="253983"/>
                  </a:cubicBezTo>
                  <a:cubicBezTo>
                    <a:pt x="242396" y="253578"/>
                    <a:pt x="243206" y="253578"/>
                    <a:pt x="243611" y="253173"/>
                  </a:cubicBezTo>
                  <a:cubicBezTo>
                    <a:pt x="244421" y="253173"/>
                    <a:pt x="245231" y="252364"/>
                    <a:pt x="246041" y="251959"/>
                  </a:cubicBezTo>
                  <a:cubicBezTo>
                    <a:pt x="246446" y="251959"/>
                    <a:pt x="246851" y="251555"/>
                    <a:pt x="247256" y="251150"/>
                  </a:cubicBezTo>
                  <a:cubicBezTo>
                    <a:pt x="248472" y="250341"/>
                    <a:pt x="249282" y="249531"/>
                    <a:pt x="250092" y="248317"/>
                  </a:cubicBezTo>
                  <a:cubicBezTo>
                    <a:pt x="254548" y="243461"/>
                    <a:pt x="256573" y="237391"/>
                    <a:pt x="255763" y="230512"/>
                  </a:cubicBezTo>
                  <a:cubicBezTo>
                    <a:pt x="254953" y="220395"/>
                    <a:pt x="246446" y="211897"/>
                    <a:pt x="236319" y="210683"/>
                  </a:cubicBezTo>
                  <a:cubicBezTo>
                    <a:pt x="234294" y="210278"/>
                    <a:pt x="232674" y="210278"/>
                    <a:pt x="231459" y="210683"/>
                  </a:cubicBezTo>
                  <a:cubicBezTo>
                    <a:pt x="231459" y="210683"/>
                    <a:pt x="231459" y="210683"/>
                    <a:pt x="231054" y="210683"/>
                  </a:cubicBezTo>
                  <a:cubicBezTo>
                    <a:pt x="229838" y="210683"/>
                    <a:pt x="228623" y="211088"/>
                    <a:pt x="227003" y="211492"/>
                  </a:cubicBezTo>
                  <a:cubicBezTo>
                    <a:pt x="226598" y="211492"/>
                    <a:pt x="226598" y="211492"/>
                    <a:pt x="226193" y="211897"/>
                  </a:cubicBezTo>
                  <a:cubicBezTo>
                    <a:pt x="223357" y="212706"/>
                    <a:pt x="220522" y="214325"/>
                    <a:pt x="218091" y="216349"/>
                  </a:cubicBezTo>
                  <a:cubicBezTo>
                    <a:pt x="216066" y="217967"/>
                    <a:pt x="213230" y="218372"/>
                    <a:pt x="210395" y="217563"/>
                  </a:cubicBezTo>
                  <a:cubicBezTo>
                    <a:pt x="207965" y="216349"/>
                    <a:pt x="206344" y="213921"/>
                    <a:pt x="206344" y="211088"/>
                  </a:cubicBezTo>
                  <a:lnTo>
                    <a:pt x="206344" y="196924"/>
                  </a:lnTo>
                  <a:lnTo>
                    <a:pt x="206344" y="182356"/>
                  </a:lnTo>
                  <a:cubicBezTo>
                    <a:pt x="206344" y="178714"/>
                    <a:pt x="203509" y="175882"/>
                    <a:pt x="199863" y="175882"/>
                  </a:cubicBezTo>
                  <a:lnTo>
                    <a:pt x="160976" y="175882"/>
                  </a:lnTo>
                  <a:cubicBezTo>
                    <a:pt x="158141" y="175882"/>
                    <a:pt x="155710" y="173858"/>
                    <a:pt x="154495" y="171430"/>
                  </a:cubicBezTo>
                  <a:cubicBezTo>
                    <a:pt x="153280" y="168598"/>
                    <a:pt x="153685" y="165765"/>
                    <a:pt x="155710" y="163742"/>
                  </a:cubicBezTo>
                  <a:cubicBezTo>
                    <a:pt x="159356" y="159695"/>
                    <a:pt x="161381" y="154030"/>
                    <a:pt x="161381" y="148769"/>
                  </a:cubicBezTo>
                  <a:cubicBezTo>
                    <a:pt x="161381" y="142294"/>
                    <a:pt x="158546" y="135820"/>
                    <a:pt x="153685" y="131773"/>
                  </a:cubicBezTo>
                  <a:cubicBezTo>
                    <a:pt x="148824" y="127322"/>
                    <a:pt x="143153" y="125298"/>
                    <a:pt x="136267" y="126108"/>
                  </a:cubicBezTo>
                  <a:close/>
                  <a:moveTo>
                    <a:pt x="134647" y="111944"/>
                  </a:moveTo>
                  <a:cubicBezTo>
                    <a:pt x="145179" y="110730"/>
                    <a:pt x="155710" y="113968"/>
                    <a:pt x="163407" y="121252"/>
                  </a:cubicBezTo>
                  <a:cubicBezTo>
                    <a:pt x="171103" y="128131"/>
                    <a:pt x="175559" y="138248"/>
                    <a:pt x="175559" y="148769"/>
                  </a:cubicBezTo>
                  <a:cubicBezTo>
                    <a:pt x="175559" y="152816"/>
                    <a:pt x="175154" y="157267"/>
                    <a:pt x="173533" y="161314"/>
                  </a:cubicBezTo>
                  <a:lnTo>
                    <a:pt x="199863" y="161314"/>
                  </a:lnTo>
                  <a:cubicBezTo>
                    <a:pt x="204724" y="161314"/>
                    <a:pt x="209585" y="163337"/>
                    <a:pt x="213230" y="166574"/>
                  </a:cubicBezTo>
                  <a:cubicBezTo>
                    <a:pt x="217281" y="163337"/>
                    <a:pt x="221737" y="161314"/>
                    <a:pt x="227003" y="161314"/>
                  </a:cubicBezTo>
                  <a:lnTo>
                    <a:pt x="243611" y="161314"/>
                  </a:lnTo>
                  <a:cubicBezTo>
                    <a:pt x="241180" y="156053"/>
                    <a:pt x="240775" y="150388"/>
                    <a:pt x="241180" y="144318"/>
                  </a:cubicBezTo>
                  <a:cubicBezTo>
                    <a:pt x="243206" y="127322"/>
                    <a:pt x="256978" y="113968"/>
                    <a:pt x="273991" y="111944"/>
                  </a:cubicBezTo>
                  <a:cubicBezTo>
                    <a:pt x="284523" y="110730"/>
                    <a:pt x="295055" y="113968"/>
                    <a:pt x="302751" y="121252"/>
                  </a:cubicBezTo>
                  <a:cubicBezTo>
                    <a:pt x="310853" y="128131"/>
                    <a:pt x="314904" y="138248"/>
                    <a:pt x="314904" y="148769"/>
                  </a:cubicBezTo>
                  <a:cubicBezTo>
                    <a:pt x="314904" y="152816"/>
                    <a:pt x="314498" y="157267"/>
                    <a:pt x="312878" y="161314"/>
                  </a:cubicBezTo>
                  <a:lnTo>
                    <a:pt x="329081" y="161314"/>
                  </a:lnTo>
                  <a:cubicBezTo>
                    <a:pt x="334347" y="161314"/>
                    <a:pt x="339208" y="163337"/>
                    <a:pt x="342853" y="166574"/>
                  </a:cubicBezTo>
                  <a:cubicBezTo>
                    <a:pt x="346499" y="163337"/>
                    <a:pt x="351360" y="161314"/>
                    <a:pt x="356626" y="161314"/>
                  </a:cubicBezTo>
                  <a:lnTo>
                    <a:pt x="382955" y="161314"/>
                  </a:lnTo>
                  <a:cubicBezTo>
                    <a:pt x="381335" y="157267"/>
                    <a:pt x="380525" y="152816"/>
                    <a:pt x="380525" y="148769"/>
                  </a:cubicBezTo>
                  <a:cubicBezTo>
                    <a:pt x="380525" y="138248"/>
                    <a:pt x="385386" y="128131"/>
                    <a:pt x="392677" y="121252"/>
                  </a:cubicBezTo>
                  <a:cubicBezTo>
                    <a:pt x="400779" y="113968"/>
                    <a:pt x="410905" y="110730"/>
                    <a:pt x="421842" y="111944"/>
                  </a:cubicBezTo>
                  <a:cubicBezTo>
                    <a:pt x="438450" y="113968"/>
                    <a:pt x="452223" y="127322"/>
                    <a:pt x="454248" y="144318"/>
                  </a:cubicBezTo>
                  <a:cubicBezTo>
                    <a:pt x="455058" y="150388"/>
                    <a:pt x="454248" y="156053"/>
                    <a:pt x="452223" y="161314"/>
                  </a:cubicBezTo>
                  <a:lnTo>
                    <a:pt x="478552" y="161314"/>
                  </a:lnTo>
                  <a:cubicBezTo>
                    <a:pt x="489894" y="161314"/>
                    <a:pt x="499211" y="171026"/>
                    <a:pt x="499211" y="182356"/>
                  </a:cubicBezTo>
                  <a:lnTo>
                    <a:pt x="499211" y="201376"/>
                  </a:lnTo>
                  <a:cubicBezTo>
                    <a:pt x="504072" y="204208"/>
                    <a:pt x="508122" y="208255"/>
                    <a:pt x="510958" y="213516"/>
                  </a:cubicBezTo>
                  <a:lnTo>
                    <a:pt x="544984" y="282309"/>
                  </a:lnTo>
                  <a:cubicBezTo>
                    <a:pt x="545794" y="283523"/>
                    <a:pt x="546199" y="284737"/>
                    <a:pt x="546604" y="286761"/>
                  </a:cubicBezTo>
                  <a:cubicBezTo>
                    <a:pt x="547819" y="290807"/>
                    <a:pt x="547819" y="295259"/>
                    <a:pt x="547819" y="300519"/>
                  </a:cubicBezTo>
                  <a:lnTo>
                    <a:pt x="542148" y="379834"/>
                  </a:lnTo>
                  <a:cubicBezTo>
                    <a:pt x="551465" y="381858"/>
                    <a:pt x="557541" y="390356"/>
                    <a:pt x="555921" y="399663"/>
                  </a:cubicBezTo>
                  <a:lnTo>
                    <a:pt x="539313" y="506091"/>
                  </a:lnTo>
                  <a:cubicBezTo>
                    <a:pt x="538503" y="509733"/>
                    <a:pt x="535667" y="512161"/>
                    <a:pt x="532022" y="512161"/>
                  </a:cubicBezTo>
                  <a:cubicBezTo>
                    <a:pt x="531617" y="512161"/>
                    <a:pt x="531211" y="512161"/>
                    <a:pt x="530806" y="512161"/>
                  </a:cubicBezTo>
                  <a:cubicBezTo>
                    <a:pt x="527161" y="511351"/>
                    <a:pt x="524325" y="507709"/>
                    <a:pt x="524730" y="503663"/>
                  </a:cubicBezTo>
                  <a:lnTo>
                    <a:pt x="536882" y="429204"/>
                  </a:lnTo>
                  <a:lnTo>
                    <a:pt x="425893" y="413826"/>
                  </a:lnTo>
                  <a:lnTo>
                    <a:pt x="415361" y="482215"/>
                  </a:lnTo>
                  <a:cubicBezTo>
                    <a:pt x="414551" y="486262"/>
                    <a:pt x="410905" y="489095"/>
                    <a:pt x="406855" y="488285"/>
                  </a:cubicBezTo>
                  <a:cubicBezTo>
                    <a:pt x="402804" y="487881"/>
                    <a:pt x="400374" y="484238"/>
                    <a:pt x="401184" y="480192"/>
                  </a:cubicBezTo>
                  <a:lnTo>
                    <a:pt x="416981" y="377406"/>
                  </a:lnTo>
                  <a:cubicBezTo>
                    <a:pt x="418197" y="372955"/>
                    <a:pt x="420627" y="368908"/>
                    <a:pt x="424273" y="366076"/>
                  </a:cubicBezTo>
                  <a:cubicBezTo>
                    <a:pt x="425083" y="365671"/>
                    <a:pt x="425893" y="365266"/>
                    <a:pt x="426703" y="364457"/>
                  </a:cubicBezTo>
                  <a:lnTo>
                    <a:pt x="421842" y="295663"/>
                  </a:lnTo>
                  <a:cubicBezTo>
                    <a:pt x="421842" y="294854"/>
                    <a:pt x="421842" y="293235"/>
                    <a:pt x="421842" y="293235"/>
                  </a:cubicBezTo>
                  <a:cubicBezTo>
                    <a:pt x="422247" y="282309"/>
                    <a:pt x="428728" y="272597"/>
                    <a:pt x="438045" y="267741"/>
                  </a:cubicBezTo>
                  <a:cubicBezTo>
                    <a:pt x="434805" y="261267"/>
                    <a:pt x="427513" y="256006"/>
                    <a:pt x="420222" y="255601"/>
                  </a:cubicBezTo>
                  <a:cubicBezTo>
                    <a:pt x="413336" y="254387"/>
                    <a:pt x="407260" y="256815"/>
                    <a:pt x="402399" y="261267"/>
                  </a:cubicBezTo>
                  <a:cubicBezTo>
                    <a:pt x="397538" y="265313"/>
                    <a:pt x="395108" y="271383"/>
                    <a:pt x="395108" y="277858"/>
                  </a:cubicBezTo>
                  <a:cubicBezTo>
                    <a:pt x="395108" y="279072"/>
                    <a:pt x="395108" y="281500"/>
                    <a:pt x="395108" y="283523"/>
                  </a:cubicBezTo>
                  <a:cubicBezTo>
                    <a:pt x="395108" y="289593"/>
                    <a:pt x="395513" y="292426"/>
                    <a:pt x="395108" y="294045"/>
                  </a:cubicBezTo>
                  <a:cubicBezTo>
                    <a:pt x="393892" y="300519"/>
                    <a:pt x="388626" y="304971"/>
                    <a:pt x="382145" y="304971"/>
                  </a:cubicBezTo>
                  <a:lnTo>
                    <a:pt x="356626" y="304971"/>
                  </a:lnTo>
                  <a:cubicBezTo>
                    <a:pt x="351360" y="304971"/>
                    <a:pt x="346499" y="302947"/>
                    <a:pt x="342853" y="299710"/>
                  </a:cubicBezTo>
                  <a:cubicBezTo>
                    <a:pt x="339208" y="302947"/>
                    <a:pt x="334347" y="305375"/>
                    <a:pt x="329081" y="305375"/>
                  </a:cubicBezTo>
                  <a:lnTo>
                    <a:pt x="312878" y="305375"/>
                  </a:lnTo>
                  <a:cubicBezTo>
                    <a:pt x="314498" y="309017"/>
                    <a:pt x="314904" y="313469"/>
                    <a:pt x="314904" y="317920"/>
                  </a:cubicBezTo>
                  <a:cubicBezTo>
                    <a:pt x="314904" y="328441"/>
                    <a:pt x="310853" y="338153"/>
                    <a:pt x="302751" y="345437"/>
                  </a:cubicBezTo>
                  <a:cubicBezTo>
                    <a:pt x="296270" y="351508"/>
                    <a:pt x="287359" y="354745"/>
                    <a:pt x="278042" y="354745"/>
                  </a:cubicBezTo>
                  <a:cubicBezTo>
                    <a:pt x="276827" y="354745"/>
                    <a:pt x="275207" y="354745"/>
                    <a:pt x="273991" y="354745"/>
                  </a:cubicBezTo>
                  <a:cubicBezTo>
                    <a:pt x="256978" y="352722"/>
                    <a:pt x="243206" y="338963"/>
                    <a:pt x="241180" y="322371"/>
                  </a:cubicBezTo>
                  <a:cubicBezTo>
                    <a:pt x="240775" y="316301"/>
                    <a:pt x="241180" y="310231"/>
                    <a:pt x="243611" y="305375"/>
                  </a:cubicBezTo>
                  <a:lnTo>
                    <a:pt x="227003" y="305375"/>
                  </a:lnTo>
                  <a:cubicBezTo>
                    <a:pt x="221332" y="305375"/>
                    <a:pt x="216471" y="302947"/>
                    <a:pt x="212825" y="299305"/>
                  </a:cubicBezTo>
                  <a:cubicBezTo>
                    <a:pt x="208775" y="302138"/>
                    <a:pt x="204319" y="304161"/>
                    <a:pt x="199863" y="304161"/>
                  </a:cubicBezTo>
                  <a:lnTo>
                    <a:pt x="171103" y="304161"/>
                  </a:lnTo>
                  <a:cubicBezTo>
                    <a:pt x="169888" y="304161"/>
                    <a:pt x="168673" y="303757"/>
                    <a:pt x="167457" y="302947"/>
                  </a:cubicBezTo>
                  <a:cubicBezTo>
                    <a:pt x="164217" y="301329"/>
                    <a:pt x="161786" y="298091"/>
                    <a:pt x="160976" y="294045"/>
                  </a:cubicBezTo>
                  <a:cubicBezTo>
                    <a:pt x="160976" y="292426"/>
                    <a:pt x="160976" y="289593"/>
                    <a:pt x="160976" y="283119"/>
                  </a:cubicBezTo>
                  <a:cubicBezTo>
                    <a:pt x="161381" y="280691"/>
                    <a:pt x="161381" y="278667"/>
                    <a:pt x="161381" y="277049"/>
                  </a:cubicBezTo>
                  <a:cubicBezTo>
                    <a:pt x="161381" y="270574"/>
                    <a:pt x="158546" y="264504"/>
                    <a:pt x="153685" y="260457"/>
                  </a:cubicBezTo>
                  <a:cubicBezTo>
                    <a:pt x="148824" y="255601"/>
                    <a:pt x="143153" y="253578"/>
                    <a:pt x="136267" y="254387"/>
                  </a:cubicBezTo>
                  <a:cubicBezTo>
                    <a:pt x="128166" y="255601"/>
                    <a:pt x="121279" y="260457"/>
                    <a:pt x="118039" y="267741"/>
                  </a:cubicBezTo>
                  <a:cubicBezTo>
                    <a:pt x="127760" y="272597"/>
                    <a:pt x="133837" y="282309"/>
                    <a:pt x="134242" y="292831"/>
                  </a:cubicBezTo>
                  <a:cubicBezTo>
                    <a:pt x="134242" y="293235"/>
                    <a:pt x="134242" y="294854"/>
                    <a:pt x="133837" y="295663"/>
                  </a:cubicBezTo>
                  <a:lnTo>
                    <a:pt x="129381" y="364457"/>
                  </a:lnTo>
                  <a:cubicBezTo>
                    <a:pt x="130191" y="365266"/>
                    <a:pt x="131001" y="365671"/>
                    <a:pt x="132216" y="366076"/>
                  </a:cubicBezTo>
                  <a:cubicBezTo>
                    <a:pt x="135862" y="368908"/>
                    <a:pt x="138292" y="372955"/>
                    <a:pt x="139102" y="377406"/>
                  </a:cubicBezTo>
                  <a:lnTo>
                    <a:pt x="154900" y="480192"/>
                  </a:lnTo>
                  <a:cubicBezTo>
                    <a:pt x="155710" y="484238"/>
                    <a:pt x="152875" y="487881"/>
                    <a:pt x="149229" y="488285"/>
                  </a:cubicBezTo>
                  <a:cubicBezTo>
                    <a:pt x="145584" y="489095"/>
                    <a:pt x="141938" y="486262"/>
                    <a:pt x="141128" y="482215"/>
                  </a:cubicBezTo>
                  <a:lnTo>
                    <a:pt x="130191" y="413826"/>
                  </a:lnTo>
                  <a:lnTo>
                    <a:pt x="19201" y="429204"/>
                  </a:lnTo>
                  <a:lnTo>
                    <a:pt x="30138" y="504067"/>
                  </a:lnTo>
                  <a:cubicBezTo>
                    <a:pt x="30138" y="507709"/>
                    <a:pt x="27708" y="511351"/>
                    <a:pt x="24062" y="512161"/>
                  </a:cubicBezTo>
                  <a:cubicBezTo>
                    <a:pt x="23657" y="512161"/>
                    <a:pt x="22847" y="512161"/>
                    <a:pt x="22847" y="512161"/>
                  </a:cubicBezTo>
                  <a:cubicBezTo>
                    <a:pt x="19201" y="512161"/>
                    <a:pt x="16366" y="509733"/>
                    <a:pt x="15556" y="506091"/>
                  </a:cubicBezTo>
                  <a:lnTo>
                    <a:pt x="163" y="399663"/>
                  </a:lnTo>
                  <a:cubicBezTo>
                    <a:pt x="-1052" y="390356"/>
                    <a:pt x="4619" y="381858"/>
                    <a:pt x="13530" y="379834"/>
                  </a:cubicBezTo>
                  <a:lnTo>
                    <a:pt x="8265" y="300519"/>
                  </a:lnTo>
                  <a:cubicBezTo>
                    <a:pt x="7859" y="295259"/>
                    <a:pt x="8265" y="290807"/>
                    <a:pt x="9480" y="286761"/>
                  </a:cubicBezTo>
                  <a:cubicBezTo>
                    <a:pt x="9480" y="284737"/>
                    <a:pt x="10290" y="283523"/>
                    <a:pt x="10695" y="282309"/>
                  </a:cubicBezTo>
                  <a:lnTo>
                    <a:pt x="45126" y="213516"/>
                  </a:lnTo>
                  <a:cubicBezTo>
                    <a:pt x="47556" y="208255"/>
                    <a:pt x="52012" y="204208"/>
                    <a:pt x="56873" y="201376"/>
                  </a:cubicBezTo>
                  <a:lnTo>
                    <a:pt x="56873" y="182356"/>
                  </a:lnTo>
                  <a:cubicBezTo>
                    <a:pt x="56873" y="171026"/>
                    <a:pt x="66595" y="161314"/>
                    <a:pt x="77532" y="161314"/>
                  </a:cubicBezTo>
                  <a:lnTo>
                    <a:pt x="104266" y="161314"/>
                  </a:lnTo>
                  <a:cubicBezTo>
                    <a:pt x="101836" y="156053"/>
                    <a:pt x="101431" y="150388"/>
                    <a:pt x="101836" y="144318"/>
                  </a:cubicBezTo>
                  <a:cubicBezTo>
                    <a:pt x="104266" y="127322"/>
                    <a:pt x="117634" y="113968"/>
                    <a:pt x="134647" y="111944"/>
                  </a:cubicBezTo>
                  <a:close/>
                  <a:moveTo>
                    <a:pt x="207696" y="76796"/>
                  </a:moveTo>
                  <a:cubicBezTo>
                    <a:pt x="211382" y="76796"/>
                    <a:pt x="215067" y="80072"/>
                    <a:pt x="215067" y="84168"/>
                  </a:cubicBezTo>
                  <a:lnTo>
                    <a:pt x="215067" y="101367"/>
                  </a:lnTo>
                  <a:lnTo>
                    <a:pt x="232267" y="101367"/>
                  </a:lnTo>
                  <a:cubicBezTo>
                    <a:pt x="236362" y="101367"/>
                    <a:pt x="239638" y="105053"/>
                    <a:pt x="239638" y="108738"/>
                  </a:cubicBezTo>
                  <a:cubicBezTo>
                    <a:pt x="239638" y="112834"/>
                    <a:pt x="236362" y="116110"/>
                    <a:pt x="232267" y="116110"/>
                  </a:cubicBezTo>
                  <a:lnTo>
                    <a:pt x="215067" y="116110"/>
                  </a:lnTo>
                  <a:lnTo>
                    <a:pt x="215067" y="133309"/>
                  </a:lnTo>
                  <a:cubicBezTo>
                    <a:pt x="215067" y="137405"/>
                    <a:pt x="211382" y="140681"/>
                    <a:pt x="207696" y="140681"/>
                  </a:cubicBezTo>
                  <a:cubicBezTo>
                    <a:pt x="203601" y="140681"/>
                    <a:pt x="200325" y="137405"/>
                    <a:pt x="200325" y="133309"/>
                  </a:cubicBezTo>
                  <a:lnTo>
                    <a:pt x="200325" y="116110"/>
                  </a:lnTo>
                  <a:lnTo>
                    <a:pt x="183125" y="116110"/>
                  </a:lnTo>
                  <a:cubicBezTo>
                    <a:pt x="179030" y="116110"/>
                    <a:pt x="175754" y="112834"/>
                    <a:pt x="175754" y="108738"/>
                  </a:cubicBezTo>
                  <a:cubicBezTo>
                    <a:pt x="175754" y="105053"/>
                    <a:pt x="179030" y="101367"/>
                    <a:pt x="183125" y="101367"/>
                  </a:cubicBezTo>
                  <a:lnTo>
                    <a:pt x="200325" y="101367"/>
                  </a:lnTo>
                  <a:lnTo>
                    <a:pt x="200325" y="84168"/>
                  </a:lnTo>
                  <a:cubicBezTo>
                    <a:pt x="200325" y="80072"/>
                    <a:pt x="203601" y="76796"/>
                    <a:pt x="207696" y="76796"/>
                  </a:cubicBezTo>
                  <a:close/>
                  <a:moveTo>
                    <a:pt x="354144" y="51795"/>
                  </a:moveTo>
                  <a:cubicBezTo>
                    <a:pt x="358253" y="51795"/>
                    <a:pt x="361130" y="54586"/>
                    <a:pt x="361130" y="58572"/>
                  </a:cubicBezTo>
                  <a:lnTo>
                    <a:pt x="361130" y="66944"/>
                  </a:lnTo>
                  <a:lnTo>
                    <a:pt x="369759" y="66944"/>
                  </a:lnTo>
                  <a:cubicBezTo>
                    <a:pt x="373458" y="66944"/>
                    <a:pt x="377156" y="69734"/>
                    <a:pt x="377156" y="73721"/>
                  </a:cubicBezTo>
                  <a:cubicBezTo>
                    <a:pt x="377156" y="77707"/>
                    <a:pt x="373458" y="80498"/>
                    <a:pt x="369759" y="80498"/>
                  </a:cubicBezTo>
                  <a:lnTo>
                    <a:pt x="361130" y="80498"/>
                  </a:lnTo>
                  <a:lnTo>
                    <a:pt x="361130" y="88869"/>
                  </a:lnTo>
                  <a:cubicBezTo>
                    <a:pt x="361130" y="92855"/>
                    <a:pt x="358253" y="96045"/>
                    <a:pt x="354144" y="96045"/>
                  </a:cubicBezTo>
                  <a:cubicBezTo>
                    <a:pt x="350034" y="96045"/>
                    <a:pt x="346747" y="92855"/>
                    <a:pt x="346747" y="88869"/>
                  </a:cubicBezTo>
                  <a:lnTo>
                    <a:pt x="346747" y="80498"/>
                  </a:lnTo>
                  <a:lnTo>
                    <a:pt x="338117" y="80498"/>
                  </a:lnTo>
                  <a:cubicBezTo>
                    <a:pt x="334008" y="80498"/>
                    <a:pt x="331131" y="77707"/>
                    <a:pt x="331131" y="73721"/>
                  </a:cubicBezTo>
                  <a:cubicBezTo>
                    <a:pt x="331131" y="69734"/>
                    <a:pt x="334008" y="66944"/>
                    <a:pt x="338117" y="66944"/>
                  </a:cubicBezTo>
                  <a:lnTo>
                    <a:pt x="346747" y="66944"/>
                  </a:lnTo>
                  <a:lnTo>
                    <a:pt x="346747" y="58572"/>
                  </a:lnTo>
                  <a:cubicBezTo>
                    <a:pt x="346747" y="54586"/>
                    <a:pt x="350034" y="51795"/>
                    <a:pt x="354144" y="51795"/>
                  </a:cubicBezTo>
                  <a:close/>
                  <a:moveTo>
                    <a:pt x="278923" y="0"/>
                  </a:moveTo>
                  <a:cubicBezTo>
                    <a:pt x="283077" y="0"/>
                    <a:pt x="286399" y="3285"/>
                    <a:pt x="286399" y="7390"/>
                  </a:cubicBezTo>
                  <a:lnTo>
                    <a:pt x="286399" y="10675"/>
                  </a:lnTo>
                  <a:lnTo>
                    <a:pt x="289307" y="10675"/>
                  </a:lnTo>
                  <a:cubicBezTo>
                    <a:pt x="293460" y="10675"/>
                    <a:pt x="296783" y="13959"/>
                    <a:pt x="296783" y="18065"/>
                  </a:cubicBezTo>
                  <a:cubicBezTo>
                    <a:pt x="296783" y="21760"/>
                    <a:pt x="293460" y="25045"/>
                    <a:pt x="289307" y="25045"/>
                  </a:cubicBezTo>
                  <a:lnTo>
                    <a:pt x="286399" y="25045"/>
                  </a:lnTo>
                  <a:lnTo>
                    <a:pt x="286399" y="27919"/>
                  </a:lnTo>
                  <a:cubicBezTo>
                    <a:pt x="286399" y="32024"/>
                    <a:pt x="283077" y="35309"/>
                    <a:pt x="278923" y="35309"/>
                  </a:cubicBezTo>
                  <a:cubicBezTo>
                    <a:pt x="274770" y="35309"/>
                    <a:pt x="271863" y="32024"/>
                    <a:pt x="271863" y="27919"/>
                  </a:cubicBezTo>
                  <a:lnTo>
                    <a:pt x="271863" y="25045"/>
                  </a:lnTo>
                  <a:lnTo>
                    <a:pt x="268540" y="25045"/>
                  </a:lnTo>
                  <a:cubicBezTo>
                    <a:pt x="264802" y="25045"/>
                    <a:pt x="261479" y="21760"/>
                    <a:pt x="261479" y="18065"/>
                  </a:cubicBezTo>
                  <a:cubicBezTo>
                    <a:pt x="261479" y="13959"/>
                    <a:pt x="264802" y="10675"/>
                    <a:pt x="268540" y="10675"/>
                  </a:cubicBezTo>
                  <a:lnTo>
                    <a:pt x="271863" y="10675"/>
                  </a:lnTo>
                  <a:lnTo>
                    <a:pt x="271863" y="7390"/>
                  </a:lnTo>
                  <a:cubicBezTo>
                    <a:pt x="271863" y="3285"/>
                    <a:pt x="274770" y="0"/>
                    <a:pt x="278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12941613" y="8567846"/>
              <a:ext cx="1237286" cy="1207354"/>
            </a:xfrm>
            <a:custGeom>
              <a:avLst/>
              <a:gdLst/>
              <a:ahLst/>
              <a:cxnLst/>
              <a:rect l="l" t="t" r="r" b="b"/>
              <a:pathLst>
                <a:path w="517152" h="504641" extrusionOk="0">
                  <a:moveTo>
                    <a:pt x="375077" y="398262"/>
                  </a:moveTo>
                  <a:lnTo>
                    <a:pt x="386006" y="398262"/>
                  </a:lnTo>
                  <a:cubicBezTo>
                    <a:pt x="391673" y="398262"/>
                    <a:pt x="397339" y="401522"/>
                    <a:pt x="400173" y="406818"/>
                  </a:cubicBezTo>
                  <a:lnTo>
                    <a:pt x="409483" y="422708"/>
                  </a:lnTo>
                  <a:cubicBezTo>
                    <a:pt x="411911" y="427190"/>
                    <a:pt x="416364" y="429635"/>
                    <a:pt x="421221" y="429635"/>
                  </a:cubicBezTo>
                  <a:cubicBezTo>
                    <a:pt x="426078" y="429635"/>
                    <a:pt x="430531" y="427190"/>
                    <a:pt x="432959" y="422708"/>
                  </a:cubicBezTo>
                  <a:lnTo>
                    <a:pt x="442269" y="406818"/>
                  </a:lnTo>
                  <a:cubicBezTo>
                    <a:pt x="445103" y="401522"/>
                    <a:pt x="450769" y="398262"/>
                    <a:pt x="456436" y="398262"/>
                  </a:cubicBezTo>
                  <a:lnTo>
                    <a:pt x="467770" y="398262"/>
                  </a:lnTo>
                  <a:cubicBezTo>
                    <a:pt x="490437" y="398670"/>
                    <a:pt x="510271" y="417412"/>
                    <a:pt x="512295" y="440636"/>
                  </a:cubicBezTo>
                  <a:lnTo>
                    <a:pt x="517152" y="496862"/>
                  </a:lnTo>
                  <a:cubicBezTo>
                    <a:pt x="517152" y="500936"/>
                    <a:pt x="514724" y="504603"/>
                    <a:pt x="510676" y="504603"/>
                  </a:cubicBezTo>
                  <a:cubicBezTo>
                    <a:pt x="506628" y="505011"/>
                    <a:pt x="503390" y="502159"/>
                    <a:pt x="502985" y="498084"/>
                  </a:cubicBezTo>
                  <a:lnTo>
                    <a:pt x="498128" y="442265"/>
                  </a:lnTo>
                  <a:cubicBezTo>
                    <a:pt x="496509" y="425968"/>
                    <a:pt x="483151" y="412930"/>
                    <a:pt x="467770" y="412930"/>
                  </a:cubicBezTo>
                  <a:lnTo>
                    <a:pt x="456436" y="412930"/>
                  </a:lnTo>
                  <a:cubicBezTo>
                    <a:pt x="455222" y="412930"/>
                    <a:pt x="454817" y="413337"/>
                    <a:pt x="454412" y="414152"/>
                  </a:cubicBezTo>
                  <a:lnTo>
                    <a:pt x="445507" y="430042"/>
                  </a:lnTo>
                  <a:cubicBezTo>
                    <a:pt x="440245" y="438599"/>
                    <a:pt x="431340" y="443895"/>
                    <a:pt x="421221" y="443895"/>
                  </a:cubicBezTo>
                  <a:cubicBezTo>
                    <a:pt x="411102" y="443895"/>
                    <a:pt x="402197" y="438599"/>
                    <a:pt x="397339" y="430042"/>
                  </a:cubicBezTo>
                  <a:lnTo>
                    <a:pt x="387625" y="414152"/>
                  </a:lnTo>
                  <a:cubicBezTo>
                    <a:pt x="387625" y="413337"/>
                    <a:pt x="386815" y="412930"/>
                    <a:pt x="386006" y="412930"/>
                  </a:cubicBezTo>
                  <a:lnTo>
                    <a:pt x="375077" y="412930"/>
                  </a:lnTo>
                  <a:cubicBezTo>
                    <a:pt x="362934" y="412930"/>
                    <a:pt x="351600" y="418227"/>
                    <a:pt x="344314" y="427598"/>
                  </a:cubicBezTo>
                  <a:lnTo>
                    <a:pt x="337838" y="435746"/>
                  </a:lnTo>
                  <a:cubicBezTo>
                    <a:pt x="333385" y="441451"/>
                    <a:pt x="311527" y="478120"/>
                    <a:pt x="298170" y="501344"/>
                  </a:cubicBezTo>
                  <a:cubicBezTo>
                    <a:pt x="296956" y="503381"/>
                    <a:pt x="294527" y="504603"/>
                    <a:pt x="292098" y="504603"/>
                  </a:cubicBezTo>
                  <a:cubicBezTo>
                    <a:pt x="290884" y="504603"/>
                    <a:pt x="289265" y="504603"/>
                    <a:pt x="288051" y="503788"/>
                  </a:cubicBezTo>
                  <a:cubicBezTo>
                    <a:pt x="284812" y="501751"/>
                    <a:pt x="283598" y="497270"/>
                    <a:pt x="285622" y="494010"/>
                  </a:cubicBezTo>
                  <a:cubicBezTo>
                    <a:pt x="289265" y="487898"/>
                    <a:pt x="320028" y="434932"/>
                    <a:pt x="326909" y="426783"/>
                  </a:cubicBezTo>
                  <a:lnTo>
                    <a:pt x="332980" y="418634"/>
                  </a:lnTo>
                  <a:cubicBezTo>
                    <a:pt x="343504" y="405596"/>
                    <a:pt x="358481" y="398262"/>
                    <a:pt x="375077" y="398262"/>
                  </a:cubicBezTo>
                  <a:close/>
                  <a:moveTo>
                    <a:pt x="49015" y="398262"/>
                  </a:moveTo>
                  <a:lnTo>
                    <a:pt x="60754" y="398262"/>
                  </a:lnTo>
                  <a:cubicBezTo>
                    <a:pt x="66421" y="398262"/>
                    <a:pt x="72087" y="401522"/>
                    <a:pt x="74516" y="406818"/>
                  </a:cubicBezTo>
                  <a:lnTo>
                    <a:pt x="84231" y="422708"/>
                  </a:lnTo>
                  <a:cubicBezTo>
                    <a:pt x="86659" y="427190"/>
                    <a:pt x="91112" y="429635"/>
                    <a:pt x="95969" y="429635"/>
                  </a:cubicBezTo>
                  <a:cubicBezTo>
                    <a:pt x="100826" y="429635"/>
                    <a:pt x="104874" y="427190"/>
                    <a:pt x="107303" y="422708"/>
                  </a:cubicBezTo>
                  <a:lnTo>
                    <a:pt x="116612" y="406818"/>
                  </a:lnTo>
                  <a:cubicBezTo>
                    <a:pt x="119851" y="401522"/>
                    <a:pt x="125113" y="398262"/>
                    <a:pt x="131184" y="398262"/>
                  </a:cubicBezTo>
                  <a:lnTo>
                    <a:pt x="142113" y="398262"/>
                  </a:lnTo>
                  <a:cubicBezTo>
                    <a:pt x="158304" y="398262"/>
                    <a:pt x="173686" y="405596"/>
                    <a:pt x="183805" y="418634"/>
                  </a:cubicBezTo>
                  <a:lnTo>
                    <a:pt x="190281" y="426783"/>
                  </a:lnTo>
                  <a:cubicBezTo>
                    <a:pt x="196758" y="434932"/>
                    <a:pt x="227925" y="487898"/>
                    <a:pt x="231163" y="494010"/>
                  </a:cubicBezTo>
                  <a:cubicBezTo>
                    <a:pt x="233187" y="497270"/>
                    <a:pt x="231973" y="501751"/>
                    <a:pt x="228735" y="503788"/>
                  </a:cubicBezTo>
                  <a:cubicBezTo>
                    <a:pt x="227520" y="504603"/>
                    <a:pt x="226306" y="504603"/>
                    <a:pt x="225092" y="504603"/>
                  </a:cubicBezTo>
                  <a:cubicBezTo>
                    <a:pt x="222663" y="504603"/>
                    <a:pt x="220234" y="503381"/>
                    <a:pt x="219020" y="501344"/>
                  </a:cubicBezTo>
                  <a:cubicBezTo>
                    <a:pt x="205258" y="478120"/>
                    <a:pt x="183400" y="441451"/>
                    <a:pt x="178948" y="435746"/>
                  </a:cubicBezTo>
                  <a:lnTo>
                    <a:pt x="172471" y="427598"/>
                  </a:lnTo>
                  <a:cubicBezTo>
                    <a:pt x="165185" y="418227"/>
                    <a:pt x="153852" y="412930"/>
                    <a:pt x="142113" y="412930"/>
                  </a:cubicBezTo>
                  <a:lnTo>
                    <a:pt x="131184" y="412930"/>
                  </a:lnTo>
                  <a:cubicBezTo>
                    <a:pt x="130375" y="412930"/>
                    <a:pt x="129565" y="413337"/>
                    <a:pt x="129160" y="414152"/>
                  </a:cubicBezTo>
                  <a:lnTo>
                    <a:pt x="119851" y="430042"/>
                  </a:lnTo>
                  <a:cubicBezTo>
                    <a:pt x="114589" y="438599"/>
                    <a:pt x="106088" y="443895"/>
                    <a:pt x="95969" y="443895"/>
                  </a:cubicBezTo>
                  <a:cubicBezTo>
                    <a:pt x="85850" y="443895"/>
                    <a:pt x="76945" y="438599"/>
                    <a:pt x="71683" y="430042"/>
                  </a:cubicBezTo>
                  <a:lnTo>
                    <a:pt x="62373" y="414152"/>
                  </a:lnTo>
                  <a:cubicBezTo>
                    <a:pt x="61968" y="413337"/>
                    <a:pt x="61159" y="412930"/>
                    <a:pt x="60754" y="412930"/>
                  </a:cubicBezTo>
                  <a:lnTo>
                    <a:pt x="49420" y="412930"/>
                  </a:lnTo>
                  <a:cubicBezTo>
                    <a:pt x="33634" y="412930"/>
                    <a:pt x="20276" y="425968"/>
                    <a:pt x="19062" y="442265"/>
                  </a:cubicBezTo>
                  <a:lnTo>
                    <a:pt x="14205" y="498084"/>
                  </a:lnTo>
                  <a:cubicBezTo>
                    <a:pt x="13800" y="502159"/>
                    <a:pt x="10562" y="505011"/>
                    <a:pt x="6514" y="504603"/>
                  </a:cubicBezTo>
                  <a:cubicBezTo>
                    <a:pt x="2466" y="504603"/>
                    <a:pt x="-367" y="500936"/>
                    <a:pt x="38" y="496862"/>
                  </a:cubicBezTo>
                  <a:lnTo>
                    <a:pt x="4490" y="440636"/>
                  </a:lnTo>
                  <a:cubicBezTo>
                    <a:pt x="6919" y="417412"/>
                    <a:pt x="26348" y="398670"/>
                    <a:pt x="49015" y="398262"/>
                  </a:cubicBezTo>
                  <a:close/>
                  <a:moveTo>
                    <a:pt x="420221" y="307133"/>
                  </a:moveTo>
                  <a:cubicBezTo>
                    <a:pt x="399146" y="307133"/>
                    <a:pt x="382125" y="324627"/>
                    <a:pt x="382125" y="345375"/>
                  </a:cubicBezTo>
                  <a:cubicBezTo>
                    <a:pt x="382125" y="366531"/>
                    <a:pt x="399146" y="383618"/>
                    <a:pt x="420221" y="383618"/>
                  </a:cubicBezTo>
                  <a:cubicBezTo>
                    <a:pt x="441295" y="383618"/>
                    <a:pt x="458316" y="366531"/>
                    <a:pt x="458316" y="345375"/>
                  </a:cubicBezTo>
                  <a:cubicBezTo>
                    <a:pt x="458316" y="324627"/>
                    <a:pt x="441295" y="307133"/>
                    <a:pt x="420221" y="307133"/>
                  </a:cubicBezTo>
                  <a:close/>
                  <a:moveTo>
                    <a:pt x="95181" y="307133"/>
                  </a:moveTo>
                  <a:cubicBezTo>
                    <a:pt x="73702" y="307133"/>
                    <a:pt x="56681" y="324627"/>
                    <a:pt x="56681" y="345375"/>
                  </a:cubicBezTo>
                  <a:cubicBezTo>
                    <a:pt x="56681" y="366531"/>
                    <a:pt x="73702" y="383618"/>
                    <a:pt x="95181" y="383618"/>
                  </a:cubicBezTo>
                  <a:cubicBezTo>
                    <a:pt x="116256" y="383618"/>
                    <a:pt x="133277" y="366531"/>
                    <a:pt x="133277" y="345375"/>
                  </a:cubicBezTo>
                  <a:cubicBezTo>
                    <a:pt x="133277" y="324627"/>
                    <a:pt x="116256" y="307133"/>
                    <a:pt x="95181" y="307133"/>
                  </a:cubicBezTo>
                  <a:close/>
                  <a:moveTo>
                    <a:pt x="420221" y="292893"/>
                  </a:moveTo>
                  <a:cubicBezTo>
                    <a:pt x="448995" y="292893"/>
                    <a:pt x="472501" y="316083"/>
                    <a:pt x="472501" y="345375"/>
                  </a:cubicBezTo>
                  <a:cubicBezTo>
                    <a:pt x="472501" y="374261"/>
                    <a:pt x="448995" y="397857"/>
                    <a:pt x="420221" y="397857"/>
                  </a:cubicBezTo>
                  <a:cubicBezTo>
                    <a:pt x="391446" y="397857"/>
                    <a:pt x="367535" y="374261"/>
                    <a:pt x="367535" y="345375"/>
                  </a:cubicBezTo>
                  <a:cubicBezTo>
                    <a:pt x="367535" y="316083"/>
                    <a:pt x="391446" y="292893"/>
                    <a:pt x="420221" y="292893"/>
                  </a:cubicBezTo>
                  <a:close/>
                  <a:moveTo>
                    <a:pt x="95181" y="292893"/>
                  </a:moveTo>
                  <a:cubicBezTo>
                    <a:pt x="123551" y="292893"/>
                    <a:pt x="147462" y="316083"/>
                    <a:pt x="147462" y="345375"/>
                  </a:cubicBezTo>
                  <a:cubicBezTo>
                    <a:pt x="147462" y="374261"/>
                    <a:pt x="123551" y="397857"/>
                    <a:pt x="95181" y="397857"/>
                  </a:cubicBezTo>
                  <a:cubicBezTo>
                    <a:pt x="66002" y="397857"/>
                    <a:pt x="42496" y="374261"/>
                    <a:pt x="42496" y="345375"/>
                  </a:cubicBezTo>
                  <a:cubicBezTo>
                    <a:pt x="42496" y="316083"/>
                    <a:pt x="66002" y="292893"/>
                    <a:pt x="95181" y="292893"/>
                  </a:cubicBezTo>
                  <a:close/>
                  <a:moveTo>
                    <a:pt x="257898" y="89298"/>
                  </a:moveTo>
                  <a:cubicBezTo>
                    <a:pt x="265784" y="89298"/>
                    <a:pt x="272487" y="95607"/>
                    <a:pt x="272487" y="103887"/>
                  </a:cubicBezTo>
                  <a:cubicBezTo>
                    <a:pt x="272487" y="112167"/>
                    <a:pt x="265784" y="119264"/>
                    <a:pt x="257898" y="119264"/>
                  </a:cubicBezTo>
                  <a:cubicBezTo>
                    <a:pt x="249618" y="119264"/>
                    <a:pt x="242521" y="112167"/>
                    <a:pt x="242521" y="103887"/>
                  </a:cubicBezTo>
                  <a:cubicBezTo>
                    <a:pt x="242521" y="95607"/>
                    <a:pt x="249618" y="89298"/>
                    <a:pt x="257898" y="89298"/>
                  </a:cubicBezTo>
                  <a:close/>
                  <a:moveTo>
                    <a:pt x="196980" y="89298"/>
                  </a:moveTo>
                  <a:cubicBezTo>
                    <a:pt x="205369" y="89298"/>
                    <a:pt x="211761" y="95607"/>
                    <a:pt x="211761" y="103887"/>
                  </a:cubicBezTo>
                  <a:cubicBezTo>
                    <a:pt x="211761" y="112167"/>
                    <a:pt x="205369" y="119264"/>
                    <a:pt x="196980" y="119264"/>
                  </a:cubicBezTo>
                  <a:cubicBezTo>
                    <a:pt x="188591" y="119264"/>
                    <a:pt x="181800" y="112167"/>
                    <a:pt x="181800" y="103887"/>
                  </a:cubicBezTo>
                  <a:cubicBezTo>
                    <a:pt x="181800" y="95607"/>
                    <a:pt x="188591" y="89298"/>
                    <a:pt x="196980" y="89298"/>
                  </a:cubicBezTo>
                  <a:close/>
                  <a:moveTo>
                    <a:pt x="134073" y="89298"/>
                  </a:moveTo>
                  <a:cubicBezTo>
                    <a:pt x="142461" y="89298"/>
                    <a:pt x="149253" y="95607"/>
                    <a:pt x="149253" y="103887"/>
                  </a:cubicBezTo>
                  <a:cubicBezTo>
                    <a:pt x="149253" y="112167"/>
                    <a:pt x="142461" y="119264"/>
                    <a:pt x="134073" y="119264"/>
                  </a:cubicBezTo>
                  <a:cubicBezTo>
                    <a:pt x="125684" y="119264"/>
                    <a:pt x="119292" y="112167"/>
                    <a:pt x="119292" y="103887"/>
                  </a:cubicBezTo>
                  <a:cubicBezTo>
                    <a:pt x="119292" y="95607"/>
                    <a:pt x="125684" y="89298"/>
                    <a:pt x="134073" y="89298"/>
                  </a:cubicBezTo>
                  <a:close/>
                  <a:moveTo>
                    <a:pt x="374112" y="45456"/>
                  </a:moveTo>
                  <a:cubicBezTo>
                    <a:pt x="428908" y="52743"/>
                    <a:pt x="470715" y="100511"/>
                    <a:pt x="470715" y="155971"/>
                  </a:cubicBezTo>
                  <a:lnTo>
                    <a:pt x="470715" y="160019"/>
                  </a:lnTo>
                  <a:cubicBezTo>
                    <a:pt x="470715" y="217097"/>
                    <a:pt x="428096" y="264460"/>
                    <a:pt x="371271" y="270937"/>
                  </a:cubicBezTo>
                  <a:lnTo>
                    <a:pt x="371271" y="305751"/>
                  </a:lnTo>
                  <a:cubicBezTo>
                    <a:pt x="371271" y="310609"/>
                    <a:pt x="368835" y="314252"/>
                    <a:pt x="365182" y="316276"/>
                  </a:cubicBezTo>
                  <a:cubicBezTo>
                    <a:pt x="363153" y="317086"/>
                    <a:pt x="361935" y="317490"/>
                    <a:pt x="359906" y="317490"/>
                  </a:cubicBezTo>
                  <a:cubicBezTo>
                    <a:pt x="357470" y="317490"/>
                    <a:pt x="355035" y="316681"/>
                    <a:pt x="353005" y="315062"/>
                  </a:cubicBezTo>
                  <a:lnTo>
                    <a:pt x="300645" y="273366"/>
                  </a:lnTo>
                  <a:cubicBezTo>
                    <a:pt x="299427" y="272152"/>
                    <a:pt x="297803" y="271747"/>
                    <a:pt x="296180" y="271747"/>
                  </a:cubicBezTo>
                  <a:lnTo>
                    <a:pt x="255590" y="271747"/>
                  </a:lnTo>
                  <a:cubicBezTo>
                    <a:pt x="235701" y="271747"/>
                    <a:pt x="216218" y="266484"/>
                    <a:pt x="199171" y="256769"/>
                  </a:cubicBezTo>
                  <a:cubicBezTo>
                    <a:pt x="195518" y="254745"/>
                    <a:pt x="194300" y="249887"/>
                    <a:pt x="196329" y="247053"/>
                  </a:cubicBezTo>
                  <a:cubicBezTo>
                    <a:pt x="198359" y="243410"/>
                    <a:pt x="202824" y="242195"/>
                    <a:pt x="206477" y="244219"/>
                  </a:cubicBezTo>
                  <a:cubicBezTo>
                    <a:pt x="221089" y="252721"/>
                    <a:pt x="238137" y="257578"/>
                    <a:pt x="255590" y="257578"/>
                  </a:cubicBezTo>
                  <a:lnTo>
                    <a:pt x="296180" y="257578"/>
                  </a:lnTo>
                  <a:cubicBezTo>
                    <a:pt x="301051" y="257578"/>
                    <a:pt x="305921" y="259198"/>
                    <a:pt x="309574" y="262031"/>
                  </a:cubicBezTo>
                  <a:lnTo>
                    <a:pt x="357064" y="300084"/>
                  </a:lnTo>
                  <a:lnTo>
                    <a:pt x="357064" y="269318"/>
                  </a:lnTo>
                  <a:cubicBezTo>
                    <a:pt x="357064" y="263246"/>
                    <a:pt x="361935" y="257578"/>
                    <a:pt x="368429" y="257173"/>
                  </a:cubicBezTo>
                  <a:cubicBezTo>
                    <a:pt x="418760" y="251911"/>
                    <a:pt x="456509" y="210215"/>
                    <a:pt x="456509" y="160019"/>
                  </a:cubicBezTo>
                  <a:lnTo>
                    <a:pt x="456509" y="155971"/>
                  </a:lnTo>
                  <a:cubicBezTo>
                    <a:pt x="456509" y="107393"/>
                    <a:pt x="419978" y="65697"/>
                    <a:pt x="371677" y="59625"/>
                  </a:cubicBezTo>
                  <a:cubicBezTo>
                    <a:pt x="368023" y="58815"/>
                    <a:pt x="365182" y="55172"/>
                    <a:pt x="365588" y="51529"/>
                  </a:cubicBezTo>
                  <a:cubicBezTo>
                    <a:pt x="365994" y="47885"/>
                    <a:pt x="370053" y="44647"/>
                    <a:pt x="374112" y="45456"/>
                  </a:cubicBezTo>
                  <a:close/>
                  <a:moveTo>
                    <a:pt x="148914" y="13763"/>
                  </a:moveTo>
                  <a:cubicBezTo>
                    <a:pt x="95456" y="13763"/>
                    <a:pt x="51717" y="57888"/>
                    <a:pt x="51717" y="111728"/>
                  </a:cubicBezTo>
                  <a:lnTo>
                    <a:pt x="51717" y="115372"/>
                  </a:lnTo>
                  <a:cubicBezTo>
                    <a:pt x="51717" y="165568"/>
                    <a:pt x="89381" y="207669"/>
                    <a:pt x="139194" y="212122"/>
                  </a:cubicBezTo>
                  <a:cubicBezTo>
                    <a:pt x="145674" y="213336"/>
                    <a:pt x="150534" y="218194"/>
                    <a:pt x="150534" y="224671"/>
                  </a:cubicBezTo>
                  <a:lnTo>
                    <a:pt x="150534" y="255437"/>
                  </a:lnTo>
                  <a:lnTo>
                    <a:pt x="197918" y="217384"/>
                  </a:lnTo>
                  <a:cubicBezTo>
                    <a:pt x="201563" y="214551"/>
                    <a:pt x="206423" y="212931"/>
                    <a:pt x="211283" y="212931"/>
                  </a:cubicBezTo>
                  <a:lnTo>
                    <a:pt x="251782" y="212931"/>
                  </a:lnTo>
                  <a:cubicBezTo>
                    <a:pt x="305645" y="212931"/>
                    <a:pt x="349384" y="168807"/>
                    <a:pt x="349384" y="115372"/>
                  </a:cubicBezTo>
                  <a:lnTo>
                    <a:pt x="349384" y="111728"/>
                  </a:lnTo>
                  <a:cubicBezTo>
                    <a:pt x="349384" y="57888"/>
                    <a:pt x="305645" y="13763"/>
                    <a:pt x="251782" y="13763"/>
                  </a:cubicBezTo>
                  <a:close/>
                  <a:moveTo>
                    <a:pt x="148914" y="0"/>
                  </a:moveTo>
                  <a:lnTo>
                    <a:pt x="251782" y="0"/>
                  </a:lnTo>
                  <a:cubicBezTo>
                    <a:pt x="313340" y="0"/>
                    <a:pt x="363559" y="50197"/>
                    <a:pt x="363559" y="111728"/>
                  </a:cubicBezTo>
                  <a:lnTo>
                    <a:pt x="363559" y="115372"/>
                  </a:lnTo>
                  <a:cubicBezTo>
                    <a:pt x="363559" y="177308"/>
                    <a:pt x="313340" y="227100"/>
                    <a:pt x="251782" y="227100"/>
                  </a:cubicBezTo>
                  <a:lnTo>
                    <a:pt x="211283" y="227100"/>
                  </a:lnTo>
                  <a:cubicBezTo>
                    <a:pt x="209258" y="227100"/>
                    <a:pt x="208043" y="227909"/>
                    <a:pt x="206828" y="228719"/>
                  </a:cubicBezTo>
                  <a:lnTo>
                    <a:pt x="154584" y="270415"/>
                  </a:lnTo>
                  <a:cubicBezTo>
                    <a:pt x="152559" y="272034"/>
                    <a:pt x="150129" y="272843"/>
                    <a:pt x="147699" y="272843"/>
                  </a:cubicBezTo>
                  <a:cubicBezTo>
                    <a:pt x="145674" y="272843"/>
                    <a:pt x="144054" y="272439"/>
                    <a:pt x="142839" y="271629"/>
                  </a:cubicBezTo>
                  <a:cubicBezTo>
                    <a:pt x="138789" y="269605"/>
                    <a:pt x="136360" y="265557"/>
                    <a:pt x="136360" y="261509"/>
                  </a:cubicBezTo>
                  <a:lnTo>
                    <a:pt x="136360" y="226695"/>
                  </a:lnTo>
                  <a:cubicBezTo>
                    <a:pt x="79661" y="219813"/>
                    <a:pt x="37137" y="172450"/>
                    <a:pt x="37137" y="115372"/>
                  </a:cubicBezTo>
                  <a:lnTo>
                    <a:pt x="37137" y="111728"/>
                  </a:lnTo>
                  <a:cubicBezTo>
                    <a:pt x="37137" y="50197"/>
                    <a:pt x="87356" y="0"/>
                    <a:pt x="148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12940735" y="6299974"/>
              <a:ext cx="1238162" cy="1257914"/>
            </a:xfrm>
            <a:custGeom>
              <a:avLst/>
              <a:gdLst/>
              <a:ahLst/>
              <a:cxnLst/>
              <a:rect l="l" t="t" r="r" b="b"/>
              <a:pathLst>
                <a:path w="517518" h="525774" extrusionOk="0">
                  <a:moveTo>
                    <a:pt x="419300" y="419696"/>
                  </a:moveTo>
                  <a:cubicBezTo>
                    <a:pt x="423269" y="419696"/>
                    <a:pt x="426444" y="422522"/>
                    <a:pt x="426444" y="426559"/>
                  </a:cubicBezTo>
                  <a:lnTo>
                    <a:pt x="426444" y="517396"/>
                  </a:lnTo>
                  <a:cubicBezTo>
                    <a:pt x="426444" y="521434"/>
                    <a:pt x="423269" y="524663"/>
                    <a:pt x="419300" y="524663"/>
                  </a:cubicBezTo>
                  <a:cubicBezTo>
                    <a:pt x="415331" y="524663"/>
                    <a:pt x="412553" y="521434"/>
                    <a:pt x="412553" y="517396"/>
                  </a:cubicBezTo>
                  <a:lnTo>
                    <a:pt x="412553" y="426559"/>
                  </a:lnTo>
                  <a:cubicBezTo>
                    <a:pt x="412553" y="422522"/>
                    <a:pt x="415331" y="419696"/>
                    <a:pt x="419300" y="419696"/>
                  </a:cubicBezTo>
                  <a:close/>
                  <a:moveTo>
                    <a:pt x="99616" y="419696"/>
                  </a:moveTo>
                  <a:cubicBezTo>
                    <a:pt x="103585" y="419696"/>
                    <a:pt x="106760" y="422522"/>
                    <a:pt x="106760" y="426559"/>
                  </a:cubicBezTo>
                  <a:lnTo>
                    <a:pt x="106760" y="517396"/>
                  </a:lnTo>
                  <a:cubicBezTo>
                    <a:pt x="106760" y="521434"/>
                    <a:pt x="103585" y="524663"/>
                    <a:pt x="99616" y="524663"/>
                  </a:cubicBezTo>
                  <a:cubicBezTo>
                    <a:pt x="95647" y="524663"/>
                    <a:pt x="92869" y="521434"/>
                    <a:pt x="92869" y="517396"/>
                  </a:cubicBezTo>
                  <a:lnTo>
                    <a:pt x="92869" y="426559"/>
                  </a:lnTo>
                  <a:cubicBezTo>
                    <a:pt x="92869" y="422522"/>
                    <a:pt x="95647" y="419696"/>
                    <a:pt x="99616" y="419696"/>
                  </a:cubicBezTo>
                  <a:close/>
                  <a:moveTo>
                    <a:pt x="226541" y="342630"/>
                  </a:moveTo>
                  <a:lnTo>
                    <a:pt x="231404" y="350746"/>
                  </a:lnTo>
                  <a:cubicBezTo>
                    <a:pt x="232620" y="353181"/>
                    <a:pt x="233835" y="356021"/>
                    <a:pt x="235051" y="358861"/>
                  </a:cubicBezTo>
                  <a:lnTo>
                    <a:pt x="282467" y="358861"/>
                  </a:lnTo>
                  <a:cubicBezTo>
                    <a:pt x="283277" y="356021"/>
                    <a:pt x="284493" y="353181"/>
                    <a:pt x="286114" y="350746"/>
                  </a:cubicBezTo>
                  <a:lnTo>
                    <a:pt x="290572" y="342630"/>
                  </a:lnTo>
                  <a:close/>
                  <a:moveTo>
                    <a:pt x="196957" y="263909"/>
                  </a:moveTo>
                  <a:lnTo>
                    <a:pt x="159267" y="276489"/>
                  </a:lnTo>
                  <a:lnTo>
                    <a:pt x="159267" y="325182"/>
                  </a:lnTo>
                  <a:cubicBezTo>
                    <a:pt x="159267" y="327211"/>
                    <a:pt x="160483" y="328428"/>
                    <a:pt x="162104" y="328428"/>
                  </a:cubicBezTo>
                  <a:lnTo>
                    <a:pt x="244778" y="328428"/>
                  </a:lnTo>
                  <a:lnTo>
                    <a:pt x="232620" y="310574"/>
                  </a:lnTo>
                  <a:lnTo>
                    <a:pt x="200604" y="265127"/>
                  </a:lnTo>
                  <a:cubicBezTo>
                    <a:pt x="199794" y="264315"/>
                    <a:pt x="198578" y="263504"/>
                    <a:pt x="196957" y="263909"/>
                  </a:cubicBezTo>
                  <a:close/>
                  <a:moveTo>
                    <a:pt x="322588" y="262692"/>
                  </a:moveTo>
                  <a:cubicBezTo>
                    <a:pt x="321777" y="262286"/>
                    <a:pt x="320561" y="262692"/>
                    <a:pt x="319751" y="263504"/>
                  </a:cubicBezTo>
                  <a:lnTo>
                    <a:pt x="272740" y="328428"/>
                  </a:lnTo>
                  <a:lnTo>
                    <a:pt x="355414" y="328428"/>
                  </a:lnTo>
                  <a:cubicBezTo>
                    <a:pt x="357035" y="328428"/>
                    <a:pt x="358250" y="327211"/>
                    <a:pt x="358250" y="325182"/>
                  </a:cubicBezTo>
                  <a:lnTo>
                    <a:pt x="358250" y="275677"/>
                  </a:lnTo>
                  <a:close/>
                  <a:moveTo>
                    <a:pt x="325830" y="247678"/>
                  </a:moveTo>
                  <a:lnTo>
                    <a:pt x="327045" y="247678"/>
                  </a:lnTo>
                  <a:lnTo>
                    <a:pt x="495229" y="310574"/>
                  </a:lnTo>
                  <a:cubicBezTo>
                    <a:pt x="509413" y="317472"/>
                    <a:pt x="517518" y="328022"/>
                    <a:pt x="517518" y="340601"/>
                  </a:cubicBezTo>
                  <a:lnTo>
                    <a:pt x="517518" y="518332"/>
                  </a:lnTo>
                  <a:cubicBezTo>
                    <a:pt x="517518" y="522390"/>
                    <a:pt x="513871" y="525636"/>
                    <a:pt x="510223" y="525636"/>
                  </a:cubicBezTo>
                  <a:cubicBezTo>
                    <a:pt x="506171" y="525636"/>
                    <a:pt x="502928" y="522390"/>
                    <a:pt x="502928" y="518332"/>
                  </a:cubicBezTo>
                  <a:lnTo>
                    <a:pt x="502928" y="340601"/>
                  </a:lnTo>
                  <a:cubicBezTo>
                    <a:pt x="502928" y="332080"/>
                    <a:pt x="495634" y="326399"/>
                    <a:pt x="489555" y="323559"/>
                  </a:cubicBezTo>
                  <a:lnTo>
                    <a:pt x="372435" y="280141"/>
                  </a:lnTo>
                  <a:lnTo>
                    <a:pt x="372435" y="325182"/>
                  </a:lnTo>
                  <a:cubicBezTo>
                    <a:pt x="372435" y="334921"/>
                    <a:pt x="364735" y="342630"/>
                    <a:pt x="355414" y="342630"/>
                  </a:cubicBezTo>
                  <a:lnTo>
                    <a:pt x="307593" y="342630"/>
                  </a:lnTo>
                  <a:lnTo>
                    <a:pt x="298272" y="358050"/>
                  </a:lnTo>
                  <a:cubicBezTo>
                    <a:pt x="295030" y="364136"/>
                    <a:pt x="293814" y="371035"/>
                    <a:pt x="294219" y="377527"/>
                  </a:cubicBezTo>
                  <a:lnTo>
                    <a:pt x="311240" y="517926"/>
                  </a:lnTo>
                  <a:cubicBezTo>
                    <a:pt x="312051" y="521984"/>
                    <a:pt x="309214" y="525230"/>
                    <a:pt x="305161" y="525636"/>
                  </a:cubicBezTo>
                  <a:cubicBezTo>
                    <a:pt x="305161" y="525636"/>
                    <a:pt x="304756" y="525636"/>
                    <a:pt x="304351" y="525636"/>
                  </a:cubicBezTo>
                  <a:cubicBezTo>
                    <a:pt x="300703" y="525636"/>
                    <a:pt x="297867" y="523201"/>
                    <a:pt x="297461" y="519549"/>
                  </a:cubicBezTo>
                  <a:lnTo>
                    <a:pt x="280035" y="379150"/>
                  </a:lnTo>
                  <a:cubicBezTo>
                    <a:pt x="280035" y="377527"/>
                    <a:pt x="280035" y="375092"/>
                    <a:pt x="280035" y="373064"/>
                  </a:cubicBezTo>
                  <a:lnTo>
                    <a:pt x="237483" y="373064"/>
                  </a:lnTo>
                  <a:cubicBezTo>
                    <a:pt x="237483" y="375092"/>
                    <a:pt x="237483" y="377527"/>
                    <a:pt x="237078" y="379150"/>
                  </a:cubicBezTo>
                  <a:lnTo>
                    <a:pt x="220057" y="519549"/>
                  </a:lnTo>
                  <a:cubicBezTo>
                    <a:pt x="219651" y="523607"/>
                    <a:pt x="216004" y="526447"/>
                    <a:pt x="211951" y="525636"/>
                  </a:cubicBezTo>
                  <a:cubicBezTo>
                    <a:pt x="208304" y="525230"/>
                    <a:pt x="205467" y="521984"/>
                    <a:pt x="205872" y="517926"/>
                  </a:cubicBezTo>
                  <a:lnTo>
                    <a:pt x="222893" y="377527"/>
                  </a:lnTo>
                  <a:cubicBezTo>
                    <a:pt x="223704" y="371035"/>
                    <a:pt x="222083" y="364136"/>
                    <a:pt x="218841" y="358050"/>
                  </a:cubicBezTo>
                  <a:lnTo>
                    <a:pt x="209925" y="342630"/>
                  </a:lnTo>
                  <a:lnTo>
                    <a:pt x="162104" y="342630"/>
                  </a:lnTo>
                  <a:cubicBezTo>
                    <a:pt x="152378" y="342630"/>
                    <a:pt x="144678" y="334921"/>
                    <a:pt x="144678" y="325182"/>
                  </a:cubicBezTo>
                  <a:lnTo>
                    <a:pt x="144678" y="280546"/>
                  </a:lnTo>
                  <a:lnTo>
                    <a:pt x="27558" y="323965"/>
                  </a:lnTo>
                  <a:cubicBezTo>
                    <a:pt x="21073" y="325993"/>
                    <a:pt x="14184" y="335732"/>
                    <a:pt x="14184" y="343036"/>
                  </a:cubicBezTo>
                  <a:lnTo>
                    <a:pt x="14184" y="518332"/>
                  </a:lnTo>
                  <a:cubicBezTo>
                    <a:pt x="14184" y="522390"/>
                    <a:pt x="10942" y="525636"/>
                    <a:pt x="6889" y="525636"/>
                  </a:cubicBezTo>
                  <a:cubicBezTo>
                    <a:pt x="3242" y="525636"/>
                    <a:pt x="0" y="522390"/>
                    <a:pt x="0" y="518332"/>
                  </a:cubicBezTo>
                  <a:lnTo>
                    <a:pt x="0" y="343036"/>
                  </a:lnTo>
                  <a:cubicBezTo>
                    <a:pt x="0" y="329645"/>
                    <a:pt x="10537" y="314226"/>
                    <a:pt x="23100" y="310168"/>
                  </a:cubicBezTo>
                  <a:lnTo>
                    <a:pt x="193715" y="248084"/>
                  </a:lnTo>
                  <a:cubicBezTo>
                    <a:pt x="200199" y="246461"/>
                    <a:pt x="207088" y="249707"/>
                    <a:pt x="211141" y="254982"/>
                  </a:cubicBezTo>
                  <a:lnTo>
                    <a:pt x="245588" y="304487"/>
                  </a:lnTo>
                  <a:lnTo>
                    <a:pt x="256935" y="319907"/>
                  </a:lnTo>
                  <a:cubicBezTo>
                    <a:pt x="257341" y="321124"/>
                    <a:pt x="258151" y="321124"/>
                    <a:pt x="258962" y="321124"/>
                  </a:cubicBezTo>
                  <a:cubicBezTo>
                    <a:pt x="259367" y="321124"/>
                    <a:pt x="260177" y="321124"/>
                    <a:pt x="260583" y="320313"/>
                  </a:cubicBezTo>
                  <a:lnTo>
                    <a:pt x="307593" y="255388"/>
                  </a:lnTo>
                  <a:cubicBezTo>
                    <a:pt x="307998" y="254982"/>
                    <a:pt x="308809" y="253765"/>
                    <a:pt x="309214" y="253359"/>
                  </a:cubicBezTo>
                  <a:cubicBezTo>
                    <a:pt x="313672" y="248896"/>
                    <a:pt x="319751" y="246461"/>
                    <a:pt x="325830" y="247678"/>
                  </a:cubicBezTo>
                  <a:close/>
                  <a:moveTo>
                    <a:pt x="312432" y="105371"/>
                  </a:moveTo>
                  <a:cubicBezTo>
                    <a:pt x="316463" y="105371"/>
                    <a:pt x="319284" y="108603"/>
                    <a:pt x="319284" y="112239"/>
                  </a:cubicBezTo>
                  <a:cubicBezTo>
                    <a:pt x="319284" y="145768"/>
                    <a:pt x="292279" y="172834"/>
                    <a:pt x="259228" y="172834"/>
                  </a:cubicBezTo>
                  <a:cubicBezTo>
                    <a:pt x="244315" y="172834"/>
                    <a:pt x="230208" y="167582"/>
                    <a:pt x="218923" y="157483"/>
                  </a:cubicBezTo>
                  <a:cubicBezTo>
                    <a:pt x="216504" y="154655"/>
                    <a:pt x="216101" y="150212"/>
                    <a:pt x="218923" y="147384"/>
                  </a:cubicBezTo>
                  <a:cubicBezTo>
                    <a:pt x="221341" y="144556"/>
                    <a:pt x="225775" y="144152"/>
                    <a:pt x="228596" y="146980"/>
                  </a:cubicBezTo>
                  <a:cubicBezTo>
                    <a:pt x="237060" y="154251"/>
                    <a:pt x="247943" y="158695"/>
                    <a:pt x="259228" y="158695"/>
                  </a:cubicBezTo>
                  <a:cubicBezTo>
                    <a:pt x="284621" y="158695"/>
                    <a:pt x="305177" y="138093"/>
                    <a:pt x="305177" y="112239"/>
                  </a:cubicBezTo>
                  <a:cubicBezTo>
                    <a:pt x="305177" y="108603"/>
                    <a:pt x="308401" y="105371"/>
                    <a:pt x="312432" y="105371"/>
                  </a:cubicBezTo>
                  <a:close/>
                  <a:moveTo>
                    <a:pt x="295715" y="53580"/>
                  </a:moveTo>
                  <a:lnTo>
                    <a:pt x="326238" y="53580"/>
                  </a:lnTo>
                  <a:cubicBezTo>
                    <a:pt x="329901" y="53580"/>
                    <a:pt x="333564" y="56835"/>
                    <a:pt x="333564" y="60903"/>
                  </a:cubicBezTo>
                  <a:lnTo>
                    <a:pt x="333564" y="91416"/>
                  </a:lnTo>
                  <a:cubicBezTo>
                    <a:pt x="333564" y="95484"/>
                    <a:pt x="329901" y="98739"/>
                    <a:pt x="326238" y="98739"/>
                  </a:cubicBezTo>
                  <a:cubicBezTo>
                    <a:pt x="322169" y="98739"/>
                    <a:pt x="318913" y="95484"/>
                    <a:pt x="318913" y="91416"/>
                  </a:cubicBezTo>
                  <a:lnTo>
                    <a:pt x="318913" y="78397"/>
                  </a:lnTo>
                  <a:lnTo>
                    <a:pt x="250540" y="147560"/>
                  </a:lnTo>
                  <a:cubicBezTo>
                    <a:pt x="247691" y="150001"/>
                    <a:pt x="243214" y="150001"/>
                    <a:pt x="240365" y="147560"/>
                  </a:cubicBezTo>
                  <a:lnTo>
                    <a:pt x="222458" y="129659"/>
                  </a:lnTo>
                  <a:lnTo>
                    <a:pt x="194784" y="156510"/>
                  </a:lnTo>
                  <a:cubicBezTo>
                    <a:pt x="193563" y="158137"/>
                    <a:pt x="191935" y="158544"/>
                    <a:pt x="189900" y="158544"/>
                  </a:cubicBezTo>
                  <a:cubicBezTo>
                    <a:pt x="187865" y="158544"/>
                    <a:pt x="186237" y="158137"/>
                    <a:pt x="185016" y="156510"/>
                  </a:cubicBezTo>
                  <a:cubicBezTo>
                    <a:pt x="182167" y="153662"/>
                    <a:pt x="182167" y="149187"/>
                    <a:pt x="185016" y="146339"/>
                  </a:cubicBezTo>
                  <a:lnTo>
                    <a:pt x="217168" y="114199"/>
                  </a:lnTo>
                  <a:cubicBezTo>
                    <a:pt x="220016" y="111351"/>
                    <a:pt x="224493" y="111351"/>
                    <a:pt x="227342" y="114199"/>
                  </a:cubicBezTo>
                  <a:lnTo>
                    <a:pt x="245249" y="132100"/>
                  </a:lnTo>
                  <a:lnTo>
                    <a:pt x="309145" y="67819"/>
                  </a:lnTo>
                  <a:lnTo>
                    <a:pt x="295715" y="67819"/>
                  </a:lnTo>
                  <a:cubicBezTo>
                    <a:pt x="291645" y="67819"/>
                    <a:pt x="288389" y="64972"/>
                    <a:pt x="288389" y="60903"/>
                  </a:cubicBezTo>
                  <a:cubicBezTo>
                    <a:pt x="288389" y="56835"/>
                    <a:pt x="291645" y="53580"/>
                    <a:pt x="295715" y="53580"/>
                  </a:cubicBezTo>
                  <a:close/>
                  <a:moveTo>
                    <a:pt x="258060" y="53577"/>
                  </a:moveTo>
                  <a:cubicBezTo>
                    <a:pt x="261294" y="53577"/>
                    <a:pt x="264931" y="53577"/>
                    <a:pt x="268165" y="53985"/>
                  </a:cubicBezTo>
                  <a:cubicBezTo>
                    <a:pt x="272207" y="54800"/>
                    <a:pt x="274632" y="58468"/>
                    <a:pt x="274228" y="62543"/>
                  </a:cubicBezTo>
                  <a:cubicBezTo>
                    <a:pt x="273015" y="66211"/>
                    <a:pt x="269377" y="69063"/>
                    <a:pt x="266144" y="68248"/>
                  </a:cubicBezTo>
                  <a:cubicBezTo>
                    <a:pt x="263315" y="67841"/>
                    <a:pt x="260889" y="67433"/>
                    <a:pt x="258060" y="67433"/>
                  </a:cubicBezTo>
                  <a:cubicBezTo>
                    <a:pt x="235021" y="67433"/>
                    <a:pt x="215620" y="84957"/>
                    <a:pt x="212791" y="107779"/>
                  </a:cubicBezTo>
                  <a:cubicBezTo>
                    <a:pt x="211983" y="111447"/>
                    <a:pt x="209153" y="113893"/>
                    <a:pt x="205516" y="113893"/>
                  </a:cubicBezTo>
                  <a:cubicBezTo>
                    <a:pt x="205111" y="113893"/>
                    <a:pt x="204707" y="113893"/>
                    <a:pt x="204303" y="113893"/>
                  </a:cubicBezTo>
                  <a:cubicBezTo>
                    <a:pt x="200665" y="113893"/>
                    <a:pt x="198240" y="109817"/>
                    <a:pt x="198240" y="106149"/>
                  </a:cubicBezTo>
                  <a:cubicBezTo>
                    <a:pt x="202686" y="75992"/>
                    <a:pt x="228150" y="53577"/>
                    <a:pt x="258060" y="53577"/>
                  </a:cubicBezTo>
                  <a:close/>
                  <a:moveTo>
                    <a:pt x="259653" y="14151"/>
                  </a:moveTo>
                  <a:cubicBezTo>
                    <a:pt x="205477" y="14151"/>
                    <a:pt x="161003" y="58624"/>
                    <a:pt x="161003" y="112801"/>
                  </a:cubicBezTo>
                  <a:cubicBezTo>
                    <a:pt x="161003" y="167787"/>
                    <a:pt x="205477" y="211856"/>
                    <a:pt x="259653" y="211856"/>
                  </a:cubicBezTo>
                  <a:cubicBezTo>
                    <a:pt x="314639" y="211856"/>
                    <a:pt x="358708" y="167787"/>
                    <a:pt x="358708" y="112801"/>
                  </a:cubicBezTo>
                  <a:cubicBezTo>
                    <a:pt x="358708" y="58624"/>
                    <a:pt x="314639" y="14151"/>
                    <a:pt x="259653" y="14151"/>
                  </a:cubicBezTo>
                  <a:close/>
                  <a:moveTo>
                    <a:pt x="259653" y="0"/>
                  </a:moveTo>
                  <a:cubicBezTo>
                    <a:pt x="322321" y="0"/>
                    <a:pt x="372859" y="50942"/>
                    <a:pt x="372859" y="112801"/>
                  </a:cubicBezTo>
                  <a:cubicBezTo>
                    <a:pt x="372859" y="175468"/>
                    <a:pt x="322321" y="226411"/>
                    <a:pt x="259653" y="226411"/>
                  </a:cubicBezTo>
                  <a:cubicBezTo>
                    <a:pt x="197391" y="226411"/>
                    <a:pt x="146448" y="175468"/>
                    <a:pt x="146448" y="112801"/>
                  </a:cubicBezTo>
                  <a:cubicBezTo>
                    <a:pt x="146448" y="50942"/>
                    <a:pt x="197391" y="0"/>
                    <a:pt x="259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12282720" y="3933315"/>
              <a:ext cx="1223649" cy="1195432"/>
            </a:xfrm>
            <a:custGeom>
              <a:avLst/>
              <a:gdLst/>
              <a:ahLst/>
              <a:cxnLst/>
              <a:rect l="l" t="t" r="r" b="b"/>
              <a:pathLst>
                <a:path w="511452" h="499658" extrusionOk="0">
                  <a:moveTo>
                    <a:pt x="406797" y="314325"/>
                  </a:moveTo>
                  <a:cubicBezTo>
                    <a:pt x="410766" y="314325"/>
                    <a:pt x="413941" y="317562"/>
                    <a:pt x="413941" y="321609"/>
                  </a:cubicBezTo>
                  <a:lnTo>
                    <a:pt x="413941" y="492375"/>
                  </a:lnTo>
                  <a:cubicBezTo>
                    <a:pt x="413941" y="496016"/>
                    <a:pt x="410766" y="499658"/>
                    <a:pt x="406797" y="499658"/>
                  </a:cubicBezTo>
                  <a:cubicBezTo>
                    <a:pt x="402828" y="499658"/>
                    <a:pt x="400050" y="496016"/>
                    <a:pt x="400050" y="492375"/>
                  </a:cubicBezTo>
                  <a:lnTo>
                    <a:pt x="400050" y="321609"/>
                  </a:lnTo>
                  <a:cubicBezTo>
                    <a:pt x="400050" y="317562"/>
                    <a:pt x="402828" y="314325"/>
                    <a:pt x="406797" y="314325"/>
                  </a:cubicBezTo>
                  <a:close/>
                  <a:moveTo>
                    <a:pt x="397268" y="161939"/>
                  </a:moveTo>
                  <a:lnTo>
                    <a:pt x="386750" y="242618"/>
                  </a:lnTo>
                  <a:cubicBezTo>
                    <a:pt x="386750" y="243834"/>
                    <a:pt x="386750" y="245051"/>
                    <a:pt x="387559" y="246267"/>
                  </a:cubicBezTo>
                  <a:lnTo>
                    <a:pt x="398482" y="275458"/>
                  </a:lnTo>
                  <a:lnTo>
                    <a:pt x="410214" y="246672"/>
                  </a:lnTo>
                  <a:cubicBezTo>
                    <a:pt x="410619" y="245051"/>
                    <a:pt x="411023" y="243834"/>
                    <a:pt x="410619" y="242618"/>
                  </a:cubicBezTo>
                  <a:lnTo>
                    <a:pt x="400100" y="161939"/>
                  </a:lnTo>
                  <a:cubicBezTo>
                    <a:pt x="399696" y="161939"/>
                    <a:pt x="399291" y="161939"/>
                    <a:pt x="398887" y="161939"/>
                  </a:cubicBezTo>
                  <a:cubicBezTo>
                    <a:pt x="398482" y="161939"/>
                    <a:pt x="397673" y="161939"/>
                    <a:pt x="397268" y="161939"/>
                  </a:cubicBezTo>
                  <a:close/>
                  <a:moveTo>
                    <a:pt x="393223" y="135586"/>
                  </a:moveTo>
                  <a:lnTo>
                    <a:pt x="398887" y="145722"/>
                  </a:lnTo>
                  <a:lnTo>
                    <a:pt x="405764" y="135586"/>
                  </a:lnTo>
                  <a:lnTo>
                    <a:pt x="397268" y="135586"/>
                  </a:lnTo>
                  <a:cubicBezTo>
                    <a:pt x="396055" y="135586"/>
                    <a:pt x="394841" y="135586"/>
                    <a:pt x="393223" y="135586"/>
                  </a:cubicBezTo>
                  <a:close/>
                  <a:moveTo>
                    <a:pt x="309076" y="122207"/>
                  </a:moveTo>
                  <a:lnTo>
                    <a:pt x="171125" y="191535"/>
                  </a:lnTo>
                  <a:lnTo>
                    <a:pt x="67964" y="294918"/>
                  </a:lnTo>
                  <a:cubicBezTo>
                    <a:pt x="94665" y="317622"/>
                    <a:pt x="129051" y="331001"/>
                    <a:pt x="166675" y="331001"/>
                  </a:cubicBezTo>
                  <a:cubicBezTo>
                    <a:pt x="200657" y="331001"/>
                    <a:pt x="232616" y="320054"/>
                    <a:pt x="259317" y="299783"/>
                  </a:cubicBezTo>
                  <a:lnTo>
                    <a:pt x="206725" y="299783"/>
                  </a:lnTo>
                  <a:cubicBezTo>
                    <a:pt x="188925" y="299783"/>
                    <a:pt x="174766" y="285188"/>
                    <a:pt x="174766" y="267755"/>
                  </a:cubicBezTo>
                  <a:lnTo>
                    <a:pt x="174766" y="256808"/>
                  </a:lnTo>
                  <a:cubicBezTo>
                    <a:pt x="174766" y="238969"/>
                    <a:pt x="188925" y="224374"/>
                    <a:pt x="206725" y="224374"/>
                  </a:cubicBezTo>
                  <a:lnTo>
                    <a:pt x="261744" y="224374"/>
                  </a:lnTo>
                  <a:cubicBezTo>
                    <a:pt x="267003" y="224374"/>
                    <a:pt x="271858" y="221942"/>
                    <a:pt x="274689" y="217482"/>
                  </a:cubicBezTo>
                  <a:lnTo>
                    <a:pt x="305840" y="168425"/>
                  </a:lnTo>
                  <a:cubicBezTo>
                    <a:pt x="309481" y="162344"/>
                    <a:pt x="313122" y="157479"/>
                    <a:pt x="317167" y="152614"/>
                  </a:cubicBezTo>
                  <a:cubicBezTo>
                    <a:pt x="315144" y="142073"/>
                    <a:pt x="312717" y="131937"/>
                    <a:pt x="309076" y="122207"/>
                  </a:cubicBezTo>
                  <a:close/>
                  <a:moveTo>
                    <a:pt x="250416" y="50041"/>
                  </a:moveTo>
                  <a:lnTo>
                    <a:pt x="184475" y="168831"/>
                  </a:lnTo>
                  <a:lnTo>
                    <a:pt x="303008" y="109233"/>
                  </a:lnTo>
                  <a:cubicBezTo>
                    <a:pt x="290871" y="84908"/>
                    <a:pt x="272667" y="64637"/>
                    <a:pt x="250416" y="50041"/>
                  </a:cubicBezTo>
                  <a:close/>
                  <a:moveTo>
                    <a:pt x="173956" y="25310"/>
                  </a:moveTo>
                  <a:lnTo>
                    <a:pt x="173956" y="158290"/>
                  </a:lnTo>
                  <a:lnTo>
                    <a:pt x="237875" y="42744"/>
                  </a:lnTo>
                  <a:cubicBezTo>
                    <a:pt x="218862" y="32608"/>
                    <a:pt x="196611" y="26527"/>
                    <a:pt x="173956" y="25310"/>
                  </a:cubicBezTo>
                  <a:close/>
                  <a:moveTo>
                    <a:pt x="159393" y="25310"/>
                  </a:moveTo>
                  <a:cubicBezTo>
                    <a:pt x="78483" y="28959"/>
                    <a:pt x="14159" y="96260"/>
                    <a:pt x="14159" y="178156"/>
                  </a:cubicBezTo>
                  <a:cubicBezTo>
                    <a:pt x="14159" y="219914"/>
                    <a:pt x="30746" y="257213"/>
                    <a:pt x="57446" y="285188"/>
                  </a:cubicBezTo>
                  <a:lnTo>
                    <a:pt x="159393" y="183021"/>
                  </a:lnTo>
                  <a:close/>
                  <a:moveTo>
                    <a:pt x="400542" y="14076"/>
                  </a:moveTo>
                  <a:cubicBezTo>
                    <a:pt x="379629" y="14076"/>
                    <a:pt x="362335" y="30968"/>
                    <a:pt x="362335" y="52283"/>
                  </a:cubicBezTo>
                  <a:cubicBezTo>
                    <a:pt x="362335" y="73599"/>
                    <a:pt x="379629" y="90490"/>
                    <a:pt x="400542" y="90490"/>
                  </a:cubicBezTo>
                  <a:cubicBezTo>
                    <a:pt x="421858" y="90490"/>
                    <a:pt x="438749" y="73599"/>
                    <a:pt x="438749" y="52283"/>
                  </a:cubicBezTo>
                  <a:cubicBezTo>
                    <a:pt x="438749" y="30968"/>
                    <a:pt x="421858" y="14076"/>
                    <a:pt x="400542" y="14076"/>
                  </a:cubicBezTo>
                  <a:close/>
                  <a:moveTo>
                    <a:pt x="166675" y="10715"/>
                  </a:moveTo>
                  <a:cubicBezTo>
                    <a:pt x="245966" y="10715"/>
                    <a:pt x="313122" y="65853"/>
                    <a:pt x="329708" y="142478"/>
                  </a:cubicBezTo>
                  <a:cubicBezTo>
                    <a:pt x="331731" y="141667"/>
                    <a:pt x="334158" y="140451"/>
                    <a:pt x="336586" y="139640"/>
                  </a:cubicBezTo>
                  <a:lnTo>
                    <a:pt x="366927" y="127072"/>
                  </a:lnTo>
                  <a:cubicBezTo>
                    <a:pt x="370973" y="125450"/>
                    <a:pt x="375018" y="124234"/>
                    <a:pt x="379468" y="123423"/>
                  </a:cubicBezTo>
                  <a:cubicBezTo>
                    <a:pt x="379873" y="123018"/>
                    <a:pt x="380277" y="123018"/>
                    <a:pt x="380682" y="123018"/>
                  </a:cubicBezTo>
                  <a:cubicBezTo>
                    <a:pt x="386346" y="121802"/>
                    <a:pt x="391605" y="121396"/>
                    <a:pt x="397268" y="121396"/>
                  </a:cubicBezTo>
                  <a:lnTo>
                    <a:pt x="420328" y="121396"/>
                  </a:lnTo>
                  <a:cubicBezTo>
                    <a:pt x="430441" y="121396"/>
                    <a:pt x="440960" y="123018"/>
                    <a:pt x="450669" y="127072"/>
                  </a:cubicBezTo>
                  <a:lnTo>
                    <a:pt x="480606" y="139640"/>
                  </a:lnTo>
                  <a:cubicBezTo>
                    <a:pt x="495979" y="145722"/>
                    <a:pt x="506092" y="159911"/>
                    <a:pt x="506092" y="176128"/>
                  </a:cubicBezTo>
                  <a:lnTo>
                    <a:pt x="511351" y="253970"/>
                  </a:lnTo>
                  <a:cubicBezTo>
                    <a:pt x="512161" y="264917"/>
                    <a:pt x="508115" y="275052"/>
                    <a:pt x="500024" y="282350"/>
                  </a:cubicBezTo>
                  <a:lnTo>
                    <a:pt x="472919" y="307081"/>
                  </a:lnTo>
                  <a:lnTo>
                    <a:pt x="472919" y="492360"/>
                  </a:lnTo>
                  <a:cubicBezTo>
                    <a:pt x="472919" y="496009"/>
                    <a:pt x="469683" y="499658"/>
                    <a:pt x="466042" y="499658"/>
                  </a:cubicBezTo>
                  <a:cubicBezTo>
                    <a:pt x="461996" y="499658"/>
                    <a:pt x="458760" y="496009"/>
                    <a:pt x="458760" y="492360"/>
                  </a:cubicBezTo>
                  <a:lnTo>
                    <a:pt x="458760" y="184237"/>
                  </a:lnTo>
                  <a:cubicBezTo>
                    <a:pt x="458760" y="180588"/>
                    <a:pt x="461996" y="176939"/>
                    <a:pt x="466042" y="176939"/>
                  </a:cubicBezTo>
                  <a:cubicBezTo>
                    <a:pt x="469683" y="176939"/>
                    <a:pt x="472919" y="180588"/>
                    <a:pt x="472919" y="184237"/>
                  </a:cubicBezTo>
                  <a:lnTo>
                    <a:pt x="472919" y="288026"/>
                  </a:lnTo>
                  <a:lnTo>
                    <a:pt x="490315" y="271809"/>
                  </a:lnTo>
                  <a:cubicBezTo>
                    <a:pt x="495169" y="267349"/>
                    <a:pt x="497597" y="261268"/>
                    <a:pt x="497192" y="254781"/>
                  </a:cubicBezTo>
                  <a:lnTo>
                    <a:pt x="491529" y="176534"/>
                  </a:lnTo>
                  <a:cubicBezTo>
                    <a:pt x="491529" y="165993"/>
                    <a:pt x="485460" y="156263"/>
                    <a:pt x="475751" y="152614"/>
                  </a:cubicBezTo>
                  <a:lnTo>
                    <a:pt x="445410" y="140451"/>
                  </a:lnTo>
                  <a:cubicBezTo>
                    <a:pt x="438128" y="137208"/>
                    <a:pt x="430441" y="135991"/>
                    <a:pt x="422755" y="135586"/>
                  </a:cubicBezTo>
                  <a:lnTo>
                    <a:pt x="413046" y="150181"/>
                  </a:lnTo>
                  <a:cubicBezTo>
                    <a:pt x="413046" y="151398"/>
                    <a:pt x="413450" y="151803"/>
                    <a:pt x="413450" y="152614"/>
                  </a:cubicBezTo>
                  <a:lnTo>
                    <a:pt x="425182" y="240591"/>
                  </a:lnTo>
                  <a:cubicBezTo>
                    <a:pt x="425587" y="244645"/>
                    <a:pt x="425182" y="248700"/>
                    <a:pt x="423160" y="252754"/>
                  </a:cubicBezTo>
                  <a:lnTo>
                    <a:pt x="409405" y="285188"/>
                  </a:lnTo>
                  <a:cubicBezTo>
                    <a:pt x="407382" y="289647"/>
                    <a:pt x="402932" y="292485"/>
                    <a:pt x="398077" y="292485"/>
                  </a:cubicBezTo>
                  <a:cubicBezTo>
                    <a:pt x="392818" y="292485"/>
                    <a:pt x="388773" y="289242"/>
                    <a:pt x="386346" y="284782"/>
                  </a:cubicBezTo>
                  <a:lnTo>
                    <a:pt x="374209" y="251943"/>
                  </a:lnTo>
                  <a:cubicBezTo>
                    <a:pt x="372995" y="248700"/>
                    <a:pt x="372186" y="244645"/>
                    <a:pt x="372995" y="240996"/>
                  </a:cubicBezTo>
                  <a:lnTo>
                    <a:pt x="383918" y="153425"/>
                  </a:lnTo>
                  <a:cubicBezTo>
                    <a:pt x="383918" y="152208"/>
                    <a:pt x="384727" y="151398"/>
                    <a:pt x="385132" y="150181"/>
                  </a:cubicBezTo>
                  <a:lnTo>
                    <a:pt x="378255" y="138424"/>
                  </a:lnTo>
                  <a:cubicBezTo>
                    <a:pt x="376232" y="138829"/>
                    <a:pt x="374209" y="139640"/>
                    <a:pt x="372186" y="140451"/>
                  </a:cubicBezTo>
                  <a:lnTo>
                    <a:pt x="341440" y="152614"/>
                  </a:lnTo>
                  <a:cubicBezTo>
                    <a:pt x="330517" y="156668"/>
                    <a:pt x="325258" y="163560"/>
                    <a:pt x="317572" y="176128"/>
                  </a:cubicBezTo>
                  <a:lnTo>
                    <a:pt x="286826" y="225590"/>
                  </a:lnTo>
                  <a:cubicBezTo>
                    <a:pt x="281162" y="233699"/>
                    <a:pt x="271858" y="238969"/>
                    <a:pt x="261744" y="238969"/>
                  </a:cubicBezTo>
                  <a:lnTo>
                    <a:pt x="206725" y="238969"/>
                  </a:lnTo>
                  <a:cubicBezTo>
                    <a:pt x="197016" y="238969"/>
                    <a:pt x="188925" y="246672"/>
                    <a:pt x="188925" y="256808"/>
                  </a:cubicBezTo>
                  <a:lnTo>
                    <a:pt x="188925" y="267755"/>
                  </a:lnTo>
                  <a:cubicBezTo>
                    <a:pt x="188925" y="277485"/>
                    <a:pt x="197016" y="285188"/>
                    <a:pt x="206725" y="285188"/>
                  </a:cubicBezTo>
                  <a:lnTo>
                    <a:pt x="278330" y="285188"/>
                  </a:lnTo>
                  <a:cubicBezTo>
                    <a:pt x="289253" y="285188"/>
                    <a:pt x="299367" y="280323"/>
                    <a:pt x="305840" y="271403"/>
                  </a:cubicBezTo>
                  <a:lnTo>
                    <a:pt x="339822" y="221942"/>
                  </a:lnTo>
                  <a:lnTo>
                    <a:pt x="339822" y="184237"/>
                  </a:lnTo>
                  <a:cubicBezTo>
                    <a:pt x="339822" y="180588"/>
                    <a:pt x="342654" y="176939"/>
                    <a:pt x="346699" y="176939"/>
                  </a:cubicBezTo>
                  <a:cubicBezTo>
                    <a:pt x="350745" y="176939"/>
                    <a:pt x="353981" y="180588"/>
                    <a:pt x="353981" y="184237"/>
                  </a:cubicBezTo>
                  <a:lnTo>
                    <a:pt x="353981" y="224374"/>
                  </a:lnTo>
                  <a:lnTo>
                    <a:pt x="353981" y="492360"/>
                  </a:lnTo>
                  <a:cubicBezTo>
                    <a:pt x="353981" y="496009"/>
                    <a:pt x="350745" y="499658"/>
                    <a:pt x="346699" y="499658"/>
                  </a:cubicBezTo>
                  <a:cubicBezTo>
                    <a:pt x="342654" y="499658"/>
                    <a:pt x="339822" y="496009"/>
                    <a:pt x="339822" y="492360"/>
                  </a:cubicBezTo>
                  <a:lnTo>
                    <a:pt x="339822" y="247483"/>
                  </a:lnTo>
                  <a:lnTo>
                    <a:pt x="317572" y="279512"/>
                  </a:lnTo>
                  <a:cubicBezTo>
                    <a:pt x="309076" y="291269"/>
                    <a:pt x="295726" y="298972"/>
                    <a:pt x="281162" y="299378"/>
                  </a:cubicBezTo>
                  <a:cubicBezTo>
                    <a:pt x="280758" y="300189"/>
                    <a:pt x="280353" y="300594"/>
                    <a:pt x="279949" y="300999"/>
                  </a:cubicBezTo>
                  <a:cubicBezTo>
                    <a:pt x="249203" y="329785"/>
                    <a:pt x="208748" y="345596"/>
                    <a:pt x="166675" y="345596"/>
                  </a:cubicBezTo>
                  <a:cubicBezTo>
                    <a:pt x="122579" y="345596"/>
                    <a:pt x="83337" y="328568"/>
                    <a:pt x="53401" y="300999"/>
                  </a:cubicBezTo>
                  <a:cubicBezTo>
                    <a:pt x="52996" y="300594"/>
                    <a:pt x="52591" y="300594"/>
                    <a:pt x="52187" y="300189"/>
                  </a:cubicBezTo>
                  <a:cubicBezTo>
                    <a:pt x="52187" y="300189"/>
                    <a:pt x="52187" y="299783"/>
                    <a:pt x="52187" y="299378"/>
                  </a:cubicBezTo>
                  <a:cubicBezTo>
                    <a:pt x="19823" y="269376"/>
                    <a:pt x="0" y="225996"/>
                    <a:pt x="0" y="178156"/>
                  </a:cubicBezTo>
                  <a:cubicBezTo>
                    <a:pt x="0" y="86124"/>
                    <a:pt x="74437" y="10715"/>
                    <a:pt x="166675" y="10715"/>
                  </a:cubicBezTo>
                  <a:close/>
                  <a:moveTo>
                    <a:pt x="400542" y="0"/>
                  </a:moveTo>
                  <a:cubicBezTo>
                    <a:pt x="429499" y="0"/>
                    <a:pt x="453228" y="23729"/>
                    <a:pt x="453228" y="52283"/>
                  </a:cubicBezTo>
                  <a:cubicBezTo>
                    <a:pt x="453228" y="81240"/>
                    <a:pt x="429499" y="104969"/>
                    <a:pt x="400542" y="104969"/>
                  </a:cubicBezTo>
                  <a:cubicBezTo>
                    <a:pt x="371586" y="104969"/>
                    <a:pt x="348259" y="81240"/>
                    <a:pt x="348259" y="52283"/>
                  </a:cubicBezTo>
                  <a:cubicBezTo>
                    <a:pt x="348259" y="23729"/>
                    <a:pt x="371586" y="0"/>
                    <a:pt x="400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2" name="Google Shape;312;p21"/>
          <p:cNvGrpSpPr/>
          <p:nvPr/>
        </p:nvGrpSpPr>
        <p:grpSpPr>
          <a:xfrm flipH="1">
            <a:off x="0" y="2441719"/>
            <a:ext cx="2471810" cy="2418109"/>
            <a:chOff x="2814330" y="4846277"/>
            <a:chExt cx="7693154" cy="6400500"/>
          </a:xfrm>
        </p:grpSpPr>
        <p:sp>
          <p:nvSpPr>
            <p:cNvPr id="313" name="Google Shape;313;p21"/>
            <p:cNvSpPr/>
            <p:nvPr/>
          </p:nvSpPr>
          <p:spPr>
            <a:xfrm rot="10800000" flipH="1">
              <a:off x="2814330" y="4846277"/>
              <a:ext cx="6400500" cy="640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4" name="Google Shape;314;p21"/>
            <p:cNvSpPr/>
            <p:nvPr/>
          </p:nvSpPr>
          <p:spPr>
            <a:xfrm rot="10800000" flipH="1">
              <a:off x="2885173" y="4923981"/>
              <a:ext cx="6258548" cy="6247920"/>
            </a:xfrm>
            <a:custGeom>
              <a:avLst/>
              <a:gdLst/>
              <a:ahLst/>
              <a:cxnLst/>
              <a:rect l="l" t="t" r="r" b="b"/>
              <a:pathLst>
                <a:path w="4250287" h="4250286" extrusionOk="0">
                  <a:moveTo>
                    <a:pt x="2130013" y="1417177"/>
                  </a:moveTo>
                  <a:cubicBezTo>
                    <a:pt x="2521045" y="1417177"/>
                    <a:pt x="2838601" y="1733489"/>
                    <a:pt x="2838601" y="2124520"/>
                  </a:cubicBezTo>
                  <a:cubicBezTo>
                    <a:pt x="2838601" y="2515552"/>
                    <a:pt x="2521045" y="2833109"/>
                    <a:pt x="2130013" y="2833109"/>
                  </a:cubicBezTo>
                  <a:cubicBezTo>
                    <a:pt x="1738981" y="2833109"/>
                    <a:pt x="1422669" y="2515552"/>
                    <a:pt x="1422669" y="2124520"/>
                  </a:cubicBezTo>
                  <a:cubicBezTo>
                    <a:pt x="1422669" y="1733489"/>
                    <a:pt x="1738981" y="1417177"/>
                    <a:pt x="2130013" y="1417177"/>
                  </a:cubicBezTo>
                  <a:close/>
                  <a:moveTo>
                    <a:pt x="2124517" y="1061324"/>
                  </a:moveTo>
                  <a:cubicBezTo>
                    <a:pt x="1537969" y="1061324"/>
                    <a:pt x="1062256" y="1537455"/>
                    <a:pt x="1062256" y="2124518"/>
                  </a:cubicBezTo>
                  <a:cubicBezTo>
                    <a:pt x="1062256" y="2711581"/>
                    <a:pt x="1537969" y="3187713"/>
                    <a:pt x="2124517" y="3187713"/>
                  </a:cubicBezTo>
                  <a:cubicBezTo>
                    <a:pt x="2711063" y="3187713"/>
                    <a:pt x="3186777" y="2711581"/>
                    <a:pt x="3186777" y="2124518"/>
                  </a:cubicBezTo>
                  <a:cubicBezTo>
                    <a:pt x="3186777" y="1537455"/>
                    <a:pt x="2711063" y="1061324"/>
                    <a:pt x="2124517" y="1061324"/>
                  </a:cubicBezTo>
                  <a:close/>
                  <a:moveTo>
                    <a:pt x="2124517" y="708587"/>
                  </a:moveTo>
                  <a:cubicBezTo>
                    <a:pt x="2906579" y="708587"/>
                    <a:pt x="3541693" y="1341768"/>
                    <a:pt x="3541693" y="2124518"/>
                  </a:cubicBezTo>
                  <a:cubicBezTo>
                    <a:pt x="3541693" y="2908515"/>
                    <a:pt x="2906579" y="3541696"/>
                    <a:pt x="2124517" y="3541696"/>
                  </a:cubicBezTo>
                  <a:cubicBezTo>
                    <a:pt x="1342453" y="3541696"/>
                    <a:pt x="708584" y="2908515"/>
                    <a:pt x="708584" y="2124518"/>
                  </a:cubicBezTo>
                  <a:cubicBezTo>
                    <a:pt x="708584" y="1341768"/>
                    <a:pt x="1342453" y="708587"/>
                    <a:pt x="2124517" y="708587"/>
                  </a:cubicBezTo>
                  <a:close/>
                  <a:moveTo>
                    <a:pt x="2124521" y="355125"/>
                  </a:moveTo>
                  <a:cubicBezTo>
                    <a:pt x="1146943" y="355125"/>
                    <a:pt x="353672" y="1146369"/>
                    <a:pt x="353672" y="2124520"/>
                  </a:cubicBezTo>
                  <a:cubicBezTo>
                    <a:pt x="353672" y="3103918"/>
                    <a:pt x="1146943" y="3896407"/>
                    <a:pt x="2124521" y="3896407"/>
                  </a:cubicBezTo>
                  <a:cubicBezTo>
                    <a:pt x="3103345" y="3896407"/>
                    <a:pt x="3895371" y="3103918"/>
                    <a:pt x="3895371" y="2124520"/>
                  </a:cubicBezTo>
                  <a:cubicBezTo>
                    <a:pt x="3895371" y="1146369"/>
                    <a:pt x="3103345" y="355125"/>
                    <a:pt x="2124521" y="355125"/>
                  </a:cubicBezTo>
                  <a:close/>
                  <a:moveTo>
                    <a:pt x="2124521" y="0"/>
                  </a:moveTo>
                  <a:cubicBezTo>
                    <a:pt x="3298861" y="0"/>
                    <a:pt x="4250287" y="950738"/>
                    <a:pt x="4250287" y="2124520"/>
                  </a:cubicBezTo>
                  <a:cubicBezTo>
                    <a:pt x="4250287" y="3298302"/>
                    <a:pt x="3298861" y="4250286"/>
                    <a:pt x="2124521" y="4250286"/>
                  </a:cubicBezTo>
                  <a:cubicBezTo>
                    <a:pt x="951427" y="4250286"/>
                    <a:pt x="0" y="3298302"/>
                    <a:pt x="0" y="2124520"/>
                  </a:cubicBezTo>
                  <a:cubicBezTo>
                    <a:pt x="0" y="950738"/>
                    <a:pt x="951427" y="0"/>
                    <a:pt x="2124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 rot="10800000" flipH="1">
              <a:off x="5591099" y="7623145"/>
              <a:ext cx="846864" cy="846865"/>
            </a:xfrm>
            <a:custGeom>
              <a:avLst/>
              <a:gdLst/>
              <a:ahLst/>
              <a:cxnLst/>
              <a:rect l="l" t="t" r="r" b="b"/>
              <a:pathLst>
                <a:path w="462" h="463" extrusionOk="0">
                  <a:moveTo>
                    <a:pt x="461" y="231"/>
                  </a:moveTo>
                  <a:lnTo>
                    <a:pt x="461" y="231"/>
                  </a:lnTo>
                  <a:cubicBezTo>
                    <a:pt x="461" y="359"/>
                    <a:pt x="358" y="462"/>
                    <a:pt x="230" y="462"/>
                  </a:cubicBezTo>
                  <a:lnTo>
                    <a:pt x="230" y="462"/>
                  </a:lnTo>
                  <a:cubicBezTo>
                    <a:pt x="103" y="462"/>
                    <a:pt x="0" y="359"/>
                    <a:pt x="0" y="231"/>
                  </a:cubicBezTo>
                  <a:lnTo>
                    <a:pt x="0" y="231"/>
                  </a:lnTo>
                  <a:cubicBezTo>
                    <a:pt x="0" y="104"/>
                    <a:pt x="103" y="0"/>
                    <a:pt x="230" y="0"/>
                  </a:cubicBezTo>
                  <a:lnTo>
                    <a:pt x="230" y="0"/>
                  </a:lnTo>
                  <a:cubicBezTo>
                    <a:pt x="358" y="0"/>
                    <a:pt x="461" y="104"/>
                    <a:pt x="461" y="231"/>
                  </a:cubicBezTo>
                </a:path>
              </a:pathLst>
            </a:custGeom>
            <a:solidFill>
              <a:srgbClr val="111340">
                <a:alpha val="29800"/>
              </a:srgbClr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 rot="10800000" flipH="1">
              <a:off x="5954048" y="5872961"/>
              <a:ext cx="4210117" cy="2234101"/>
            </a:xfrm>
            <a:custGeom>
              <a:avLst/>
              <a:gdLst/>
              <a:ahLst/>
              <a:cxnLst/>
              <a:rect l="l" t="t" r="r" b="b"/>
              <a:pathLst>
                <a:path w="2301" h="1220" extrusionOk="0">
                  <a:moveTo>
                    <a:pt x="2240" y="1209"/>
                  </a:moveTo>
                  <a:lnTo>
                    <a:pt x="25" y="76"/>
                  </a:lnTo>
                  <a:lnTo>
                    <a:pt x="25" y="76"/>
                  </a:lnTo>
                  <a:cubicBezTo>
                    <a:pt x="7" y="66"/>
                    <a:pt x="0" y="44"/>
                    <a:pt x="9" y="26"/>
                  </a:cubicBezTo>
                  <a:lnTo>
                    <a:pt x="9" y="26"/>
                  </a:lnTo>
                  <a:cubicBezTo>
                    <a:pt x="18" y="8"/>
                    <a:pt x="41" y="0"/>
                    <a:pt x="59" y="10"/>
                  </a:cubicBezTo>
                  <a:lnTo>
                    <a:pt x="2274" y="1143"/>
                  </a:lnTo>
                  <a:lnTo>
                    <a:pt x="2274" y="1143"/>
                  </a:lnTo>
                  <a:cubicBezTo>
                    <a:pt x="2292" y="1153"/>
                    <a:pt x="2300" y="1175"/>
                    <a:pt x="2290" y="1193"/>
                  </a:cubicBezTo>
                  <a:lnTo>
                    <a:pt x="2290" y="1193"/>
                  </a:lnTo>
                  <a:cubicBezTo>
                    <a:pt x="2281" y="1212"/>
                    <a:pt x="2259" y="1219"/>
                    <a:pt x="2240" y="12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7" name="Google Shape;317;p21"/>
            <p:cNvSpPr/>
            <p:nvPr/>
          </p:nvSpPr>
          <p:spPr>
            <a:xfrm rot="10800000" flipH="1">
              <a:off x="9147924" y="5446991"/>
              <a:ext cx="1359560" cy="1192176"/>
            </a:xfrm>
            <a:custGeom>
              <a:avLst/>
              <a:gdLst/>
              <a:ahLst/>
              <a:cxnLst/>
              <a:rect l="l" t="t" r="r" b="b"/>
              <a:pathLst>
                <a:path w="926446" h="812386" extrusionOk="0">
                  <a:moveTo>
                    <a:pt x="0" y="192251"/>
                  </a:moveTo>
                  <a:lnTo>
                    <a:pt x="576610" y="489197"/>
                  </a:lnTo>
                  <a:cubicBezTo>
                    <a:pt x="581582" y="509076"/>
                    <a:pt x="648688" y="806021"/>
                    <a:pt x="651172" y="812234"/>
                  </a:cubicBezTo>
                  <a:cubicBezTo>
                    <a:pt x="652416" y="817204"/>
                    <a:pt x="461040" y="699171"/>
                    <a:pt x="461040" y="699171"/>
                  </a:cubicBezTo>
                  <a:lnTo>
                    <a:pt x="197588" y="387316"/>
                  </a:lnTo>
                  <a:lnTo>
                    <a:pt x="218714" y="560016"/>
                  </a:lnTo>
                  <a:lnTo>
                    <a:pt x="69590" y="476772"/>
                  </a:lnTo>
                  <a:close/>
                  <a:moveTo>
                    <a:pt x="311928" y="0"/>
                  </a:moveTo>
                  <a:lnTo>
                    <a:pt x="466772" y="72097"/>
                  </a:lnTo>
                  <a:lnTo>
                    <a:pt x="313176" y="156624"/>
                  </a:lnTo>
                  <a:lnTo>
                    <a:pt x="722764" y="186457"/>
                  </a:lnTo>
                  <a:cubicBezTo>
                    <a:pt x="722764" y="186457"/>
                    <a:pt x="932554" y="274714"/>
                    <a:pt x="926310" y="275957"/>
                  </a:cubicBezTo>
                  <a:cubicBezTo>
                    <a:pt x="921314" y="277200"/>
                    <a:pt x="639098" y="396533"/>
                    <a:pt x="619118" y="405234"/>
                  </a:cubicBezTo>
                  <a:lnTo>
                    <a:pt x="38452" y="1093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38100" tIns="19050" rIns="38100" bIns="190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18" name="Google Shape;318;p21"/>
          <p:cNvSpPr txBox="1"/>
          <p:nvPr/>
        </p:nvSpPr>
        <p:spPr>
          <a:xfrm>
            <a:off x="3709325" y="1927550"/>
            <a:ext cx="50037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Schedule and publicize</a:t>
            </a:r>
            <a:endParaRPr sz="1600"/>
          </a:p>
        </p:txBody>
      </p:sp>
      <p:sp>
        <p:nvSpPr>
          <p:cNvPr id="319" name="Google Shape;319;p21"/>
          <p:cNvSpPr txBox="1"/>
          <p:nvPr/>
        </p:nvSpPr>
        <p:spPr>
          <a:xfrm>
            <a:off x="3709333" y="2994475"/>
            <a:ext cx="4641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Prioritize family schedules, not school schedule</a:t>
            </a:r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3709325" y="4236425"/>
            <a:ext cx="46416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Think about location: does not have to be at school!</a:t>
            </a:r>
            <a:endParaRPr sz="20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21"/>
          <p:cNvSpPr txBox="1"/>
          <p:nvPr/>
        </p:nvSpPr>
        <p:spPr>
          <a:xfrm>
            <a:off x="3592633" y="5300250"/>
            <a:ext cx="47583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Use existing SAC members to identify and plan around barriers to scheduling and location</a:t>
            </a:r>
            <a:endParaRPr sz="1100"/>
          </a:p>
        </p:txBody>
      </p:sp>
      <p:sp>
        <p:nvSpPr>
          <p:cNvPr id="322" name="Google Shape;322;p21"/>
          <p:cNvSpPr txBox="1">
            <a:spLocks noGrp="1"/>
          </p:cNvSpPr>
          <p:nvPr>
            <p:ph type="title" idx="4294967295"/>
          </p:nvPr>
        </p:nvSpPr>
        <p:spPr>
          <a:xfrm>
            <a:off x="268200" y="265175"/>
            <a:ext cx="8607600" cy="1325700"/>
          </a:xfrm>
          <a:prstGeom prst="rect">
            <a:avLst/>
          </a:prstGeom>
        </p:spPr>
        <p:txBody>
          <a:bodyPr spcFirstLastPara="1" wrap="square" lIns="76200" tIns="38100" rIns="76200" bIns="38100" anchor="ctr" anchorCtr="0">
            <a:normAutofit/>
          </a:bodyPr>
          <a:lstStyle/>
          <a:p>
            <a:pPr marL="457200" lvl="0" indent="-520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Calibri"/>
              <a:buChar char="➔"/>
            </a:pPr>
            <a:r>
              <a:rPr lang="en-US" sz="4600" b="0">
                <a:latin typeface="Calibri"/>
                <a:ea typeface="Calibri"/>
                <a:cs typeface="Calibri"/>
                <a:sym typeface="Calibri"/>
              </a:rPr>
              <a:t>Regularly scheduled meetings</a:t>
            </a:r>
            <a:endParaRPr sz="5700" b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/>
          <p:nvPr/>
        </p:nvSpPr>
        <p:spPr>
          <a:xfrm>
            <a:off x="419875" y="3555615"/>
            <a:ext cx="2142780" cy="2185936"/>
          </a:xfrm>
          <a:custGeom>
            <a:avLst/>
            <a:gdLst/>
            <a:ahLst/>
            <a:cxnLst/>
            <a:rect l="l" t="t" r="r" b="b"/>
            <a:pathLst>
              <a:path w="3372" h="2885" extrusionOk="0">
                <a:moveTo>
                  <a:pt x="3009" y="894"/>
                </a:moveTo>
                <a:lnTo>
                  <a:pt x="3009" y="894"/>
                </a:lnTo>
                <a:cubicBezTo>
                  <a:pt x="3005" y="873"/>
                  <a:pt x="3008" y="852"/>
                  <a:pt x="3017" y="833"/>
                </a:cubicBezTo>
                <a:lnTo>
                  <a:pt x="3018" y="832"/>
                </a:lnTo>
                <a:lnTo>
                  <a:pt x="3018" y="832"/>
                </a:lnTo>
                <a:cubicBezTo>
                  <a:pt x="3018" y="830"/>
                  <a:pt x="3019" y="828"/>
                  <a:pt x="3020" y="827"/>
                </a:cubicBezTo>
                <a:lnTo>
                  <a:pt x="3020" y="827"/>
                </a:lnTo>
                <a:cubicBezTo>
                  <a:pt x="3037" y="796"/>
                  <a:pt x="3068" y="776"/>
                  <a:pt x="3103" y="774"/>
                </a:cubicBezTo>
                <a:lnTo>
                  <a:pt x="3103" y="774"/>
                </a:lnTo>
                <a:cubicBezTo>
                  <a:pt x="3140" y="772"/>
                  <a:pt x="3175" y="768"/>
                  <a:pt x="3206" y="761"/>
                </a:cubicBezTo>
                <a:lnTo>
                  <a:pt x="3206" y="761"/>
                </a:lnTo>
                <a:cubicBezTo>
                  <a:pt x="3237" y="753"/>
                  <a:pt x="3264" y="743"/>
                  <a:pt x="3284" y="732"/>
                </a:cubicBezTo>
                <a:lnTo>
                  <a:pt x="3284" y="732"/>
                </a:lnTo>
                <a:cubicBezTo>
                  <a:pt x="3287" y="730"/>
                  <a:pt x="3290" y="728"/>
                  <a:pt x="3292" y="726"/>
                </a:cubicBezTo>
                <a:lnTo>
                  <a:pt x="3292" y="726"/>
                </a:lnTo>
                <a:cubicBezTo>
                  <a:pt x="3316" y="711"/>
                  <a:pt x="3334" y="693"/>
                  <a:pt x="3346" y="671"/>
                </a:cubicBezTo>
                <a:lnTo>
                  <a:pt x="3346" y="671"/>
                </a:lnTo>
                <a:cubicBezTo>
                  <a:pt x="3347" y="669"/>
                  <a:pt x="3348" y="668"/>
                  <a:pt x="3349" y="665"/>
                </a:cubicBezTo>
                <a:lnTo>
                  <a:pt x="3352" y="659"/>
                </a:lnTo>
                <a:lnTo>
                  <a:pt x="3352" y="659"/>
                </a:lnTo>
                <a:cubicBezTo>
                  <a:pt x="3353" y="658"/>
                  <a:pt x="3353" y="657"/>
                  <a:pt x="3354" y="655"/>
                </a:cubicBezTo>
                <a:lnTo>
                  <a:pt x="3354" y="655"/>
                </a:lnTo>
                <a:lnTo>
                  <a:pt x="3355" y="653"/>
                </a:lnTo>
                <a:lnTo>
                  <a:pt x="3355" y="653"/>
                </a:lnTo>
                <a:cubicBezTo>
                  <a:pt x="3359" y="644"/>
                  <a:pt x="3362" y="633"/>
                  <a:pt x="3364" y="622"/>
                </a:cubicBezTo>
                <a:lnTo>
                  <a:pt x="3364" y="622"/>
                </a:lnTo>
                <a:cubicBezTo>
                  <a:pt x="3371" y="578"/>
                  <a:pt x="3359" y="526"/>
                  <a:pt x="3331" y="477"/>
                </a:cubicBezTo>
                <a:lnTo>
                  <a:pt x="3331" y="477"/>
                </a:lnTo>
                <a:cubicBezTo>
                  <a:pt x="3299" y="422"/>
                  <a:pt x="3257" y="386"/>
                  <a:pt x="3211" y="373"/>
                </a:cubicBezTo>
                <a:lnTo>
                  <a:pt x="3211" y="373"/>
                </a:lnTo>
                <a:cubicBezTo>
                  <a:pt x="3187" y="365"/>
                  <a:pt x="3162" y="365"/>
                  <a:pt x="3138" y="370"/>
                </a:cubicBezTo>
                <a:lnTo>
                  <a:pt x="3138" y="370"/>
                </a:lnTo>
                <a:cubicBezTo>
                  <a:pt x="3120" y="374"/>
                  <a:pt x="3104" y="381"/>
                  <a:pt x="3088" y="390"/>
                </a:cubicBezTo>
                <a:lnTo>
                  <a:pt x="3088" y="390"/>
                </a:lnTo>
                <a:cubicBezTo>
                  <a:pt x="3048" y="412"/>
                  <a:pt x="3001" y="464"/>
                  <a:pt x="2960" y="527"/>
                </a:cubicBezTo>
                <a:lnTo>
                  <a:pt x="2960" y="527"/>
                </a:lnTo>
                <a:cubicBezTo>
                  <a:pt x="2941" y="556"/>
                  <a:pt x="2908" y="573"/>
                  <a:pt x="2873" y="572"/>
                </a:cubicBezTo>
                <a:lnTo>
                  <a:pt x="2873" y="572"/>
                </a:lnTo>
                <a:cubicBezTo>
                  <a:pt x="2872" y="572"/>
                  <a:pt x="2870" y="572"/>
                  <a:pt x="2868" y="572"/>
                </a:cubicBezTo>
                <a:lnTo>
                  <a:pt x="2867" y="571"/>
                </a:lnTo>
                <a:lnTo>
                  <a:pt x="2867" y="571"/>
                </a:lnTo>
                <a:cubicBezTo>
                  <a:pt x="2849" y="570"/>
                  <a:pt x="2832" y="564"/>
                  <a:pt x="2818" y="554"/>
                </a:cubicBezTo>
                <a:lnTo>
                  <a:pt x="2818" y="554"/>
                </a:lnTo>
                <a:cubicBezTo>
                  <a:pt x="2816" y="553"/>
                  <a:pt x="2814" y="551"/>
                  <a:pt x="2813" y="549"/>
                </a:cubicBezTo>
                <a:lnTo>
                  <a:pt x="2812" y="546"/>
                </a:lnTo>
                <a:lnTo>
                  <a:pt x="2812" y="546"/>
                </a:lnTo>
                <a:cubicBezTo>
                  <a:pt x="2809" y="544"/>
                  <a:pt x="2807" y="543"/>
                  <a:pt x="2805" y="541"/>
                </a:cubicBezTo>
                <a:lnTo>
                  <a:pt x="2805" y="541"/>
                </a:lnTo>
                <a:cubicBezTo>
                  <a:pt x="2804" y="540"/>
                  <a:pt x="2803" y="538"/>
                  <a:pt x="2802" y="537"/>
                </a:cubicBezTo>
                <a:lnTo>
                  <a:pt x="2492" y="0"/>
                </a:lnTo>
                <a:lnTo>
                  <a:pt x="832" y="1"/>
                </a:lnTo>
                <a:lnTo>
                  <a:pt x="521" y="541"/>
                </a:lnTo>
                <a:lnTo>
                  <a:pt x="521" y="541"/>
                </a:lnTo>
                <a:cubicBezTo>
                  <a:pt x="519" y="554"/>
                  <a:pt x="521" y="568"/>
                  <a:pt x="527" y="581"/>
                </a:cubicBezTo>
                <a:lnTo>
                  <a:pt x="528" y="582"/>
                </a:lnTo>
                <a:lnTo>
                  <a:pt x="528" y="582"/>
                </a:lnTo>
                <a:cubicBezTo>
                  <a:pt x="528" y="584"/>
                  <a:pt x="529" y="584"/>
                  <a:pt x="529" y="585"/>
                </a:cubicBezTo>
                <a:lnTo>
                  <a:pt x="529" y="585"/>
                </a:lnTo>
                <a:cubicBezTo>
                  <a:pt x="541" y="607"/>
                  <a:pt x="562" y="620"/>
                  <a:pt x="587" y="622"/>
                </a:cubicBezTo>
                <a:lnTo>
                  <a:pt x="587" y="622"/>
                </a:lnTo>
                <a:cubicBezTo>
                  <a:pt x="668" y="626"/>
                  <a:pt x="743" y="644"/>
                  <a:pt x="786" y="668"/>
                </a:cubicBezTo>
                <a:lnTo>
                  <a:pt x="786" y="668"/>
                </a:lnTo>
                <a:cubicBezTo>
                  <a:pt x="805" y="680"/>
                  <a:pt x="822" y="693"/>
                  <a:pt x="836" y="708"/>
                </a:cubicBezTo>
                <a:lnTo>
                  <a:pt x="836" y="708"/>
                </a:lnTo>
                <a:cubicBezTo>
                  <a:pt x="857" y="731"/>
                  <a:pt x="871" y="757"/>
                  <a:pt x="878" y="787"/>
                </a:cubicBezTo>
                <a:lnTo>
                  <a:pt x="878" y="787"/>
                </a:lnTo>
                <a:cubicBezTo>
                  <a:pt x="892" y="843"/>
                  <a:pt x="881" y="906"/>
                  <a:pt x="845" y="968"/>
                </a:cubicBezTo>
                <a:lnTo>
                  <a:pt x="845" y="968"/>
                </a:lnTo>
                <a:cubicBezTo>
                  <a:pt x="813" y="1024"/>
                  <a:pt x="768" y="1066"/>
                  <a:pt x="719" y="1084"/>
                </a:cubicBezTo>
                <a:lnTo>
                  <a:pt x="719" y="1084"/>
                </a:lnTo>
                <a:cubicBezTo>
                  <a:pt x="706" y="1089"/>
                  <a:pt x="693" y="1093"/>
                  <a:pt x="680" y="1094"/>
                </a:cubicBezTo>
                <a:lnTo>
                  <a:pt x="677" y="1095"/>
                </a:lnTo>
                <a:lnTo>
                  <a:pt x="677" y="1095"/>
                </a:lnTo>
                <a:cubicBezTo>
                  <a:pt x="676" y="1095"/>
                  <a:pt x="674" y="1095"/>
                  <a:pt x="672" y="1095"/>
                </a:cubicBezTo>
                <a:lnTo>
                  <a:pt x="671" y="1095"/>
                </a:lnTo>
                <a:lnTo>
                  <a:pt x="671" y="1095"/>
                </a:lnTo>
                <a:cubicBezTo>
                  <a:pt x="669" y="1095"/>
                  <a:pt x="668" y="1095"/>
                  <a:pt x="667" y="1095"/>
                </a:cubicBezTo>
                <a:lnTo>
                  <a:pt x="663" y="1096"/>
                </a:lnTo>
                <a:lnTo>
                  <a:pt x="663" y="1096"/>
                </a:lnTo>
                <a:cubicBezTo>
                  <a:pt x="661" y="1096"/>
                  <a:pt x="658" y="1096"/>
                  <a:pt x="656" y="1096"/>
                </a:cubicBezTo>
                <a:lnTo>
                  <a:pt x="656" y="1096"/>
                </a:lnTo>
                <a:cubicBezTo>
                  <a:pt x="625" y="1096"/>
                  <a:pt x="595" y="1089"/>
                  <a:pt x="565" y="1073"/>
                </a:cubicBezTo>
                <a:lnTo>
                  <a:pt x="565" y="1073"/>
                </a:lnTo>
                <a:cubicBezTo>
                  <a:pt x="562" y="1072"/>
                  <a:pt x="559" y="1071"/>
                  <a:pt x="556" y="1068"/>
                </a:cubicBezTo>
                <a:lnTo>
                  <a:pt x="556" y="1068"/>
                </a:lnTo>
                <a:cubicBezTo>
                  <a:pt x="512" y="1043"/>
                  <a:pt x="458" y="989"/>
                  <a:pt x="414" y="922"/>
                </a:cubicBezTo>
                <a:lnTo>
                  <a:pt x="414" y="922"/>
                </a:lnTo>
                <a:cubicBezTo>
                  <a:pt x="400" y="902"/>
                  <a:pt x="376" y="890"/>
                  <a:pt x="351" y="891"/>
                </a:cubicBezTo>
                <a:lnTo>
                  <a:pt x="351" y="891"/>
                </a:lnTo>
                <a:cubicBezTo>
                  <a:pt x="336" y="891"/>
                  <a:pt x="321" y="897"/>
                  <a:pt x="309" y="907"/>
                </a:cubicBezTo>
                <a:lnTo>
                  <a:pt x="0" y="1443"/>
                </a:lnTo>
                <a:lnTo>
                  <a:pt x="833" y="2884"/>
                </a:lnTo>
                <a:lnTo>
                  <a:pt x="2497" y="2883"/>
                </a:lnTo>
                <a:lnTo>
                  <a:pt x="3326" y="1446"/>
                </a:lnTo>
                <a:lnTo>
                  <a:pt x="3010" y="899"/>
                </a:lnTo>
                <a:lnTo>
                  <a:pt x="3010" y="899"/>
                </a:lnTo>
                <a:cubicBezTo>
                  <a:pt x="3010" y="898"/>
                  <a:pt x="3009" y="895"/>
                  <a:pt x="3009" y="8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2"/>
          <p:cNvSpPr/>
          <p:nvPr/>
        </p:nvSpPr>
        <p:spPr>
          <a:xfrm>
            <a:off x="3621444" y="3555615"/>
            <a:ext cx="2139985" cy="2185936"/>
          </a:xfrm>
          <a:custGeom>
            <a:avLst/>
            <a:gdLst/>
            <a:ahLst/>
            <a:cxnLst/>
            <a:rect l="l" t="t" r="r" b="b"/>
            <a:pathLst>
              <a:path w="3368" h="2885" extrusionOk="0">
                <a:moveTo>
                  <a:pt x="520" y="547"/>
                </a:moveTo>
                <a:lnTo>
                  <a:pt x="520" y="547"/>
                </a:lnTo>
                <a:cubicBezTo>
                  <a:pt x="519" y="559"/>
                  <a:pt x="522" y="571"/>
                  <a:pt x="527" y="582"/>
                </a:cubicBezTo>
                <a:lnTo>
                  <a:pt x="527" y="582"/>
                </a:lnTo>
                <a:cubicBezTo>
                  <a:pt x="539" y="604"/>
                  <a:pt x="560" y="618"/>
                  <a:pt x="585" y="620"/>
                </a:cubicBezTo>
                <a:lnTo>
                  <a:pt x="585" y="620"/>
                </a:lnTo>
                <a:cubicBezTo>
                  <a:pt x="625" y="622"/>
                  <a:pt x="664" y="629"/>
                  <a:pt x="698" y="637"/>
                </a:cubicBezTo>
                <a:lnTo>
                  <a:pt x="698" y="637"/>
                </a:lnTo>
                <a:cubicBezTo>
                  <a:pt x="732" y="645"/>
                  <a:pt x="761" y="656"/>
                  <a:pt x="783" y="668"/>
                </a:cubicBezTo>
                <a:lnTo>
                  <a:pt x="783" y="668"/>
                </a:lnTo>
                <a:cubicBezTo>
                  <a:pt x="802" y="680"/>
                  <a:pt x="819" y="693"/>
                  <a:pt x="833" y="708"/>
                </a:cubicBezTo>
                <a:lnTo>
                  <a:pt x="833" y="708"/>
                </a:lnTo>
                <a:cubicBezTo>
                  <a:pt x="854" y="731"/>
                  <a:pt x="868" y="757"/>
                  <a:pt x="876" y="787"/>
                </a:cubicBezTo>
                <a:lnTo>
                  <a:pt x="876" y="787"/>
                </a:lnTo>
                <a:cubicBezTo>
                  <a:pt x="890" y="843"/>
                  <a:pt x="878" y="906"/>
                  <a:pt x="842" y="968"/>
                </a:cubicBezTo>
                <a:lnTo>
                  <a:pt x="842" y="968"/>
                </a:lnTo>
                <a:cubicBezTo>
                  <a:pt x="809" y="1024"/>
                  <a:pt x="765" y="1066"/>
                  <a:pt x="716" y="1084"/>
                </a:cubicBezTo>
                <a:lnTo>
                  <a:pt x="716" y="1084"/>
                </a:lnTo>
                <a:cubicBezTo>
                  <a:pt x="703" y="1089"/>
                  <a:pt x="690" y="1093"/>
                  <a:pt x="677" y="1094"/>
                </a:cubicBezTo>
                <a:lnTo>
                  <a:pt x="674" y="1095"/>
                </a:lnTo>
                <a:lnTo>
                  <a:pt x="674" y="1095"/>
                </a:lnTo>
                <a:cubicBezTo>
                  <a:pt x="673" y="1095"/>
                  <a:pt x="671" y="1095"/>
                  <a:pt x="669" y="1095"/>
                </a:cubicBezTo>
                <a:lnTo>
                  <a:pt x="668" y="1095"/>
                </a:lnTo>
                <a:lnTo>
                  <a:pt x="668" y="1095"/>
                </a:lnTo>
                <a:cubicBezTo>
                  <a:pt x="666" y="1095"/>
                  <a:pt x="665" y="1095"/>
                  <a:pt x="663" y="1095"/>
                </a:cubicBezTo>
                <a:lnTo>
                  <a:pt x="660" y="1096"/>
                </a:lnTo>
                <a:lnTo>
                  <a:pt x="660" y="1096"/>
                </a:lnTo>
                <a:cubicBezTo>
                  <a:pt x="658" y="1096"/>
                  <a:pt x="655" y="1096"/>
                  <a:pt x="653" y="1096"/>
                </a:cubicBezTo>
                <a:lnTo>
                  <a:pt x="653" y="1096"/>
                </a:lnTo>
                <a:cubicBezTo>
                  <a:pt x="622" y="1096"/>
                  <a:pt x="592" y="1089"/>
                  <a:pt x="562" y="1073"/>
                </a:cubicBezTo>
                <a:lnTo>
                  <a:pt x="562" y="1073"/>
                </a:lnTo>
                <a:cubicBezTo>
                  <a:pt x="559" y="1072"/>
                  <a:pt x="556" y="1071"/>
                  <a:pt x="553" y="1068"/>
                </a:cubicBezTo>
                <a:lnTo>
                  <a:pt x="553" y="1068"/>
                </a:lnTo>
                <a:cubicBezTo>
                  <a:pt x="509" y="1043"/>
                  <a:pt x="455" y="989"/>
                  <a:pt x="411" y="922"/>
                </a:cubicBezTo>
                <a:lnTo>
                  <a:pt x="411" y="922"/>
                </a:lnTo>
                <a:cubicBezTo>
                  <a:pt x="397" y="902"/>
                  <a:pt x="373" y="890"/>
                  <a:pt x="348" y="891"/>
                </a:cubicBezTo>
                <a:lnTo>
                  <a:pt x="348" y="891"/>
                </a:lnTo>
                <a:cubicBezTo>
                  <a:pt x="336" y="891"/>
                  <a:pt x="325" y="895"/>
                  <a:pt x="315" y="901"/>
                </a:cubicBezTo>
                <a:lnTo>
                  <a:pt x="0" y="1446"/>
                </a:lnTo>
                <a:lnTo>
                  <a:pt x="830" y="2884"/>
                </a:lnTo>
                <a:lnTo>
                  <a:pt x="2493" y="2883"/>
                </a:lnTo>
                <a:lnTo>
                  <a:pt x="3321" y="1448"/>
                </a:lnTo>
                <a:lnTo>
                  <a:pt x="3006" y="904"/>
                </a:lnTo>
                <a:lnTo>
                  <a:pt x="3006" y="904"/>
                </a:lnTo>
                <a:cubicBezTo>
                  <a:pt x="3006" y="902"/>
                  <a:pt x="3005" y="900"/>
                  <a:pt x="3005" y="899"/>
                </a:cubicBezTo>
                <a:lnTo>
                  <a:pt x="3005" y="899"/>
                </a:lnTo>
                <a:cubicBezTo>
                  <a:pt x="3002" y="878"/>
                  <a:pt x="3004" y="857"/>
                  <a:pt x="3013" y="838"/>
                </a:cubicBezTo>
                <a:lnTo>
                  <a:pt x="3014" y="837"/>
                </a:lnTo>
                <a:lnTo>
                  <a:pt x="3014" y="837"/>
                </a:lnTo>
                <a:cubicBezTo>
                  <a:pt x="3014" y="836"/>
                  <a:pt x="3015" y="835"/>
                  <a:pt x="3015" y="833"/>
                </a:cubicBezTo>
                <a:lnTo>
                  <a:pt x="3015" y="833"/>
                </a:lnTo>
                <a:cubicBezTo>
                  <a:pt x="3016" y="832"/>
                  <a:pt x="3016" y="831"/>
                  <a:pt x="3017" y="830"/>
                </a:cubicBezTo>
                <a:lnTo>
                  <a:pt x="3017" y="830"/>
                </a:lnTo>
                <a:cubicBezTo>
                  <a:pt x="3033" y="799"/>
                  <a:pt x="3064" y="779"/>
                  <a:pt x="3099" y="776"/>
                </a:cubicBezTo>
                <a:lnTo>
                  <a:pt x="3099" y="776"/>
                </a:lnTo>
                <a:cubicBezTo>
                  <a:pt x="3173" y="772"/>
                  <a:pt x="3241" y="754"/>
                  <a:pt x="3280" y="732"/>
                </a:cubicBezTo>
                <a:lnTo>
                  <a:pt x="3280" y="732"/>
                </a:lnTo>
                <a:cubicBezTo>
                  <a:pt x="3283" y="730"/>
                  <a:pt x="3286" y="728"/>
                  <a:pt x="3288" y="726"/>
                </a:cubicBezTo>
                <a:lnTo>
                  <a:pt x="3288" y="726"/>
                </a:lnTo>
                <a:cubicBezTo>
                  <a:pt x="3312" y="711"/>
                  <a:pt x="3330" y="693"/>
                  <a:pt x="3342" y="671"/>
                </a:cubicBezTo>
                <a:lnTo>
                  <a:pt x="3342" y="671"/>
                </a:lnTo>
                <a:cubicBezTo>
                  <a:pt x="3343" y="669"/>
                  <a:pt x="3345" y="668"/>
                  <a:pt x="3345" y="665"/>
                </a:cubicBezTo>
                <a:lnTo>
                  <a:pt x="3345" y="665"/>
                </a:lnTo>
                <a:cubicBezTo>
                  <a:pt x="3345" y="665"/>
                  <a:pt x="3346" y="665"/>
                  <a:pt x="3346" y="664"/>
                </a:cubicBezTo>
                <a:lnTo>
                  <a:pt x="3348" y="659"/>
                </a:lnTo>
                <a:lnTo>
                  <a:pt x="3348" y="659"/>
                </a:lnTo>
                <a:cubicBezTo>
                  <a:pt x="3349" y="658"/>
                  <a:pt x="3349" y="657"/>
                  <a:pt x="3350" y="655"/>
                </a:cubicBezTo>
                <a:lnTo>
                  <a:pt x="3350" y="655"/>
                </a:lnTo>
                <a:lnTo>
                  <a:pt x="3351" y="653"/>
                </a:lnTo>
                <a:lnTo>
                  <a:pt x="3351" y="653"/>
                </a:lnTo>
                <a:cubicBezTo>
                  <a:pt x="3355" y="643"/>
                  <a:pt x="3358" y="633"/>
                  <a:pt x="3360" y="622"/>
                </a:cubicBezTo>
                <a:lnTo>
                  <a:pt x="3360" y="622"/>
                </a:lnTo>
                <a:cubicBezTo>
                  <a:pt x="3367" y="578"/>
                  <a:pt x="3355" y="526"/>
                  <a:pt x="3327" y="477"/>
                </a:cubicBezTo>
                <a:lnTo>
                  <a:pt x="3327" y="477"/>
                </a:lnTo>
                <a:cubicBezTo>
                  <a:pt x="3295" y="422"/>
                  <a:pt x="3253" y="386"/>
                  <a:pt x="3207" y="373"/>
                </a:cubicBezTo>
                <a:lnTo>
                  <a:pt x="3207" y="373"/>
                </a:lnTo>
                <a:cubicBezTo>
                  <a:pt x="3183" y="365"/>
                  <a:pt x="3159" y="365"/>
                  <a:pt x="3134" y="370"/>
                </a:cubicBezTo>
                <a:lnTo>
                  <a:pt x="3134" y="370"/>
                </a:lnTo>
                <a:cubicBezTo>
                  <a:pt x="3134" y="370"/>
                  <a:pt x="3134" y="370"/>
                  <a:pt x="3133" y="370"/>
                </a:cubicBezTo>
                <a:lnTo>
                  <a:pt x="3133" y="370"/>
                </a:lnTo>
                <a:cubicBezTo>
                  <a:pt x="3131" y="371"/>
                  <a:pt x="3128" y="371"/>
                  <a:pt x="3126" y="372"/>
                </a:cubicBezTo>
                <a:lnTo>
                  <a:pt x="3126" y="372"/>
                </a:lnTo>
                <a:cubicBezTo>
                  <a:pt x="3115" y="376"/>
                  <a:pt x="3104" y="380"/>
                  <a:pt x="3093" y="385"/>
                </a:cubicBezTo>
                <a:lnTo>
                  <a:pt x="3093" y="385"/>
                </a:lnTo>
                <a:cubicBezTo>
                  <a:pt x="3090" y="387"/>
                  <a:pt x="3088" y="388"/>
                  <a:pt x="3085" y="390"/>
                </a:cubicBezTo>
                <a:lnTo>
                  <a:pt x="3085" y="390"/>
                </a:lnTo>
                <a:cubicBezTo>
                  <a:pt x="3071" y="398"/>
                  <a:pt x="3057" y="409"/>
                  <a:pt x="3041" y="422"/>
                </a:cubicBezTo>
                <a:lnTo>
                  <a:pt x="3041" y="422"/>
                </a:lnTo>
                <a:cubicBezTo>
                  <a:pt x="3013" y="449"/>
                  <a:pt x="2983" y="485"/>
                  <a:pt x="2956" y="527"/>
                </a:cubicBezTo>
                <a:lnTo>
                  <a:pt x="2956" y="527"/>
                </a:lnTo>
                <a:cubicBezTo>
                  <a:pt x="2937" y="556"/>
                  <a:pt x="2904" y="573"/>
                  <a:pt x="2869" y="572"/>
                </a:cubicBezTo>
                <a:lnTo>
                  <a:pt x="2869" y="572"/>
                </a:lnTo>
                <a:cubicBezTo>
                  <a:pt x="2868" y="572"/>
                  <a:pt x="2866" y="572"/>
                  <a:pt x="2864" y="572"/>
                </a:cubicBezTo>
                <a:lnTo>
                  <a:pt x="2863" y="571"/>
                </a:lnTo>
                <a:lnTo>
                  <a:pt x="2863" y="571"/>
                </a:lnTo>
                <a:cubicBezTo>
                  <a:pt x="2858" y="571"/>
                  <a:pt x="2854" y="570"/>
                  <a:pt x="2849" y="570"/>
                </a:cubicBezTo>
                <a:lnTo>
                  <a:pt x="2849" y="570"/>
                </a:lnTo>
                <a:cubicBezTo>
                  <a:pt x="2831" y="566"/>
                  <a:pt x="2814" y="558"/>
                  <a:pt x="2801" y="546"/>
                </a:cubicBezTo>
                <a:lnTo>
                  <a:pt x="2801" y="546"/>
                </a:lnTo>
                <a:cubicBezTo>
                  <a:pt x="2800" y="545"/>
                  <a:pt x="2799" y="543"/>
                  <a:pt x="2798" y="542"/>
                </a:cubicBezTo>
                <a:lnTo>
                  <a:pt x="2485" y="0"/>
                </a:lnTo>
                <a:lnTo>
                  <a:pt x="835" y="1"/>
                </a:lnTo>
                <a:lnTo>
                  <a:pt x="520" y="547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2"/>
          <p:cNvSpPr/>
          <p:nvPr/>
        </p:nvSpPr>
        <p:spPr>
          <a:xfrm>
            <a:off x="2022060" y="2449278"/>
            <a:ext cx="2139984" cy="2185934"/>
          </a:xfrm>
          <a:custGeom>
            <a:avLst/>
            <a:gdLst/>
            <a:ahLst/>
            <a:cxnLst/>
            <a:rect l="l" t="t" r="r" b="b"/>
            <a:pathLst>
              <a:path w="3370" h="2883" extrusionOk="0">
                <a:moveTo>
                  <a:pt x="2815" y="2329"/>
                </a:moveTo>
                <a:lnTo>
                  <a:pt x="2815" y="2329"/>
                </a:lnTo>
                <a:cubicBezTo>
                  <a:pt x="2830" y="2319"/>
                  <a:pt x="2847" y="2312"/>
                  <a:pt x="2865" y="2310"/>
                </a:cubicBezTo>
                <a:lnTo>
                  <a:pt x="2866" y="2310"/>
                </a:lnTo>
                <a:lnTo>
                  <a:pt x="2866" y="2310"/>
                </a:lnTo>
                <a:cubicBezTo>
                  <a:pt x="2867" y="2310"/>
                  <a:pt x="2870" y="2310"/>
                  <a:pt x="2871" y="2310"/>
                </a:cubicBezTo>
                <a:lnTo>
                  <a:pt x="2871" y="2310"/>
                </a:lnTo>
                <a:cubicBezTo>
                  <a:pt x="2906" y="2309"/>
                  <a:pt x="2939" y="2326"/>
                  <a:pt x="2957" y="2356"/>
                </a:cubicBezTo>
                <a:lnTo>
                  <a:pt x="2957" y="2356"/>
                </a:lnTo>
                <a:cubicBezTo>
                  <a:pt x="2999" y="2419"/>
                  <a:pt x="3047" y="2470"/>
                  <a:pt x="3085" y="2492"/>
                </a:cubicBezTo>
                <a:lnTo>
                  <a:pt x="3085" y="2492"/>
                </a:lnTo>
                <a:cubicBezTo>
                  <a:pt x="3102" y="2502"/>
                  <a:pt x="3118" y="2509"/>
                  <a:pt x="3135" y="2512"/>
                </a:cubicBezTo>
                <a:lnTo>
                  <a:pt x="3135" y="2512"/>
                </a:lnTo>
                <a:cubicBezTo>
                  <a:pt x="3160" y="2518"/>
                  <a:pt x="3185" y="2517"/>
                  <a:pt x="3209" y="2510"/>
                </a:cubicBezTo>
                <a:lnTo>
                  <a:pt x="3209" y="2510"/>
                </a:lnTo>
                <a:cubicBezTo>
                  <a:pt x="3255" y="2497"/>
                  <a:pt x="3297" y="2460"/>
                  <a:pt x="3329" y="2405"/>
                </a:cubicBezTo>
                <a:lnTo>
                  <a:pt x="3329" y="2405"/>
                </a:lnTo>
                <a:cubicBezTo>
                  <a:pt x="3357" y="2356"/>
                  <a:pt x="3369" y="2305"/>
                  <a:pt x="3362" y="2261"/>
                </a:cubicBezTo>
                <a:lnTo>
                  <a:pt x="3362" y="2261"/>
                </a:lnTo>
                <a:cubicBezTo>
                  <a:pt x="3360" y="2250"/>
                  <a:pt x="3357" y="2239"/>
                  <a:pt x="3353" y="2229"/>
                </a:cubicBezTo>
                <a:lnTo>
                  <a:pt x="3353" y="2229"/>
                </a:lnTo>
                <a:lnTo>
                  <a:pt x="3352" y="2228"/>
                </a:lnTo>
                <a:lnTo>
                  <a:pt x="3352" y="2228"/>
                </a:lnTo>
                <a:cubicBezTo>
                  <a:pt x="3352" y="2226"/>
                  <a:pt x="3351" y="2225"/>
                  <a:pt x="3351" y="2224"/>
                </a:cubicBezTo>
                <a:lnTo>
                  <a:pt x="3349" y="2222"/>
                </a:lnTo>
                <a:lnTo>
                  <a:pt x="3349" y="2222"/>
                </a:lnTo>
                <a:cubicBezTo>
                  <a:pt x="3349" y="2221"/>
                  <a:pt x="3349" y="2220"/>
                  <a:pt x="3348" y="2219"/>
                </a:cubicBezTo>
                <a:lnTo>
                  <a:pt x="3348" y="2218"/>
                </a:lnTo>
                <a:lnTo>
                  <a:pt x="3348" y="2218"/>
                </a:lnTo>
                <a:lnTo>
                  <a:pt x="3347" y="2217"/>
                </a:lnTo>
                <a:lnTo>
                  <a:pt x="3347" y="2217"/>
                </a:lnTo>
                <a:cubicBezTo>
                  <a:pt x="3347" y="2215"/>
                  <a:pt x="3345" y="2213"/>
                  <a:pt x="3345" y="2211"/>
                </a:cubicBezTo>
                <a:lnTo>
                  <a:pt x="3345" y="2211"/>
                </a:lnTo>
                <a:cubicBezTo>
                  <a:pt x="3332" y="2189"/>
                  <a:pt x="3313" y="2171"/>
                  <a:pt x="3290" y="2156"/>
                </a:cubicBezTo>
                <a:lnTo>
                  <a:pt x="3290" y="2156"/>
                </a:lnTo>
                <a:cubicBezTo>
                  <a:pt x="3288" y="2155"/>
                  <a:pt x="3285" y="2153"/>
                  <a:pt x="3282" y="2151"/>
                </a:cubicBezTo>
                <a:lnTo>
                  <a:pt x="3282" y="2151"/>
                </a:lnTo>
                <a:cubicBezTo>
                  <a:pt x="3263" y="2140"/>
                  <a:pt x="3238" y="2131"/>
                  <a:pt x="3208" y="2123"/>
                </a:cubicBezTo>
                <a:lnTo>
                  <a:pt x="3208" y="2123"/>
                </a:lnTo>
                <a:cubicBezTo>
                  <a:pt x="3176" y="2115"/>
                  <a:pt x="3139" y="2111"/>
                  <a:pt x="3101" y="2108"/>
                </a:cubicBezTo>
                <a:lnTo>
                  <a:pt x="3101" y="2108"/>
                </a:lnTo>
                <a:cubicBezTo>
                  <a:pt x="3065" y="2106"/>
                  <a:pt x="3034" y="2087"/>
                  <a:pt x="3017" y="2056"/>
                </a:cubicBezTo>
                <a:lnTo>
                  <a:pt x="3017" y="2056"/>
                </a:lnTo>
                <a:cubicBezTo>
                  <a:pt x="3016" y="2054"/>
                  <a:pt x="3015" y="2052"/>
                  <a:pt x="3014" y="2051"/>
                </a:cubicBezTo>
                <a:lnTo>
                  <a:pt x="3014" y="2050"/>
                </a:lnTo>
                <a:lnTo>
                  <a:pt x="3014" y="2050"/>
                </a:lnTo>
                <a:cubicBezTo>
                  <a:pt x="3005" y="2030"/>
                  <a:pt x="3002" y="2009"/>
                  <a:pt x="3006" y="1989"/>
                </a:cubicBezTo>
                <a:lnTo>
                  <a:pt x="3006" y="1989"/>
                </a:lnTo>
                <a:cubicBezTo>
                  <a:pt x="3006" y="1987"/>
                  <a:pt x="3007" y="1985"/>
                  <a:pt x="3008" y="1984"/>
                </a:cubicBezTo>
                <a:lnTo>
                  <a:pt x="3324" y="1436"/>
                </a:lnTo>
                <a:lnTo>
                  <a:pt x="2495" y="0"/>
                </a:lnTo>
                <a:lnTo>
                  <a:pt x="831" y="0"/>
                </a:lnTo>
                <a:lnTo>
                  <a:pt x="0" y="1437"/>
                </a:lnTo>
                <a:lnTo>
                  <a:pt x="314" y="1980"/>
                </a:lnTo>
                <a:lnTo>
                  <a:pt x="314" y="1980"/>
                </a:lnTo>
                <a:cubicBezTo>
                  <a:pt x="325" y="1987"/>
                  <a:pt x="337" y="1991"/>
                  <a:pt x="349" y="1991"/>
                </a:cubicBezTo>
                <a:lnTo>
                  <a:pt x="349" y="1991"/>
                </a:lnTo>
                <a:cubicBezTo>
                  <a:pt x="375" y="1993"/>
                  <a:pt x="397" y="1980"/>
                  <a:pt x="412" y="1959"/>
                </a:cubicBezTo>
                <a:lnTo>
                  <a:pt x="412" y="1959"/>
                </a:lnTo>
                <a:cubicBezTo>
                  <a:pt x="456" y="1894"/>
                  <a:pt x="509" y="1840"/>
                  <a:pt x="553" y="1814"/>
                </a:cubicBezTo>
                <a:lnTo>
                  <a:pt x="553" y="1814"/>
                </a:lnTo>
                <a:cubicBezTo>
                  <a:pt x="557" y="1812"/>
                  <a:pt x="560" y="1810"/>
                  <a:pt x="563" y="1809"/>
                </a:cubicBezTo>
                <a:lnTo>
                  <a:pt x="563" y="1809"/>
                </a:lnTo>
                <a:cubicBezTo>
                  <a:pt x="592" y="1794"/>
                  <a:pt x="622" y="1786"/>
                  <a:pt x="653" y="1786"/>
                </a:cubicBezTo>
                <a:lnTo>
                  <a:pt x="653" y="1786"/>
                </a:lnTo>
                <a:lnTo>
                  <a:pt x="653" y="1786"/>
                </a:lnTo>
                <a:cubicBezTo>
                  <a:pt x="656" y="1786"/>
                  <a:pt x="659" y="1786"/>
                  <a:pt x="660" y="1786"/>
                </a:cubicBezTo>
                <a:lnTo>
                  <a:pt x="665" y="1786"/>
                </a:lnTo>
                <a:lnTo>
                  <a:pt x="665" y="1786"/>
                </a:lnTo>
                <a:cubicBezTo>
                  <a:pt x="666" y="1787"/>
                  <a:pt x="667" y="1787"/>
                  <a:pt x="668" y="1787"/>
                </a:cubicBezTo>
                <a:lnTo>
                  <a:pt x="670" y="1787"/>
                </a:lnTo>
                <a:lnTo>
                  <a:pt x="670" y="1787"/>
                </a:lnTo>
                <a:cubicBezTo>
                  <a:pt x="672" y="1787"/>
                  <a:pt x="674" y="1788"/>
                  <a:pt x="676" y="1788"/>
                </a:cubicBezTo>
                <a:lnTo>
                  <a:pt x="678" y="1788"/>
                </a:lnTo>
                <a:lnTo>
                  <a:pt x="678" y="1788"/>
                </a:lnTo>
                <a:cubicBezTo>
                  <a:pt x="691" y="1790"/>
                  <a:pt x="704" y="1793"/>
                  <a:pt x="717" y="1798"/>
                </a:cubicBezTo>
                <a:lnTo>
                  <a:pt x="717" y="1798"/>
                </a:lnTo>
                <a:cubicBezTo>
                  <a:pt x="765" y="1817"/>
                  <a:pt x="811" y="1858"/>
                  <a:pt x="843" y="1914"/>
                </a:cubicBezTo>
                <a:lnTo>
                  <a:pt x="843" y="1914"/>
                </a:lnTo>
                <a:cubicBezTo>
                  <a:pt x="879" y="1977"/>
                  <a:pt x="890" y="2040"/>
                  <a:pt x="877" y="2095"/>
                </a:cubicBezTo>
                <a:lnTo>
                  <a:pt x="877" y="2095"/>
                </a:lnTo>
                <a:cubicBezTo>
                  <a:pt x="869" y="2125"/>
                  <a:pt x="855" y="2152"/>
                  <a:pt x="834" y="2174"/>
                </a:cubicBezTo>
                <a:lnTo>
                  <a:pt x="834" y="2174"/>
                </a:lnTo>
                <a:cubicBezTo>
                  <a:pt x="820" y="2189"/>
                  <a:pt x="803" y="2203"/>
                  <a:pt x="783" y="2214"/>
                </a:cubicBezTo>
                <a:lnTo>
                  <a:pt x="783" y="2214"/>
                </a:lnTo>
                <a:cubicBezTo>
                  <a:pt x="761" y="2228"/>
                  <a:pt x="730" y="2239"/>
                  <a:pt x="693" y="2246"/>
                </a:cubicBezTo>
                <a:lnTo>
                  <a:pt x="693" y="2246"/>
                </a:lnTo>
                <a:cubicBezTo>
                  <a:pt x="660" y="2254"/>
                  <a:pt x="623" y="2260"/>
                  <a:pt x="585" y="2263"/>
                </a:cubicBezTo>
                <a:lnTo>
                  <a:pt x="585" y="2263"/>
                </a:lnTo>
                <a:cubicBezTo>
                  <a:pt x="561" y="2265"/>
                  <a:pt x="539" y="2279"/>
                  <a:pt x="528" y="2300"/>
                </a:cubicBezTo>
                <a:lnTo>
                  <a:pt x="528" y="2300"/>
                </a:lnTo>
                <a:cubicBezTo>
                  <a:pt x="522" y="2311"/>
                  <a:pt x="519" y="2323"/>
                  <a:pt x="520" y="2336"/>
                </a:cubicBezTo>
                <a:lnTo>
                  <a:pt x="835" y="2881"/>
                </a:lnTo>
                <a:lnTo>
                  <a:pt x="2490" y="2882"/>
                </a:lnTo>
                <a:lnTo>
                  <a:pt x="2799" y="2345"/>
                </a:lnTo>
                <a:lnTo>
                  <a:pt x="2799" y="2345"/>
                </a:lnTo>
                <a:cubicBezTo>
                  <a:pt x="2800" y="2344"/>
                  <a:pt x="2801" y="2343"/>
                  <a:pt x="2802" y="2342"/>
                </a:cubicBezTo>
                <a:lnTo>
                  <a:pt x="2802" y="2342"/>
                </a:lnTo>
                <a:cubicBezTo>
                  <a:pt x="2804" y="2339"/>
                  <a:pt x="2807" y="2338"/>
                  <a:pt x="2810" y="2336"/>
                </a:cubicBezTo>
                <a:lnTo>
                  <a:pt x="2811" y="2334"/>
                </a:lnTo>
                <a:lnTo>
                  <a:pt x="2811" y="2334"/>
                </a:lnTo>
                <a:cubicBezTo>
                  <a:pt x="2812" y="2332"/>
                  <a:pt x="2814" y="2330"/>
                  <a:pt x="2815" y="232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2"/>
          <p:cNvSpPr/>
          <p:nvPr/>
        </p:nvSpPr>
        <p:spPr>
          <a:xfrm>
            <a:off x="5220830" y="2455963"/>
            <a:ext cx="2139985" cy="2185934"/>
          </a:xfrm>
          <a:custGeom>
            <a:avLst/>
            <a:gdLst/>
            <a:ahLst/>
            <a:cxnLst/>
            <a:rect l="l" t="t" r="r" b="b"/>
            <a:pathLst>
              <a:path w="3368" h="2883" extrusionOk="0">
                <a:moveTo>
                  <a:pt x="2814" y="2329"/>
                </a:moveTo>
                <a:lnTo>
                  <a:pt x="2814" y="2329"/>
                </a:lnTo>
                <a:cubicBezTo>
                  <a:pt x="2828" y="2319"/>
                  <a:pt x="2845" y="2312"/>
                  <a:pt x="2863" y="2311"/>
                </a:cubicBezTo>
                <a:lnTo>
                  <a:pt x="2864" y="2311"/>
                </a:lnTo>
                <a:lnTo>
                  <a:pt x="2864" y="2311"/>
                </a:lnTo>
                <a:cubicBezTo>
                  <a:pt x="2866" y="2310"/>
                  <a:pt x="2868" y="2310"/>
                  <a:pt x="2869" y="2310"/>
                </a:cubicBezTo>
                <a:lnTo>
                  <a:pt x="2869" y="2310"/>
                </a:lnTo>
                <a:cubicBezTo>
                  <a:pt x="2870" y="2310"/>
                  <a:pt x="2871" y="2310"/>
                  <a:pt x="2872" y="2310"/>
                </a:cubicBezTo>
                <a:lnTo>
                  <a:pt x="2872" y="2310"/>
                </a:lnTo>
                <a:cubicBezTo>
                  <a:pt x="2906" y="2310"/>
                  <a:pt x="2937" y="2327"/>
                  <a:pt x="2955" y="2356"/>
                </a:cubicBezTo>
                <a:lnTo>
                  <a:pt x="2955" y="2356"/>
                </a:lnTo>
                <a:cubicBezTo>
                  <a:pt x="2997" y="2419"/>
                  <a:pt x="3044" y="2470"/>
                  <a:pt x="3083" y="2492"/>
                </a:cubicBezTo>
                <a:lnTo>
                  <a:pt x="3083" y="2492"/>
                </a:lnTo>
                <a:cubicBezTo>
                  <a:pt x="3100" y="2502"/>
                  <a:pt x="3116" y="2509"/>
                  <a:pt x="3133" y="2512"/>
                </a:cubicBezTo>
                <a:lnTo>
                  <a:pt x="3133" y="2512"/>
                </a:lnTo>
                <a:cubicBezTo>
                  <a:pt x="3158" y="2518"/>
                  <a:pt x="3183" y="2517"/>
                  <a:pt x="3207" y="2510"/>
                </a:cubicBezTo>
                <a:lnTo>
                  <a:pt x="3207" y="2510"/>
                </a:lnTo>
                <a:cubicBezTo>
                  <a:pt x="3253" y="2497"/>
                  <a:pt x="3295" y="2460"/>
                  <a:pt x="3327" y="2406"/>
                </a:cubicBezTo>
                <a:lnTo>
                  <a:pt x="3327" y="2406"/>
                </a:lnTo>
                <a:cubicBezTo>
                  <a:pt x="3355" y="2357"/>
                  <a:pt x="3367" y="2305"/>
                  <a:pt x="3360" y="2261"/>
                </a:cubicBezTo>
                <a:lnTo>
                  <a:pt x="3360" y="2261"/>
                </a:lnTo>
                <a:cubicBezTo>
                  <a:pt x="3358" y="2250"/>
                  <a:pt x="3355" y="2240"/>
                  <a:pt x="3351" y="2229"/>
                </a:cubicBezTo>
                <a:lnTo>
                  <a:pt x="3351" y="2229"/>
                </a:lnTo>
                <a:lnTo>
                  <a:pt x="3351" y="2228"/>
                </a:lnTo>
                <a:lnTo>
                  <a:pt x="3351" y="2228"/>
                </a:lnTo>
                <a:cubicBezTo>
                  <a:pt x="3350" y="2226"/>
                  <a:pt x="3349" y="2225"/>
                  <a:pt x="3349" y="2224"/>
                </a:cubicBezTo>
                <a:lnTo>
                  <a:pt x="3347" y="2223"/>
                </a:lnTo>
                <a:lnTo>
                  <a:pt x="3347" y="2223"/>
                </a:lnTo>
                <a:cubicBezTo>
                  <a:pt x="3347" y="2221"/>
                  <a:pt x="3347" y="2221"/>
                  <a:pt x="3346" y="2219"/>
                </a:cubicBezTo>
                <a:lnTo>
                  <a:pt x="3345" y="2217"/>
                </a:lnTo>
                <a:lnTo>
                  <a:pt x="3345" y="2217"/>
                </a:lnTo>
                <a:cubicBezTo>
                  <a:pt x="3345" y="2215"/>
                  <a:pt x="3343" y="2213"/>
                  <a:pt x="3343" y="2211"/>
                </a:cubicBezTo>
                <a:lnTo>
                  <a:pt x="3343" y="2211"/>
                </a:lnTo>
                <a:cubicBezTo>
                  <a:pt x="3340" y="2206"/>
                  <a:pt x="3336" y="2201"/>
                  <a:pt x="3332" y="2196"/>
                </a:cubicBezTo>
                <a:lnTo>
                  <a:pt x="3332" y="2196"/>
                </a:lnTo>
                <a:cubicBezTo>
                  <a:pt x="3332" y="2195"/>
                  <a:pt x="3331" y="2195"/>
                  <a:pt x="3330" y="2194"/>
                </a:cubicBezTo>
                <a:lnTo>
                  <a:pt x="3330" y="2194"/>
                </a:lnTo>
                <a:cubicBezTo>
                  <a:pt x="3329" y="2192"/>
                  <a:pt x="3327" y="2190"/>
                  <a:pt x="3326" y="2189"/>
                </a:cubicBezTo>
                <a:lnTo>
                  <a:pt x="3326" y="2189"/>
                </a:lnTo>
                <a:cubicBezTo>
                  <a:pt x="3314" y="2177"/>
                  <a:pt x="3300" y="2166"/>
                  <a:pt x="3284" y="2156"/>
                </a:cubicBezTo>
                <a:lnTo>
                  <a:pt x="3284" y="2156"/>
                </a:lnTo>
                <a:cubicBezTo>
                  <a:pt x="3245" y="2134"/>
                  <a:pt x="3176" y="2118"/>
                  <a:pt x="3099" y="2114"/>
                </a:cubicBezTo>
                <a:lnTo>
                  <a:pt x="3099" y="2114"/>
                </a:lnTo>
                <a:cubicBezTo>
                  <a:pt x="3064" y="2112"/>
                  <a:pt x="3033" y="2092"/>
                  <a:pt x="3015" y="2061"/>
                </a:cubicBezTo>
                <a:lnTo>
                  <a:pt x="3015" y="2061"/>
                </a:lnTo>
                <a:cubicBezTo>
                  <a:pt x="3015" y="2059"/>
                  <a:pt x="3014" y="2058"/>
                  <a:pt x="3013" y="2056"/>
                </a:cubicBezTo>
                <a:lnTo>
                  <a:pt x="3012" y="2055"/>
                </a:lnTo>
                <a:lnTo>
                  <a:pt x="3012" y="2055"/>
                </a:lnTo>
                <a:cubicBezTo>
                  <a:pt x="3004" y="2035"/>
                  <a:pt x="3001" y="2015"/>
                  <a:pt x="3004" y="1994"/>
                </a:cubicBezTo>
                <a:lnTo>
                  <a:pt x="3004" y="1994"/>
                </a:lnTo>
                <a:cubicBezTo>
                  <a:pt x="3005" y="1993"/>
                  <a:pt x="3006" y="1991"/>
                  <a:pt x="3006" y="1989"/>
                </a:cubicBezTo>
                <a:lnTo>
                  <a:pt x="3324" y="1440"/>
                </a:lnTo>
                <a:lnTo>
                  <a:pt x="3324" y="1440"/>
                </a:lnTo>
                <a:cubicBezTo>
                  <a:pt x="3324" y="1439"/>
                  <a:pt x="3324" y="1439"/>
                  <a:pt x="3324" y="1439"/>
                </a:cubicBezTo>
                <a:lnTo>
                  <a:pt x="2493" y="0"/>
                </a:lnTo>
                <a:lnTo>
                  <a:pt x="829" y="0"/>
                </a:lnTo>
                <a:lnTo>
                  <a:pt x="0" y="1434"/>
                </a:lnTo>
                <a:lnTo>
                  <a:pt x="316" y="1982"/>
                </a:lnTo>
                <a:lnTo>
                  <a:pt x="316" y="1982"/>
                </a:lnTo>
                <a:cubicBezTo>
                  <a:pt x="323" y="1986"/>
                  <a:pt x="330" y="1989"/>
                  <a:pt x="337" y="1991"/>
                </a:cubicBezTo>
                <a:lnTo>
                  <a:pt x="337" y="1991"/>
                </a:lnTo>
                <a:cubicBezTo>
                  <a:pt x="340" y="1991"/>
                  <a:pt x="344" y="1992"/>
                  <a:pt x="347" y="1992"/>
                </a:cubicBezTo>
                <a:lnTo>
                  <a:pt x="347" y="1992"/>
                </a:lnTo>
                <a:lnTo>
                  <a:pt x="347" y="1992"/>
                </a:lnTo>
                <a:cubicBezTo>
                  <a:pt x="372" y="1993"/>
                  <a:pt x="395" y="1981"/>
                  <a:pt x="410" y="1960"/>
                </a:cubicBezTo>
                <a:lnTo>
                  <a:pt x="410" y="1960"/>
                </a:lnTo>
                <a:cubicBezTo>
                  <a:pt x="439" y="1917"/>
                  <a:pt x="472" y="1879"/>
                  <a:pt x="504" y="1850"/>
                </a:cubicBezTo>
                <a:lnTo>
                  <a:pt x="504" y="1850"/>
                </a:lnTo>
                <a:cubicBezTo>
                  <a:pt x="520" y="1835"/>
                  <a:pt x="536" y="1823"/>
                  <a:pt x="550" y="1815"/>
                </a:cubicBezTo>
                <a:lnTo>
                  <a:pt x="550" y="1815"/>
                </a:lnTo>
                <a:cubicBezTo>
                  <a:pt x="566" y="1806"/>
                  <a:pt x="581" y="1799"/>
                  <a:pt x="598" y="1794"/>
                </a:cubicBezTo>
                <a:lnTo>
                  <a:pt x="598" y="1794"/>
                </a:lnTo>
                <a:cubicBezTo>
                  <a:pt x="616" y="1789"/>
                  <a:pt x="633" y="1786"/>
                  <a:pt x="651" y="1786"/>
                </a:cubicBezTo>
                <a:lnTo>
                  <a:pt x="651" y="1786"/>
                </a:lnTo>
                <a:cubicBezTo>
                  <a:pt x="654" y="1786"/>
                  <a:pt x="656" y="1786"/>
                  <a:pt x="658" y="1786"/>
                </a:cubicBezTo>
                <a:lnTo>
                  <a:pt x="662" y="1787"/>
                </a:lnTo>
                <a:lnTo>
                  <a:pt x="662" y="1787"/>
                </a:lnTo>
                <a:cubicBezTo>
                  <a:pt x="664" y="1787"/>
                  <a:pt x="665" y="1787"/>
                  <a:pt x="666" y="1787"/>
                </a:cubicBezTo>
                <a:lnTo>
                  <a:pt x="668" y="1787"/>
                </a:lnTo>
                <a:lnTo>
                  <a:pt x="668" y="1787"/>
                </a:lnTo>
                <a:cubicBezTo>
                  <a:pt x="670" y="1788"/>
                  <a:pt x="672" y="1788"/>
                  <a:pt x="674" y="1788"/>
                </a:cubicBezTo>
                <a:lnTo>
                  <a:pt x="674" y="1788"/>
                </a:lnTo>
                <a:cubicBezTo>
                  <a:pt x="674" y="1788"/>
                  <a:pt x="674" y="1788"/>
                  <a:pt x="675" y="1788"/>
                </a:cubicBezTo>
                <a:lnTo>
                  <a:pt x="675" y="1788"/>
                </a:lnTo>
                <a:cubicBezTo>
                  <a:pt x="689" y="1790"/>
                  <a:pt x="702" y="1794"/>
                  <a:pt x="715" y="1799"/>
                </a:cubicBezTo>
                <a:lnTo>
                  <a:pt x="715" y="1799"/>
                </a:lnTo>
                <a:cubicBezTo>
                  <a:pt x="764" y="1817"/>
                  <a:pt x="809" y="1858"/>
                  <a:pt x="841" y="1914"/>
                </a:cubicBezTo>
                <a:lnTo>
                  <a:pt x="841" y="1914"/>
                </a:lnTo>
                <a:cubicBezTo>
                  <a:pt x="877" y="1977"/>
                  <a:pt x="888" y="2040"/>
                  <a:pt x="874" y="2096"/>
                </a:cubicBezTo>
                <a:lnTo>
                  <a:pt x="874" y="2096"/>
                </a:lnTo>
                <a:cubicBezTo>
                  <a:pt x="867" y="2125"/>
                  <a:pt x="853" y="2151"/>
                  <a:pt x="832" y="2175"/>
                </a:cubicBezTo>
                <a:lnTo>
                  <a:pt x="832" y="2175"/>
                </a:lnTo>
                <a:cubicBezTo>
                  <a:pt x="818" y="2190"/>
                  <a:pt x="801" y="2203"/>
                  <a:pt x="781" y="2214"/>
                </a:cubicBezTo>
                <a:lnTo>
                  <a:pt x="781" y="2214"/>
                </a:lnTo>
                <a:cubicBezTo>
                  <a:pt x="739" y="2239"/>
                  <a:pt x="664" y="2257"/>
                  <a:pt x="583" y="2261"/>
                </a:cubicBezTo>
                <a:lnTo>
                  <a:pt x="583" y="2261"/>
                </a:lnTo>
                <a:cubicBezTo>
                  <a:pt x="558" y="2262"/>
                  <a:pt x="537" y="2276"/>
                  <a:pt x="525" y="2298"/>
                </a:cubicBezTo>
                <a:lnTo>
                  <a:pt x="525" y="2298"/>
                </a:lnTo>
                <a:lnTo>
                  <a:pt x="524" y="2299"/>
                </a:lnTo>
                <a:lnTo>
                  <a:pt x="524" y="2299"/>
                </a:lnTo>
                <a:cubicBezTo>
                  <a:pt x="523" y="2301"/>
                  <a:pt x="523" y="2301"/>
                  <a:pt x="523" y="2302"/>
                </a:cubicBezTo>
                <a:lnTo>
                  <a:pt x="523" y="2302"/>
                </a:lnTo>
                <a:cubicBezTo>
                  <a:pt x="522" y="2303"/>
                  <a:pt x="522" y="2304"/>
                  <a:pt x="521" y="2305"/>
                </a:cubicBezTo>
                <a:lnTo>
                  <a:pt x="521" y="2305"/>
                </a:lnTo>
                <a:cubicBezTo>
                  <a:pt x="518" y="2313"/>
                  <a:pt x="517" y="2322"/>
                  <a:pt x="518" y="2331"/>
                </a:cubicBezTo>
                <a:lnTo>
                  <a:pt x="836" y="2882"/>
                </a:lnTo>
                <a:lnTo>
                  <a:pt x="2491" y="2882"/>
                </a:lnTo>
                <a:lnTo>
                  <a:pt x="2798" y="2351"/>
                </a:lnTo>
                <a:lnTo>
                  <a:pt x="2798" y="2351"/>
                </a:lnTo>
                <a:cubicBezTo>
                  <a:pt x="2798" y="2349"/>
                  <a:pt x="2800" y="2348"/>
                  <a:pt x="2801" y="2347"/>
                </a:cubicBezTo>
                <a:lnTo>
                  <a:pt x="2801" y="2347"/>
                </a:lnTo>
                <a:cubicBezTo>
                  <a:pt x="2801" y="2346"/>
                  <a:pt x="2801" y="2346"/>
                  <a:pt x="2802" y="2346"/>
                </a:cubicBezTo>
                <a:lnTo>
                  <a:pt x="2809" y="2334"/>
                </a:lnTo>
                <a:lnTo>
                  <a:pt x="2809" y="2334"/>
                </a:lnTo>
                <a:cubicBezTo>
                  <a:pt x="2810" y="2332"/>
                  <a:pt x="2812" y="2330"/>
                  <a:pt x="2814" y="232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2"/>
          <p:cNvSpPr/>
          <p:nvPr/>
        </p:nvSpPr>
        <p:spPr>
          <a:xfrm>
            <a:off x="6817414" y="3562300"/>
            <a:ext cx="2139987" cy="2185942"/>
          </a:xfrm>
          <a:custGeom>
            <a:avLst/>
            <a:gdLst/>
            <a:ahLst/>
            <a:cxnLst/>
            <a:rect l="l" t="t" r="r" b="b"/>
            <a:pathLst>
              <a:path w="3371" h="2884" extrusionOk="0">
                <a:moveTo>
                  <a:pt x="844" y="968"/>
                </a:moveTo>
                <a:lnTo>
                  <a:pt x="844" y="968"/>
                </a:lnTo>
                <a:cubicBezTo>
                  <a:pt x="812" y="1023"/>
                  <a:pt x="768" y="1064"/>
                  <a:pt x="718" y="1083"/>
                </a:cubicBezTo>
                <a:lnTo>
                  <a:pt x="718" y="1083"/>
                </a:lnTo>
                <a:cubicBezTo>
                  <a:pt x="706" y="1088"/>
                  <a:pt x="692" y="1092"/>
                  <a:pt x="679" y="1094"/>
                </a:cubicBezTo>
                <a:lnTo>
                  <a:pt x="677" y="1094"/>
                </a:lnTo>
                <a:lnTo>
                  <a:pt x="677" y="1094"/>
                </a:lnTo>
                <a:cubicBezTo>
                  <a:pt x="675" y="1094"/>
                  <a:pt x="673" y="1094"/>
                  <a:pt x="671" y="1094"/>
                </a:cubicBezTo>
                <a:lnTo>
                  <a:pt x="670" y="1095"/>
                </a:lnTo>
                <a:lnTo>
                  <a:pt x="670" y="1095"/>
                </a:lnTo>
                <a:cubicBezTo>
                  <a:pt x="668" y="1095"/>
                  <a:pt x="667" y="1095"/>
                  <a:pt x="666" y="1095"/>
                </a:cubicBezTo>
                <a:lnTo>
                  <a:pt x="663" y="1095"/>
                </a:lnTo>
                <a:lnTo>
                  <a:pt x="663" y="1095"/>
                </a:lnTo>
                <a:cubicBezTo>
                  <a:pt x="660" y="1095"/>
                  <a:pt x="658" y="1095"/>
                  <a:pt x="655" y="1095"/>
                </a:cubicBezTo>
                <a:lnTo>
                  <a:pt x="655" y="1095"/>
                </a:lnTo>
                <a:lnTo>
                  <a:pt x="655" y="1095"/>
                </a:lnTo>
                <a:cubicBezTo>
                  <a:pt x="624" y="1095"/>
                  <a:pt x="595" y="1088"/>
                  <a:pt x="565" y="1073"/>
                </a:cubicBezTo>
                <a:lnTo>
                  <a:pt x="565" y="1073"/>
                </a:lnTo>
                <a:cubicBezTo>
                  <a:pt x="562" y="1071"/>
                  <a:pt x="558" y="1069"/>
                  <a:pt x="555" y="1067"/>
                </a:cubicBezTo>
                <a:lnTo>
                  <a:pt x="555" y="1067"/>
                </a:lnTo>
                <a:cubicBezTo>
                  <a:pt x="511" y="1042"/>
                  <a:pt x="458" y="988"/>
                  <a:pt x="413" y="922"/>
                </a:cubicBezTo>
                <a:lnTo>
                  <a:pt x="413" y="922"/>
                </a:lnTo>
                <a:cubicBezTo>
                  <a:pt x="399" y="901"/>
                  <a:pt x="375" y="889"/>
                  <a:pt x="351" y="890"/>
                </a:cubicBezTo>
                <a:lnTo>
                  <a:pt x="351" y="890"/>
                </a:lnTo>
                <a:cubicBezTo>
                  <a:pt x="336" y="891"/>
                  <a:pt x="323" y="895"/>
                  <a:pt x="311" y="904"/>
                </a:cubicBezTo>
                <a:lnTo>
                  <a:pt x="0" y="1443"/>
                </a:lnTo>
                <a:lnTo>
                  <a:pt x="832" y="2883"/>
                </a:lnTo>
                <a:lnTo>
                  <a:pt x="2497" y="2882"/>
                </a:lnTo>
                <a:lnTo>
                  <a:pt x="3329" y="1440"/>
                </a:lnTo>
                <a:lnTo>
                  <a:pt x="3011" y="891"/>
                </a:lnTo>
                <a:lnTo>
                  <a:pt x="3011" y="891"/>
                </a:lnTo>
                <a:cubicBezTo>
                  <a:pt x="3010" y="889"/>
                  <a:pt x="3009" y="887"/>
                  <a:pt x="3009" y="885"/>
                </a:cubicBezTo>
                <a:lnTo>
                  <a:pt x="3009" y="885"/>
                </a:lnTo>
                <a:cubicBezTo>
                  <a:pt x="3007" y="866"/>
                  <a:pt x="3011" y="846"/>
                  <a:pt x="3020" y="829"/>
                </a:cubicBezTo>
                <a:lnTo>
                  <a:pt x="3020" y="829"/>
                </a:lnTo>
                <a:cubicBezTo>
                  <a:pt x="3036" y="798"/>
                  <a:pt x="3068" y="778"/>
                  <a:pt x="3103" y="776"/>
                </a:cubicBezTo>
                <a:lnTo>
                  <a:pt x="3103" y="776"/>
                </a:lnTo>
                <a:cubicBezTo>
                  <a:pt x="3176" y="770"/>
                  <a:pt x="3244" y="754"/>
                  <a:pt x="3284" y="730"/>
                </a:cubicBezTo>
                <a:lnTo>
                  <a:pt x="3284" y="730"/>
                </a:lnTo>
                <a:cubicBezTo>
                  <a:pt x="3287" y="729"/>
                  <a:pt x="3289" y="727"/>
                  <a:pt x="3292" y="726"/>
                </a:cubicBezTo>
                <a:lnTo>
                  <a:pt x="3292" y="726"/>
                </a:lnTo>
                <a:cubicBezTo>
                  <a:pt x="3315" y="711"/>
                  <a:pt x="3333" y="692"/>
                  <a:pt x="3346" y="670"/>
                </a:cubicBezTo>
                <a:lnTo>
                  <a:pt x="3346" y="670"/>
                </a:lnTo>
                <a:cubicBezTo>
                  <a:pt x="3347" y="669"/>
                  <a:pt x="3348" y="667"/>
                  <a:pt x="3349" y="665"/>
                </a:cubicBezTo>
                <a:lnTo>
                  <a:pt x="3352" y="658"/>
                </a:lnTo>
                <a:lnTo>
                  <a:pt x="3352" y="658"/>
                </a:lnTo>
                <a:cubicBezTo>
                  <a:pt x="3352" y="657"/>
                  <a:pt x="3353" y="655"/>
                  <a:pt x="3354" y="654"/>
                </a:cubicBezTo>
                <a:lnTo>
                  <a:pt x="3369" y="659"/>
                </a:lnTo>
                <a:lnTo>
                  <a:pt x="3354" y="653"/>
                </a:lnTo>
                <a:lnTo>
                  <a:pt x="3354" y="653"/>
                </a:lnTo>
                <a:cubicBezTo>
                  <a:pt x="3359" y="642"/>
                  <a:pt x="3362" y="632"/>
                  <a:pt x="3363" y="621"/>
                </a:cubicBezTo>
                <a:lnTo>
                  <a:pt x="3363" y="621"/>
                </a:lnTo>
                <a:cubicBezTo>
                  <a:pt x="3370" y="576"/>
                  <a:pt x="3359" y="525"/>
                  <a:pt x="3330" y="476"/>
                </a:cubicBezTo>
                <a:lnTo>
                  <a:pt x="3330" y="476"/>
                </a:lnTo>
                <a:cubicBezTo>
                  <a:pt x="3299" y="421"/>
                  <a:pt x="3257" y="385"/>
                  <a:pt x="3210" y="371"/>
                </a:cubicBezTo>
                <a:lnTo>
                  <a:pt x="3210" y="371"/>
                </a:lnTo>
                <a:cubicBezTo>
                  <a:pt x="3186" y="365"/>
                  <a:pt x="3162" y="364"/>
                  <a:pt x="3137" y="370"/>
                </a:cubicBezTo>
                <a:lnTo>
                  <a:pt x="3137" y="370"/>
                </a:lnTo>
                <a:cubicBezTo>
                  <a:pt x="3120" y="373"/>
                  <a:pt x="3103" y="380"/>
                  <a:pt x="3087" y="389"/>
                </a:cubicBezTo>
                <a:lnTo>
                  <a:pt x="3087" y="389"/>
                </a:lnTo>
                <a:cubicBezTo>
                  <a:pt x="3048" y="412"/>
                  <a:pt x="3000" y="463"/>
                  <a:pt x="2959" y="526"/>
                </a:cubicBezTo>
                <a:lnTo>
                  <a:pt x="2959" y="526"/>
                </a:lnTo>
                <a:cubicBezTo>
                  <a:pt x="2940" y="555"/>
                  <a:pt x="2908" y="573"/>
                  <a:pt x="2873" y="571"/>
                </a:cubicBezTo>
                <a:lnTo>
                  <a:pt x="2873" y="571"/>
                </a:lnTo>
                <a:cubicBezTo>
                  <a:pt x="2871" y="571"/>
                  <a:pt x="2869" y="571"/>
                  <a:pt x="2868" y="571"/>
                </a:cubicBezTo>
                <a:lnTo>
                  <a:pt x="2866" y="571"/>
                </a:lnTo>
                <a:lnTo>
                  <a:pt x="2866" y="571"/>
                </a:lnTo>
                <a:cubicBezTo>
                  <a:pt x="2849" y="569"/>
                  <a:pt x="2831" y="563"/>
                  <a:pt x="2817" y="553"/>
                </a:cubicBezTo>
                <a:lnTo>
                  <a:pt x="2817" y="553"/>
                </a:lnTo>
                <a:cubicBezTo>
                  <a:pt x="2815" y="552"/>
                  <a:pt x="2814" y="550"/>
                  <a:pt x="2813" y="548"/>
                </a:cubicBezTo>
                <a:lnTo>
                  <a:pt x="2496" y="0"/>
                </a:lnTo>
                <a:lnTo>
                  <a:pt x="834" y="0"/>
                </a:lnTo>
                <a:lnTo>
                  <a:pt x="522" y="541"/>
                </a:lnTo>
                <a:lnTo>
                  <a:pt x="522" y="541"/>
                </a:lnTo>
                <a:cubicBezTo>
                  <a:pt x="521" y="553"/>
                  <a:pt x="523" y="565"/>
                  <a:pt x="530" y="576"/>
                </a:cubicBezTo>
                <a:lnTo>
                  <a:pt x="530" y="576"/>
                </a:lnTo>
                <a:cubicBezTo>
                  <a:pt x="541" y="598"/>
                  <a:pt x="563" y="612"/>
                  <a:pt x="587" y="614"/>
                </a:cubicBezTo>
                <a:lnTo>
                  <a:pt x="587" y="614"/>
                </a:lnTo>
                <a:cubicBezTo>
                  <a:pt x="665" y="619"/>
                  <a:pt x="738" y="637"/>
                  <a:pt x="781" y="663"/>
                </a:cubicBezTo>
                <a:lnTo>
                  <a:pt x="781" y="663"/>
                </a:lnTo>
                <a:cubicBezTo>
                  <a:pt x="785" y="664"/>
                  <a:pt x="788" y="667"/>
                  <a:pt x="791" y="669"/>
                </a:cubicBezTo>
                <a:lnTo>
                  <a:pt x="791" y="669"/>
                </a:lnTo>
                <a:cubicBezTo>
                  <a:pt x="810" y="681"/>
                  <a:pt x="826" y="695"/>
                  <a:pt x="839" y="711"/>
                </a:cubicBezTo>
                <a:lnTo>
                  <a:pt x="839" y="711"/>
                </a:lnTo>
                <a:cubicBezTo>
                  <a:pt x="858" y="733"/>
                  <a:pt x="871" y="758"/>
                  <a:pt x="878" y="786"/>
                </a:cubicBezTo>
                <a:lnTo>
                  <a:pt x="878" y="786"/>
                </a:lnTo>
                <a:cubicBezTo>
                  <a:pt x="892" y="842"/>
                  <a:pt x="881" y="905"/>
                  <a:pt x="844" y="968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2"/>
          <p:cNvSpPr/>
          <p:nvPr/>
        </p:nvSpPr>
        <p:spPr>
          <a:xfrm>
            <a:off x="1456253" y="2760119"/>
            <a:ext cx="32974" cy="826956"/>
          </a:xfrm>
          <a:custGeom>
            <a:avLst/>
            <a:gdLst/>
            <a:ahLst/>
            <a:cxnLst/>
            <a:rect l="l" t="t" r="r" b="b"/>
            <a:pathLst>
              <a:path w="64655" h="1355665" extrusionOk="0">
                <a:moveTo>
                  <a:pt x="31694" y="1214095"/>
                </a:moveTo>
                <a:cubicBezTo>
                  <a:pt x="49442" y="1214095"/>
                  <a:pt x="64655" y="1227999"/>
                  <a:pt x="64655" y="1245696"/>
                </a:cubicBezTo>
                <a:lnTo>
                  <a:pt x="64655" y="1322801"/>
                </a:lnTo>
                <a:cubicBezTo>
                  <a:pt x="64655" y="1340497"/>
                  <a:pt x="49442" y="1355665"/>
                  <a:pt x="31694" y="1355665"/>
                </a:cubicBezTo>
                <a:cubicBezTo>
                  <a:pt x="13945" y="1355665"/>
                  <a:pt x="0" y="1340497"/>
                  <a:pt x="0" y="1322801"/>
                </a:cubicBezTo>
                <a:lnTo>
                  <a:pt x="0" y="1245696"/>
                </a:lnTo>
                <a:cubicBezTo>
                  <a:pt x="0" y="1227999"/>
                  <a:pt x="13945" y="1214095"/>
                  <a:pt x="31694" y="1214095"/>
                </a:cubicBezTo>
                <a:close/>
                <a:moveTo>
                  <a:pt x="31694" y="888615"/>
                </a:moveTo>
                <a:cubicBezTo>
                  <a:pt x="49442" y="888615"/>
                  <a:pt x="64655" y="902310"/>
                  <a:pt x="64655" y="919740"/>
                </a:cubicBezTo>
                <a:lnTo>
                  <a:pt x="64655" y="1081592"/>
                </a:lnTo>
                <a:cubicBezTo>
                  <a:pt x="64655" y="1099022"/>
                  <a:pt x="49442" y="1113962"/>
                  <a:pt x="31694" y="1113962"/>
                </a:cubicBezTo>
                <a:cubicBezTo>
                  <a:pt x="13945" y="1113962"/>
                  <a:pt x="0" y="1099022"/>
                  <a:pt x="0" y="1081592"/>
                </a:cubicBezTo>
                <a:lnTo>
                  <a:pt x="0" y="919740"/>
                </a:lnTo>
                <a:cubicBezTo>
                  <a:pt x="0" y="902310"/>
                  <a:pt x="13945" y="888615"/>
                  <a:pt x="31694" y="888615"/>
                </a:cubicBezTo>
                <a:close/>
                <a:moveTo>
                  <a:pt x="31694" y="561177"/>
                </a:moveTo>
                <a:cubicBezTo>
                  <a:pt x="49442" y="561177"/>
                  <a:pt x="64655" y="576117"/>
                  <a:pt x="64655" y="593547"/>
                </a:cubicBezTo>
                <a:lnTo>
                  <a:pt x="64655" y="756644"/>
                </a:lnTo>
                <a:cubicBezTo>
                  <a:pt x="64655" y="774074"/>
                  <a:pt x="49442" y="787769"/>
                  <a:pt x="31694" y="787769"/>
                </a:cubicBezTo>
                <a:cubicBezTo>
                  <a:pt x="13945" y="787769"/>
                  <a:pt x="0" y="774074"/>
                  <a:pt x="0" y="756644"/>
                </a:cubicBezTo>
                <a:lnTo>
                  <a:pt x="0" y="593547"/>
                </a:lnTo>
                <a:cubicBezTo>
                  <a:pt x="0" y="576117"/>
                  <a:pt x="13945" y="561177"/>
                  <a:pt x="31694" y="561177"/>
                </a:cubicBezTo>
                <a:close/>
                <a:moveTo>
                  <a:pt x="31694" y="236228"/>
                </a:moveTo>
                <a:cubicBezTo>
                  <a:pt x="49442" y="236228"/>
                  <a:pt x="64655" y="249923"/>
                  <a:pt x="64655" y="267354"/>
                </a:cubicBezTo>
                <a:lnTo>
                  <a:pt x="64655" y="430450"/>
                </a:lnTo>
                <a:cubicBezTo>
                  <a:pt x="64655" y="447880"/>
                  <a:pt x="49442" y="462821"/>
                  <a:pt x="31694" y="462821"/>
                </a:cubicBezTo>
                <a:cubicBezTo>
                  <a:pt x="13945" y="462821"/>
                  <a:pt x="0" y="447880"/>
                  <a:pt x="0" y="430450"/>
                </a:cubicBezTo>
                <a:lnTo>
                  <a:pt x="0" y="267354"/>
                </a:lnTo>
                <a:cubicBezTo>
                  <a:pt x="0" y="249923"/>
                  <a:pt x="13945" y="236228"/>
                  <a:pt x="31694" y="236228"/>
                </a:cubicBezTo>
                <a:close/>
                <a:moveTo>
                  <a:pt x="31694" y="0"/>
                </a:moveTo>
                <a:cubicBezTo>
                  <a:pt x="49442" y="0"/>
                  <a:pt x="64655" y="13489"/>
                  <a:pt x="64655" y="30657"/>
                </a:cubicBezTo>
                <a:lnTo>
                  <a:pt x="64655" y="105459"/>
                </a:lnTo>
                <a:cubicBezTo>
                  <a:pt x="64655" y="122627"/>
                  <a:pt x="49442" y="136116"/>
                  <a:pt x="31694" y="136116"/>
                </a:cubicBezTo>
                <a:cubicBezTo>
                  <a:pt x="13945" y="136116"/>
                  <a:pt x="0" y="122627"/>
                  <a:pt x="0" y="105459"/>
                </a:cubicBezTo>
                <a:lnTo>
                  <a:pt x="0" y="30657"/>
                </a:lnTo>
                <a:cubicBezTo>
                  <a:pt x="0" y="13489"/>
                  <a:pt x="13945" y="0"/>
                  <a:pt x="316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2"/>
          <p:cNvSpPr/>
          <p:nvPr/>
        </p:nvSpPr>
        <p:spPr>
          <a:xfrm>
            <a:off x="3075245" y="4595106"/>
            <a:ext cx="32974" cy="830310"/>
          </a:xfrm>
          <a:custGeom>
            <a:avLst/>
            <a:gdLst/>
            <a:ahLst/>
            <a:cxnLst/>
            <a:rect l="l" t="t" r="r" b="b"/>
            <a:pathLst>
              <a:path w="64655" h="1361164" extrusionOk="0">
                <a:moveTo>
                  <a:pt x="32962" y="1219583"/>
                </a:moveTo>
                <a:cubicBezTo>
                  <a:pt x="50710" y="1219583"/>
                  <a:pt x="64655" y="1234618"/>
                  <a:pt x="64655" y="1252159"/>
                </a:cubicBezTo>
                <a:lnTo>
                  <a:pt x="64655" y="1328588"/>
                </a:lnTo>
                <a:cubicBezTo>
                  <a:pt x="64655" y="1347382"/>
                  <a:pt x="50710" y="1361164"/>
                  <a:pt x="32962" y="1361164"/>
                </a:cubicBezTo>
                <a:cubicBezTo>
                  <a:pt x="15213" y="1361164"/>
                  <a:pt x="0" y="1347382"/>
                  <a:pt x="0" y="1328588"/>
                </a:cubicBezTo>
                <a:lnTo>
                  <a:pt x="0" y="1252159"/>
                </a:lnTo>
                <a:cubicBezTo>
                  <a:pt x="0" y="1234618"/>
                  <a:pt x="15213" y="1219583"/>
                  <a:pt x="32962" y="1219583"/>
                </a:cubicBezTo>
                <a:close/>
                <a:moveTo>
                  <a:pt x="32962" y="894102"/>
                </a:moveTo>
                <a:cubicBezTo>
                  <a:pt x="50710" y="894102"/>
                  <a:pt x="64655" y="907797"/>
                  <a:pt x="64655" y="925227"/>
                </a:cubicBezTo>
                <a:lnTo>
                  <a:pt x="64655" y="1088324"/>
                </a:lnTo>
                <a:cubicBezTo>
                  <a:pt x="64655" y="1105754"/>
                  <a:pt x="50710" y="1119449"/>
                  <a:pt x="32962" y="1119449"/>
                </a:cubicBezTo>
                <a:cubicBezTo>
                  <a:pt x="15213" y="1119449"/>
                  <a:pt x="0" y="1105754"/>
                  <a:pt x="0" y="1088324"/>
                </a:cubicBezTo>
                <a:lnTo>
                  <a:pt x="0" y="925227"/>
                </a:lnTo>
                <a:cubicBezTo>
                  <a:pt x="0" y="907797"/>
                  <a:pt x="15213" y="894102"/>
                  <a:pt x="32962" y="894102"/>
                </a:cubicBezTo>
                <a:close/>
                <a:moveTo>
                  <a:pt x="32962" y="566663"/>
                </a:moveTo>
                <a:cubicBezTo>
                  <a:pt x="50710" y="566663"/>
                  <a:pt x="64655" y="581603"/>
                  <a:pt x="64655" y="599034"/>
                </a:cubicBezTo>
                <a:lnTo>
                  <a:pt x="64655" y="762130"/>
                </a:lnTo>
                <a:cubicBezTo>
                  <a:pt x="64655" y="779560"/>
                  <a:pt x="50710" y="794501"/>
                  <a:pt x="32962" y="794501"/>
                </a:cubicBezTo>
                <a:cubicBezTo>
                  <a:pt x="15213" y="794501"/>
                  <a:pt x="0" y="779560"/>
                  <a:pt x="0" y="762130"/>
                </a:cubicBezTo>
                <a:lnTo>
                  <a:pt x="0" y="599034"/>
                </a:lnTo>
                <a:cubicBezTo>
                  <a:pt x="0" y="581603"/>
                  <a:pt x="15213" y="566663"/>
                  <a:pt x="32962" y="566663"/>
                </a:cubicBezTo>
                <a:close/>
                <a:moveTo>
                  <a:pt x="32962" y="241715"/>
                </a:moveTo>
                <a:cubicBezTo>
                  <a:pt x="50710" y="241715"/>
                  <a:pt x="64655" y="255410"/>
                  <a:pt x="64655" y="272840"/>
                </a:cubicBezTo>
                <a:lnTo>
                  <a:pt x="64655" y="435937"/>
                </a:lnTo>
                <a:cubicBezTo>
                  <a:pt x="64655" y="453367"/>
                  <a:pt x="50710" y="467062"/>
                  <a:pt x="32962" y="467062"/>
                </a:cubicBezTo>
                <a:cubicBezTo>
                  <a:pt x="15213" y="467062"/>
                  <a:pt x="0" y="453367"/>
                  <a:pt x="0" y="435937"/>
                </a:cubicBezTo>
                <a:lnTo>
                  <a:pt x="0" y="272840"/>
                </a:lnTo>
                <a:cubicBezTo>
                  <a:pt x="0" y="255410"/>
                  <a:pt x="15213" y="241715"/>
                  <a:pt x="32962" y="241715"/>
                </a:cubicBezTo>
                <a:close/>
                <a:moveTo>
                  <a:pt x="32962" y="0"/>
                </a:moveTo>
                <a:cubicBezTo>
                  <a:pt x="50710" y="0"/>
                  <a:pt x="64655" y="15168"/>
                  <a:pt x="64655" y="32864"/>
                </a:cubicBezTo>
                <a:lnTo>
                  <a:pt x="64655" y="109970"/>
                </a:lnTo>
                <a:cubicBezTo>
                  <a:pt x="64655" y="127666"/>
                  <a:pt x="50710" y="141570"/>
                  <a:pt x="32962" y="141570"/>
                </a:cubicBezTo>
                <a:cubicBezTo>
                  <a:pt x="15213" y="141570"/>
                  <a:pt x="0" y="127666"/>
                  <a:pt x="0" y="109970"/>
                </a:cubicBezTo>
                <a:lnTo>
                  <a:pt x="0" y="32864"/>
                </a:lnTo>
                <a:cubicBezTo>
                  <a:pt x="0" y="15168"/>
                  <a:pt x="15213" y="0"/>
                  <a:pt x="329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2"/>
          <p:cNvSpPr/>
          <p:nvPr/>
        </p:nvSpPr>
        <p:spPr>
          <a:xfrm>
            <a:off x="4669028" y="2760119"/>
            <a:ext cx="32974" cy="826956"/>
          </a:xfrm>
          <a:custGeom>
            <a:avLst/>
            <a:gdLst/>
            <a:ahLst/>
            <a:cxnLst/>
            <a:rect l="l" t="t" r="r" b="b"/>
            <a:pathLst>
              <a:path w="64655" h="1355665" extrusionOk="0">
                <a:moveTo>
                  <a:pt x="32962" y="1214095"/>
                </a:moveTo>
                <a:cubicBezTo>
                  <a:pt x="49442" y="1214095"/>
                  <a:pt x="64655" y="1227999"/>
                  <a:pt x="64655" y="1245696"/>
                </a:cubicBezTo>
                <a:lnTo>
                  <a:pt x="64655" y="1322801"/>
                </a:lnTo>
                <a:cubicBezTo>
                  <a:pt x="64655" y="1340497"/>
                  <a:pt x="49442" y="1355665"/>
                  <a:pt x="32962" y="1355665"/>
                </a:cubicBezTo>
                <a:cubicBezTo>
                  <a:pt x="15213" y="1355665"/>
                  <a:pt x="0" y="1340497"/>
                  <a:pt x="0" y="1322801"/>
                </a:cubicBezTo>
                <a:lnTo>
                  <a:pt x="0" y="1245696"/>
                </a:lnTo>
                <a:cubicBezTo>
                  <a:pt x="0" y="1227999"/>
                  <a:pt x="15213" y="1214095"/>
                  <a:pt x="32962" y="1214095"/>
                </a:cubicBezTo>
                <a:close/>
                <a:moveTo>
                  <a:pt x="32962" y="888615"/>
                </a:moveTo>
                <a:cubicBezTo>
                  <a:pt x="49442" y="888615"/>
                  <a:pt x="64655" y="902310"/>
                  <a:pt x="64655" y="919740"/>
                </a:cubicBezTo>
                <a:lnTo>
                  <a:pt x="64655" y="1081592"/>
                </a:lnTo>
                <a:cubicBezTo>
                  <a:pt x="64655" y="1099022"/>
                  <a:pt x="49442" y="1113962"/>
                  <a:pt x="32962" y="1113962"/>
                </a:cubicBezTo>
                <a:cubicBezTo>
                  <a:pt x="15213" y="1113962"/>
                  <a:pt x="0" y="1099022"/>
                  <a:pt x="0" y="1081592"/>
                </a:cubicBezTo>
                <a:lnTo>
                  <a:pt x="0" y="919740"/>
                </a:lnTo>
                <a:cubicBezTo>
                  <a:pt x="0" y="902310"/>
                  <a:pt x="15213" y="888615"/>
                  <a:pt x="32962" y="888615"/>
                </a:cubicBezTo>
                <a:close/>
                <a:moveTo>
                  <a:pt x="32962" y="561177"/>
                </a:moveTo>
                <a:cubicBezTo>
                  <a:pt x="49442" y="561177"/>
                  <a:pt x="64655" y="576117"/>
                  <a:pt x="64655" y="593547"/>
                </a:cubicBezTo>
                <a:lnTo>
                  <a:pt x="64655" y="756644"/>
                </a:lnTo>
                <a:cubicBezTo>
                  <a:pt x="64655" y="774074"/>
                  <a:pt x="49442" y="787769"/>
                  <a:pt x="32962" y="787769"/>
                </a:cubicBezTo>
                <a:cubicBezTo>
                  <a:pt x="15213" y="787769"/>
                  <a:pt x="0" y="774074"/>
                  <a:pt x="0" y="756644"/>
                </a:cubicBezTo>
                <a:lnTo>
                  <a:pt x="0" y="593547"/>
                </a:lnTo>
                <a:cubicBezTo>
                  <a:pt x="0" y="576117"/>
                  <a:pt x="15213" y="561177"/>
                  <a:pt x="32962" y="561177"/>
                </a:cubicBezTo>
                <a:close/>
                <a:moveTo>
                  <a:pt x="32962" y="236228"/>
                </a:moveTo>
                <a:cubicBezTo>
                  <a:pt x="49442" y="236228"/>
                  <a:pt x="64655" y="249923"/>
                  <a:pt x="64655" y="267354"/>
                </a:cubicBezTo>
                <a:lnTo>
                  <a:pt x="64655" y="430450"/>
                </a:lnTo>
                <a:cubicBezTo>
                  <a:pt x="64655" y="447880"/>
                  <a:pt x="49442" y="462821"/>
                  <a:pt x="32962" y="462821"/>
                </a:cubicBezTo>
                <a:cubicBezTo>
                  <a:pt x="15213" y="462821"/>
                  <a:pt x="0" y="447880"/>
                  <a:pt x="0" y="430450"/>
                </a:cubicBezTo>
                <a:lnTo>
                  <a:pt x="0" y="267354"/>
                </a:lnTo>
                <a:cubicBezTo>
                  <a:pt x="0" y="249923"/>
                  <a:pt x="15213" y="236228"/>
                  <a:pt x="32962" y="236228"/>
                </a:cubicBezTo>
                <a:close/>
                <a:moveTo>
                  <a:pt x="32962" y="0"/>
                </a:moveTo>
                <a:cubicBezTo>
                  <a:pt x="49442" y="0"/>
                  <a:pt x="64655" y="13489"/>
                  <a:pt x="64655" y="30657"/>
                </a:cubicBezTo>
                <a:lnTo>
                  <a:pt x="64655" y="105459"/>
                </a:lnTo>
                <a:cubicBezTo>
                  <a:pt x="64655" y="122627"/>
                  <a:pt x="49442" y="136116"/>
                  <a:pt x="32962" y="136116"/>
                </a:cubicBezTo>
                <a:cubicBezTo>
                  <a:pt x="15213" y="136116"/>
                  <a:pt x="0" y="122627"/>
                  <a:pt x="0" y="105459"/>
                </a:cubicBezTo>
                <a:lnTo>
                  <a:pt x="0" y="30657"/>
                </a:lnTo>
                <a:cubicBezTo>
                  <a:pt x="0" y="13489"/>
                  <a:pt x="15213" y="0"/>
                  <a:pt x="329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2"/>
          <p:cNvSpPr/>
          <p:nvPr/>
        </p:nvSpPr>
        <p:spPr>
          <a:xfrm>
            <a:off x="6310428" y="4595106"/>
            <a:ext cx="32986" cy="830310"/>
          </a:xfrm>
          <a:custGeom>
            <a:avLst/>
            <a:gdLst/>
            <a:ahLst/>
            <a:cxnLst/>
            <a:rect l="l" t="t" r="r" b="b"/>
            <a:pathLst>
              <a:path w="64679" h="1361164" extrusionOk="0">
                <a:moveTo>
                  <a:pt x="32340" y="1219583"/>
                </a:moveTo>
                <a:cubicBezTo>
                  <a:pt x="49753" y="1219583"/>
                  <a:pt x="64679" y="1234618"/>
                  <a:pt x="64679" y="1252159"/>
                </a:cubicBezTo>
                <a:lnTo>
                  <a:pt x="64679" y="1328588"/>
                </a:lnTo>
                <a:cubicBezTo>
                  <a:pt x="64679" y="1347382"/>
                  <a:pt x="49753" y="1361164"/>
                  <a:pt x="32340" y="1361164"/>
                </a:cubicBezTo>
                <a:cubicBezTo>
                  <a:pt x="14926" y="1361164"/>
                  <a:pt x="0" y="1347382"/>
                  <a:pt x="0" y="1328588"/>
                </a:cubicBezTo>
                <a:lnTo>
                  <a:pt x="0" y="1252159"/>
                </a:lnTo>
                <a:cubicBezTo>
                  <a:pt x="0" y="1234618"/>
                  <a:pt x="14926" y="1219583"/>
                  <a:pt x="32340" y="1219583"/>
                </a:cubicBezTo>
                <a:close/>
                <a:moveTo>
                  <a:pt x="32340" y="894102"/>
                </a:moveTo>
                <a:cubicBezTo>
                  <a:pt x="49753" y="894102"/>
                  <a:pt x="64679" y="907797"/>
                  <a:pt x="64679" y="925227"/>
                </a:cubicBezTo>
                <a:lnTo>
                  <a:pt x="64679" y="1088324"/>
                </a:lnTo>
                <a:cubicBezTo>
                  <a:pt x="64679" y="1105754"/>
                  <a:pt x="49753" y="1119449"/>
                  <a:pt x="32340" y="1119449"/>
                </a:cubicBezTo>
                <a:cubicBezTo>
                  <a:pt x="14926" y="1119449"/>
                  <a:pt x="0" y="1105754"/>
                  <a:pt x="0" y="1088324"/>
                </a:cubicBezTo>
                <a:lnTo>
                  <a:pt x="0" y="925227"/>
                </a:lnTo>
                <a:cubicBezTo>
                  <a:pt x="0" y="907797"/>
                  <a:pt x="14926" y="894102"/>
                  <a:pt x="32340" y="894102"/>
                </a:cubicBezTo>
                <a:close/>
                <a:moveTo>
                  <a:pt x="32340" y="566663"/>
                </a:moveTo>
                <a:cubicBezTo>
                  <a:pt x="49753" y="566663"/>
                  <a:pt x="64679" y="581603"/>
                  <a:pt x="64679" y="599034"/>
                </a:cubicBezTo>
                <a:lnTo>
                  <a:pt x="64679" y="762130"/>
                </a:lnTo>
                <a:cubicBezTo>
                  <a:pt x="64679" y="779560"/>
                  <a:pt x="49753" y="794501"/>
                  <a:pt x="32340" y="794501"/>
                </a:cubicBezTo>
                <a:cubicBezTo>
                  <a:pt x="14926" y="794501"/>
                  <a:pt x="0" y="779560"/>
                  <a:pt x="0" y="762130"/>
                </a:cubicBezTo>
                <a:lnTo>
                  <a:pt x="0" y="599034"/>
                </a:lnTo>
                <a:cubicBezTo>
                  <a:pt x="0" y="581603"/>
                  <a:pt x="14926" y="566663"/>
                  <a:pt x="32340" y="566663"/>
                </a:cubicBezTo>
                <a:close/>
                <a:moveTo>
                  <a:pt x="32340" y="241715"/>
                </a:moveTo>
                <a:cubicBezTo>
                  <a:pt x="49753" y="241715"/>
                  <a:pt x="64679" y="255410"/>
                  <a:pt x="64679" y="272840"/>
                </a:cubicBezTo>
                <a:lnTo>
                  <a:pt x="64679" y="435937"/>
                </a:lnTo>
                <a:cubicBezTo>
                  <a:pt x="64679" y="453367"/>
                  <a:pt x="49753" y="467062"/>
                  <a:pt x="32340" y="467062"/>
                </a:cubicBezTo>
                <a:cubicBezTo>
                  <a:pt x="14926" y="467062"/>
                  <a:pt x="0" y="453367"/>
                  <a:pt x="0" y="435937"/>
                </a:cubicBezTo>
                <a:lnTo>
                  <a:pt x="0" y="272840"/>
                </a:lnTo>
                <a:cubicBezTo>
                  <a:pt x="0" y="255410"/>
                  <a:pt x="14926" y="241715"/>
                  <a:pt x="32340" y="241715"/>
                </a:cubicBezTo>
                <a:close/>
                <a:moveTo>
                  <a:pt x="32340" y="0"/>
                </a:moveTo>
                <a:cubicBezTo>
                  <a:pt x="49753" y="0"/>
                  <a:pt x="64679" y="15168"/>
                  <a:pt x="64679" y="32864"/>
                </a:cubicBezTo>
                <a:lnTo>
                  <a:pt x="64679" y="109970"/>
                </a:lnTo>
                <a:cubicBezTo>
                  <a:pt x="64679" y="127666"/>
                  <a:pt x="49753" y="141570"/>
                  <a:pt x="32340" y="141570"/>
                </a:cubicBezTo>
                <a:cubicBezTo>
                  <a:pt x="14926" y="141570"/>
                  <a:pt x="0" y="127666"/>
                  <a:pt x="0" y="109970"/>
                </a:cubicBezTo>
                <a:lnTo>
                  <a:pt x="0" y="32864"/>
                </a:lnTo>
                <a:cubicBezTo>
                  <a:pt x="0" y="15168"/>
                  <a:pt x="14926" y="0"/>
                  <a:pt x="323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2"/>
          <p:cNvSpPr/>
          <p:nvPr/>
        </p:nvSpPr>
        <p:spPr>
          <a:xfrm>
            <a:off x="7811777" y="2760119"/>
            <a:ext cx="32975" cy="826956"/>
          </a:xfrm>
          <a:custGeom>
            <a:avLst/>
            <a:gdLst/>
            <a:ahLst/>
            <a:cxnLst/>
            <a:rect l="l" t="t" r="r" b="b"/>
            <a:pathLst>
              <a:path w="64656" h="1355665" extrusionOk="0">
                <a:moveTo>
                  <a:pt x="32962" y="1214095"/>
                </a:moveTo>
                <a:cubicBezTo>
                  <a:pt x="50710" y="1214095"/>
                  <a:pt x="64656" y="1227999"/>
                  <a:pt x="64656" y="1245696"/>
                </a:cubicBezTo>
                <a:lnTo>
                  <a:pt x="64656" y="1322801"/>
                </a:lnTo>
                <a:cubicBezTo>
                  <a:pt x="64656" y="1340497"/>
                  <a:pt x="50710" y="1355665"/>
                  <a:pt x="32962" y="1355665"/>
                </a:cubicBezTo>
                <a:cubicBezTo>
                  <a:pt x="15212" y="1355665"/>
                  <a:pt x="0" y="1340497"/>
                  <a:pt x="0" y="1322801"/>
                </a:cubicBezTo>
                <a:lnTo>
                  <a:pt x="0" y="1245696"/>
                </a:lnTo>
                <a:cubicBezTo>
                  <a:pt x="0" y="1227999"/>
                  <a:pt x="15212" y="1214095"/>
                  <a:pt x="32962" y="1214095"/>
                </a:cubicBezTo>
                <a:close/>
                <a:moveTo>
                  <a:pt x="32962" y="888615"/>
                </a:moveTo>
                <a:cubicBezTo>
                  <a:pt x="50710" y="888615"/>
                  <a:pt x="64656" y="902310"/>
                  <a:pt x="64656" y="919740"/>
                </a:cubicBezTo>
                <a:lnTo>
                  <a:pt x="64656" y="1081592"/>
                </a:lnTo>
                <a:cubicBezTo>
                  <a:pt x="64656" y="1099022"/>
                  <a:pt x="50710" y="1113962"/>
                  <a:pt x="32962" y="1113962"/>
                </a:cubicBezTo>
                <a:cubicBezTo>
                  <a:pt x="15212" y="1113962"/>
                  <a:pt x="0" y="1099022"/>
                  <a:pt x="0" y="1081592"/>
                </a:cubicBezTo>
                <a:lnTo>
                  <a:pt x="0" y="919740"/>
                </a:lnTo>
                <a:cubicBezTo>
                  <a:pt x="0" y="902310"/>
                  <a:pt x="15212" y="888615"/>
                  <a:pt x="32962" y="888615"/>
                </a:cubicBezTo>
                <a:close/>
                <a:moveTo>
                  <a:pt x="32962" y="561177"/>
                </a:moveTo>
                <a:cubicBezTo>
                  <a:pt x="50710" y="561177"/>
                  <a:pt x="64656" y="576117"/>
                  <a:pt x="64656" y="593547"/>
                </a:cubicBezTo>
                <a:lnTo>
                  <a:pt x="64656" y="756644"/>
                </a:lnTo>
                <a:cubicBezTo>
                  <a:pt x="64656" y="774074"/>
                  <a:pt x="50710" y="787769"/>
                  <a:pt x="32962" y="787769"/>
                </a:cubicBezTo>
                <a:cubicBezTo>
                  <a:pt x="15212" y="787769"/>
                  <a:pt x="0" y="774074"/>
                  <a:pt x="0" y="756644"/>
                </a:cubicBezTo>
                <a:lnTo>
                  <a:pt x="0" y="593547"/>
                </a:lnTo>
                <a:cubicBezTo>
                  <a:pt x="0" y="576117"/>
                  <a:pt x="15212" y="561177"/>
                  <a:pt x="32962" y="561177"/>
                </a:cubicBezTo>
                <a:close/>
                <a:moveTo>
                  <a:pt x="32962" y="236228"/>
                </a:moveTo>
                <a:cubicBezTo>
                  <a:pt x="50710" y="236228"/>
                  <a:pt x="64656" y="249923"/>
                  <a:pt x="64656" y="267354"/>
                </a:cubicBezTo>
                <a:lnTo>
                  <a:pt x="64656" y="430450"/>
                </a:lnTo>
                <a:cubicBezTo>
                  <a:pt x="64656" y="447880"/>
                  <a:pt x="50710" y="462821"/>
                  <a:pt x="32962" y="462821"/>
                </a:cubicBezTo>
                <a:cubicBezTo>
                  <a:pt x="15212" y="462821"/>
                  <a:pt x="0" y="447880"/>
                  <a:pt x="0" y="430450"/>
                </a:cubicBezTo>
                <a:lnTo>
                  <a:pt x="0" y="267354"/>
                </a:lnTo>
                <a:cubicBezTo>
                  <a:pt x="0" y="249923"/>
                  <a:pt x="15212" y="236228"/>
                  <a:pt x="32962" y="236228"/>
                </a:cubicBezTo>
                <a:close/>
                <a:moveTo>
                  <a:pt x="32962" y="0"/>
                </a:moveTo>
                <a:cubicBezTo>
                  <a:pt x="50710" y="0"/>
                  <a:pt x="64656" y="13489"/>
                  <a:pt x="64656" y="30657"/>
                </a:cubicBezTo>
                <a:lnTo>
                  <a:pt x="64656" y="105459"/>
                </a:lnTo>
                <a:cubicBezTo>
                  <a:pt x="64656" y="122627"/>
                  <a:pt x="50710" y="136116"/>
                  <a:pt x="32962" y="136116"/>
                </a:cubicBezTo>
                <a:cubicBezTo>
                  <a:pt x="15212" y="136116"/>
                  <a:pt x="0" y="122627"/>
                  <a:pt x="0" y="105459"/>
                </a:cubicBezTo>
                <a:lnTo>
                  <a:pt x="0" y="30657"/>
                </a:lnTo>
                <a:cubicBezTo>
                  <a:pt x="0" y="13489"/>
                  <a:pt x="15212" y="0"/>
                  <a:pt x="329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2"/>
          <p:cNvSpPr txBox="1"/>
          <p:nvPr/>
        </p:nvSpPr>
        <p:spPr>
          <a:xfrm>
            <a:off x="665799" y="2274825"/>
            <a:ext cx="15966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b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Purpose</a:t>
            </a:r>
            <a:endParaRPr sz="2700"/>
          </a:p>
        </p:txBody>
      </p:sp>
      <p:sp>
        <p:nvSpPr>
          <p:cNvPr id="338" name="Google Shape;338;p22"/>
          <p:cNvSpPr txBox="1"/>
          <p:nvPr/>
        </p:nvSpPr>
        <p:spPr>
          <a:xfrm>
            <a:off x="3634325" y="1589947"/>
            <a:ext cx="21027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Including  responsibilities and decision making process </a:t>
            </a:r>
            <a:endParaRPr sz="1200"/>
          </a:p>
        </p:txBody>
      </p:sp>
      <p:sp>
        <p:nvSpPr>
          <p:cNvPr id="339" name="Google Shape;339;p22"/>
          <p:cNvSpPr txBox="1"/>
          <p:nvPr/>
        </p:nvSpPr>
        <p:spPr>
          <a:xfrm>
            <a:off x="3969374" y="1166325"/>
            <a:ext cx="14328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b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Roles</a:t>
            </a:r>
            <a:endParaRPr sz="2100"/>
          </a:p>
        </p:txBody>
      </p:sp>
      <p:sp>
        <p:nvSpPr>
          <p:cNvPr id="340" name="Google Shape;340;p22"/>
          <p:cNvSpPr txBox="1"/>
          <p:nvPr/>
        </p:nvSpPr>
        <p:spPr>
          <a:xfrm>
            <a:off x="4787525" y="6037400"/>
            <a:ext cx="3006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t" anchorCtr="0">
            <a:spAutoFit/>
          </a:bodyPr>
          <a:lstStyle/>
          <a:p>
            <a:pPr marL="0" marR="0" lvl="0" indent="0" algn="ctr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Frequency and attendance expectations</a:t>
            </a:r>
            <a:endParaRPr sz="1100"/>
          </a:p>
        </p:txBody>
      </p:sp>
      <p:sp>
        <p:nvSpPr>
          <p:cNvPr id="341" name="Google Shape;341;p22"/>
          <p:cNvSpPr txBox="1"/>
          <p:nvPr/>
        </p:nvSpPr>
        <p:spPr>
          <a:xfrm>
            <a:off x="5416775" y="5272775"/>
            <a:ext cx="17481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b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Meeting Guidelines</a:t>
            </a:r>
            <a:endParaRPr/>
          </a:p>
        </p:txBody>
      </p:sp>
      <p:sp>
        <p:nvSpPr>
          <p:cNvPr id="342" name="Google Shape;342;p22"/>
          <p:cNvSpPr txBox="1"/>
          <p:nvPr/>
        </p:nvSpPr>
        <p:spPr>
          <a:xfrm>
            <a:off x="6794625" y="1434525"/>
            <a:ext cx="2088900" cy="1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b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Relationship with school board</a:t>
            </a:r>
            <a:endParaRPr sz="1500"/>
          </a:p>
        </p:txBody>
      </p:sp>
      <p:sp>
        <p:nvSpPr>
          <p:cNvPr id="343" name="Google Shape;343;p22"/>
          <p:cNvSpPr txBox="1"/>
          <p:nvPr/>
        </p:nvSpPr>
        <p:spPr>
          <a:xfrm>
            <a:off x="1201606" y="4063414"/>
            <a:ext cx="5250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 sz="600"/>
          </a:p>
        </p:txBody>
      </p:sp>
      <p:sp>
        <p:nvSpPr>
          <p:cNvPr id="344" name="Google Shape;344;p22"/>
          <p:cNvSpPr txBox="1"/>
          <p:nvPr/>
        </p:nvSpPr>
        <p:spPr>
          <a:xfrm>
            <a:off x="2809065" y="2899743"/>
            <a:ext cx="5502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 sz="600"/>
          </a:p>
        </p:txBody>
      </p:sp>
      <p:sp>
        <p:nvSpPr>
          <p:cNvPr id="345" name="Google Shape;345;p22"/>
          <p:cNvSpPr txBox="1"/>
          <p:nvPr/>
        </p:nvSpPr>
        <p:spPr>
          <a:xfrm>
            <a:off x="4439894" y="4063414"/>
            <a:ext cx="5322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 sz="600"/>
          </a:p>
        </p:txBody>
      </p:sp>
      <p:sp>
        <p:nvSpPr>
          <p:cNvPr id="346" name="Google Shape;346;p22"/>
          <p:cNvSpPr txBox="1"/>
          <p:nvPr/>
        </p:nvSpPr>
        <p:spPr>
          <a:xfrm>
            <a:off x="5974872" y="2899743"/>
            <a:ext cx="5736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endParaRPr sz="600"/>
          </a:p>
        </p:txBody>
      </p:sp>
      <p:sp>
        <p:nvSpPr>
          <p:cNvPr id="347" name="Google Shape;347;p22"/>
          <p:cNvSpPr txBox="1"/>
          <p:nvPr/>
        </p:nvSpPr>
        <p:spPr>
          <a:xfrm>
            <a:off x="7586467" y="4063414"/>
            <a:ext cx="5052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ctr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endParaRPr sz="600"/>
          </a:p>
        </p:txBody>
      </p:sp>
      <p:sp>
        <p:nvSpPr>
          <p:cNvPr id="348" name="Google Shape;348;p22"/>
          <p:cNvSpPr txBox="1">
            <a:spLocks noGrp="1"/>
          </p:cNvSpPr>
          <p:nvPr>
            <p:ph type="title" idx="4294967295"/>
          </p:nvPr>
        </p:nvSpPr>
        <p:spPr>
          <a:xfrm>
            <a:off x="419875" y="436600"/>
            <a:ext cx="2496000" cy="83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➔"/>
            </a:pPr>
            <a:r>
              <a:rPr lang="en-US" sz="3500"/>
              <a:t>Bylaws</a:t>
            </a:r>
            <a:endParaRPr sz="3600"/>
          </a:p>
        </p:txBody>
      </p:sp>
      <p:sp>
        <p:nvSpPr>
          <p:cNvPr id="349" name="Google Shape;349;p22"/>
          <p:cNvSpPr txBox="1"/>
          <p:nvPr/>
        </p:nvSpPr>
        <p:spPr>
          <a:xfrm>
            <a:off x="2019300" y="5454275"/>
            <a:ext cx="21429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19050" rIns="38100" bIns="19050" anchor="b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Membership</a:t>
            </a:r>
            <a:endParaRPr sz="2700"/>
          </a:p>
        </p:txBody>
      </p:sp>
      <p:sp>
        <p:nvSpPr>
          <p:cNvPr id="350" name="Google Shape;350;p22"/>
          <p:cNvSpPr txBox="1"/>
          <p:nvPr/>
        </p:nvSpPr>
        <p:spPr>
          <a:xfrm>
            <a:off x="-6088225" y="2565925"/>
            <a:ext cx="735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Bylaw Examples</a:t>
            </a:r>
            <a:endParaRPr/>
          </a:p>
        </p:txBody>
      </p:sp>
      <p:sp>
        <p:nvSpPr>
          <p:cNvPr id="356" name="Google Shape;356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50"/>
              <a:buChar char="●"/>
            </a:pPr>
            <a:r>
              <a:rPr lang="en-US" sz="25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DPS- Downtown Denver Expeditionary School (PDF)</a:t>
            </a:r>
            <a:endParaRPr sz="2550" u="sng">
              <a:solidFill>
                <a:srgbClr val="403F3B"/>
              </a:solidFill>
              <a:highlight>
                <a:srgbClr val="FFFFFF"/>
              </a:highlight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50"/>
              <a:buChar char="●"/>
            </a:pPr>
            <a:r>
              <a:rPr lang="en-US" sz="25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District 49 - Skyview (PDF)</a:t>
            </a:r>
            <a:endParaRPr sz="2550" u="sng">
              <a:solidFill>
                <a:srgbClr val="403F3B"/>
              </a:solidFill>
              <a:highlight>
                <a:srgbClr val="FFFFFF"/>
              </a:highlight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50"/>
              <a:buChar char="●"/>
            </a:pPr>
            <a:r>
              <a:rPr lang="en-US" sz="25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Colorado League of Charter Schools Bylaws Example (Word)</a:t>
            </a:r>
            <a:endParaRPr sz="2550" u="sng">
              <a:solidFill>
                <a:srgbClr val="403F3B"/>
              </a:solidFill>
              <a:highlight>
                <a:srgbClr val="FFFFFF"/>
              </a:highlight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3F3B"/>
              </a:buClr>
              <a:buSzPts val="2550"/>
              <a:buChar char="●"/>
            </a:pPr>
            <a:r>
              <a:rPr lang="en-US" sz="255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Holmes Middle School SAC Bylaws</a:t>
            </a:r>
            <a:endParaRPr sz="2550" u="sng">
              <a:solidFill>
                <a:srgbClr val="403F3B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55FA9"/>
      </a:accent1>
      <a:accent2>
        <a:srgbClr val="008CA0"/>
      </a:accent2>
      <a:accent3>
        <a:srgbClr val="7C9B52"/>
      </a:accent3>
      <a:accent4>
        <a:srgbClr val="EFAA1F"/>
      </a:accent4>
      <a:accent5>
        <a:srgbClr val="C63F28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SW - Light V1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0180B9"/>
      </a:accent1>
      <a:accent2>
        <a:srgbClr val="009F94"/>
      </a:accent2>
      <a:accent3>
        <a:srgbClr val="2FAA46"/>
      </a:accent3>
      <a:accent4>
        <a:srgbClr val="F6BB24"/>
      </a:accent4>
      <a:accent5>
        <a:srgbClr val="EA8632"/>
      </a:accent5>
      <a:accent6>
        <a:srgbClr val="DB3A3E"/>
      </a:accent6>
      <a:hlink>
        <a:srgbClr val="32A79F"/>
      </a:hlink>
      <a:folHlink>
        <a:srgbClr val="89E1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646</Words>
  <Application>Microsoft Office PowerPoint</Application>
  <PresentationFormat>On-screen Show (4:3)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Lato</vt:lpstr>
      <vt:lpstr>Arial</vt:lpstr>
      <vt:lpstr>Source Sans Pro</vt:lpstr>
      <vt:lpstr>Lato Light</vt:lpstr>
      <vt:lpstr>Poppins</vt:lpstr>
      <vt:lpstr>Calibri</vt:lpstr>
      <vt:lpstr>Office Theme</vt:lpstr>
      <vt:lpstr>Default Theme</vt:lpstr>
      <vt:lpstr>Building an Effective School Accountability Committee</vt:lpstr>
      <vt:lpstr>Why?</vt:lpstr>
      <vt:lpstr>PowerPoint Presentation</vt:lpstr>
      <vt:lpstr>PowerPoint Presentation</vt:lpstr>
      <vt:lpstr>PowerPoint Presentation</vt:lpstr>
      <vt:lpstr>How, cont.</vt:lpstr>
      <vt:lpstr>Regularly scheduled meetings</vt:lpstr>
      <vt:lpstr>Bylaws</vt:lpstr>
      <vt:lpstr>Bylaw Examples</vt:lpstr>
      <vt:lpstr>Clear Roles/Responsibilities</vt:lpstr>
      <vt:lpstr>Clear focus area(s)</vt:lpstr>
      <vt:lpstr>Action oriented </vt:lpstr>
      <vt:lpstr>Meeting Structure</vt:lpstr>
      <vt:lpstr>PowerPoint Presentation</vt:lpstr>
      <vt:lpstr>PowerPoint Presentation</vt:lpstr>
      <vt:lpstr>PowerPoint Presentation</vt:lpstr>
      <vt:lpstr>What’s happening around the state?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Effective SAC</dc:title>
  <dc:creator>Welch, Jessica</dc:creator>
  <cp:lastModifiedBy>Welch, Jessica</cp:lastModifiedBy>
  <cp:revision>3</cp:revision>
  <dcterms:modified xsi:type="dcterms:W3CDTF">2023-01-30T21:10:40Z</dcterms:modified>
</cp:coreProperties>
</file>