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notesMasterIdLst>
    <p:notesMasterId r:id="rId27"/>
  </p:notesMasterIdLst>
  <p:handoutMasterIdLst>
    <p:handoutMasterId r:id="rId28"/>
  </p:handoutMasterIdLst>
  <p:sldIdLst>
    <p:sldId id="256" r:id="rId2"/>
    <p:sldId id="257" r:id="rId3"/>
    <p:sldId id="275" r:id="rId4"/>
    <p:sldId id="296" r:id="rId5"/>
    <p:sldId id="258" r:id="rId6"/>
    <p:sldId id="276" r:id="rId7"/>
    <p:sldId id="277" r:id="rId8"/>
    <p:sldId id="278" r:id="rId9"/>
    <p:sldId id="279" r:id="rId10"/>
    <p:sldId id="280" r:id="rId11"/>
    <p:sldId id="282" r:id="rId12"/>
    <p:sldId id="307" r:id="rId13"/>
    <p:sldId id="284" r:id="rId14"/>
    <p:sldId id="285" r:id="rId15"/>
    <p:sldId id="286" r:id="rId16"/>
    <p:sldId id="287" r:id="rId17"/>
    <p:sldId id="288" r:id="rId18"/>
    <p:sldId id="289" r:id="rId19"/>
    <p:sldId id="308" r:id="rId20"/>
    <p:sldId id="290" r:id="rId21"/>
    <p:sldId id="291" r:id="rId22"/>
    <p:sldId id="293" r:id="rId23"/>
    <p:sldId id="294" r:id="rId24"/>
    <p:sldId id="309" r:id="rId25"/>
    <p:sldId id="295" r:id="rId2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78564" autoAdjust="0"/>
  </p:normalViewPr>
  <p:slideViewPr>
    <p:cSldViewPr snapToGrid="0">
      <p:cViewPr varScale="1">
        <p:scale>
          <a:sx n="124" d="100"/>
          <a:sy n="124" d="100"/>
        </p:scale>
        <p:origin x="1824" y="168"/>
      </p:cViewPr>
      <p:guideLst>
        <p:guide orient="horz" pos="2160"/>
        <p:guide pos="2880"/>
      </p:guideLst>
    </p:cSldViewPr>
  </p:slideViewPr>
  <p:notesTextViewPr>
    <p:cViewPr>
      <p:scale>
        <a:sx n="1" d="1"/>
        <a:sy n="1" d="1"/>
      </p:scale>
      <p:origin x="0" y="0"/>
    </p:cViewPr>
  </p:notesTextViewPr>
  <p:notesViewPr>
    <p:cSldViewPr snapToGrid="0">
      <p:cViewPr varScale="1">
        <p:scale>
          <a:sx n="96" d="100"/>
          <a:sy n="96" d="100"/>
        </p:scale>
        <p:origin x="35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26DA5-2DF5-4D65-A928-19C8522083B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E79BEE84-480D-40CA-8245-AD2B65E728A9}">
      <dgm:prSet/>
      <dgm:spPr/>
      <dgm:t>
        <a:bodyPr/>
        <a:lstStyle/>
        <a:p>
          <a:r>
            <a:rPr lang="en-US" dirty="0"/>
            <a:t>CSI Formal Reviews-Fall and Spring</a:t>
          </a:r>
        </a:p>
      </dgm:t>
    </dgm:pt>
    <dgm:pt modelId="{20589758-1FA8-46F5-ADF6-F885A7538CC5}" type="parTrans" cxnId="{8CC63BC1-E6A0-44DA-8BDF-9ED8AB1DA177}">
      <dgm:prSet/>
      <dgm:spPr/>
      <dgm:t>
        <a:bodyPr/>
        <a:lstStyle/>
        <a:p>
          <a:endParaRPr lang="en-US"/>
        </a:p>
      </dgm:t>
    </dgm:pt>
    <dgm:pt modelId="{31479C7F-B6C7-4348-9C03-603BE20A80AC}" type="sibTrans" cxnId="{8CC63BC1-E6A0-44DA-8BDF-9ED8AB1DA177}">
      <dgm:prSet/>
      <dgm:spPr/>
      <dgm:t>
        <a:bodyPr/>
        <a:lstStyle/>
        <a:p>
          <a:endParaRPr lang="en-US"/>
        </a:p>
      </dgm:t>
    </dgm:pt>
    <dgm:pt modelId="{B9826E16-893F-43E7-AB88-711945F095F0}">
      <dgm:prSet/>
      <dgm:spPr/>
      <dgm:t>
        <a:bodyPr/>
        <a:lstStyle/>
        <a:p>
          <a:r>
            <a:rPr lang="en-US"/>
            <a:t>Enables the coordinators to provide training and support</a:t>
          </a:r>
        </a:p>
      </dgm:t>
    </dgm:pt>
    <dgm:pt modelId="{AE572ABF-F567-4A5E-9867-9CD1E94E0705}" type="parTrans" cxnId="{7B9B1E25-43E8-49B0-AE4C-37A6793BD73B}">
      <dgm:prSet/>
      <dgm:spPr/>
      <dgm:t>
        <a:bodyPr/>
        <a:lstStyle/>
        <a:p>
          <a:endParaRPr lang="en-US"/>
        </a:p>
      </dgm:t>
    </dgm:pt>
    <dgm:pt modelId="{7C34994B-D086-4C15-9252-005526074FA0}" type="sibTrans" cxnId="{7B9B1E25-43E8-49B0-AE4C-37A6793BD73B}">
      <dgm:prSet/>
      <dgm:spPr/>
      <dgm:t>
        <a:bodyPr/>
        <a:lstStyle/>
        <a:p>
          <a:endParaRPr lang="en-US"/>
        </a:p>
      </dgm:t>
    </dgm:pt>
    <dgm:pt modelId="{569F0CCC-9D58-449C-A711-3195E34E3E0A}">
      <dgm:prSet/>
      <dgm:spPr/>
      <dgm:t>
        <a:bodyPr/>
        <a:lstStyle/>
        <a:p>
          <a:r>
            <a:rPr lang="en-US"/>
            <a:t>Ensures school compliance with IDEA and ECEA</a:t>
          </a:r>
        </a:p>
      </dgm:t>
    </dgm:pt>
    <dgm:pt modelId="{6EACA52D-113C-44BE-8E6F-10BEAB50E508}" type="parTrans" cxnId="{1047FD98-B157-4594-8CEB-2941BC801F58}">
      <dgm:prSet/>
      <dgm:spPr/>
      <dgm:t>
        <a:bodyPr/>
        <a:lstStyle/>
        <a:p>
          <a:endParaRPr lang="en-US"/>
        </a:p>
      </dgm:t>
    </dgm:pt>
    <dgm:pt modelId="{8991601C-B7DD-4757-817E-556E649E4407}" type="sibTrans" cxnId="{1047FD98-B157-4594-8CEB-2941BC801F58}">
      <dgm:prSet/>
      <dgm:spPr/>
      <dgm:t>
        <a:bodyPr/>
        <a:lstStyle/>
        <a:p>
          <a:endParaRPr lang="en-US"/>
        </a:p>
      </dgm:t>
    </dgm:pt>
    <dgm:pt modelId="{C7FCC06E-7A31-4DA0-86F4-FA210C286023}">
      <dgm:prSet/>
      <dgm:spPr/>
      <dgm:t>
        <a:bodyPr/>
        <a:lstStyle/>
        <a:p>
          <a:r>
            <a:rPr lang="en-US" dirty="0"/>
            <a:t>May be used to provide CSI with information for CARS</a:t>
          </a:r>
        </a:p>
      </dgm:t>
    </dgm:pt>
    <dgm:pt modelId="{CEF379BE-579C-4911-A349-8A2FEA0427D2}" type="parTrans" cxnId="{34604E89-B11D-46E5-80E2-5524F1438E3D}">
      <dgm:prSet/>
      <dgm:spPr/>
      <dgm:t>
        <a:bodyPr/>
        <a:lstStyle/>
        <a:p>
          <a:endParaRPr lang="en-US"/>
        </a:p>
      </dgm:t>
    </dgm:pt>
    <dgm:pt modelId="{882DE1D4-542C-43E1-8C67-A0D376369429}" type="sibTrans" cxnId="{34604E89-B11D-46E5-80E2-5524F1438E3D}">
      <dgm:prSet/>
      <dgm:spPr/>
      <dgm:t>
        <a:bodyPr/>
        <a:lstStyle/>
        <a:p>
          <a:endParaRPr lang="en-US"/>
        </a:p>
      </dgm:t>
    </dgm:pt>
    <dgm:pt modelId="{32631DF3-F5C2-4558-9E79-13E766044A11}">
      <dgm:prSet/>
      <dgm:spPr/>
      <dgm:t>
        <a:bodyPr/>
        <a:lstStyle/>
        <a:p>
          <a:r>
            <a:rPr lang="en-US" dirty="0"/>
            <a:t>Coordinators select students from the schools they serve.</a:t>
          </a:r>
        </a:p>
      </dgm:t>
    </dgm:pt>
    <dgm:pt modelId="{6C9E1DF6-2CBB-4AB6-A238-21C90113F9AA}" type="parTrans" cxnId="{C0C6C573-C87E-4B9C-9626-1A162E6CF731}">
      <dgm:prSet/>
      <dgm:spPr/>
      <dgm:t>
        <a:bodyPr/>
        <a:lstStyle/>
        <a:p>
          <a:endParaRPr lang="en-US"/>
        </a:p>
      </dgm:t>
    </dgm:pt>
    <dgm:pt modelId="{1F5B4E43-D6BA-4EC3-A07D-8A2DD5858552}" type="sibTrans" cxnId="{C0C6C573-C87E-4B9C-9626-1A162E6CF731}">
      <dgm:prSet/>
      <dgm:spPr/>
      <dgm:t>
        <a:bodyPr/>
        <a:lstStyle/>
        <a:p>
          <a:endParaRPr lang="en-US"/>
        </a:p>
      </dgm:t>
    </dgm:pt>
    <dgm:pt modelId="{36BFA1EE-D4CA-493E-86DA-F7E55A4F6268}">
      <dgm:prSet custT="1"/>
      <dgm:spPr/>
      <dgm:t>
        <a:bodyPr/>
        <a:lstStyle/>
        <a:p>
          <a:r>
            <a:rPr lang="en-US" sz="2000" dirty="0"/>
            <a:t>CDE Audit Reviews</a:t>
          </a:r>
          <a:endParaRPr lang="en-US" sz="1600" dirty="0"/>
        </a:p>
      </dgm:t>
    </dgm:pt>
    <dgm:pt modelId="{E6322B28-19A2-4491-BCB5-AAAB04EFFF6C}" type="parTrans" cxnId="{994D5DA8-3D6E-4289-B532-21DFDEF41B20}">
      <dgm:prSet/>
      <dgm:spPr/>
      <dgm:t>
        <a:bodyPr/>
        <a:lstStyle/>
        <a:p>
          <a:endParaRPr lang="en-US"/>
        </a:p>
      </dgm:t>
    </dgm:pt>
    <dgm:pt modelId="{C7F7539E-388A-4148-BAD2-D7DF81B64A94}" type="sibTrans" cxnId="{994D5DA8-3D6E-4289-B532-21DFDEF41B20}">
      <dgm:prSet/>
      <dgm:spPr/>
      <dgm:t>
        <a:bodyPr/>
        <a:lstStyle/>
        <a:p>
          <a:endParaRPr lang="en-US"/>
        </a:p>
      </dgm:t>
    </dgm:pt>
    <dgm:pt modelId="{B46653E8-16E4-479F-BAA2-35F682D63717}">
      <dgm:prSet/>
      <dgm:spPr/>
      <dgm:t>
        <a:bodyPr/>
        <a:lstStyle/>
        <a:p>
          <a:r>
            <a:rPr lang="en-US"/>
            <a:t>Provides information to CDE for their Federal Audits</a:t>
          </a:r>
        </a:p>
      </dgm:t>
    </dgm:pt>
    <dgm:pt modelId="{8850EBF4-8888-4DDD-925A-48613DDFE321}" type="parTrans" cxnId="{27122903-F598-4217-9338-6B761E10B0F3}">
      <dgm:prSet/>
      <dgm:spPr/>
      <dgm:t>
        <a:bodyPr/>
        <a:lstStyle/>
        <a:p>
          <a:endParaRPr lang="en-US"/>
        </a:p>
      </dgm:t>
    </dgm:pt>
    <dgm:pt modelId="{1DDB02FF-EA16-431B-9194-A1A086E68CA1}" type="sibTrans" cxnId="{27122903-F598-4217-9338-6B761E10B0F3}">
      <dgm:prSet/>
      <dgm:spPr/>
      <dgm:t>
        <a:bodyPr/>
        <a:lstStyle/>
        <a:p>
          <a:endParaRPr lang="en-US"/>
        </a:p>
      </dgm:t>
    </dgm:pt>
    <dgm:pt modelId="{38BDE9F0-7844-45D6-84D3-4FF5F85479DD}">
      <dgm:prSet/>
      <dgm:spPr/>
      <dgm:t>
        <a:bodyPr/>
        <a:lstStyle/>
        <a:p>
          <a:r>
            <a:rPr lang="en-US" dirty="0"/>
            <a:t>Determines CSI compliance with IDEA and ECEA</a:t>
          </a:r>
        </a:p>
      </dgm:t>
    </dgm:pt>
    <dgm:pt modelId="{66B11BB8-CCD4-4D96-A29F-1EE88783DA05}" type="parTrans" cxnId="{47CDCE42-8E42-4998-BA76-6D723EC34961}">
      <dgm:prSet/>
      <dgm:spPr/>
      <dgm:t>
        <a:bodyPr/>
        <a:lstStyle/>
        <a:p>
          <a:endParaRPr lang="en-US"/>
        </a:p>
      </dgm:t>
    </dgm:pt>
    <dgm:pt modelId="{11D9518F-B04C-4DEC-BBE8-A047EC0DD180}" type="sibTrans" cxnId="{47CDCE42-8E42-4998-BA76-6D723EC34961}">
      <dgm:prSet/>
      <dgm:spPr/>
      <dgm:t>
        <a:bodyPr/>
        <a:lstStyle/>
        <a:p>
          <a:endParaRPr lang="en-US"/>
        </a:p>
      </dgm:t>
    </dgm:pt>
    <dgm:pt modelId="{9A0CB61D-F20A-4373-BA4D-790D9868141B}">
      <dgm:prSet/>
      <dgm:spPr/>
      <dgm:t>
        <a:bodyPr/>
        <a:lstStyle/>
        <a:p>
          <a:r>
            <a:rPr lang="en-US" dirty="0"/>
            <a:t>Determines the CSI annual rating</a:t>
          </a:r>
        </a:p>
      </dgm:t>
    </dgm:pt>
    <dgm:pt modelId="{B22C3D5D-6B8F-4E36-BEE5-0710A53BA826}" type="parTrans" cxnId="{CEE8981B-3C5A-4167-A809-2661A27705DD}">
      <dgm:prSet/>
      <dgm:spPr/>
      <dgm:t>
        <a:bodyPr/>
        <a:lstStyle/>
        <a:p>
          <a:endParaRPr lang="en-US"/>
        </a:p>
      </dgm:t>
    </dgm:pt>
    <dgm:pt modelId="{82B4813D-25EC-4B8B-BF28-0B2BDEBAFAE0}" type="sibTrans" cxnId="{CEE8981B-3C5A-4167-A809-2661A27705DD}">
      <dgm:prSet/>
      <dgm:spPr/>
      <dgm:t>
        <a:bodyPr/>
        <a:lstStyle/>
        <a:p>
          <a:endParaRPr lang="en-US"/>
        </a:p>
      </dgm:t>
    </dgm:pt>
    <dgm:pt modelId="{45B8ECA8-D546-CC4F-9CAF-1D2D520603D0}">
      <dgm:prSet/>
      <dgm:spPr/>
      <dgm:t>
        <a:bodyPr/>
        <a:lstStyle/>
        <a:p>
          <a:r>
            <a:rPr lang="en-US" dirty="0"/>
            <a:t>CDE selects students randomly from the previous Dec. 1 Count</a:t>
          </a:r>
        </a:p>
      </dgm:t>
    </dgm:pt>
    <dgm:pt modelId="{BD7A6FF3-BD97-7241-9967-46BFFC03496E}" type="parTrans" cxnId="{FA852DE0-D6CE-0B44-BD7F-B96F5CD818BC}">
      <dgm:prSet/>
      <dgm:spPr/>
      <dgm:t>
        <a:bodyPr/>
        <a:lstStyle/>
        <a:p>
          <a:endParaRPr lang="en-US"/>
        </a:p>
      </dgm:t>
    </dgm:pt>
    <dgm:pt modelId="{97A68906-A4EC-DD4B-A3F2-8B779A9F0C32}" type="sibTrans" cxnId="{FA852DE0-D6CE-0B44-BD7F-B96F5CD818BC}">
      <dgm:prSet/>
      <dgm:spPr/>
      <dgm:t>
        <a:bodyPr/>
        <a:lstStyle/>
        <a:p>
          <a:endParaRPr lang="en-US"/>
        </a:p>
      </dgm:t>
    </dgm:pt>
    <dgm:pt modelId="{A0EC2FB3-8C43-4E83-8DD8-F84F598DDE2D}" type="pres">
      <dgm:prSet presAssocID="{53026DA5-2DF5-4D65-A928-19C8522083B4}" presName="linear" presStyleCnt="0">
        <dgm:presLayoutVars>
          <dgm:animLvl val="lvl"/>
          <dgm:resizeHandles val="exact"/>
        </dgm:presLayoutVars>
      </dgm:prSet>
      <dgm:spPr/>
    </dgm:pt>
    <dgm:pt modelId="{1C53A61C-0B49-4414-8B8E-565B3F277E89}" type="pres">
      <dgm:prSet presAssocID="{E79BEE84-480D-40CA-8245-AD2B65E728A9}" presName="parentText" presStyleLbl="node1" presStyleIdx="0" presStyleCnt="2">
        <dgm:presLayoutVars>
          <dgm:chMax val="0"/>
          <dgm:bulletEnabled val="1"/>
        </dgm:presLayoutVars>
      </dgm:prSet>
      <dgm:spPr/>
    </dgm:pt>
    <dgm:pt modelId="{355503AD-EA15-4094-87A4-A02EFF6BBBA9}" type="pres">
      <dgm:prSet presAssocID="{E79BEE84-480D-40CA-8245-AD2B65E728A9}" presName="childText" presStyleLbl="revTx" presStyleIdx="0" presStyleCnt="2">
        <dgm:presLayoutVars>
          <dgm:bulletEnabled val="1"/>
        </dgm:presLayoutVars>
      </dgm:prSet>
      <dgm:spPr/>
    </dgm:pt>
    <dgm:pt modelId="{128290AA-C005-410A-A49C-BF9D45F206C3}" type="pres">
      <dgm:prSet presAssocID="{36BFA1EE-D4CA-493E-86DA-F7E55A4F6268}" presName="parentText" presStyleLbl="node1" presStyleIdx="1" presStyleCnt="2" custLinFactNeighborX="-438" custLinFactNeighborY="-2586">
        <dgm:presLayoutVars>
          <dgm:chMax val="0"/>
          <dgm:bulletEnabled val="1"/>
        </dgm:presLayoutVars>
      </dgm:prSet>
      <dgm:spPr/>
    </dgm:pt>
    <dgm:pt modelId="{2D4737A3-B071-450D-AA38-FC2BF2EC6380}" type="pres">
      <dgm:prSet presAssocID="{36BFA1EE-D4CA-493E-86DA-F7E55A4F6268}" presName="childText" presStyleLbl="revTx" presStyleIdx="1" presStyleCnt="2">
        <dgm:presLayoutVars>
          <dgm:bulletEnabled val="1"/>
        </dgm:presLayoutVars>
      </dgm:prSet>
      <dgm:spPr/>
    </dgm:pt>
  </dgm:ptLst>
  <dgm:cxnLst>
    <dgm:cxn modelId="{27122903-F598-4217-9338-6B761E10B0F3}" srcId="{36BFA1EE-D4CA-493E-86DA-F7E55A4F6268}" destId="{B46653E8-16E4-479F-BAA2-35F682D63717}" srcOrd="0" destOrd="0" parTransId="{8850EBF4-8888-4DDD-925A-48613DDFE321}" sibTransId="{1DDB02FF-EA16-431B-9194-A1A086E68CA1}"/>
    <dgm:cxn modelId="{CEE8981B-3C5A-4167-A809-2661A27705DD}" srcId="{36BFA1EE-D4CA-493E-86DA-F7E55A4F6268}" destId="{9A0CB61D-F20A-4373-BA4D-790D9868141B}" srcOrd="2" destOrd="0" parTransId="{B22C3D5D-6B8F-4E36-BEE5-0710A53BA826}" sibTransId="{82B4813D-25EC-4B8B-BF28-0B2BDEBAFAE0}"/>
    <dgm:cxn modelId="{7B9B1E25-43E8-49B0-AE4C-37A6793BD73B}" srcId="{E79BEE84-480D-40CA-8245-AD2B65E728A9}" destId="{B9826E16-893F-43E7-AB88-711945F095F0}" srcOrd="0" destOrd="0" parTransId="{AE572ABF-F567-4A5E-9867-9CD1E94E0705}" sibTransId="{7C34994B-D086-4C15-9252-005526074FA0}"/>
    <dgm:cxn modelId="{21DAF838-3F0C-4426-856B-3AC20CCB083A}" type="presOf" srcId="{B46653E8-16E4-479F-BAA2-35F682D63717}" destId="{2D4737A3-B071-450D-AA38-FC2BF2EC6380}" srcOrd="0" destOrd="0" presId="urn:microsoft.com/office/officeart/2005/8/layout/vList2"/>
    <dgm:cxn modelId="{47CDCE42-8E42-4998-BA76-6D723EC34961}" srcId="{36BFA1EE-D4CA-493E-86DA-F7E55A4F6268}" destId="{38BDE9F0-7844-45D6-84D3-4FF5F85479DD}" srcOrd="1" destOrd="0" parTransId="{66B11BB8-CCD4-4D96-A29F-1EE88783DA05}" sibTransId="{11D9518F-B04C-4DEC-BBE8-A047EC0DD180}"/>
    <dgm:cxn modelId="{C6E93E4B-0987-45DD-B2C4-040E263E2059}" type="presOf" srcId="{B9826E16-893F-43E7-AB88-711945F095F0}" destId="{355503AD-EA15-4094-87A4-A02EFF6BBBA9}" srcOrd="0" destOrd="0" presId="urn:microsoft.com/office/officeart/2005/8/layout/vList2"/>
    <dgm:cxn modelId="{9325CA56-5BC5-E546-891B-BEC704E74D8F}" type="presOf" srcId="{45B8ECA8-D546-CC4F-9CAF-1D2D520603D0}" destId="{2D4737A3-B071-450D-AA38-FC2BF2EC6380}" srcOrd="0" destOrd="3" presId="urn:microsoft.com/office/officeart/2005/8/layout/vList2"/>
    <dgm:cxn modelId="{63883D57-ED3C-44AB-A6A7-40F5AE5AC53D}" type="presOf" srcId="{53026DA5-2DF5-4D65-A928-19C8522083B4}" destId="{A0EC2FB3-8C43-4E83-8DD8-F84F598DDE2D}" srcOrd="0" destOrd="0" presId="urn:microsoft.com/office/officeart/2005/8/layout/vList2"/>
    <dgm:cxn modelId="{C0C6C573-C87E-4B9C-9626-1A162E6CF731}" srcId="{E79BEE84-480D-40CA-8245-AD2B65E728A9}" destId="{32631DF3-F5C2-4558-9E79-13E766044A11}" srcOrd="3" destOrd="0" parTransId="{6C9E1DF6-2CBB-4AB6-A238-21C90113F9AA}" sibTransId="{1F5B4E43-D6BA-4EC3-A07D-8A2DD5858552}"/>
    <dgm:cxn modelId="{34604E89-B11D-46E5-80E2-5524F1438E3D}" srcId="{E79BEE84-480D-40CA-8245-AD2B65E728A9}" destId="{C7FCC06E-7A31-4DA0-86F4-FA210C286023}" srcOrd="2" destOrd="0" parTransId="{CEF379BE-579C-4911-A349-8A2FEA0427D2}" sibTransId="{882DE1D4-542C-43E1-8C67-A0D376369429}"/>
    <dgm:cxn modelId="{1047FD98-B157-4594-8CEB-2941BC801F58}" srcId="{E79BEE84-480D-40CA-8245-AD2B65E728A9}" destId="{569F0CCC-9D58-449C-A711-3195E34E3E0A}" srcOrd="1" destOrd="0" parTransId="{6EACA52D-113C-44BE-8E6F-10BEAB50E508}" sibTransId="{8991601C-B7DD-4757-817E-556E649E4407}"/>
    <dgm:cxn modelId="{BE678DA4-B6E1-4C10-A6FE-0DC1FD63D5DE}" type="presOf" srcId="{9A0CB61D-F20A-4373-BA4D-790D9868141B}" destId="{2D4737A3-B071-450D-AA38-FC2BF2EC6380}" srcOrd="0" destOrd="2" presId="urn:microsoft.com/office/officeart/2005/8/layout/vList2"/>
    <dgm:cxn modelId="{994D5DA8-3D6E-4289-B532-21DFDEF41B20}" srcId="{53026DA5-2DF5-4D65-A928-19C8522083B4}" destId="{36BFA1EE-D4CA-493E-86DA-F7E55A4F6268}" srcOrd="1" destOrd="0" parTransId="{E6322B28-19A2-4491-BCB5-AAAB04EFFF6C}" sibTransId="{C7F7539E-388A-4148-BAD2-D7DF81B64A94}"/>
    <dgm:cxn modelId="{8CC63BC1-E6A0-44DA-8BDF-9ED8AB1DA177}" srcId="{53026DA5-2DF5-4D65-A928-19C8522083B4}" destId="{E79BEE84-480D-40CA-8245-AD2B65E728A9}" srcOrd="0" destOrd="0" parTransId="{20589758-1FA8-46F5-ADF6-F885A7538CC5}" sibTransId="{31479C7F-B6C7-4348-9C03-603BE20A80AC}"/>
    <dgm:cxn modelId="{5DD740C2-FC3E-43F1-83CB-22D980195903}" type="presOf" srcId="{E79BEE84-480D-40CA-8245-AD2B65E728A9}" destId="{1C53A61C-0B49-4414-8B8E-565B3F277E89}" srcOrd="0" destOrd="0" presId="urn:microsoft.com/office/officeart/2005/8/layout/vList2"/>
    <dgm:cxn modelId="{CD1947CF-7EC5-4D2C-86DA-0237C7A2A2C6}" type="presOf" srcId="{569F0CCC-9D58-449C-A711-3195E34E3E0A}" destId="{355503AD-EA15-4094-87A4-A02EFF6BBBA9}" srcOrd="0" destOrd="1" presId="urn:microsoft.com/office/officeart/2005/8/layout/vList2"/>
    <dgm:cxn modelId="{CEB9C7DC-6335-42BD-AE0A-90D6501C8F22}" type="presOf" srcId="{38BDE9F0-7844-45D6-84D3-4FF5F85479DD}" destId="{2D4737A3-B071-450D-AA38-FC2BF2EC6380}" srcOrd="0" destOrd="1" presId="urn:microsoft.com/office/officeart/2005/8/layout/vList2"/>
    <dgm:cxn modelId="{FA852DE0-D6CE-0B44-BD7F-B96F5CD818BC}" srcId="{36BFA1EE-D4CA-493E-86DA-F7E55A4F6268}" destId="{45B8ECA8-D546-CC4F-9CAF-1D2D520603D0}" srcOrd="3" destOrd="0" parTransId="{BD7A6FF3-BD97-7241-9967-46BFFC03496E}" sibTransId="{97A68906-A4EC-DD4B-A3F2-8B779A9F0C32}"/>
    <dgm:cxn modelId="{BCCC60E6-A381-4A4A-8F2C-C42789E14F0E}" type="presOf" srcId="{36BFA1EE-D4CA-493E-86DA-F7E55A4F6268}" destId="{128290AA-C005-410A-A49C-BF9D45F206C3}" srcOrd="0" destOrd="0" presId="urn:microsoft.com/office/officeart/2005/8/layout/vList2"/>
    <dgm:cxn modelId="{9868E2EB-97A3-471D-82D7-9E5DFEFF6FAA}" type="presOf" srcId="{C7FCC06E-7A31-4DA0-86F4-FA210C286023}" destId="{355503AD-EA15-4094-87A4-A02EFF6BBBA9}" srcOrd="0" destOrd="2" presId="urn:microsoft.com/office/officeart/2005/8/layout/vList2"/>
    <dgm:cxn modelId="{3E8086EC-DEB0-4254-9A31-7F7A9F3C4C25}" type="presOf" srcId="{32631DF3-F5C2-4558-9E79-13E766044A11}" destId="{355503AD-EA15-4094-87A4-A02EFF6BBBA9}" srcOrd="0" destOrd="3" presId="urn:microsoft.com/office/officeart/2005/8/layout/vList2"/>
    <dgm:cxn modelId="{C51F0A36-CB88-41B5-9F48-7373D4C6E51F}" type="presParOf" srcId="{A0EC2FB3-8C43-4E83-8DD8-F84F598DDE2D}" destId="{1C53A61C-0B49-4414-8B8E-565B3F277E89}" srcOrd="0" destOrd="0" presId="urn:microsoft.com/office/officeart/2005/8/layout/vList2"/>
    <dgm:cxn modelId="{CCE13CE5-642F-400C-83C4-A0F44BA38160}" type="presParOf" srcId="{A0EC2FB3-8C43-4E83-8DD8-F84F598DDE2D}" destId="{355503AD-EA15-4094-87A4-A02EFF6BBBA9}" srcOrd="1" destOrd="0" presId="urn:microsoft.com/office/officeart/2005/8/layout/vList2"/>
    <dgm:cxn modelId="{DF8865D0-B607-4880-8AAC-BC0CB66DE3AD}" type="presParOf" srcId="{A0EC2FB3-8C43-4E83-8DD8-F84F598DDE2D}" destId="{128290AA-C005-410A-A49C-BF9D45F206C3}" srcOrd="2" destOrd="0" presId="urn:microsoft.com/office/officeart/2005/8/layout/vList2"/>
    <dgm:cxn modelId="{06AC51E4-2BE2-4EB5-B365-D6115ACB49F0}" type="presParOf" srcId="{A0EC2FB3-8C43-4E83-8DD8-F84F598DDE2D}" destId="{2D4737A3-B071-450D-AA38-FC2BF2EC638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E0850B-4062-47AE-A2BA-F0A85D37A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515A4A-157C-4DC6-8DF1-08AF039A6696}">
      <dgm:prSet/>
      <dgm:spPr/>
      <dgm:t>
        <a:bodyPr/>
        <a:lstStyle/>
        <a:p>
          <a:r>
            <a:rPr lang="en-US" dirty="0"/>
            <a:t>Identify types of  services to be delivered</a:t>
          </a:r>
        </a:p>
      </dgm:t>
    </dgm:pt>
    <dgm:pt modelId="{7E383B06-528F-454F-B665-882E6A6A6C9B}" type="parTrans" cxnId="{4B126CC1-B08A-4BA6-9251-7B5224E2AE05}">
      <dgm:prSet/>
      <dgm:spPr/>
      <dgm:t>
        <a:bodyPr/>
        <a:lstStyle/>
        <a:p>
          <a:endParaRPr lang="en-US"/>
        </a:p>
      </dgm:t>
    </dgm:pt>
    <dgm:pt modelId="{31FBAC5B-196A-4B36-A190-A02E3B68749B}" type="sibTrans" cxnId="{4B126CC1-B08A-4BA6-9251-7B5224E2AE05}">
      <dgm:prSet/>
      <dgm:spPr/>
      <dgm:t>
        <a:bodyPr/>
        <a:lstStyle/>
        <a:p>
          <a:endParaRPr lang="en-US"/>
        </a:p>
      </dgm:t>
    </dgm:pt>
    <dgm:pt modelId="{76F49731-2830-4631-A626-D7506CE283D8}">
      <dgm:prSet/>
      <dgm:spPr/>
      <dgm:t>
        <a:bodyPr/>
        <a:lstStyle/>
        <a:p>
          <a:r>
            <a:rPr lang="en-US" dirty="0"/>
            <a:t>Define the position of the provider for each service</a:t>
          </a:r>
        </a:p>
      </dgm:t>
    </dgm:pt>
    <dgm:pt modelId="{B350E301-5635-41EA-A9CF-819B6A60AF77}" type="parTrans" cxnId="{F74A6CAD-A650-46F2-AB97-2F76846E590D}">
      <dgm:prSet/>
      <dgm:spPr/>
      <dgm:t>
        <a:bodyPr/>
        <a:lstStyle/>
        <a:p>
          <a:endParaRPr lang="en-US"/>
        </a:p>
      </dgm:t>
    </dgm:pt>
    <dgm:pt modelId="{9B6837ED-6855-47D3-9FB2-05FCB69E18CC}" type="sibTrans" cxnId="{F74A6CAD-A650-46F2-AB97-2F76846E590D}">
      <dgm:prSet/>
      <dgm:spPr/>
      <dgm:t>
        <a:bodyPr/>
        <a:lstStyle/>
        <a:p>
          <a:endParaRPr lang="en-US"/>
        </a:p>
      </dgm:t>
    </dgm:pt>
    <dgm:pt modelId="{62107F52-FC23-42F3-9DBC-573E34701C4F}">
      <dgm:prSet/>
      <dgm:spPr/>
      <dgm:t>
        <a:bodyPr/>
        <a:lstStyle/>
        <a:p>
          <a:r>
            <a:rPr lang="en-US"/>
            <a:t>Must be CDE licensed to provide special education services</a:t>
          </a:r>
        </a:p>
      </dgm:t>
    </dgm:pt>
    <dgm:pt modelId="{908083E2-CD81-4B5F-B13C-921FE23DE0C5}" type="parTrans" cxnId="{FC55A28C-1239-4A54-B5B0-8C5A17031A61}">
      <dgm:prSet/>
      <dgm:spPr/>
      <dgm:t>
        <a:bodyPr/>
        <a:lstStyle/>
        <a:p>
          <a:endParaRPr lang="en-US"/>
        </a:p>
      </dgm:t>
    </dgm:pt>
    <dgm:pt modelId="{CCBBF3D3-E0E1-4A62-A330-A9AF8C5D67F6}" type="sibTrans" cxnId="{FC55A28C-1239-4A54-B5B0-8C5A17031A61}">
      <dgm:prSet/>
      <dgm:spPr/>
      <dgm:t>
        <a:bodyPr/>
        <a:lstStyle/>
        <a:p>
          <a:endParaRPr lang="en-US"/>
        </a:p>
      </dgm:t>
    </dgm:pt>
    <dgm:pt modelId="{69382C35-0F06-4899-8B63-BA0429D463E7}">
      <dgm:prSet/>
      <dgm:spPr/>
      <dgm:t>
        <a:bodyPr/>
        <a:lstStyle/>
        <a:p>
          <a:r>
            <a:rPr lang="en-US"/>
            <a:t>Identify where services will be provided.</a:t>
          </a:r>
        </a:p>
      </dgm:t>
    </dgm:pt>
    <dgm:pt modelId="{068D12DD-2AE8-4198-9879-EE71FB969148}" type="parTrans" cxnId="{0F42F00B-AC94-4654-834D-62E161CFCC5A}">
      <dgm:prSet/>
      <dgm:spPr/>
      <dgm:t>
        <a:bodyPr/>
        <a:lstStyle/>
        <a:p>
          <a:endParaRPr lang="en-US"/>
        </a:p>
      </dgm:t>
    </dgm:pt>
    <dgm:pt modelId="{863A8B34-6700-41EE-BCCB-A01FE0D22C85}" type="sibTrans" cxnId="{0F42F00B-AC94-4654-834D-62E161CFCC5A}">
      <dgm:prSet/>
      <dgm:spPr/>
      <dgm:t>
        <a:bodyPr/>
        <a:lstStyle/>
        <a:p>
          <a:endParaRPr lang="en-US"/>
        </a:p>
      </dgm:t>
    </dgm:pt>
    <dgm:pt modelId="{3311CB32-4D6B-463E-8D6D-C686E3D94282}">
      <dgm:prSet/>
      <dgm:spPr/>
      <dgm:t>
        <a:bodyPr/>
        <a:lstStyle/>
        <a:p>
          <a:r>
            <a:rPr lang="en-US" dirty="0"/>
            <a:t>Inside or outside the general education classroom</a:t>
          </a:r>
        </a:p>
      </dgm:t>
    </dgm:pt>
    <dgm:pt modelId="{7A695BB9-F85F-4969-B5A7-9674FF8EDAA0}" type="parTrans" cxnId="{6754BA50-4687-4026-8982-2E5837155E70}">
      <dgm:prSet/>
      <dgm:spPr/>
      <dgm:t>
        <a:bodyPr/>
        <a:lstStyle/>
        <a:p>
          <a:endParaRPr lang="en-US"/>
        </a:p>
      </dgm:t>
    </dgm:pt>
    <dgm:pt modelId="{5DAF113B-1AF9-47ED-A592-E9130A988BE8}" type="sibTrans" cxnId="{6754BA50-4687-4026-8982-2E5837155E70}">
      <dgm:prSet/>
      <dgm:spPr/>
      <dgm:t>
        <a:bodyPr/>
        <a:lstStyle/>
        <a:p>
          <a:endParaRPr lang="en-US"/>
        </a:p>
      </dgm:t>
    </dgm:pt>
    <dgm:pt modelId="{7242ADBC-5B9A-49A4-B511-F3E398C70F29}">
      <dgm:prSet/>
      <dgm:spPr/>
      <dgm:t>
        <a:bodyPr/>
        <a:lstStyle/>
        <a:p>
          <a:r>
            <a:rPr lang="en-US" dirty="0"/>
            <a:t>Will the services be direct or indirect?</a:t>
          </a:r>
        </a:p>
      </dgm:t>
    </dgm:pt>
    <dgm:pt modelId="{9AFB6C67-AA6C-46D0-9FCD-9B84859C9925}" type="parTrans" cxnId="{B0218770-397C-41F7-8AC4-BDCE5A493FC1}">
      <dgm:prSet/>
      <dgm:spPr/>
      <dgm:t>
        <a:bodyPr/>
        <a:lstStyle/>
        <a:p>
          <a:endParaRPr lang="en-US"/>
        </a:p>
      </dgm:t>
    </dgm:pt>
    <dgm:pt modelId="{A4FA517F-59AE-46B4-B339-8CC6C7FC4FE0}" type="sibTrans" cxnId="{B0218770-397C-41F7-8AC4-BDCE5A493FC1}">
      <dgm:prSet/>
      <dgm:spPr/>
      <dgm:t>
        <a:bodyPr/>
        <a:lstStyle/>
        <a:p>
          <a:endParaRPr lang="en-US"/>
        </a:p>
      </dgm:t>
    </dgm:pt>
    <dgm:pt modelId="{90A2B892-0FD9-456D-A27A-711388537BDE}">
      <dgm:prSet/>
      <dgm:spPr/>
      <dgm:t>
        <a:bodyPr/>
        <a:lstStyle/>
        <a:p>
          <a:r>
            <a:rPr lang="en-US"/>
            <a:t>Direct services are services provided directly to the student</a:t>
          </a:r>
        </a:p>
      </dgm:t>
    </dgm:pt>
    <dgm:pt modelId="{C63CF144-A2FF-4038-8815-C24487A6AE85}" type="parTrans" cxnId="{632BC943-5B10-459D-88BC-48A3A8137DE2}">
      <dgm:prSet/>
      <dgm:spPr/>
      <dgm:t>
        <a:bodyPr/>
        <a:lstStyle/>
        <a:p>
          <a:endParaRPr lang="en-US"/>
        </a:p>
      </dgm:t>
    </dgm:pt>
    <dgm:pt modelId="{E7C2278F-D557-4F8E-875E-6EF2B0F75515}" type="sibTrans" cxnId="{632BC943-5B10-459D-88BC-48A3A8137DE2}">
      <dgm:prSet/>
      <dgm:spPr/>
      <dgm:t>
        <a:bodyPr/>
        <a:lstStyle/>
        <a:p>
          <a:endParaRPr lang="en-US"/>
        </a:p>
      </dgm:t>
    </dgm:pt>
    <dgm:pt modelId="{1CBC9559-D10D-4CF3-8450-871AB7960E7C}">
      <dgm:prSet/>
      <dgm:spPr/>
      <dgm:t>
        <a:bodyPr/>
        <a:lstStyle/>
        <a:p>
          <a:r>
            <a:rPr lang="en-US" dirty="0"/>
            <a:t>Indirect services are services provided on behalf of the student, either to support the classroom teacher or for paperwork involving the student</a:t>
          </a:r>
        </a:p>
      </dgm:t>
    </dgm:pt>
    <dgm:pt modelId="{FD4440C5-ECEA-45AA-AF34-4D21C47F956D}" type="parTrans" cxnId="{F93CD6D6-D761-4C76-9E27-6E329B8B9709}">
      <dgm:prSet/>
      <dgm:spPr/>
      <dgm:t>
        <a:bodyPr/>
        <a:lstStyle/>
        <a:p>
          <a:endParaRPr lang="en-US"/>
        </a:p>
      </dgm:t>
    </dgm:pt>
    <dgm:pt modelId="{B98C7FF5-9A0C-45EB-A5E1-1B10DBA502A4}" type="sibTrans" cxnId="{F93CD6D6-D761-4C76-9E27-6E329B8B9709}">
      <dgm:prSet/>
      <dgm:spPr/>
      <dgm:t>
        <a:bodyPr/>
        <a:lstStyle/>
        <a:p>
          <a:endParaRPr lang="en-US"/>
        </a:p>
      </dgm:t>
    </dgm:pt>
    <dgm:pt modelId="{7EED69AB-0648-4F55-99C2-A067E30712A4}" type="pres">
      <dgm:prSet presAssocID="{47E0850B-4062-47AE-A2BA-F0A85D37AEA3}" presName="linear" presStyleCnt="0">
        <dgm:presLayoutVars>
          <dgm:animLvl val="lvl"/>
          <dgm:resizeHandles val="exact"/>
        </dgm:presLayoutVars>
      </dgm:prSet>
      <dgm:spPr/>
    </dgm:pt>
    <dgm:pt modelId="{C564895B-BB8D-466E-9C8D-949B8A78CAB4}" type="pres">
      <dgm:prSet presAssocID="{EE515A4A-157C-4DC6-8DF1-08AF039A6696}" presName="parentText" presStyleLbl="node1" presStyleIdx="0" presStyleCnt="4">
        <dgm:presLayoutVars>
          <dgm:chMax val="0"/>
          <dgm:bulletEnabled val="1"/>
        </dgm:presLayoutVars>
      </dgm:prSet>
      <dgm:spPr/>
    </dgm:pt>
    <dgm:pt modelId="{040B9ED3-9A07-4C5E-BF40-B3F3E83CEF8E}" type="pres">
      <dgm:prSet presAssocID="{31FBAC5B-196A-4B36-A190-A02E3B68749B}" presName="spacer" presStyleCnt="0"/>
      <dgm:spPr/>
    </dgm:pt>
    <dgm:pt modelId="{C68A00C4-0FA3-42AD-BE09-7602F0DFBCE8}" type="pres">
      <dgm:prSet presAssocID="{76F49731-2830-4631-A626-D7506CE283D8}" presName="parentText" presStyleLbl="node1" presStyleIdx="1" presStyleCnt="4">
        <dgm:presLayoutVars>
          <dgm:chMax val="0"/>
          <dgm:bulletEnabled val="1"/>
        </dgm:presLayoutVars>
      </dgm:prSet>
      <dgm:spPr/>
    </dgm:pt>
    <dgm:pt modelId="{B166C715-F110-4FD3-889E-39DF563C30ED}" type="pres">
      <dgm:prSet presAssocID="{76F49731-2830-4631-A626-D7506CE283D8}" presName="childText" presStyleLbl="revTx" presStyleIdx="0" presStyleCnt="3">
        <dgm:presLayoutVars>
          <dgm:bulletEnabled val="1"/>
        </dgm:presLayoutVars>
      </dgm:prSet>
      <dgm:spPr/>
    </dgm:pt>
    <dgm:pt modelId="{9BD8E19F-40A8-4A2E-8097-8E93BC09E6D9}" type="pres">
      <dgm:prSet presAssocID="{69382C35-0F06-4899-8B63-BA0429D463E7}" presName="parentText" presStyleLbl="node1" presStyleIdx="2" presStyleCnt="4">
        <dgm:presLayoutVars>
          <dgm:chMax val="0"/>
          <dgm:bulletEnabled val="1"/>
        </dgm:presLayoutVars>
      </dgm:prSet>
      <dgm:spPr/>
    </dgm:pt>
    <dgm:pt modelId="{7EF29643-7840-4261-A284-1E687E5FAC54}" type="pres">
      <dgm:prSet presAssocID="{69382C35-0F06-4899-8B63-BA0429D463E7}" presName="childText" presStyleLbl="revTx" presStyleIdx="1" presStyleCnt="3">
        <dgm:presLayoutVars>
          <dgm:bulletEnabled val="1"/>
        </dgm:presLayoutVars>
      </dgm:prSet>
      <dgm:spPr/>
    </dgm:pt>
    <dgm:pt modelId="{4F6F7952-0340-4CA6-8BA7-00CB73B76422}" type="pres">
      <dgm:prSet presAssocID="{7242ADBC-5B9A-49A4-B511-F3E398C70F29}" presName="parentText" presStyleLbl="node1" presStyleIdx="3" presStyleCnt="4">
        <dgm:presLayoutVars>
          <dgm:chMax val="0"/>
          <dgm:bulletEnabled val="1"/>
        </dgm:presLayoutVars>
      </dgm:prSet>
      <dgm:spPr/>
    </dgm:pt>
    <dgm:pt modelId="{7437CF71-3B73-4080-8E90-6652918325A5}" type="pres">
      <dgm:prSet presAssocID="{7242ADBC-5B9A-49A4-B511-F3E398C70F29}" presName="childText" presStyleLbl="revTx" presStyleIdx="2" presStyleCnt="3">
        <dgm:presLayoutVars>
          <dgm:bulletEnabled val="1"/>
        </dgm:presLayoutVars>
      </dgm:prSet>
      <dgm:spPr/>
    </dgm:pt>
  </dgm:ptLst>
  <dgm:cxnLst>
    <dgm:cxn modelId="{0F42F00B-AC94-4654-834D-62E161CFCC5A}" srcId="{47E0850B-4062-47AE-A2BA-F0A85D37AEA3}" destId="{69382C35-0F06-4899-8B63-BA0429D463E7}" srcOrd="2" destOrd="0" parTransId="{068D12DD-2AE8-4198-9879-EE71FB969148}" sibTransId="{863A8B34-6700-41EE-BCCB-A01FE0D22C85}"/>
    <dgm:cxn modelId="{1E897812-1EE8-40C6-9FD8-8DCC52537039}" type="presOf" srcId="{1CBC9559-D10D-4CF3-8450-871AB7960E7C}" destId="{7437CF71-3B73-4080-8E90-6652918325A5}" srcOrd="0" destOrd="1" presId="urn:microsoft.com/office/officeart/2005/8/layout/vList2"/>
    <dgm:cxn modelId="{64D3C723-DE49-45DE-BBAE-46E089FEEE20}" type="presOf" srcId="{3311CB32-4D6B-463E-8D6D-C686E3D94282}" destId="{7EF29643-7840-4261-A284-1E687E5FAC54}" srcOrd="0" destOrd="0" presId="urn:microsoft.com/office/officeart/2005/8/layout/vList2"/>
    <dgm:cxn modelId="{632BC943-5B10-459D-88BC-48A3A8137DE2}" srcId="{7242ADBC-5B9A-49A4-B511-F3E398C70F29}" destId="{90A2B892-0FD9-456D-A27A-711388537BDE}" srcOrd="0" destOrd="0" parTransId="{C63CF144-A2FF-4038-8815-C24487A6AE85}" sibTransId="{E7C2278F-D557-4F8E-875E-6EF2B0F75515}"/>
    <dgm:cxn modelId="{FB892D47-DB2B-4D78-B9AB-FC97D6D399EE}" type="presOf" srcId="{7242ADBC-5B9A-49A4-B511-F3E398C70F29}" destId="{4F6F7952-0340-4CA6-8BA7-00CB73B76422}" srcOrd="0" destOrd="0" presId="urn:microsoft.com/office/officeart/2005/8/layout/vList2"/>
    <dgm:cxn modelId="{6754BA50-4687-4026-8982-2E5837155E70}" srcId="{69382C35-0F06-4899-8B63-BA0429D463E7}" destId="{3311CB32-4D6B-463E-8D6D-C686E3D94282}" srcOrd="0" destOrd="0" parTransId="{7A695BB9-F85F-4969-B5A7-9674FF8EDAA0}" sibTransId="{5DAF113B-1AF9-47ED-A592-E9130A988BE8}"/>
    <dgm:cxn modelId="{646FB266-F18B-45FB-9866-511CF9DC8070}" type="presOf" srcId="{EE515A4A-157C-4DC6-8DF1-08AF039A6696}" destId="{C564895B-BB8D-466E-9C8D-949B8A78CAB4}" srcOrd="0" destOrd="0" presId="urn:microsoft.com/office/officeart/2005/8/layout/vList2"/>
    <dgm:cxn modelId="{B0218770-397C-41F7-8AC4-BDCE5A493FC1}" srcId="{47E0850B-4062-47AE-A2BA-F0A85D37AEA3}" destId="{7242ADBC-5B9A-49A4-B511-F3E398C70F29}" srcOrd="3" destOrd="0" parTransId="{9AFB6C67-AA6C-46D0-9FCD-9B84859C9925}" sibTransId="{A4FA517F-59AE-46B4-B339-8CC6C7FC4FE0}"/>
    <dgm:cxn modelId="{C5570772-61BD-4637-B110-9384115201ED}" type="presOf" srcId="{76F49731-2830-4631-A626-D7506CE283D8}" destId="{C68A00C4-0FA3-42AD-BE09-7602F0DFBCE8}" srcOrd="0" destOrd="0" presId="urn:microsoft.com/office/officeart/2005/8/layout/vList2"/>
    <dgm:cxn modelId="{FC55A28C-1239-4A54-B5B0-8C5A17031A61}" srcId="{76F49731-2830-4631-A626-D7506CE283D8}" destId="{62107F52-FC23-42F3-9DBC-573E34701C4F}" srcOrd="0" destOrd="0" parTransId="{908083E2-CD81-4B5F-B13C-921FE23DE0C5}" sibTransId="{CCBBF3D3-E0E1-4A62-A330-A9AF8C5D67F6}"/>
    <dgm:cxn modelId="{A558B899-2FB8-42BE-B1A3-B3BCF870C8AA}" type="presOf" srcId="{69382C35-0F06-4899-8B63-BA0429D463E7}" destId="{9BD8E19F-40A8-4A2E-8097-8E93BC09E6D9}" srcOrd="0" destOrd="0" presId="urn:microsoft.com/office/officeart/2005/8/layout/vList2"/>
    <dgm:cxn modelId="{F74A6CAD-A650-46F2-AB97-2F76846E590D}" srcId="{47E0850B-4062-47AE-A2BA-F0A85D37AEA3}" destId="{76F49731-2830-4631-A626-D7506CE283D8}" srcOrd="1" destOrd="0" parTransId="{B350E301-5635-41EA-A9CF-819B6A60AF77}" sibTransId="{9B6837ED-6855-47D3-9FB2-05FCB69E18CC}"/>
    <dgm:cxn modelId="{4B126CC1-B08A-4BA6-9251-7B5224E2AE05}" srcId="{47E0850B-4062-47AE-A2BA-F0A85D37AEA3}" destId="{EE515A4A-157C-4DC6-8DF1-08AF039A6696}" srcOrd="0" destOrd="0" parTransId="{7E383B06-528F-454F-B665-882E6A6A6C9B}" sibTransId="{31FBAC5B-196A-4B36-A190-A02E3B68749B}"/>
    <dgm:cxn modelId="{6DD2B4CD-0E8E-40B0-8ECE-0C737328A7A6}" type="presOf" srcId="{47E0850B-4062-47AE-A2BA-F0A85D37AEA3}" destId="{7EED69AB-0648-4F55-99C2-A067E30712A4}" srcOrd="0" destOrd="0" presId="urn:microsoft.com/office/officeart/2005/8/layout/vList2"/>
    <dgm:cxn modelId="{D5511ED4-3395-4E11-B009-FB58DDB59BD1}" type="presOf" srcId="{62107F52-FC23-42F3-9DBC-573E34701C4F}" destId="{B166C715-F110-4FD3-889E-39DF563C30ED}" srcOrd="0" destOrd="0" presId="urn:microsoft.com/office/officeart/2005/8/layout/vList2"/>
    <dgm:cxn modelId="{F93CD6D6-D761-4C76-9E27-6E329B8B9709}" srcId="{7242ADBC-5B9A-49A4-B511-F3E398C70F29}" destId="{1CBC9559-D10D-4CF3-8450-871AB7960E7C}" srcOrd="1" destOrd="0" parTransId="{FD4440C5-ECEA-45AA-AF34-4D21C47F956D}" sibTransId="{B98C7FF5-9A0C-45EB-A5E1-1B10DBA502A4}"/>
    <dgm:cxn modelId="{7AE9A7E9-AE32-4CD2-BE73-4553B2B1833A}" type="presOf" srcId="{90A2B892-0FD9-456D-A27A-711388537BDE}" destId="{7437CF71-3B73-4080-8E90-6652918325A5}" srcOrd="0" destOrd="0" presId="urn:microsoft.com/office/officeart/2005/8/layout/vList2"/>
    <dgm:cxn modelId="{2CB6BC2D-30D3-4DE5-8B09-EF9AD7C8D740}" type="presParOf" srcId="{7EED69AB-0648-4F55-99C2-A067E30712A4}" destId="{C564895B-BB8D-466E-9C8D-949B8A78CAB4}" srcOrd="0" destOrd="0" presId="urn:microsoft.com/office/officeart/2005/8/layout/vList2"/>
    <dgm:cxn modelId="{81BC6279-992D-44D0-8DC4-11F44E9CCA72}" type="presParOf" srcId="{7EED69AB-0648-4F55-99C2-A067E30712A4}" destId="{040B9ED3-9A07-4C5E-BF40-B3F3E83CEF8E}" srcOrd="1" destOrd="0" presId="urn:microsoft.com/office/officeart/2005/8/layout/vList2"/>
    <dgm:cxn modelId="{7C43BF28-C712-492A-A329-AE44DB3864F1}" type="presParOf" srcId="{7EED69AB-0648-4F55-99C2-A067E30712A4}" destId="{C68A00C4-0FA3-42AD-BE09-7602F0DFBCE8}" srcOrd="2" destOrd="0" presId="urn:microsoft.com/office/officeart/2005/8/layout/vList2"/>
    <dgm:cxn modelId="{73935609-FC0B-4D08-88CB-711217BFC2BC}" type="presParOf" srcId="{7EED69AB-0648-4F55-99C2-A067E30712A4}" destId="{B166C715-F110-4FD3-889E-39DF563C30ED}" srcOrd="3" destOrd="0" presId="urn:microsoft.com/office/officeart/2005/8/layout/vList2"/>
    <dgm:cxn modelId="{1C536E99-E772-43AC-997D-5D50820341BB}" type="presParOf" srcId="{7EED69AB-0648-4F55-99C2-A067E30712A4}" destId="{9BD8E19F-40A8-4A2E-8097-8E93BC09E6D9}" srcOrd="4" destOrd="0" presId="urn:microsoft.com/office/officeart/2005/8/layout/vList2"/>
    <dgm:cxn modelId="{41FC3879-A014-415E-A12E-53CE1DDCDDD8}" type="presParOf" srcId="{7EED69AB-0648-4F55-99C2-A067E30712A4}" destId="{7EF29643-7840-4261-A284-1E687E5FAC54}" srcOrd="5" destOrd="0" presId="urn:microsoft.com/office/officeart/2005/8/layout/vList2"/>
    <dgm:cxn modelId="{11CDA1C2-44E4-4204-A9FC-C4AF2970FD24}" type="presParOf" srcId="{7EED69AB-0648-4F55-99C2-A067E30712A4}" destId="{4F6F7952-0340-4CA6-8BA7-00CB73B76422}" srcOrd="6" destOrd="0" presId="urn:microsoft.com/office/officeart/2005/8/layout/vList2"/>
    <dgm:cxn modelId="{17705D1A-A222-462C-B0D8-8145558CB5E5}" type="presParOf" srcId="{7EED69AB-0648-4F55-99C2-A067E30712A4}" destId="{7437CF71-3B73-4080-8E90-6652918325A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E0850B-4062-47AE-A2BA-F0A85D37AE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F0259BC-0614-4746-8F0F-7DC4530118D2}">
      <dgm:prSet custT="1"/>
      <dgm:spPr/>
      <dgm:t>
        <a:bodyPr/>
        <a:lstStyle/>
        <a:p>
          <a:r>
            <a:rPr lang="en-US" sz="2400" dirty="0"/>
            <a:t>How will the services be provided?</a:t>
          </a:r>
        </a:p>
      </dgm:t>
    </dgm:pt>
    <dgm:pt modelId="{CECABE60-BD79-4E2A-873C-EB42B2AD8455}" type="parTrans" cxnId="{A586D80C-9DA4-4B66-BFDD-E31F694C1EF2}">
      <dgm:prSet/>
      <dgm:spPr/>
      <dgm:t>
        <a:bodyPr/>
        <a:lstStyle/>
        <a:p>
          <a:endParaRPr lang="en-US"/>
        </a:p>
      </dgm:t>
    </dgm:pt>
    <dgm:pt modelId="{FDCDC28E-DA11-474F-B7DD-53518B9E0139}" type="sibTrans" cxnId="{A586D80C-9DA4-4B66-BFDD-E31F694C1EF2}">
      <dgm:prSet/>
      <dgm:spPr/>
      <dgm:t>
        <a:bodyPr/>
        <a:lstStyle/>
        <a:p>
          <a:endParaRPr lang="en-US"/>
        </a:p>
      </dgm:t>
    </dgm:pt>
    <dgm:pt modelId="{D41F93C6-69C8-4180-A767-3E0FC1DD5A3E}">
      <dgm:prSet custT="1"/>
      <dgm:spPr/>
      <dgm:t>
        <a:bodyPr/>
        <a:lstStyle/>
        <a:p>
          <a:r>
            <a:rPr lang="en-US" sz="2400" dirty="0"/>
            <a:t>Amount of time the student will receive the services</a:t>
          </a:r>
        </a:p>
      </dgm:t>
    </dgm:pt>
    <dgm:pt modelId="{93C1BF2E-6F22-4C50-B5DB-0B96D92F2E43}" type="parTrans" cxnId="{64F02084-97C3-4CEF-848F-EC4BEA346BC4}">
      <dgm:prSet/>
      <dgm:spPr/>
      <dgm:t>
        <a:bodyPr/>
        <a:lstStyle/>
        <a:p>
          <a:endParaRPr lang="en-US"/>
        </a:p>
      </dgm:t>
    </dgm:pt>
    <dgm:pt modelId="{20FC6491-A133-45D2-8349-68328AE43220}" type="sibTrans" cxnId="{64F02084-97C3-4CEF-848F-EC4BEA346BC4}">
      <dgm:prSet/>
      <dgm:spPr/>
      <dgm:t>
        <a:bodyPr/>
        <a:lstStyle/>
        <a:p>
          <a:endParaRPr lang="en-US"/>
        </a:p>
      </dgm:t>
    </dgm:pt>
    <dgm:pt modelId="{6627103E-F9C6-472F-9BC3-41F290A1EC45}">
      <dgm:prSet custT="1"/>
      <dgm:spPr/>
      <dgm:t>
        <a:bodyPr/>
        <a:lstStyle/>
        <a:p>
          <a:r>
            <a:rPr lang="en-US" sz="1800" dirty="0"/>
            <a:t>Number of hours per day, week, or month</a:t>
          </a:r>
        </a:p>
      </dgm:t>
    </dgm:pt>
    <dgm:pt modelId="{BDE36FAD-9460-40A1-B0BD-1E54190335B3}" type="parTrans" cxnId="{8AE1E955-2A9F-4ADC-9920-5D279013029D}">
      <dgm:prSet/>
      <dgm:spPr/>
      <dgm:t>
        <a:bodyPr/>
        <a:lstStyle/>
        <a:p>
          <a:endParaRPr lang="en-US"/>
        </a:p>
      </dgm:t>
    </dgm:pt>
    <dgm:pt modelId="{E612B678-387B-4339-8080-E019C00B6BBD}" type="sibTrans" cxnId="{8AE1E955-2A9F-4ADC-9920-5D279013029D}">
      <dgm:prSet/>
      <dgm:spPr/>
      <dgm:t>
        <a:bodyPr/>
        <a:lstStyle/>
        <a:p>
          <a:endParaRPr lang="en-US"/>
        </a:p>
      </dgm:t>
    </dgm:pt>
    <dgm:pt modelId="{83F9CD2E-6568-4825-85E3-3974D0A76F55}">
      <dgm:prSet custT="1"/>
      <dgm:spPr/>
      <dgm:t>
        <a:bodyPr/>
        <a:lstStyle/>
        <a:p>
          <a:r>
            <a:rPr lang="en-US" sz="2400" dirty="0"/>
            <a:t>Total amount of time services is provided</a:t>
          </a:r>
        </a:p>
      </dgm:t>
    </dgm:pt>
    <dgm:pt modelId="{713E2AB6-8AA7-43E1-A0DA-6D480E87A881}" type="parTrans" cxnId="{DD419A04-3408-4A26-9CB3-0BD53627B19D}">
      <dgm:prSet/>
      <dgm:spPr/>
      <dgm:t>
        <a:bodyPr/>
        <a:lstStyle/>
        <a:p>
          <a:endParaRPr lang="en-US"/>
        </a:p>
      </dgm:t>
    </dgm:pt>
    <dgm:pt modelId="{86CA7D94-151F-455B-9F2B-08D42579FF55}" type="sibTrans" cxnId="{DD419A04-3408-4A26-9CB3-0BD53627B19D}">
      <dgm:prSet/>
      <dgm:spPr/>
      <dgm:t>
        <a:bodyPr/>
        <a:lstStyle/>
        <a:p>
          <a:endParaRPr lang="en-US"/>
        </a:p>
      </dgm:t>
    </dgm:pt>
    <dgm:pt modelId="{C4817877-0292-4683-87A6-26AF320D2016}">
      <dgm:prSet/>
      <dgm:spPr/>
      <dgm:t>
        <a:bodyPr/>
        <a:lstStyle/>
        <a:p>
          <a:r>
            <a:rPr lang="en-US" dirty="0"/>
            <a:t>Indicate whether the student will participate with his general education peers in non-academic and extracurricular activities.</a:t>
          </a:r>
        </a:p>
      </dgm:t>
    </dgm:pt>
    <dgm:pt modelId="{DEECA58A-5E12-4E7D-82D1-7B2A23BD648E}" type="parTrans" cxnId="{2246BF09-69C4-4490-9527-397910014204}">
      <dgm:prSet/>
      <dgm:spPr/>
      <dgm:t>
        <a:bodyPr/>
        <a:lstStyle/>
        <a:p>
          <a:endParaRPr lang="en-US"/>
        </a:p>
      </dgm:t>
    </dgm:pt>
    <dgm:pt modelId="{3B6E0537-F685-400E-9221-2732F567CC9D}" type="sibTrans" cxnId="{2246BF09-69C4-4490-9527-397910014204}">
      <dgm:prSet/>
      <dgm:spPr/>
      <dgm:t>
        <a:bodyPr/>
        <a:lstStyle/>
        <a:p>
          <a:endParaRPr lang="en-US"/>
        </a:p>
      </dgm:t>
    </dgm:pt>
    <dgm:pt modelId="{9EF85B38-15AE-4FF3-9C2A-09F040EC2FFE}">
      <dgm:prSet custT="1"/>
      <dgm:spPr/>
      <dgm:t>
        <a:bodyPr/>
        <a:lstStyle/>
        <a:p>
          <a:r>
            <a:rPr lang="en-US" sz="1800" dirty="0"/>
            <a:t>Identify if the student needs any supports or modifications to participate with his/her peers.</a:t>
          </a:r>
        </a:p>
      </dgm:t>
    </dgm:pt>
    <dgm:pt modelId="{DAFC72C6-9677-40D3-937E-5A767FDED912}" type="parTrans" cxnId="{498516EA-2994-458A-8C29-A4B820AFBB43}">
      <dgm:prSet/>
      <dgm:spPr/>
      <dgm:t>
        <a:bodyPr/>
        <a:lstStyle/>
        <a:p>
          <a:endParaRPr lang="en-US"/>
        </a:p>
      </dgm:t>
    </dgm:pt>
    <dgm:pt modelId="{25A8CC1B-32F9-4FFB-BF93-E99FCE610C18}" type="sibTrans" cxnId="{498516EA-2994-458A-8C29-A4B820AFBB43}">
      <dgm:prSet/>
      <dgm:spPr/>
      <dgm:t>
        <a:bodyPr/>
        <a:lstStyle/>
        <a:p>
          <a:endParaRPr lang="en-US"/>
        </a:p>
      </dgm:t>
    </dgm:pt>
    <dgm:pt modelId="{7EED69AB-0648-4F55-99C2-A067E30712A4}" type="pres">
      <dgm:prSet presAssocID="{47E0850B-4062-47AE-A2BA-F0A85D37AEA3}" presName="linear" presStyleCnt="0">
        <dgm:presLayoutVars>
          <dgm:animLvl val="lvl"/>
          <dgm:resizeHandles val="exact"/>
        </dgm:presLayoutVars>
      </dgm:prSet>
      <dgm:spPr/>
    </dgm:pt>
    <dgm:pt modelId="{BB8575D9-AC06-4331-9AA0-525B12969104}" type="pres">
      <dgm:prSet presAssocID="{BF0259BC-0614-4746-8F0F-7DC4530118D2}" presName="parentText" presStyleLbl="node1" presStyleIdx="0" presStyleCnt="4">
        <dgm:presLayoutVars>
          <dgm:chMax val="0"/>
          <dgm:bulletEnabled val="1"/>
        </dgm:presLayoutVars>
      </dgm:prSet>
      <dgm:spPr/>
    </dgm:pt>
    <dgm:pt modelId="{0671FE61-ECB5-49B2-9C94-210198786950}" type="pres">
      <dgm:prSet presAssocID="{FDCDC28E-DA11-474F-B7DD-53518B9E0139}" presName="spacer" presStyleCnt="0"/>
      <dgm:spPr/>
    </dgm:pt>
    <dgm:pt modelId="{0AFD89F0-1137-48C8-B70B-ADECC9F570FD}" type="pres">
      <dgm:prSet presAssocID="{D41F93C6-69C8-4180-A767-3E0FC1DD5A3E}" presName="parentText" presStyleLbl="node1" presStyleIdx="1" presStyleCnt="4">
        <dgm:presLayoutVars>
          <dgm:chMax val="0"/>
          <dgm:bulletEnabled val="1"/>
        </dgm:presLayoutVars>
      </dgm:prSet>
      <dgm:spPr/>
    </dgm:pt>
    <dgm:pt modelId="{D8F365A6-6969-4814-9BEB-55C531BF4C50}" type="pres">
      <dgm:prSet presAssocID="{D41F93C6-69C8-4180-A767-3E0FC1DD5A3E}" presName="childText" presStyleLbl="revTx" presStyleIdx="0" presStyleCnt="2">
        <dgm:presLayoutVars>
          <dgm:bulletEnabled val="1"/>
        </dgm:presLayoutVars>
      </dgm:prSet>
      <dgm:spPr/>
    </dgm:pt>
    <dgm:pt modelId="{40C54E72-0772-4621-9CAE-579B808D54D9}" type="pres">
      <dgm:prSet presAssocID="{83F9CD2E-6568-4825-85E3-3974D0A76F55}" presName="parentText" presStyleLbl="node1" presStyleIdx="2" presStyleCnt="4">
        <dgm:presLayoutVars>
          <dgm:chMax val="0"/>
          <dgm:bulletEnabled val="1"/>
        </dgm:presLayoutVars>
      </dgm:prSet>
      <dgm:spPr/>
    </dgm:pt>
    <dgm:pt modelId="{6010D1AE-51EB-4380-B405-B37B0BD3AF87}" type="pres">
      <dgm:prSet presAssocID="{86CA7D94-151F-455B-9F2B-08D42579FF55}" presName="spacer" presStyleCnt="0"/>
      <dgm:spPr/>
    </dgm:pt>
    <dgm:pt modelId="{7CA4A48A-E35A-40DD-8724-6D1A6E2649FE}" type="pres">
      <dgm:prSet presAssocID="{C4817877-0292-4683-87A6-26AF320D2016}" presName="parentText" presStyleLbl="node1" presStyleIdx="3" presStyleCnt="4">
        <dgm:presLayoutVars>
          <dgm:chMax val="0"/>
          <dgm:bulletEnabled val="1"/>
        </dgm:presLayoutVars>
      </dgm:prSet>
      <dgm:spPr/>
    </dgm:pt>
    <dgm:pt modelId="{2164E8E8-0B6D-46BA-8F6C-983757D47CF3}" type="pres">
      <dgm:prSet presAssocID="{C4817877-0292-4683-87A6-26AF320D2016}" presName="childText" presStyleLbl="revTx" presStyleIdx="1" presStyleCnt="2">
        <dgm:presLayoutVars>
          <dgm:bulletEnabled val="1"/>
        </dgm:presLayoutVars>
      </dgm:prSet>
      <dgm:spPr/>
    </dgm:pt>
  </dgm:ptLst>
  <dgm:cxnLst>
    <dgm:cxn modelId="{DD419A04-3408-4A26-9CB3-0BD53627B19D}" srcId="{47E0850B-4062-47AE-A2BA-F0A85D37AEA3}" destId="{83F9CD2E-6568-4825-85E3-3974D0A76F55}" srcOrd="2" destOrd="0" parTransId="{713E2AB6-8AA7-43E1-A0DA-6D480E87A881}" sibTransId="{86CA7D94-151F-455B-9F2B-08D42579FF55}"/>
    <dgm:cxn modelId="{F5943B05-1135-45F1-88BF-C7F08EE3D30E}" type="presOf" srcId="{BF0259BC-0614-4746-8F0F-7DC4530118D2}" destId="{BB8575D9-AC06-4331-9AA0-525B12969104}" srcOrd="0" destOrd="0" presId="urn:microsoft.com/office/officeart/2005/8/layout/vList2"/>
    <dgm:cxn modelId="{2246BF09-69C4-4490-9527-397910014204}" srcId="{47E0850B-4062-47AE-A2BA-F0A85D37AEA3}" destId="{C4817877-0292-4683-87A6-26AF320D2016}" srcOrd="3" destOrd="0" parTransId="{DEECA58A-5E12-4E7D-82D1-7B2A23BD648E}" sibTransId="{3B6E0537-F685-400E-9221-2732F567CC9D}"/>
    <dgm:cxn modelId="{A586D80C-9DA4-4B66-BFDD-E31F694C1EF2}" srcId="{47E0850B-4062-47AE-A2BA-F0A85D37AEA3}" destId="{BF0259BC-0614-4746-8F0F-7DC4530118D2}" srcOrd="0" destOrd="0" parTransId="{CECABE60-BD79-4E2A-873C-EB42B2AD8455}" sibTransId="{FDCDC28E-DA11-474F-B7DD-53518B9E0139}"/>
    <dgm:cxn modelId="{FBE92C3F-55EE-4DB0-804F-F138E32D03E0}" type="presOf" srcId="{D41F93C6-69C8-4180-A767-3E0FC1DD5A3E}" destId="{0AFD89F0-1137-48C8-B70B-ADECC9F570FD}" srcOrd="0" destOrd="0" presId="urn:microsoft.com/office/officeart/2005/8/layout/vList2"/>
    <dgm:cxn modelId="{8AE1E955-2A9F-4ADC-9920-5D279013029D}" srcId="{D41F93C6-69C8-4180-A767-3E0FC1DD5A3E}" destId="{6627103E-F9C6-472F-9BC3-41F290A1EC45}" srcOrd="0" destOrd="0" parTransId="{BDE36FAD-9460-40A1-B0BD-1E54190335B3}" sibTransId="{E612B678-387B-4339-8080-E019C00B6BBD}"/>
    <dgm:cxn modelId="{64F02084-97C3-4CEF-848F-EC4BEA346BC4}" srcId="{47E0850B-4062-47AE-A2BA-F0A85D37AEA3}" destId="{D41F93C6-69C8-4180-A767-3E0FC1DD5A3E}" srcOrd="1" destOrd="0" parTransId="{93C1BF2E-6F22-4C50-B5DB-0B96D92F2E43}" sibTransId="{20FC6491-A133-45D2-8349-68328AE43220}"/>
    <dgm:cxn modelId="{B0264993-F07E-4C0C-A314-DF279A30A21F}" type="presOf" srcId="{83F9CD2E-6568-4825-85E3-3974D0A76F55}" destId="{40C54E72-0772-4621-9CAE-579B808D54D9}" srcOrd="0" destOrd="0" presId="urn:microsoft.com/office/officeart/2005/8/layout/vList2"/>
    <dgm:cxn modelId="{B32AA29F-5F46-4F3F-A705-7CBEFC32F548}" type="presOf" srcId="{C4817877-0292-4683-87A6-26AF320D2016}" destId="{7CA4A48A-E35A-40DD-8724-6D1A6E2649FE}" srcOrd="0" destOrd="0" presId="urn:microsoft.com/office/officeart/2005/8/layout/vList2"/>
    <dgm:cxn modelId="{6DD2B4CD-0E8E-40B0-8ECE-0C737328A7A6}" type="presOf" srcId="{47E0850B-4062-47AE-A2BA-F0A85D37AEA3}" destId="{7EED69AB-0648-4F55-99C2-A067E30712A4}" srcOrd="0" destOrd="0" presId="urn:microsoft.com/office/officeart/2005/8/layout/vList2"/>
    <dgm:cxn modelId="{BA4E40DB-C8F6-4D9E-A8D9-A6E5596E415D}" type="presOf" srcId="{9EF85B38-15AE-4FF3-9C2A-09F040EC2FFE}" destId="{2164E8E8-0B6D-46BA-8F6C-983757D47CF3}" srcOrd="0" destOrd="0" presId="urn:microsoft.com/office/officeart/2005/8/layout/vList2"/>
    <dgm:cxn modelId="{B23271DC-8CD4-49DA-8430-7E389EC2139F}" type="presOf" srcId="{6627103E-F9C6-472F-9BC3-41F290A1EC45}" destId="{D8F365A6-6969-4814-9BEB-55C531BF4C50}" srcOrd="0" destOrd="0" presId="urn:microsoft.com/office/officeart/2005/8/layout/vList2"/>
    <dgm:cxn modelId="{498516EA-2994-458A-8C29-A4B820AFBB43}" srcId="{C4817877-0292-4683-87A6-26AF320D2016}" destId="{9EF85B38-15AE-4FF3-9C2A-09F040EC2FFE}" srcOrd="0" destOrd="0" parTransId="{DAFC72C6-9677-40D3-937E-5A767FDED912}" sibTransId="{25A8CC1B-32F9-4FFB-BF93-E99FCE610C18}"/>
    <dgm:cxn modelId="{ED3A0F03-B841-45CE-84E3-47849F745471}" type="presParOf" srcId="{7EED69AB-0648-4F55-99C2-A067E30712A4}" destId="{BB8575D9-AC06-4331-9AA0-525B12969104}" srcOrd="0" destOrd="0" presId="urn:microsoft.com/office/officeart/2005/8/layout/vList2"/>
    <dgm:cxn modelId="{2EEF2D89-E5E9-43DB-B9B8-6AF81F469E45}" type="presParOf" srcId="{7EED69AB-0648-4F55-99C2-A067E30712A4}" destId="{0671FE61-ECB5-49B2-9C94-210198786950}" srcOrd="1" destOrd="0" presId="urn:microsoft.com/office/officeart/2005/8/layout/vList2"/>
    <dgm:cxn modelId="{6CFAAFAB-AD51-42F9-BA40-C66D19E77BFA}" type="presParOf" srcId="{7EED69AB-0648-4F55-99C2-A067E30712A4}" destId="{0AFD89F0-1137-48C8-B70B-ADECC9F570FD}" srcOrd="2" destOrd="0" presId="urn:microsoft.com/office/officeart/2005/8/layout/vList2"/>
    <dgm:cxn modelId="{09B9DBC8-4B80-48AE-98CD-8DD2A2FD5FDA}" type="presParOf" srcId="{7EED69AB-0648-4F55-99C2-A067E30712A4}" destId="{D8F365A6-6969-4814-9BEB-55C531BF4C50}" srcOrd="3" destOrd="0" presId="urn:microsoft.com/office/officeart/2005/8/layout/vList2"/>
    <dgm:cxn modelId="{E9A5C1AE-EF17-4C31-A2E7-7DAC6D8D50A0}" type="presParOf" srcId="{7EED69AB-0648-4F55-99C2-A067E30712A4}" destId="{40C54E72-0772-4621-9CAE-579B808D54D9}" srcOrd="4" destOrd="0" presId="urn:microsoft.com/office/officeart/2005/8/layout/vList2"/>
    <dgm:cxn modelId="{5E86AE3A-32B0-47D6-8F28-4F3BE11331A3}" type="presParOf" srcId="{7EED69AB-0648-4F55-99C2-A067E30712A4}" destId="{6010D1AE-51EB-4380-B405-B37B0BD3AF87}" srcOrd="5" destOrd="0" presId="urn:microsoft.com/office/officeart/2005/8/layout/vList2"/>
    <dgm:cxn modelId="{4EA7CBBC-0DFA-4C98-B6E2-482E0ECE0026}" type="presParOf" srcId="{7EED69AB-0648-4F55-99C2-A067E30712A4}" destId="{7CA4A48A-E35A-40DD-8724-6D1A6E2649FE}" srcOrd="6" destOrd="0" presId="urn:microsoft.com/office/officeart/2005/8/layout/vList2"/>
    <dgm:cxn modelId="{2E1A19E1-E2CF-46E3-9DB8-3D17CA52FF93}" type="presParOf" srcId="{7EED69AB-0648-4F55-99C2-A067E30712A4}" destId="{2164E8E8-0B6D-46BA-8F6C-983757D47CF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E3B3C3-80C2-467E-9DF0-9D175311C0A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5FC4A99-951E-4EFC-9524-543E1AEF6411}">
      <dgm:prSet/>
      <dgm:spPr/>
      <dgm:t>
        <a:bodyPr/>
        <a:lstStyle/>
        <a:p>
          <a:r>
            <a:rPr lang="en-US"/>
            <a:t>General Education class at least 80% of the time</a:t>
          </a:r>
        </a:p>
      </dgm:t>
    </dgm:pt>
    <dgm:pt modelId="{F9C3C268-E52C-4247-9F50-965062F2F216}" type="parTrans" cxnId="{E969B879-6086-44A4-9CFF-750A65864C07}">
      <dgm:prSet/>
      <dgm:spPr/>
      <dgm:t>
        <a:bodyPr/>
        <a:lstStyle/>
        <a:p>
          <a:endParaRPr lang="en-US"/>
        </a:p>
      </dgm:t>
    </dgm:pt>
    <dgm:pt modelId="{A0E2F889-DAD4-4FF3-9988-264656989C19}" type="sibTrans" cxnId="{E969B879-6086-44A4-9CFF-750A65864C07}">
      <dgm:prSet/>
      <dgm:spPr/>
      <dgm:t>
        <a:bodyPr/>
        <a:lstStyle/>
        <a:p>
          <a:endParaRPr lang="en-US"/>
        </a:p>
      </dgm:t>
    </dgm:pt>
    <dgm:pt modelId="{48FCBA81-93B3-40D5-8269-9730B2027A87}">
      <dgm:prSet/>
      <dgm:spPr/>
      <dgm:t>
        <a:bodyPr/>
        <a:lstStyle/>
        <a:p>
          <a:r>
            <a:rPr lang="en-US"/>
            <a:t>General Education class 40% to 79% of the time</a:t>
          </a:r>
        </a:p>
      </dgm:t>
    </dgm:pt>
    <dgm:pt modelId="{38650EE4-F9B2-4755-8C7D-5FECB052F01D}" type="parTrans" cxnId="{A76E8912-409A-44C4-BECE-DBC65FDF4382}">
      <dgm:prSet/>
      <dgm:spPr/>
      <dgm:t>
        <a:bodyPr/>
        <a:lstStyle/>
        <a:p>
          <a:endParaRPr lang="en-US"/>
        </a:p>
      </dgm:t>
    </dgm:pt>
    <dgm:pt modelId="{4B5AEB3D-0DCA-42A7-923E-3BD5E00B577A}" type="sibTrans" cxnId="{A76E8912-409A-44C4-BECE-DBC65FDF4382}">
      <dgm:prSet/>
      <dgm:spPr/>
      <dgm:t>
        <a:bodyPr/>
        <a:lstStyle/>
        <a:p>
          <a:endParaRPr lang="en-US"/>
        </a:p>
      </dgm:t>
    </dgm:pt>
    <dgm:pt modelId="{53D2322F-3B41-4C7B-9473-ED39CF8C0ADA}">
      <dgm:prSet/>
      <dgm:spPr/>
      <dgm:t>
        <a:bodyPr/>
        <a:lstStyle/>
        <a:p>
          <a:r>
            <a:rPr lang="en-US"/>
            <a:t>General Education class less than 40% of the time</a:t>
          </a:r>
        </a:p>
      </dgm:t>
    </dgm:pt>
    <dgm:pt modelId="{79B4163C-A950-4034-9B5C-D8ED73727905}" type="parTrans" cxnId="{CF8C32BB-0BC1-4178-8ADA-31BED3DFC632}">
      <dgm:prSet/>
      <dgm:spPr/>
      <dgm:t>
        <a:bodyPr/>
        <a:lstStyle/>
        <a:p>
          <a:endParaRPr lang="en-US"/>
        </a:p>
      </dgm:t>
    </dgm:pt>
    <dgm:pt modelId="{952BFDC0-DCD1-4022-9E33-8C86D0771F7B}" type="sibTrans" cxnId="{CF8C32BB-0BC1-4178-8ADA-31BED3DFC632}">
      <dgm:prSet/>
      <dgm:spPr/>
      <dgm:t>
        <a:bodyPr/>
        <a:lstStyle/>
        <a:p>
          <a:endParaRPr lang="en-US"/>
        </a:p>
      </dgm:t>
    </dgm:pt>
    <dgm:pt modelId="{D4954786-5B04-4E1E-B18C-069C49B8CFF4}">
      <dgm:prSet/>
      <dgm:spPr/>
      <dgm:t>
        <a:bodyPr/>
        <a:lstStyle/>
        <a:p>
          <a:r>
            <a:rPr lang="en-US"/>
            <a:t>Separate school</a:t>
          </a:r>
        </a:p>
      </dgm:t>
    </dgm:pt>
    <dgm:pt modelId="{F1D9697C-9075-4B42-AD99-38CB9888CF17}" type="parTrans" cxnId="{DA6FC86E-AD85-4770-82C8-C77AA60E218D}">
      <dgm:prSet/>
      <dgm:spPr/>
      <dgm:t>
        <a:bodyPr/>
        <a:lstStyle/>
        <a:p>
          <a:endParaRPr lang="en-US"/>
        </a:p>
      </dgm:t>
    </dgm:pt>
    <dgm:pt modelId="{037C6491-012A-4349-A52A-13E893D1B69D}" type="sibTrans" cxnId="{DA6FC86E-AD85-4770-82C8-C77AA60E218D}">
      <dgm:prSet/>
      <dgm:spPr/>
      <dgm:t>
        <a:bodyPr/>
        <a:lstStyle/>
        <a:p>
          <a:endParaRPr lang="en-US"/>
        </a:p>
      </dgm:t>
    </dgm:pt>
    <dgm:pt modelId="{BEAD8031-6DD4-446D-8E95-1B85A45CB3AD}">
      <dgm:prSet/>
      <dgm:spPr/>
      <dgm:t>
        <a:bodyPr/>
        <a:lstStyle/>
        <a:p>
          <a:r>
            <a:rPr lang="en-US"/>
            <a:t>Residential facility</a:t>
          </a:r>
        </a:p>
      </dgm:t>
    </dgm:pt>
    <dgm:pt modelId="{E1850ADC-3B22-4DA6-8D77-658544A290BC}" type="parTrans" cxnId="{30AE34C8-805A-4172-B4CA-0DC25F06EF01}">
      <dgm:prSet/>
      <dgm:spPr/>
      <dgm:t>
        <a:bodyPr/>
        <a:lstStyle/>
        <a:p>
          <a:endParaRPr lang="en-US"/>
        </a:p>
      </dgm:t>
    </dgm:pt>
    <dgm:pt modelId="{1B3A7E20-4AF7-4F20-8E2A-4F35E2416610}" type="sibTrans" cxnId="{30AE34C8-805A-4172-B4CA-0DC25F06EF01}">
      <dgm:prSet/>
      <dgm:spPr/>
      <dgm:t>
        <a:bodyPr/>
        <a:lstStyle/>
        <a:p>
          <a:endParaRPr lang="en-US"/>
        </a:p>
      </dgm:t>
    </dgm:pt>
    <dgm:pt modelId="{C13FC697-96C4-4967-98F3-2F323C9372E4}">
      <dgm:prSet/>
      <dgm:spPr/>
      <dgm:t>
        <a:bodyPr/>
        <a:lstStyle/>
        <a:p>
          <a:r>
            <a:rPr lang="en-US"/>
            <a:t>Homebound/hospital</a:t>
          </a:r>
        </a:p>
      </dgm:t>
    </dgm:pt>
    <dgm:pt modelId="{EF4F8E02-AB2E-4AAA-BF0B-7C3C79FD7F24}" type="parTrans" cxnId="{F2FBF90E-7A02-4562-9B16-3835C9AD4796}">
      <dgm:prSet/>
      <dgm:spPr/>
      <dgm:t>
        <a:bodyPr/>
        <a:lstStyle/>
        <a:p>
          <a:endParaRPr lang="en-US"/>
        </a:p>
      </dgm:t>
    </dgm:pt>
    <dgm:pt modelId="{369020EA-CB13-4540-A732-12CE9BA4C5FC}" type="sibTrans" cxnId="{F2FBF90E-7A02-4562-9B16-3835C9AD4796}">
      <dgm:prSet/>
      <dgm:spPr/>
      <dgm:t>
        <a:bodyPr/>
        <a:lstStyle/>
        <a:p>
          <a:endParaRPr lang="en-US"/>
        </a:p>
      </dgm:t>
    </dgm:pt>
    <dgm:pt modelId="{46A6F4E6-3C1A-417B-9C30-36B0C08F2E68}">
      <dgm:prSet/>
      <dgm:spPr/>
      <dgm:t>
        <a:bodyPr/>
        <a:lstStyle/>
        <a:p>
          <a:r>
            <a:rPr lang="en-US"/>
            <a:t>Correctional facilities (including short term detention)</a:t>
          </a:r>
        </a:p>
      </dgm:t>
    </dgm:pt>
    <dgm:pt modelId="{425925EA-C096-4BC1-BED7-EC415E099A51}" type="parTrans" cxnId="{3207D532-4C0C-47AD-B816-B825665A2936}">
      <dgm:prSet/>
      <dgm:spPr/>
      <dgm:t>
        <a:bodyPr/>
        <a:lstStyle/>
        <a:p>
          <a:endParaRPr lang="en-US"/>
        </a:p>
      </dgm:t>
    </dgm:pt>
    <dgm:pt modelId="{62F90556-B704-46D8-A48B-9B5852DF81A0}" type="sibTrans" cxnId="{3207D532-4C0C-47AD-B816-B825665A2936}">
      <dgm:prSet/>
      <dgm:spPr/>
      <dgm:t>
        <a:bodyPr/>
        <a:lstStyle/>
        <a:p>
          <a:endParaRPr lang="en-US"/>
        </a:p>
      </dgm:t>
    </dgm:pt>
    <dgm:pt modelId="{160BC584-341E-4CD7-AED2-6CFB65B220CF}" type="pres">
      <dgm:prSet presAssocID="{46E3B3C3-80C2-467E-9DF0-9D175311C0AC}" presName="vert0" presStyleCnt="0">
        <dgm:presLayoutVars>
          <dgm:dir/>
          <dgm:animOne val="branch"/>
          <dgm:animLvl val="lvl"/>
        </dgm:presLayoutVars>
      </dgm:prSet>
      <dgm:spPr/>
    </dgm:pt>
    <dgm:pt modelId="{07136513-C1F7-42BE-AFC2-170013D48544}" type="pres">
      <dgm:prSet presAssocID="{15FC4A99-951E-4EFC-9524-543E1AEF6411}" presName="thickLine" presStyleLbl="alignNode1" presStyleIdx="0" presStyleCnt="7"/>
      <dgm:spPr/>
    </dgm:pt>
    <dgm:pt modelId="{1B4CC874-FC71-41A5-A1B5-46D22A5C4898}" type="pres">
      <dgm:prSet presAssocID="{15FC4A99-951E-4EFC-9524-543E1AEF6411}" presName="horz1" presStyleCnt="0"/>
      <dgm:spPr/>
    </dgm:pt>
    <dgm:pt modelId="{E6A31A04-E09E-4966-8C62-90CC408B6136}" type="pres">
      <dgm:prSet presAssocID="{15FC4A99-951E-4EFC-9524-543E1AEF6411}" presName="tx1" presStyleLbl="revTx" presStyleIdx="0" presStyleCnt="7"/>
      <dgm:spPr/>
    </dgm:pt>
    <dgm:pt modelId="{B7A1F8C7-87B6-4059-B292-D1FF0B9013A1}" type="pres">
      <dgm:prSet presAssocID="{15FC4A99-951E-4EFC-9524-543E1AEF6411}" presName="vert1" presStyleCnt="0"/>
      <dgm:spPr/>
    </dgm:pt>
    <dgm:pt modelId="{55C0D147-1274-433C-AC97-966309918B4E}" type="pres">
      <dgm:prSet presAssocID="{48FCBA81-93B3-40D5-8269-9730B2027A87}" presName="thickLine" presStyleLbl="alignNode1" presStyleIdx="1" presStyleCnt="7"/>
      <dgm:spPr/>
    </dgm:pt>
    <dgm:pt modelId="{5186B0AA-4E6B-4391-B514-A46F47D331ED}" type="pres">
      <dgm:prSet presAssocID="{48FCBA81-93B3-40D5-8269-9730B2027A87}" presName="horz1" presStyleCnt="0"/>
      <dgm:spPr/>
    </dgm:pt>
    <dgm:pt modelId="{C93F0DC8-50EC-4DAC-B129-3984753D1647}" type="pres">
      <dgm:prSet presAssocID="{48FCBA81-93B3-40D5-8269-9730B2027A87}" presName="tx1" presStyleLbl="revTx" presStyleIdx="1" presStyleCnt="7"/>
      <dgm:spPr/>
    </dgm:pt>
    <dgm:pt modelId="{B464A2FA-A919-49E6-B20F-0B492126C365}" type="pres">
      <dgm:prSet presAssocID="{48FCBA81-93B3-40D5-8269-9730B2027A87}" presName="vert1" presStyleCnt="0"/>
      <dgm:spPr/>
    </dgm:pt>
    <dgm:pt modelId="{514B5E57-3605-459B-AC78-EB14852EE53E}" type="pres">
      <dgm:prSet presAssocID="{53D2322F-3B41-4C7B-9473-ED39CF8C0ADA}" presName="thickLine" presStyleLbl="alignNode1" presStyleIdx="2" presStyleCnt="7"/>
      <dgm:spPr/>
    </dgm:pt>
    <dgm:pt modelId="{C2F869F4-4450-4E4D-B52F-1ACF9EB1C054}" type="pres">
      <dgm:prSet presAssocID="{53D2322F-3B41-4C7B-9473-ED39CF8C0ADA}" presName="horz1" presStyleCnt="0"/>
      <dgm:spPr/>
    </dgm:pt>
    <dgm:pt modelId="{257E168A-EE1D-48F0-A562-2E044BCB725C}" type="pres">
      <dgm:prSet presAssocID="{53D2322F-3B41-4C7B-9473-ED39CF8C0ADA}" presName="tx1" presStyleLbl="revTx" presStyleIdx="2" presStyleCnt="7"/>
      <dgm:spPr/>
    </dgm:pt>
    <dgm:pt modelId="{FFA51191-2339-46BE-863C-6D637022F1A7}" type="pres">
      <dgm:prSet presAssocID="{53D2322F-3B41-4C7B-9473-ED39CF8C0ADA}" presName="vert1" presStyleCnt="0"/>
      <dgm:spPr/>
    </dgm:pt>
    <dgm:pt modelId="{3FD164EA-B224-42D7-A935-EE136A46D5DC}" type="pres">
      <dgm:prSet presAssocID="{D4954786-5B04-4E1E-B18C-069C49B8CFF4}" presName="thickLine" presStyleLbl="alignNode1" presStyleIdx="3" presStyleCnt="7"/>
      <dgm:spPr/>
    </dgm:pt>
    <dgm:pt modelId="{2E921064-F3E8-406C-B018-028BEF631F76}" type="pres">
      <dgm:prSet presAssocID="{D4954786-5B04-4E1E-B18C-069C49B8CFF4}" presName="horz1" presStyleCnt="0"/>
      <dgm:spPr/>
    </dgm:pt>
    <dgm:pt modelId="{AD93FC05-2594-4511-A709-FC3D158DB4CD}" type="pres">
      <dgm:prSet presAssocID="{D4954786-5B04-4E1E-B18C-069C49B8CFF4}" presName="tx1" presStyleLbl="revTx" presStyleIdx="3" presStyleCnt="7"/>
      <dgm:spPr/>
    </dgm:pt>
    <dgm:pt modelId="{481DB0FF-CEDD-4EB9-9231-2C6749EA39C5}" type="pres">
      <dgm:prSet presAssocID="{D4954786-5B04-4E1E-B18C-069C49B8CFF4}" presName="vert1" presStyleCnt="0"/>
      <dgm:spPr/>
    </dgm:pt>
    <dgm:pt modelId="{53655B42-BB05-48A6-9D28-0E0676DE8090}" type="pres">
      <dgm:prSet presAssocID="{BEAD8031-6DD4-446D-8E95-1B85A45CB3AD}" presName="thickLine" presStyleLbl="alignNode1" presStyleIdx="4" presStyleCnt="7"/>
      <dgm:spPr/>
    </dgm:pt>
    <dgm:pt modelId="{D548CF89-E844-40BC-9C99-08129290C488}" type="pres">
      <dgm:prSet presAssocID="{BEAD8031-6DD4-446D-8E95-1B85A45CB3AD}" presName="horz1" presStyleCnt="0"/>
      <dgm:spPr/>
    </dgm:pt>
    <dgm:pt modelId="{033E6083-28DF-461F-8D7B-91072D047337}" type="pres">
      <dgm:prSet presAssocID="{BEAD8031-6DD4-446D-8E95-1B85A45CB3AD}" presName="tx1" presStyleLbl="revTx" presStyleIdx="4" presStyleCnt="7"/>
      <dgm:spPr/>
    </dgm:pt>
    <dgm:pt modelId="{CF88AF0F-DAF0-4B51-A809-7234791A0160}" type="pres">
      <dgm:prSet presAssocID="{BEAD8031-6DD4-446D-8E95-1B85A45CB3AD}" presName="vert1" presStyleCnt="0"/>
      <dgm:spPr/>
    </dgm:pt>
    <dgm:pt modelId="{1DF2B2CA-9C41-47CE-B555-C2C626E3085A}" type="pres">
      <dgm:prSet presAssocID="{C13FC697-96C4-4967-98F3-2F323C9372E4}" presName="thickLine" presStyleLbl="alignNode1" presStyleIdx="5" presStyleCnt="7"/>
      <dgm:spPr/>
    </dgm:pt>
    <dgm:pt modelId="{0C35D8CA-8689-4E57-B01A-0A572DF61CE2}" type="pres">
      <dgm:prSet presAssocID="{C13FC697-96C4-4967-98F3-2F323C9372E4}" presName="horz1" presStyleCnt="0"/>
      <dgm:spPr/>
    </dgm:pt>
    <dgm:pt modelId="{C8F2A8DF-8055-4399-94C7-FDACA5A8F5B1}" type="pres">
      <dgm:prSet presAssocID="{C13FC697-96C4-4967-98F3-2F323C9372E4}" presName="tx1" presStyleLbl="revTx" presStyleIdx="5" presStyleCnt="7"/>
      <dgm:spPr/>
    </dgm:pt>
    <dgm:pt modelId="{4FB30DEC-0F82-424E-B804-2F827CF73EE2}" type="pres">
      <dgm:prSet presAssocID="{C13FC697-96C4-4967-98F3-2F323C9372E4}" presName="vert1" presStyleCnt="0"/>
      <dgm:spPr/>
    </dgm:pt>
    <dgm:pt modelId="{3778CB0A-3A8E-44A8-B36A-F32E3BD01A32}" type="pres">
      <dgm:prSet presAssocID="{46A6F4E6-3C1A-417B-9C30-36B0C08F2E68}" presName="thickLine" presStyleLbl="alignNode1" presStyleIdx="6" presStyleCnt="7"/>
      <dgm:spPr/>
    </dgm:pt>
    <dgm:pt modelId="{0F32C3D3-A855-477E-9E9E-F8C75F386E7B}" type="pres">
      <dgm:prSet presAssocID="{46A6F4E6-3C1A-417B-9C30-36B0C08F2E68}" presName="horz1" presStyleCnt="0"/>
      <dgm:spPr/>
    </dgm:pt>
    <dgm:pt modelId="{6371ECDF-F276-4ECE-A865-76156A24BAEA}" type="pres">
      <dgm:prSet presAssocID="{46A6F4E6-3C1A-417B-9C30-36B0C08F2E68}" presName="tx1" presStyleLbl="revTx" presStyleIdx="6" presStyleCnt="7"/>
      <dgm:spPr/>
    </dgm:pt>
    <dgm:pt modelId="{07710B2A-0DCF-4CE3-A817-41EFE30C6D5E}" type="pres">
      <dgm:prSet presAssocID="{46A6F4E6-3C1A-417B-9C30-36B0C08F2E68}" presName="vert1" presStyleCnt="0"/>
      <dgm:spPr/>
    </dgm:pt>
  </dgm:ptLst>
  <dgm:cxnLst>
    <dgm:cxn modelId="{F2FBF90E-7A02-4562-9B16-3835C9AD4796}" srcId="{46E3B3C3-80C2-467E-9DF0-9D175311C0AC}" destId="{C13FC697-96C4-4967-98F3-2F323C9372E4}" srcOrd="5" destOrd="0" parTransId="{EF4F8E02-AB2E-4AAA-BF0B-7C3C79FD7F24}" sibTransId="{369020EA-CB13-4540-A732-12CE9BA4C5FC}"/>
    <dgm:cxn modelId="{A76E8912-409A-44C4-BECE-DBC65FDF4382}" srcId="{46E3B3C3-80C2-467E-9DF0-9D175311C0AC}" destId="{48FCBA81-93B3-40D5-8269-9730B2027A87}" srcOrd="1" destOrd="0" parTransId="{38650EE4-F9B2-4755-8C7D-5FECB052F01D}" sibTransId="{4B5AEB3D-0DCA-42A7-923E-3BD5E00B577A}"/>
    <dgm:cxn modelId="{4C84A026-90EF-48C3-9479-9011C69F1DAB}" type="presOf" srcId="{15FC4A99-951E-4EFC-9524-543E1AEF6411}" destId="{E6A31A04-E09E-4966-8C62-90CC408B6136}" srcOrd="0" destOrd="0" presId="urn:microsoft.com/office/officeart/2008/layout/LinedList"/>
    <dgm:cxn modelId="{D46A9A2B-19C1-4B01-A04D-C2FAFA0389EE}" type="presOf" srcId="{48FCBA81-93B3-40D5-8269-9730B2027A87}" destId="{C93F0DC8-50EC-4DAC-B129-3984753D1647}" srcOrd="0" destOrd="0" presId="urn:microsoft.com/office/officeart/2008/layout/LinedList"/>
    <dgm:cxn modelId="{3207D532-4C0C-47AD-B816-B825665A2936}" srcId="{46E3B3C3-80C2-467E-9DF0-9D175311C0AC}" destId="{46A6F4E6-3C1A-417B-9C30-36B0C08F2E68}" srcOrd="6" destOrd="0" parTransId="{425925EA-C096-4BC1-BED7-EC415E099A51}" sibTransId="{62F90556-B704-46D8-A48B-9B5852DF81A0}"/>
    <dgm:cxn modelId="{48F40E33-18A9-41EA-BB6C-2949039220E2}" type="presOf" srcId="{C13FC697-96C4-4967-98F3-2F323C9372E4}" destId="{C8F2A8DF-8055-4399-94C7-FDACA5A8F5B1}" srcOrd="0" destOrd="0" presId="urn:microsoft.com/office/officeart/2008/layout/LinedList"/>
    <dgm:cxn modelId="{FF3ADC44-C0CC-4E15-B95E-D7AE2E821F25}" type="presOf" srcId="{53D2322F-3B41-4C7B-9473-ED39CF8C0ADA}" destId="{257E168A-EE1D-48F0-A562-2E044BCB725C}" srcOrd="0" destOrd="0" presId="urn:microsoft.com/office/officeart/2008/layout/LinedList"/>
    <dgm:cxn modelId="{DA6FC86E-AD85-4770-82C8-C77AA60E218D}" srcId="{46E3B3C3-80C2-467E-9DF0-9D175311C0AC}" destId="{D4954786-5B04-4E1E-B18C-069C49B8CFF4}" srcOrd="3" destOrd="0" parTransId="{F1D9697C-9075-4B42-AD99-38CB9888CF17}" sibTransId="{037C6491-012A-4349-A52A-13E893D1B69D}"/>
    <dgm:cxn modelId="{E969B879-6086-44A4-9CFF-750A65864C07}" srcId="{46E3B3C3-80C2-467E-9DF0-9D175311C0AC}" destId="{15FC4A99-951E-4EFC-9524-543E1AEF6411}" srcOrd="0" destOrd="0" parTransId="{F9C3C268-E52C-4247-9F50-965062F2F216}" sibTransId="{A0E2F889-DAD4-4FF3-9988-264656989C19}"/>
    <dgm:cxn modelId="{F06056A2-6C6C-43FC-951E-0E7CFEB80231}" type="presOf" srcId="{46A6F4E6-3C1A-417B-9C30-36B0C08F2E68}" destId="{6371ECDF-F276-4ECE-A865-76156A24BAEA}" srcOrd="0" destOrd="0" presId="urn:microsoft.com/office/officeart/2008/layout/LinedList"/>
    <dgm:cxn modelId="{573723AC-EB45-462E-BE17-AD5F83F465DA}" type="presOf" srcId="{D4954786-5B04-4E1E-B18C-069C49B8CFF4}" destId="{AD93FC05-2594-4511-A709-FC3D158DB4CD}" srcOrd="0" destOrd="0" presId="urn:microsoft.com/office/officeart/2008/layout/LinedList"/>
    <dgm:cxn modelId="{CF8C32BB-0BC1-4178-8ADA-31BED3DFC632}" srcId="{46E3B3C3-80C2-467E-9DF0-9D175311C0AC}" destId="{53D2322F-3B41-4C7B-9473-ED39CF8C0ADA}" srcOrd="2" destOrd="0" parTransId="{79B4163C-A950-4034-9B5C-D8ED73727905}" sibTransId="{952BFDC0-DCD1-4022-9E33-8C86D0771F7B}"/>
    <dgm:cxn modelId="{47F034BB-CC45-4507-BBA6-D1DAD430939F}" type="presOf" srcId="{BEAD8031-6DD4-446D-8E95-1B85A45CB3AD}" destId="{033E6083-28DF-461F-8D7B-91072D047337}" srcOrd="0" destOrd="0" presId="urn:microsoft.com/office/officeart/2008/layout/LinedList"/>
    <dgm:cxn modelId="{30AE34C8-805A-4172-B4CA-0DC25F06EF01}" srcId="{46E3B3C3-80C2-467E-9DF0-9D175311C0AC}" destId="{BEAD8031-6DD4-446D-8E95-1B85A45CB3AD}" srcOrd="4" destOrd="0" parTransId="{E1850ADC-3B22-4DA6-8D77-658544A290BC}" sibTransId="{1B3A7E20-4AF7-4F20-8E2A-4F35E2416610}"/>
    <dgm:cxn modelId="{715756F2-245A-46DD-A964-D121F1C197B1}" type="presOf" srcId="{46E3B3C3-80C2-467E-9DF0-9D175311C0AC}" destId="{160BC584-341E-4CD7-AED2-6CFB65B220CF}" srcOrd="0" destOrd="0" presId="urn:microsoft.com/office/officeart/2008/layout/LinedList"/>
    <dgm:cxn modelId="{19406867-5619-4C94-9239-83D6AB4FFC3A}" type="presParOf" srcId="{160BC584-341E-4CD7-AED2-6CFB65B220CF}" destId="{07136513-C1F7-42BE-AFC2-170013D48544}" srcOrd="0" destOrd="0" presId="urn:microsoft.com/office/officeart/2008/layout/LinedList"/>
    <dgm:cxn modelId="{2CD061F7-2CE1-4AD4-8782-134AF9A9DE2F}" type="presParOf" srcId="{160BC584-341E-4CD7-AED2-6CFB65B220CF}" destId="{1B4CC874-FC71-41A5-A1B5-46D22A5C4898}" srcOrd="1" destOrd="0" presId="urn:microsoft.com/office/officeart/2008/layout/LinedList"/>
    <dgm:cxn modelId="{2F4C20F8-EFD8-40E7-932E-E89FB6C4F742}" type="presParOf" srcId="{1B4CC874-FC71-41A5-A1B5-46D22A5C4898}" destId="{E6A31A04-E09E-4966-8C62-90CC408B6136}" srcOrd="0" destOrd="0" presId="urn:microsoft.com/office/officeart/2008/layout/LinedList"/>
    <dgm:cxn modelId="{08F44F9D-BD7D-4CFA-B4F4-CDE70E060189}" type="presParOf" srcId="{1B4CC874-FC71-41A5-A1B5-46D22A5C4898}" destId="{B7A1F8C7-87B6-4059-B292-D1FF0B9013A1}" srcOrd="1" destOrd="0" presId="urn:microsoft.com/office/officeart/2008/layout/LinedList"/>
    <dgm:cxn modelId="{5547263F-9DFA-4FD8-AC95-3A2643A992B6}" type="presParOf" srcId="{160BC584-341E-4CD7-AED2-6CFB65B220CF}" destId="{55C0D147-1274-433C-AC97-966309918B4E}" srcOrd="2" destOrd="0" presId="urn:microsoft.com/office/officeart/2008/layout/LinedList"/>
    <dgm:cxn modelId="{A73DA7C8-59BB-459C-B32E-518EBA7638E3}" type="presParOf" srcId="{160BC584-341E-4CD7-AED2-6CFB65B220CF}" destId="{5186B0AA-4E6B-4391-B514-A46F47D331ED}" srcOrd="3" destOrd="0" presId="urn:microsoft.com/office/officeart/2008/layout/LinedList"/>
    <dgm:cxn modelId="{9AAEC725-5CBF-4FC1-8189-167E5AA4791D}" type="presParOf" srcId="{5186B0AA-4E6B-4391-B514-A46F47D331ED}" destId="{C93F0DC8-50EC-4DAC-B129-3984753D1647}" srcOrd="0" destOrd="0" presId="urn:microsoft.com/office/officeart/2008/layout/LinedList"/>
    <dgm:cxn modelId="{B2900ACA-48C1-42DC-AD21-06CE71BDEFA9}" type="presParOf" srcId="{5186B0AA-4E6B-4391-B514-A46F47D331ED}" destId="{B464A2FA-A919-49E6-B20F-0B492126C365}" srcOrd="1" destOrd="0" presId="urn:microsoft.com/office/officeart/2008/layout/LinedList"/>
    <dgm:cxn modelId="{B2C92FDD-B501-40AD-B829-A4F872FDFED5}" type="presParOf" srcId="{160BC584-341E-4CD7-AED2-6CFB65B220CF}" destId="{514B5E57-3605-459B-AC78-EB14852EE53E}" srcOrd="4" destOrd="0" presId="urn:microsoft.com/office/officeart/2008/layout/LinedList"/>
    <dgm:cxn modelId="{8B780A0D-F080-4F68-A144-8CC11B3503C2}" type="presParOf" srcId="{160BC584-341E-4CD7-AED2-6CFB65B220CF}" destId="{C2F869F4-4450-4E4D-B52F-1ACF9EB1C054}" srcOrd="5" destOrd="0" presId="urn:microsoft.com/office/officeart/2008/layout/LinedList"/>
    <dgm:cxn modelId="{F2B1A357-1EB4-4B29-A6E5-CC6190FD455C}" type="presParOf" srcId="{C2F869F4-4450-4E4D-B52F-1ACF9EB1C054}" destId="{257E168A-EE1D-48F0-A562-2E044BCB725C}" srcOrd="0" destOrd="0" presId="urn:microsoft.com/office/officeart/2008/layout/LinedList"/>
    <dgm:cxn modelId="{B580C859-A093-4230-B4EE-BA696FBC14E7}" type="presParOf" srcId="{C2F869F4-4450-4E4D-B52F-1ACF9EB1C054}" destId="{FFA51191-2339-46BE-863C-6D637022F1A7}" srcOrd="1" destOrd="0" presId="urn:microsoft.com/office/officeart/2008/layout/LinedList"/>
    <dgm:cxn modelId="{8E6BD6EB-DD27-4F4A-9202-3C5766EFE900}" type="presParOf" srcId="{160BC584-341E-4CD7-AED2-6CFB65B220CF}" destId="{3FD164EA-B224-42D7-A935-EE136A46D5DC}" srcOrd="6" destOrd="0" presId="urn:microsoft.com/office/officeart/2008/layout/LinedList"/>
    <dgm:cxn modelId="{F23A08E0-E1EA-4697-93DD-1E8D52E09FF9}" type="presParOf" srcId="{160BC584-341E-4CD7-AED2-6CFB65B220CF}" destId="{2E921064-F3E8-406C-B018-028BEF631F76}" srcOrd="7" destOrd="0" presId="urn:microsoft.com/office/officeart/2008/layout/LinedList"/>
    <dgm:cxn modelId="{362622B9-8763-4702-A2D1-DFA2310AE1F1}" type="presParOf" srcId="{2E921064-F3E8-406C-B018-028BEF631F76}" destId="{AD93FC05-2594-4511-A709-FC3D158DB4CD}" srcOrd="0" destOrd="0" presId="urn:microsoft.com/office/officeart/2008/layout/LinedList"/>
    <dgm:cxn modelId="{5D6B2812-9902-4A41-8917-36DCC327E3E3}" type="presParOf" srcId="{2E921064-F3E8-406C-B018-028BEF631F76}" destId="{481DB0FF-CEDD-4EB9-9231-2C6749EA39C5}" srcOrd="1" destOrd="0" presId="urn:microsoft.com/office/officeart/2008/layout/LinedList"/>
    <dgm:cxn modelId="{79B617E8-A071-48E0-966D-C6F85F65AB71}" type="presParOf" srcId="{160BC584-341E-4CD7-AED2-6CFB65B220CF}" destId="{53655B42-BB05-48A6-9D28-0E0676DE8090}" srcOrd="8" destOrd="0" presId="urn:microsoft.com/office/officeart/2008/layout/LinedList"/>
    <dgm:cxn modelId="{7E56AF6B-D2BA-4E6F-8FE6-612442273FD3}" type="presParOf" srcId="{160BC584-341E-4CD7-AED2-6CFB65B220CF}" destId="{D548CF89-E844-40BC-9C99-08129290C488}" srcOrd="9" destOrd="0" presId="urn:microsoft.com/office/officeart/2008/layout/LinedList"/>
    <dgm:cxn modelId="{4BF06E78-141C-4606-A2B1-189E28DD4D5F}" type="presParOf" srcId="{D548CF89-E844-40BC-9C99-08129290C488}" destId="{033E6083-28DF-461F-8D7B-91072D047337}" srcOrd="0" destOrd="0" presId="urn:microsoft.com/office/officeart/2008/layout/LinedList"/>
    <dgm:cxn modelId="{4554FD08-C7B5-43FD-A050-9F8FA80EBE67}" type="presParOf" srcId="{D548CF89-E844-40BC-9C99-08129290C488}" destId="{CF88AF0F-DAF0-4B51-A809-7234791A0160}" srcOrd="1" destOrd="0" presId="urn:microsoft.com/office/officeart/2008/layout/LinedList"/>
    <dgm:cxn modelId="{CC70049A-47F2-40EC-A504-0844083E0510}" type="presParOf" srcId="{160BC584-341E-4CD7-AED2-6CFB65B220CF}" destId="{1DF2B2CA-9C41-47CE-B555-C2C626E3085A}" srcOrd="10" destOrd="0" presId="urn:microsoft.com/office/officeart/2008/layout/LinedList"/>
    <dgm:cxn modelId="{1B3BEEE8-51CF-4825-9531-B525B727D8DE}" type="presParOf" srcId="{160BC584-341E-4CD7-AED2-6CFB65B220CF}" destId="{0C35D8CA-8689-4E57-B01A-0A572DF61CE2}" srcOrd="11" destOrd="0" presId="urn:microsoft.com/office/officeart/2008/layout/LinedList"/>
    <dgm:cxn modelId="{D3214895-0C10-4E8F-8978-10CC31886912}" type="presParOf" srcId="{0C35D8CA-8689-4E57-B01A-0A572DF61CE2}" destId="{C8F2A8DF-8055-4399-94C7-FDACA5A8F5B1}" srcOrd="0" destOrd="0" presId="urn:microsoft.com/office/officeart/2008/layout/LinedList"/>
    <dgm:cxn modelId="{BA495E7C-C8C0-4561-A6CC-B8EEF1C11099}" type="presParOf" srcId="{0C35D8CA-8689-4E57-B01A-0A572DF61CE2}" destId="{4FB30DEC-0F82-424E-B804-2F827CF73EE2}" srcOrd="1" destOrd="0" presId="urn:microsoft.com/office/officeart/2008/layout/LinedList"/>
    <dgm:cxn modelId="{AC558743-C70B-4B06-A33C-BCFD6C01EAE4}" type="presParOf" srcId="{160BC584-341E-4CD7-AED2-6CFB65B220CF}" destId="{3778CB0A-3A8E-44A8-B36A-F32E3BD01A32}" srcOrd="12" destOrd="0" presId="urn:microsoft.com/office/officeart/2008/layout/LinedList"/>
    <dgm:cxn modelId="{430132E6-543D-4D5E-BE30-690456C9A250}" type="presParOf" srcId="{160BC584-341E-4CD7-AED2-6CFB65B220CF}" destId="{0F32C3D3-A855-477E-9E9E-F8C75F386E7B}" srcOrd="13" destOrd="0" presId="urn:microsoft.com/office/officeart/2008/layout/LinedList"/>
    <dgm:cxn modelId="{E3FE583A-D6B9-45C9-810E-101890776282}" type="presParOf" srcId="{0F32C3D3-A855-477E-9E9E-F8C75F386E7B}" destId="{6371ECDF-F276-4ECE-A865-76156A24BAEA}" srcOrd="0" destOrd="0" presId="urn:microsoft.com/office/officeart/2008/layout/LinedList"/>
    <dgm:cxn modelId="{69783039-4EE7-435C-86D2-3A557F2B68A2}" type="presParOf" srcId="{0F32C3D3-A855-477E-9E9E-F8C75F386E7B}" destId="{07710B2A-0DCF-4CE3-A817-41EFE30C6D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9FF255-D50C-4841-9F1B-932C105339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4A9051-518C-4058-B96C-D78397577DF2}">
      <dgm:prSet/>
      <dgm:spPr/>
      <dgm:t>
        <a:bodyPr/>
        <a:lstStyle/>
        <a:p>
          <a:r>
            <a:rPr lang="en-US"/>
            <a:t>A description of the action proposed</a:t>
          </a:r>
        </a:p>
      </dgm:t>
    </dgm:pt>
    <dgm:pt modelId="{714FB84C-CEBC-403D-849C-C8831D34775D}" type="parTrans" cxnId="{231FD00D-4658-454B-8759-13C9563698CE}">
      <dgm:prSet/>
      <dgm:spPr/>
      <dgm:t>
        <a:bodyPr/>
        <a:lstStyle/>
        <a:p>
          <a:endParaRPr lang="en-US"/>
        </a:p>
      </dgm:t>
    </dgm:pt>
    <dgm:pt modelId="{3EB48119-122F-4699-BDE7-9C35A7C5D1AD}" type="sibTrans" cxnId="{231FD00D-4658-454B-8759-13C9563698CE}">
      <dgm:prSet/>
      <dgm:spPr/>
      <dgm:t>
        <a:bodyPr/>
        <a:lstStyle/>
        <a:p>
          <a:endParaRPr lang="en-US"/>
        </a:p>
      </dgm:t>
    </dgm:pt>
    <dgm:pt modelId="{1F5737D9-FA9A-47B7-8934-78E25A72F07E}">
      <dgm:prSet/>
      <dgm:spPr/>
      <dgm:t>
        <a:bodyPr/>
        <a:lstStyle/>
        <a:p>
          <a:r>
            <a:rPr lang="en-US"/>
            <a:t>An explanation of why the action is proposed</a:t>
          </a:r>
        </a:p>
      </dgm:t>
    </dgm:pt>
    <dgm:pt modelId="{4F01CAE5-E567-477C-9902-350CE9A1EB1E}" type="parTrans" cxnId="{76B80435-E2F5-4652-BB82-C0446D7CEA2B}">
      <dgm:prSet/>
      <dgm:spPr/>
      <dgm:t>
        <a:bodyPr/>
        <a:lstStyle/>
        <a:p>
          <a:endParaRPr lang="en-US"/>
        </a:p>
      </dgm:t>
    </dgm:pt>
    <dgm:pt modelId="{684AC788-8775-4E35-AFE7-D7C37E60D335}" type="sibTrans" cxnId="{76B80435-E2F5-4652-BB82-C0446D7CEA2B}">
      <dgm:prSet/>
      <dgm:spPr/>
      <dgm:t>
        <a:bodyPr/>
        <a:lstStyle/>
        <a:p>
          <a:endParaRPr lang="en-US"/>
        </a:p>
      </dgm:t>
    </dgm:pt>
    <dgm:pt modelId="{C46F88B4-B416-4531-9E5D-DC8D185269D1}">
      <dgm:prSet/>
      <dgm:spPr/>
      <dgm:t>
        <a:bodyPr/>
        <a:lstStyle/>
        <a:p>
          <a:r>
            <a:rPr lang="en-US"/>
            <a:t>A description of any other options considered and reason for rejection of those options</a:t>
          </a:r>
        </a:p>
      </dgm:t>
    </dgm:pt>
    <dgm:pt modelId="{80F94404-AC7A-4120-986C-FA1F8427D45E}" type="parTrans" cxnId="{B57ADE74-8092-425C-99FC-82EAF3AAC3E5}">
      <dgm:prSet/>
      <dgm:spPr/>
      <dgm:t>
        <a:bodyPr/>
        <a:lstStyle/>
        <a:p>
          <a:endParaRPr lang="en-US"/>
        </a:p>
      </dgm:t>
    </dgm:pt>
    <dgm:pt modelId="{62DC198B-928E-4A8A-ACC1-7AC5FEBAB961}" type="sibTrans" cxnId="{B57ADE74-8092-425C-99FC-82EAF3AAC3E5}">
      <dgm:prSet/>
      <dgm:spPr/>
      <dgm:t>
        <a:bodyPr/>
        <a:lstStyle/>
        <a:p>
          <a:endParaRPr lang="en-US"/>
        </a:p>
      </dgm:t>
    </dgm:pt>
    <dgm:pt modelId="{B34BD5C1-58C7-4724-991E-46167B9E7613}">
      <dgm:prSet/>
      <dgm:spPr/>
      <dgm:t>
        <a:bodyPr/>
        <a:lstStyle/>
        <a:p>
          <a:r>
            <a:rPr lang="en-US"/>
            <a:t>A description of each evaluation procedure, assessment, record, or report the team used as a basis for the action.</a:t>
          </a:r>
        </a:p>
      </dgm:t>
    </dgm:pt>
    <dgm:pt modelId="{89F91201-F929-4529-9C75-83CFAB7CECD4}" type="parTrans" cxnId="{79FABC64-AE78-4F49-B4B0-30B745E1BB78}">
      <dgm:prSet/>
      <dgm:spPr/>
      <dgm:t>
        <a:bodyPr/>
        <a:lstStyle/>
        <a:p>
          <a:endParaRPr lang="en-US"/>
        </a:p>
      </dgm:t>
    </dgm:pt>
    <dgm:pt modelId="{674AACAF-718D-4028-90C9-C5EA5661BA16}" type="sibTrans" cxnId="{79FABC64-AE78-4F49-B4B0-30B745E1BB78}">
      <dgm:prSet/>
      <dgm:spPr/>
      <dgm:t>
        <a:bodyPr/>
        <a:lstStyle/>
        <a:p>
          <a:endParaRPr lang="en-US"/>
        </a:p>
      </dgm:t>
    </dgm:pt>
    <dgm:pt modelId="{9B9167AE-7BEB-4A5A-9848-1C35F0390AEE}">
      <dgm:prSet/>
      <dgm:spPr/>
      <dgm:t>
        <a:bodyPr/>
        <a:lstStyle/>
        <a:p>
          <a:r>
            <a:rPr lang="en-US"/>
            <a:t>A description of any other factors that are relevant to the team’s proposal</a:t>
          </a:r>
        </a:p>
      </dgm:t>
    </dgm:pt>
    <dgm:pt modelId="{E34865DD-9449-47A2-807B-F77AB5FF6BFE}" type="parTrans" cxnId="{195503B3-DFCA-4C63-A022-0D69CEBA0D97}">
      <dgm:prSet/>
      <dgm:spPr/>
      <dgm:t>
        <a:bodyPr/>
        <a:lstStyle/>
        <a:p>
          <a:endParaRPr lang="en-US"/>
        </a:p>
      </dgm:t>
    </dgm:pt>
    <dgm:pt modelId="{102A6958-711F-4272-8F83-05724D317C11}" type="sibTrans" cxnId="{195503B3-DFCA-4C63-A022-0D69CEBA0D97}">
      <dgm:prSet/>
      <dgm:spPr/>
      <dgm:t>
        <a:bodyPr/>
        <a:lstStyle/>
        <a:p>
          <a:endParaRPr lang="en-US"/>
        </a:p>
      </dgm:t>
    </dgm:pt>
    <dgm:pt modelId="{D79564A2-D3A7-4591-AF6D-0D3E45C471B6}">
      <dgm:prSet/>
      <dgm:spPr/>
      <dgm:t>
        <a:bodyPr/>
        <a:lstStyle/>
        <a:p>
          <a:r>
            <a:rPr lang="en-US"/>
            <a:t>A statement that the parents of the student have received a copy of their Procedural Safeguards.</a:t>
          </a:r>
        </a:p>
      </dgm:t>
    </dgm:pt>
    <dgm:pt modelId="{8ADB4EAF-A436-4817-8218-DAF41FE9978D}" type="parTrans" cxnId="{0A1BF5F7-EE3D-4498-81B1-EBBF017E7A1D}">
      <dgm:prSet/>
      <dgm:spPr/>
      <dgm:t>
        <a:bodyPr/>
        <a:lstStyle/>
        <a:p>
          <a:endParaRPr lang="en-US"/>
        </a:p>
      </dgm:t>
    </dgm:pt>
    <dgm:pt modelId="{84BC504A-D89B-4FAD-A135-D18ED3BB52D9}" type="sibTrans" cxnId="{0A1BF5F7-EE3D-4498-81B1-EBBF017E7A1D}">
      <dgm:prSet/>
      <dgm:spPr/>
      <dgm:t>
        <a:bodyPr/>
        <a:lstStyle/>
        <a:p>
          <a:endParaRPr lang="en-US"/>
        </a:p>
      </dgm:t>
    </dgm:pt>
    <dgm:pt modelId="{2C1683B0-2ADA-464C-A2C8-3895A3DFBD98}">
      <dgm:prSet/>
      <dgm:spPr/>
      <dgm:t>
        <a:bodyPr/>
        <a:lstStyle/>
        <a:p>
          <a:r>
            <a:rPr lang="en-US"/>
            <a:t>Sources for the parent to contact to obtain assistance in understanding the provisions of the notice.</a:t>
          </a:r>
        </a:p>
      </dgm:t>
    </dgm:pt>
    <dgm:pt modelId="{108DCE74-575F-46D9-8053-256F4ADA559B}" type="parTrans" cxnId="{69E083A5-0045-4B0B-BB24-4C1D0FB167AC}">
      <dgm:prSet/>
      <dgm:spPr/>
      <dgm:t>
        <a:bodyPr/>
        <a:lstStyle/>
        <a:p>
          <a:endParaRPr lang="en-US"/>
        </a:p>
      </dgm:t>
    </dgm:pt>
    <dgm:pt modelId="{53CB2A8C-ACED-495A-BF31-880A9FAA4BAA}" type="sibTrans" cxnId="{69E083A5-0045-4B0B-BB24-4C1D0FB167AC}">
      <dgm:prSet/>
      <dgm:spPr/>
      <dgm:t>
        <a:bodyPr/>
        <a:lstStyle/>
        <a:p>
          <a:endParaRPr lang="en-US"/>
        </a:p>
      </dgm:t>
    </dgm:pt>
    <dgm:pt modelId="{7727113B-138A-49E3-BD21-A993895C5ED0}" type="pres">
      <dgm:prSet presAssocID="{BF9FF255-D50C-4841-9F1B-932C10533940}" presName="linear" presStyleCnt="0">
        <dgm:presLayoutVars>
          <dgm:animLvl val="lvl"/>
          <dgm:resizeHandles val="exact"/>
        </dgm:presLayoutVars>
      </dgm:prSet>
      <dgm:spPr/>
    </dgm:pt>
    <dgm:pt modelId="{4B463CB8-32C1-45DF-9DCF-2957E5DB5F0A}" type="pres">
      <dgm:prSet presAssocID="{EE4A9051-518C-4058-B96C-D78397577DF2}" presName="parentText" presStyleLbl="node1" presStyleIdx="0" presStyleCnt="7">
        <dgm:presLayoutVars>
          <dgm:chMax val="0"/>
          <dgm:bulletEnabled val="1"/>
        </dgm:presLayoutVars>
      </dgm:prSet>
      <dgm:spPr/>
    </dgm:pt>
    <dgm:pt modelId="{ED4EDD0A-FE71-4053-A6D9-44FB3FA51F33}" type="pres">
      <dgm:prSet presAssocID="{3EB48119-122F-4699-BDE7-9C35A7C5D1AD}" presName="spacer" presStyleCnt="0"/>
      <dgm:spPr/>
    </dgm:pt>
    <dgm:pt modelId="{EB7C9BF3-E164-4A45-8231-05E6ABC2E37D}" type="pres">
      <dgm:prSet presAssocID="{1F5737D9-FA9A-47B7-8934-78E25A72F07E}" presName="parentText" presStyleLbl="node1" presStyleIdx="1" presStyleCnt="7">
        <dgm:presLayoutVars>
          <dgm:chMax val="0"/>
          <dgm:bulletEnabled val="1"/>
        </dgm:presLayoutVars>
      </dgm:prSet>
      <dgm:spPr/>
    </dgm:pt>
    <dgm:pt modelId="{DFD93153-E878-424E-AAA8-46B58CCB2364}" type="pres">
      <dgm:prSet presAssocID="{684AC788-8775-4E35-AFE7-D7C37E60D335}" presName="spacer" presStyleCnt="0"/>
      <dgm:spPr/>
    </dgm:pt>
    <dgm:pt modelId="{76059F93-7380-49C3-9739-7E9018617953}" type="pres">
      <dgm:prSet presAssocID="{C46F88B4-B416-4531-9E5D-DC8D185269D1}" presName="parentText" presStyleLbl="node1" presStyleIdx="2" presStyleCnt="7">
        <dgm:presLayoutVars>
          <dgm:chMax val="0"/>
          <dgm:bulletEnabled val="1"/>
        </dgm:presLayoutVars>
      </dgm:prSet>
      <dgm:spPr/>
    </dgm:pt>
    <dgm:pt modelId="{A8A4A8AC-347F-4791-AB15-90D77373B4F3}" type="pres">
      <dgm:prSet presAssocID="{62DC198B-928E-4A8A-ACC1-7AC5FEBAB961}" presName="spacer" presStyleCnt="0"/>
      <dgm:spPr/>
    </dgm:pt>
    <dgm:pt modelId="{50B7C2A4-FF83-4C30-990E-32826BA1982B}" type="pres">
      <dgm:prSet presAssocID="{B34BD5C1-58C7-4724-991E-46167B9E7613}" presName="parentText" presStyleLbl="node1" presStyleIdx="3" presStyleCnt="7">
        <dgm:presLayoutVars>
          <dgm:chMax val="0"/>
          <dgm:bulletEnabled val="1"/>
        </dgm:presLayoutVars>
      </dgm:prSet>
      <dgm:spPr/>
    </dgm:pt>
    <dgm:pt modelId="{B59493CC-A919-483E-AD1B-D30480F35902}" type="pres">
      <dgm:prSet presAssocID="{674AACAF-718D-4028-90C9-C5EA5661BA16}" presName="spacer" presStyleCnt="0"/>
      <dgm:spPr/>
    </dgm:pt>
    <dgm:pt modelId="{B582906D-EA2A-45A1-8800-7D39993566A6}" type="pres">
      <dgm:prSet presAssocID="{9B9167AE-7BEB-4A5A-9848-1C35F0390AEE}" presName="parentText" presStyleLbl="node1" presStyleIdx="4" presStyleCnt="7">
        <dgm:presLayoutVars>
          <dgm:chMax val="0"/>
          <dgm:bulletEnabled val="1"/>
        </dgm:presLayoutVars>
      </dgm:prSet>
      <dgm:spPr/>
    </dgm:pt>
    <dgm:pt modelId="{73979E67-6B8D-41B9-A7C5-1741D7DA6196}" type="pres">
      <dgm:prSet presAssocID="{102A6958-711F-4272-8F83-05724D317C11}" presName="spacer" presStyleCnt="0"/>
      <dgm:spPr/>
    </dgm:pt>
    <dgm:pt modelId="{5D006BD4-23B3-475B-83A3-F0503C998D56}" type="pres">
      <dgm:prSet presAssocID="{D79564A2-D3A7-4591-AF6D-0D3E45C471B6}" presName="parentText" presStyleLbl="node1" presStyleIdx="5" presStyleCnt="7">
        <dgm:presLayoutVars>
          <dgm:chMax val="0"/>
          <dgm:bulletEnabled val="1"/>
        </dgm:presLayoutVars>
      </dgm:prSet>
      <dgm:spPr/>
    </dgm:pt>
    <dgm:pt modelId="{C9D8A395-D88D-4826-BAC4-3EB8559AAF30}" type="pres">
      <dgm:prSet presAssocID="{84BC504A-D89B-4FAD-A135-D18ED3BB52D9}" presName="spacer" presStyleCnt="0"/>
      <dgm:spPr/>
    </dgm:pt>
    <dgm:pt modelId="{94A82222-3BC4-4E24-B0CF-E1315244A7D7}" type="pres">
      <dgm:prSet presAssocID="{2C1683B0-2ADA-464C-A2C8-3895A3DFBD98}" presName="parentText" presStyleLbl="node1" presStyleIdx="6" presStyleCnt="7">
        <dgm:presLayoutVars>
          <dgm:chMax val="0"/>
          <dgm:bulletEnabled val="1"/>
        </dgm:presLayoutVars>
      </dgm:prSet>
      <dgm:spPr/>
    </dgm:pt>
  </dgm:ptLst>
  <dgm:cxnLst>
    <dgm:cxn modelId="{231FD00D-4658-454B-8759-13C9563698CE}" srcId="{BF9FF255-D50C-4841-9F1B-932C10533940}" destId="{EE4A9051-518C-4058-B96C-D78397577DF2}" srcOrd="0" destOrd="0" parTransId="{714FB84C-CEBC-403D-849C-C8831D34775D}" sibTransId="{3EB48119-122F-4699-BDE7-9C35A7C5D1AD}"/>
    <dgm:cxn modelId="{FDD22813-7438-42F4-AFC8-7EA4BCF1D129}" type="presOf" srcId="{B34BD5C1-58C7-4724-991E-46167B9E7613}" destId="{50B7C2A4-FF83-4C30-990E-32826BA1982B}" srcOrd="0" destOrd="0" presId="urn:microsoft.com/office/officeart/2005/8/layout/vList2"/>
    <dgm:cxn modelId="{7B556B1B-0F80-4685-B36B-0E5CC7243A9E}" type="presOf" srcId="{2C1683B0-2ADA-464C-A2C8-3895A3DFBD98}" destId="{94A82222-3BC4-4E24-B0CF-E1315244A7D7}" srcOrd="0" destOrd="0" presId="urn:microsoft.com/office/officeart/2005/8/layout/vList2"/>
    <dgm:cxn modelId="{76B80435-E2F5-4652-BB82-C0446D7CEA2B}" srcId="{BF9FF255-D50C-4841-9F1B-932C10533940}" destId="{1F5737D9-FA9A-47B7-8934-78E25A72F07E}" srcOrd="1" destOrd="0" parTransId="{4F01CAE5-E567-477C-9902-350CE9A1EB1E}" sibTransId="{684AC788-8775-4E35-AFE7-D7C37E60D335}"/>
    <dgm:cxn modelId="{0B4BEB3A-3877-472F-8813-EE0D76D2764C}" type="presOf" srcId="{1F5737D9-FA9A-47B7-8934-78E25A72F07E}" destId="{EB7C9BF3-E164-4A45-8231-05E6ABC2E37D}" srcOrd="0" destOrd="0" presId="urn:microsoft.com/office/officeart/2005/8/layout/vList2"/>
    <dgm:cxn modelId="{79FABC64-AE78-4F49-B4B0-30B745E1BB78}" srcId="{BF9FF255-D50C-4841-9F1B-932C10533940}" destId="{B34BD5C1-58C7-4724-991E-46167B9E7613}" srcOrd="3" destOrd="0" parTransId="{89F91201-F929-4529-9C75-83CFAB7CECD4}" sibTransId="{674AACAF-718D-4028-90C9-C5EA5661BA16}"/>
    <dgm:cxn modelId="{B57ADE74-8092-425C-99FC-82EAF3AAC3E5}" srcId="{BF9FF255-D50C-4841-9F1B-932C10533940}" destId="{C46F88B4-B416-4531-9E5D-DC8D185269D1}" srcOrd="2" destOrd="0" parTransId="{80F94404-AC7A-4120-986C-FA1F8427D45E}" sibTransId="{62DC198B-928E-4A8A-ACC1-7AC5FEBAB961}"/>
    <dgm:cxn modelId="{5BB62D8A-1C05-410A-84AD-25965AC06099}" type="presOf" srcId="{EE4A9051-518C-4058-B96C-D78397577DF2}" destId="{4B463CB8-32C1-45DF-9DCF-2957E5DB5F0A}" srcOrd="0" destOrd="0" presId="urn:microsoft.com/office/officeart/2005/8/layout/vList2"/>
    <dgm:cxn modelId="{51A5238B-6062-4536-B0CD-CB2B70E9423F}" type="presOf" srcId="{C46F88B4-B416-4531-9E5D-DC8D185269D1}" destId="{76059F93-7380-49C3-9739-7E9018617953}" srcOrd="0" destOrd="0" presId="urn:microsoft.com/office/officeart/2005/8/layout/vList2"/>
    <dgm:cxn modelId="{8D11908E-016B-429E-A7AF-2D13A8A0C936}" type="presOf" srcId="{9B9167AE-7BEB-4A5A-9848-1C35F0390AEE}" destId="{B582906D-EA2A-45A1-8800-7D39993566A6}" srcOrd="0" destOrd="0" presId="urn:microsoft.com/office/officeart/2005/8/layout/vList2"/>
    <dgm:cxn modelId="{6EED9E91-0A19-4579-B6DA-867C0620DF39}" type="presOf" srcId="{BF9FF255-D50C-4841-9F1B-932C10533940}" destId="{7727113B-138A-49E3-BD21-A993895C5ED0}" srcOrd="0" destOrd="0" presId="urn:microsoft.com/office/officeart/2005/8/layout/vList2"/>
    <dgm:cxn modelId="{69E083A5-0045-4B0B-BB24-4C1D0FB167AC}" srcId="{BF9FF255-D50C-4841-9F1B-932C10533940}" destId="{2C1683B0-2ADA-464C-A2C8-3895A3DFBD98}" srcOrd="6" destOrd="0" parTransId="{108DCE74-575F-46D9-8053-256F4ADA559B}" sibTransId="{53CB2A8C-ACED-495A-BF31-880A9FAA4BAA}"/>
    <dgm:cxn modelId="{195503B3-DFCA-4C63-A022-0D69CEBA0D97}" srcId="{BF9FF255-D50C-4841-9F1B-932C10533940}" destId="{9B9167AE-7BEB-4A5A-9848-1C35F0390AEE}" srcOrd="4" destOrd="0" parTransId="{E34865DD-9449-47A2-807B-F77AB5FF6BFE}" sibTransId="{102A6958-711F-4272-8F83-05724D317C11}"/>
    <dgm:cxn modelId="{CE3F48E3-F0EB-474A-80C5-052972C5BD8E}" type="presOf" srcId="{D79564A2-D3A7-4591-AF6D-0D3E45C471B6}" destId="{5D006BD4-23B3-475B-83A3-F0503C998D56}" srcOrd="0" destOrd="0" presId="urn:microsoft.com/office/officeart/2005/8/layout/vList2"/>
    <dgm:cxn modelId="{0A1BF5F7-EE3D-4498-81B1-EBBF017E7A1D}" srcId="{BF9FF255-D50C-4841-9F1B-932C10533940}" destId="{D79564A2-D3A7-4591-AF6D-0D3E45C471B6}" srcOrd="5" destOrd="0" parTransId="{8ADB4EAF-A436-4817-8218-DAF41FE9978D}" sibTransId="{84BC504A-D89B-4FAD-A135-D18ED3BB52D9}"/>
    <dgm:cxn modelId="{0C48B0AF-DA95-45FA-82C4-5BEB40CD7E6A}" type="presParOf" srcId="{7727113B-138A-49E3-BD21-A993895C5ED0}" destId="{4B463CB8-32C1-45DF-9DCF-2957E5DB5F0A}" srcOrd="0" destOrd="0" presId="urn:microsoft.com/office/officeart/2005/8/layout/vList2"/>
    <dgm:cxn modelId="{EE5D3CDA-9ABC-4FD3-80DE-7E3D05B6A94D}" type="presParOf" srcId="{7727113B-138A-49E3-BD21-A993895C5ED0}" destId="{ED4EDD0A-FE71-4053-A6D9-44FB3FA51F33}" srcOrd="1" destOrd="0" presId="urn:microsoft.com/office/officeart/2005/8/layout/vList2"/>
    <dgm:cxn modelId="{24EB3DB7-156C-46EC-98C7-DE68F8494685}" type="presParOf" srcId="{7727113B-138A-49E3-BD21-A993895C5ED0}" destId="{EB7C9BF3-E164-4A45-8231-05E6ABC2E37D}" srcOrd="2" destOrd="0" presId="urn:microsoft.com/office/officeart/2005/8/layout/vList2"/>
    <dgm:cxn modelId="{50F520B4-D077-47D5-A4E4-26E781C66B4A}" type="presParOf" srcId="{7727113B-138A-49E3-BD21-A993895C5ED0}" destId="{DFD93153-E878-424E-AAA8-46B58CCB2364}" srcOrd="3" destOrd="0" presId="urn:microsoft.com/office/officeart/2005/8/layout/vList2"/>
    <dgm:cxn modelId="{B37916A0-C55B-4EBB-914B-B167FE51C063}" type="presParOf" srcId="{7727113B-138A-49E3-BD21-A993895C5ED0}" destId="{76059F93-7380-49C3-9739-7E9018617953}" srcOrd="4" destOrd="0" presId="urn:microsoft.com/office/officeart/2005/8/layout/vList2"/>
    <dgm:cxn modelId="{B488291D-B224-48CA-9537-9D0DEE5027F9}" type="presParOf" srcId="{7727113B-138A-49E3-BD21-A993895C5ED0}" destId="{A8A4A8AC-347F-4791-AB15-90D77373B4F3}" srcOrd="5" destOrd="0" presId="urn:microsoft.com/office/officeart/2005/8/layout/vList2"/>
    <dgm:cxn modelId="{4B630287-F116-45B2-A128-A83BE42A7805}" type="presParOf" srcId="{7727113B-138A-49E3-BD21-A993895C5ED0}" destId="{50B7C2A4-FF83-4C30-990E-32826BA1982B}" srcOrd="6" destOrd="0" presId="urn:microsoft.com/office/officeart/2005/8/layout/vList2"/>
    <dgm:cxn modelId="{62765346-A2E6-4677-B157-CC0395CB4CF2}" type="presParOf" srcId="{7727113B-138A-49E3-BD21-A993895C5ED0}" destId="{B59493CC-A919-483E-AD1B-D30480F35902}" srcOrd="7" destOrd="0" presId="urn:microsoft.com/office/officeart/2005/8/layout/vList2"/>
    <dgm:cxn modelId="{463AF1EC-97CE-4E18-A863-183357A1C5C2}" type="presParOf" srcId="{7727113B-138A-49E3-BD21-A993895C5ED0}" destId="{B582906D-EA2A-45A1-8800-7D39993566A6}" srcOrd="8" destOrd="0" presId="urn:microsoft.com/office/officeart/2005/8/layout/vList2"/>
    <dgm:cxn modelId="{4D66CD1D-5E5E-4E16-8396-EC0743440DBC}" type="presParOf" srcId="{7727113B-138A-49E3-BD21-A993895C5ED0}" destId="{73979E67-6B8D-41B9-A7C5-1741D7DA6196}" srcOrd="9" destOrd="0" presId="urn:microsoft.com/office/officeart/2005/8/layout/vList2"/>
    <dgm:cxn modelId="{0E921C62-AE1F-471B-B9E5-460706167FB5}" type="presParOf" srcId="{7727113B-138A-49E3-BD21-A993895C5ED0}" destId="{5D006BD4-23B3-475B-83A3-F0503C998D56}" srcOrd="10" destOrd="0" presId="urn:microsoft.com/office/officeart/2005/8/layout/vList2"/>
    <dgm:cxn modelId="{EFD6B719-EE67-402A-B5F1-F8441BD1E0A9}" type="presParOf" srcId="{7727113B-138A-49E3-BD21-A993895C5ED0}" destId="{C9D8A395-D88D-4826-BAC4-3EB8559AAF30}" srcOrd="11" destOrd="0" presId="urn:microsoft.com/office/officeart/2005/8/layout/vList2"/>
    <dgm:cxn modelId="{45F80830-DF25-4004-BDB3-A566C1B086B4}" type="presParOf" srcId="{7727113B-138A-49E3-BD21-A993895C5ED0}" destId="{94A82222-3BC4-4E24-B0CF-E1315244A7D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E5880-847C-4099-8CBA-2839CAA535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10BB33-07E1-4D16-BEC7-C46091A19914}">
      <dgm:prSet/>
      <dgm:spPr/>
      <dgm:t>
        <a:bodyPr/>
        <a:lstStyle/>
        <a:p>
          <a:r>
            <a:rPr lang="en-US"/>
            <a:t>Prior Written Notice of Meeting</a:t>
          </a:r>
        </a:p>
      </dgm:t>
    </dgm:pt>
    <dgm:pt modelId="{FC8EAC3F-4663-462A-8F8B-A50B9BD639D0}" type="parTrans" cxnId="{15B64D33-4019-49D1-A2C0-30452350A111}">
      <dgm:prSet/>
      <dgm:spPr/>
      <dgm:t>
        <a:bodyPr/>
        <a:lstStyle/>
        <a:p>
          <a:endParaRPr lang="en-US"/>
        </a:p>
      </dgm:t>
    </dgm:pt>
    <dgm:pt modelId="{743F2CD0-BF92-498E-ADC5-E66037B3DD02}" type="sibTrans" cxnId="{15B64D33-4019-49D1-A2C0-30452350A111}">
      <dgm:prSet/>
      <dgm:spPr/>
      <dgm:t>
        <a:bodyPr/>
        <a:lstStyle/>
        <a:p>
          <a:endParaRPr lang="en-US"/>
        </a:p>
      </dgm:t>
    </dgm:pt>
    <dgm:pt modelId="{20245753-DED7-46C1-847D-0EF07C7128E0}">
      <dgm:prSet/>
      <dgm:spPr/>
      <dgm:t>
        <a:bodyPr/>
        <a:lstStyle/>
        <a:p>
          <a:r>
            <a:rPr lang="en-US"/>
            <a:t>Demographics </a:t>
          </a:r>
        </a:p>
      </dgm:t>
    </dgm:pt>
    <dgm:pt modelId="{F10F1963-5B7C-4CF9-95E6-5CB308BEA4DE}" type="parTrans" cxnId="{0ECBCC96-48E9-46AA-983C-7AF45039A87F}">
      <dgm:prSet/>
      <dgm:spPr/>
      <dgm:t>
        <a:bodyPr/>
        <a:lstStyle/>
        <a:p>
          <a:endParaRPr lang="en-US"/>
        </a:p>
      </dgm:t>
    </dgm:pt>
    <dgm:pt modelId="{9C7446F9-28E0-4AB7-B2D6-ABAE537DBA8F}" type="sibTrans" cxnId="{0ECBCC96-48E9-46AA-983C-7AF45039A87F}">
      <dgm:prSet/>
      <dgm:spPr/>
      <dgm:t>
        <a:bodyPr/>
        <a:lstStyle/>
        <a:p>
          <a:endParaRPr lang="en-US"/>
        </a:p>
      </dgm:t>
    </dgm:pt>
    <dgm:pt modelId="{246A090A-588E-49CE-8489-754AEC58CA3C}">
      <dgm:prSet/>
      <dgm:spPr/>
      <dgm:t>
        <a:bodyPr/>
        <a:lstStyle/>
        <a:p>
          <a:r>
            <a:rPr lang="en-US"/>
            <a:t>Procedural Safeguards </a:t>
          </a:r>
        </a:p>
      </dgm:t>
    </dgm:pt>
    <dgm:pt modelId="{C2F319C8-2677-4449-94BE-EC971F5EED7F}" type="parTrans" cxnId="{6ED075B6-7D9B-4A46-A1DC-F2A6FC51870F}">
      <dgm:prSet/>
      <dgm:spPr/>
      <dgm:t>
        <a:bodyPr/>
        <a:lstStyle/>
        <a:p>
          <a:endParaRPr lang="en-US"/>
        </a:p>
      </dgm:t>
    </dgm:pt>
    <dgm:pt modelId="{4DD64845-7525-432D-BE76-F164870644C3}" type="sibTrans" cxnId="{6ED075B6-7D9B-4A46-A1DC-F2A6FC51870F}">
      <dgm:prSet/>
      <dgm:spPr/>
      <dgm:t>
        <a:bodyPr/>
        <a:lstStyle/>
        <a:p>
          <a:endParaRPr lang="en-US"/>
        </a:p>
      </dgm:t>
    </dgm:pt>
    <dgm:pt modelId="{B3C3FC7C-A77D-4E23-B1D7-ADA87A47D8EF}">
      <dgm:prSet/>
      <dgm:spPr/>
      <dgm:t>
        <a:bodyPr/>
        <a:lstStyle/>
        <a:p>
          <a:r>
            <a:rPr lang="en-US"/>
            <a:t>Participants’ Page</a:t>
          </a:r>
        </a:p>
      </dgm:t>
    </dgm:pt>
    <dgm:pt modelId="{A739152F-A600-4CCD-A4C6-9352FF34853A}" type="parTrans" cxnId="{A8808A89-91D1-4B39-B4B9-6FE334EA9C08}">
      <dgm:prSet/>
      <dgm:spPr/>
      <dgm:t>
        <a:bodyPr/>
        <a:lstStyle/>
        <a:p>
          <a:endParaRPr lang="en-US"/>
        </a:p>
      </dgm:t>
    </dgm:pt>
    <dgm:pt modelId="{2FE9E3AA-781D-42F7-A0C3-321162A2A9EC}" type="sibTrans" cxnId="{A8808A89-91D1-4B39-B4B9-6FE334EA9C08}">
      <dgm:prSet/>
      <dgm:spPr/>
      <dgm:t>
        <a:bodyPr/>
        <a:lstStyle/>
        <a:p>
          <a:endParaRPr lang="en-US"/>
        </a:p>
      </dgm:t>
    </dgm:pt>
    <dgm:pt modelId="{539A3056-E4C1-431C-B44C-7FF2DE863DED}">
      <dgm:prSet/>
      <dgm:spPr/>
      <dgm:t>
        <a:bodyPr/>
        <a:lstStyle/>
        <a:p>
          <a:r>
            <a:rPr lang="en-US"/>
            <a:t>Present Levels of Academic Achievement and Functional Performance</a:t>
          </a:r>
        </a:p>
      </dgm:t>
    </dgm:pt>
    <dgm:pt modelId="{037D5E04-6013-47B6-9A01-F3CE5560993B}" type="parTrans" cxnId="{6B608C35-7F12-4BB8-ADA0-68ECC119491F}">
      <dgm:prSet/>
      <dgm:spPr/>
      <dgm:t>
        <a:bodyPr/>
        <a:lstStyle/>
        <a:p>
          <a:endParaRPr lang="en-US"/>
        </a:p>
      </dgm:t>
    </dgm:pt>
    <dgm:pt modelId="{C20A2DAB-2FD8-45A7-8526-059C2FFCD68B}" type="sibTrans" cxnId="{6B608C35-7F12-4BB8-ADA0-68ECC119491F}">
      <dgm:prSet/>
      <dgm:spPr/>
      <dgm:t>
        <a:bodyPr/>
        <a:lstStyle/>
        <a:p>
          <a:endParaRPr lang="en-US"/>
        </a:p>
      </dgm:t>
    </dgm:pt>
    <dgm:pt modelId="{729EC2D8-5018-4216-B2E8-1998FA1C9201}">
      <dgm:prSet/>
      <dgm:spPr/>
      <dgm:t>
        <a:bodyPr/>
        <a:lstStyle/>
        <a:p>
          <a:r>
            <a:rPr lang="en-US" dirty="0"/>
            <a:t>Consideration of Special Factors</a:t>
          </a:r>
        </a:p>
      </dgm:t>
    </dgm:pt>
    <dgm:pt modelId="{C875187B-AC12-4C0A-85E8-4BA0A371D95E}" type="parTrans" cxnId="{16606C14-FE81-471F-A73C-9E739731FE89}">
      <dgm:prSet/>
      <dgm:spPr/>
      <dgm:t>
        <a:bodyPr/>
        <a:lstStyle/>
        <a:p>
          <a:endParaRPr lang="en-US"/>
        </a:p>
      </dgm:t>
    </dgm:pt>
    <dgm:pt modelId="{06A911EE-DD24-4864-AC21-296B217CF4CC}" type="sibTrans" cxnId="{16606C14-FE81-471F-A73C-9E739731FE89}">
      <dgm:prSet/>
      <dgm:spPr/>
      <dgm:t>
        <a:bodyPr/>
        <a:lstStyle/>
        <a:p>
          <a:endParaRPr lang="en-US"/>
        </a:p>
      </dgm:t>
    </dgm:pt>
    <dgm:pt modelId="{CD2A2B19-7E4F-4282-8A26-DFF1A4604B16}">
      <dgm:prSet/>
      <dgm:spPr/>
      <dgm:t>
        <a:bodyPr/>
        <a:lstStyle/>
        <a:p>
          <a:r>
            <a:rPr lang="en-US"/>
            <a:t>Transfer of Rights</a:t>
          </a:r>
        </a:p>
      </dgm:t>
    </dgm:pt>
    <dgm:pt modelId="{3955429F-82EC-4B5C-B1B8-AEEE3D55836E}" type="parTrans" cxnId="{D3CD1788-3DFB-41E7-A424-3EEEEF9BFAF6}">
      <dgm:prSet/>
      <dgm:spPr/>
      <dgm:t>
        <a:bodyPr/>
        <a:lstStyle/>
        <a:p>
          <a:endParaRPr lang="en-US"/>
        </a:p>
      </dgm:t>
    </dgm:pt>
    <dgm:pt modelId="{BBEB2838-E8DB-47F8-9EA8-BE39DB2C9F4F}" type="sibTrans" cxnId="{D3CD1788-3DFB-41E7-A424-3EEEEF9BFAF6}">
      <dgm:prSet/>
      <dgm:spPr/>
      <dgm:t>
        <a:bodyPr/>
        <a:lstStyle/>
        <a:p>
          <a:endParaRPr lang="en-US"/>
        </a:p>
      </dgm:t>
    </dgm:pt>
    <dgm:pt modelId="{21C200AC-D103-4C73-BF68-831A8F5E96DC}" type="pres">
      <dgm:prSet presAssocID="{992E5880-847C-4099-8CBA-2839CAA5355D}" presName="linear" presStyleCnt="0">
        <dgm:presLayoutVars>
          <dgm:animLvl val="lvl"/>
          <dgm:resizeHandles val="exact"/>
        </dgm:presLayoutVars>
      </dgm:prSet>
      <dgm:spPr/>
    </dgm:pt>
    <dgm:pt modelId="{B6C7F507-B613-4F76-BB79-B02A22E8C4B8}" type="pres">
      <dgm:prSet presAssocID="{B510BB33-07E1-4D16-BEC7-C46091A19914}" presName="parentText" presStyleLbl="node1" presStyleIdx="0" presStyleCnt="7">
        <dgm:presLayoutVars>
          <dgm:chMax val="0"/>
          <dgm:bulletEnabled val="1"/>
        </dgm:presLayoutVars>
      </dgm:prSet>
      <dgm:spPr/>
    </dgm:pt>
    <dgm:pt modelId="{954B533C-A77C-49F5-AD0A-CF4BC7307D68}" type="pres">
      <dgm:prSet presAssocID="{743F2CD0-BF92-498E-ADC5-E66037B3DD02}" presName="spacer" presStyleCnt="0"/>
      <dgm:spPr/>
    </dgm:pt>
    <dgm:pt modelId="{806FE685-C570-4400-8E01-84B14362503B}" type="pres">
      <dgm:prSet presAssocID="{20245753-DED7-46C1-847D-0EF07C7128E0}" presName="parentText" presStyleLbl="node1" presStyleIdx="1" presStyleCnt="7">
        <dgm:presLayoutVars>
          <dgm:chMax val="0"/>
          <dgm:bulletEnabled val="1"/>
        </dgm:presLayoutVars>
      </dgm:prSet>
      <dgm:spPr/>
    </dgm:pt>
    <dgm:pt modelId="{EA5577F6-A328-4302-9BDB-6F4312D0BCBD}" type="pres">
      <dgm:prSet presAssocID="{9C7446F9-28E0-4AB7-B2D6-ABAE537DBA8F}" presName="spacer" presStyleCnt="0"/>
      <dgm:spPr/>
    </dgm:pt>
    <dgm:pt modelId="{4C9D9AD4-F287-42C0-8DD0-7DEC2A997D5B}" type="pres">
      <dgm:prSet presAssocID="{246A090A-588E-49CE-8489-754AEC58CA3C}" presName="parentText" presStyleLbl="node1" presStyleIdx="2" presStyleCnt="7">
        <dgm:presLayoutVars>
          <dgm:chMax val="0"/>
          <dgm:bulletEnabled val="1"/>
        </dgm:presLayoutVars>
      </dgm:prSet>
      <dgm:spPr/>
    </dgm:pt>
    <dgm:pt modelId="{028F12AE-AF9F-45F7-90B5-569E7CB665B7}" type="pres">
      <dgm:prSet presAssocID="{4DD64845-7525-432D-BE76-F164870644C3}" presName="spacer" presStyleCnt="0"/>
      <dgm:spPr/>
    </dgm:pt>
    <dgm:pt modelId="{8975190D-70F7-4C44-8AD5-89042FB95F53}" type="pres">
      <dgm:prSet presAssocID="{B3C3FC7C-A77D-4E23-B1D7-ADA87A47D8EF}" presName="parentText" presStyleLbl="node1" presStyleIdx="3" presStyleCnt="7">
        <dgm:presLayoutVars>
          <dgm:chMax val="0"/>
          <dgm:bulletEnabled val="1"/>
        </dgm:presLayoutVars>
      </dgm:prSet>
      <dgm:spPr/>
    </dgm:pt>
    <dgm:pt modelId="{E1CAAE84-51D5-4018-9764-1B32F43D9A1E}" type="pres">
      <dgm:prSet presAssocID="{2FE9E3AA-781D-42F7-A0C3-321162A2A9EC}" presName="spacer" presStyleCnt="0"/>
      <dgm:spPr/>
    </dgm:pt>
    <dgm:pt modelId="{F6403B43-3109-43C8-A89D-77B7B5EA16BF}" type="pres">
      <dgm:prSet presAssocID="{539A3056-E4C1-431C-B44C-7FF2DE863DED}" presName="parentText" presStyleLbl="node1" presStyleIdx="4" presStyleCnt="7">
        <dgm:presLayoutVars>
          <dgm:chMax val="0"/>
          <dgm:bulletEnabled val="1"/>
        </dgm:presLayoutVars>
      </dgm:prSet>
      <dgm:spPr/>
    </dgm:pt>
    <dgm:pt modelId="{95A1C56F-1BB9-495E-BA84-9AD3E20002EA}" type="pres">
      <dgm:prSet presAssocID="{C20A2DAB-2FD8-45A7-8526-059C2FFCD68B}" presName="spacer" presStyleCnt="0"/>
      <dgm:spPr/>
    </dgm:pt>
    <dgm:pt modelId="{F3E34DF1-F160-4B13-8C81-4CE983117792}" type="pres">
      <dgm:prSet presAssocID="{729EC2D8-5018-4216-B2E8-1998FA1C9201}" presName="parentText" presStyleLbl="node1" presStyleIdx="5" presStyleCnt="7">
        <dgm:presLayoutVars>
          <dgm:chMax val="0"/>
          <dgm:bulletEnabled val="1"/>
        </dgm:presLayoutVars>
      </dgm:prSet>
      <dgm:spPr/>
    </dgm:pt>
    <dgm:pt modelId="{0AC872C0-355B-4DAF-9CE7-0F3967B6E204}" type="pres">
      <dgm:prSet presAssocID="{06A911EE-DD24-4864-AC21-296B217CF4CC}" presName="spacer" presStyleCnt="0"/>
      <dgm:spPr/>
    </dgm:pt>
    <dgm:pt modelId="{0661C9C4-8F70-4C34-81CA-623A22DB1C94}" type="pres">
      <dgm:prSet presAssocID="{CD2A2B19-7E4F-4282-8A26-DFF1A4604B16}" presName="parentText" presStyleLbl="node1" presStyleIdx="6" presStyleCnt="7">
        <dgm:presLayoutVars>
          <dgm:chMax val="0"/>
          <dgm:bulletEnabled val="1"/>
        </dgm:presLayoutVars>
      </dgm:prSet>
      <dgm:spPr/>
    </dgm:pt>
  </dgm:ptLst>
  <dgm:cxnLst>
    <dgm:cxn modelId="{16606C14-FE81-471F-A73C-9E739731FE89}" srcId="{992E5880-847C-4099-8CBA-2839CAA5355D}" destId="{729EC2D8-5018-4216-B2E8-1998FA1C9201}" srcOrd="5" destOrd="0" parTransId="{C875187B-AC12-4C0A-85E8-4BA0A371D95E}" sibTransId="{06A911EE-DD24-4864-AC21-296B217CF4CC}"/>
    <dgm:cxn modelId="{15B64D33-4019-49D1-A2C0-30452350A111}" srcId="{992E5880-847C-4099-8CBA-2839CAA5355D}" destId="{B510BB33-07E1-4D16-BEC7-C46091A19914}" srcOrd="0" destOrd="0" parTransId="{FC8EAC3F-4663-462A-8F8B-A50B9BD639D0}" sibTransId="{743F2CD0-BF92-498E-ADC5-E66037B3DD02}"/>
    <dgm:cxn modelId="{6B608C35-7F12-4BB8-ADA0-68ECC119491F}" srcId="{992E5880-847C-4099-8CBA-2839CAA5355D}" destId="{539A3056-E4C1-431C-B44C-7FF2DE863DED}" srcOrd="4" destOrd="0" parTransId="{037D5E04-6013-47B6-9A01-F3CE5560993B}" sibTransId="{C20A2DAB-2FD8-45A7-8526-059C2FFCD68B}"/>
    <dgm:cxn modelId="{5AB3105B-C542-4F51-8D4E-3035956E6E96}" type="presOf" srcId="{539A3056-E4C1-431C-B44C-7FF2DE863DED}" destId="{F6403B43-3109-43C8-A89D-77B7B5EA16BF}" srcOrd="0" destOrd="0" presId="urn:microsoft.com/office/officeart/2005/8/layout/vList2"/>
    <dgm:cxn modelId="{22EDCB69-5405-4BFD-8185-2193B2F5286A}" type="presOf" srcId="{20245753-DED7-46C1-847D-0EF07C7128E0}" destId="{806FE685-C570-4400-8E01-84B14362503B}" srcOrd="0" destOrd="0" presId="urn:microsoft.com/office/officeart/2005/8/layout/vList2"/>
    <dgm:cxn modelId="{C5017174-FC7A-4289-888F-C11BD7A773B2}" type="presOf" srcId="{B3C3FC7C-A77D-4E23-B1D7-ADA87A47D8EF}" destId="{8975190D-70F7-4C44-8AD5-89042FB95F53}" srcOrd="0" destOrd="0" presId="urn:microsoft.com/office/officeart/2005/8/layout/vList2"/>
    <dgm:cxn modelId="{6EEF8C7F-0A7D-4752-B963-EF9D881BED05}" type="presOf" srcId="{729EC2D8-5018-4216-B2E8-1998FA1C9201}" destId="{F3E34DF1-F160-4B13-8C81-4CE983117792}" srcOrd="0" destOrd="0" presId="urn:microsoft.com/office/officeart/2005/8/layout/vList2"/>
    <dgm:cxn modelId="{D3CD1788-3DFB-41E7-A424-3EEEEF9BFAF6}" srcId="{992E5880-847C-4099-8CBA-2839CAA5355D}" destId="{CD2A2B19-7E4F-4282-8A26-DFF1A4604B16}" srcOrd="6" destOrd="0" parTransId="{3955429F-82EC-4B5C-B1B8-AEEE3D55836E}" sibTransId="{BBEB2838-E8DB-47F8-9EA8-BE39DB2C9F4F}"/>
    <dgm:cxn modelId="{A8808A89-91D1-4B39-B4B9-6FE334EA9C08}" srcId="{992E5880-847C-4099-8CBA-2839CAA5355D}" destId="{B3C3FC7C-A77D-4E23-B1D7-ADA87A47D8EF}" srcOrd="3" destOrd="0" parTransId="{A739152F-A600-4CCD-A4C6-9352FF34853A}" sibTransId="{2FE9E3AA-781D-42F7-A0C3-321162A2A9EC}"/>
    <dgm:cxn modelId="{F5F1B18F-9908-4DC3-8A09-7C3189774061}" type="presOf" srcId="{B510BB33-07E1-4D16-BEC7-C46091A19914}" destId="{B6C7F507-B613-4F76-BB79-B02A22E8C4B8}" srcOrd="0" destOrd="0" presId="urn:microsoft.com/office/officeart/2005/8/layout/vList2"/>
    <dgm:cxn modelId="{EACB8495-409D-44EB-8117-81DF982973B2}" type="presOf" srcId="{CD2A2B19-7E4F-4282-8A26-DFF1A4604B16}" destId="{0661C9C4-8F70-4C34-81CA-623A22DB1C94}" srcOrd="0" destOrd="0" presId="urn:microsoft.com/office/officeart/2005/8/layout/vList2"/>
    <dgm:cxn modelId="{0ECBCC96-48E9-46AA-983C-7AF45039A87F}" srcId="{992E5880-847C-4099-8CBA-2839CAA5355D}" destId="{20245753-DED7-46C1-847D-0EF07C7128E0}" srcOrd="1" destOrd="0" parTransId="{F10F1963-5B7C-4CF9-95E6-5CB308BEA4DE}" sibTransId="{9C7446F9-28E0-4AB7-B2D6-ABAE537DBA8F}"/>
    <dgm:cxn modelId="{1BC530A6-6F5B-4F48-ABC1-F608C676AA8D}" type="presOf" srcId="{992E5880-847C-4099-8CBA-2839CAA5355D}" destId="{21C200AC-D103-4C73-BF68-831A8F5E96DC}" srcOrd="0" destOrd="0" presId="urn:microsoft.com/office/officeart/2005/8/layout/vList2"/>
    <dgm:cxn modelId="{6CB55AB0-9171-4AFD-89F9-548B5734F157}" type="presOf" srcId="{246A090A-588E-49CE-8489-754AEC58CA3C}" destId="{4C9D9AD4-F287-42C0-8DD0-7DEC2A997D5B}" srcOrd="0" destOrd="0" presId="urn:microsoft.com/office/officeart/2005/8/layout/vList2"/>
    <dgm:cxn modelId="{6ED075B6-7D9B-4A46-A1DC-F2A6FC51870F}" srcId="{992E5880-847C-4099-8CBA-2839CAA5355D}" destId="{246A090A-588E-49CE-8489-754AEC58CA3C}" srcOrd="2" destOrd="0" parTransId="{C2F319C8-2677-4449-94BE-EC971F5EED7F}" sibTransId="{4DD64845-7525-432D-BE76-F164870644C3}"/>
    <dgm:cxn modelId="{627EB3FF-FC5F-467C-A5A6-5898CF8D76E1}" type="presParOf" srcId="{21C200AC-D103-4C73-BF68-831A8F5E96DC}" destId="{B6C7F507-B613-4F76-BB79-B02A22E8C4B8}" srcOrd="0" destOrd="0" presId="urn:microsoft.com/office/officeart/2005/8/layout/vList2"/>
    <dgm:cxn modelId="{30CFF310-0FA3-48FF-B691-DF83430CA652}" type="presParOf" srcId="{21C200AC-D103-4C73-BF68-831A8F5E96DC}" destId="{954B533C-A77C-49F5-AD0A-CF4BC7307D68}" srcOrd="1" destOrd="0" presId="urn:microsoft.com/office/officeart/2005/8/layout/vList2"/>
    <dgm:cxn modelId="{D467C80E-538B-4953-B7F5-BBA85441DA1B}" type="presParOf" srcId="{21C200AC-D103-4C73-BF68-831A8F5E96DC}" destId="{806FE685-C570-4400-8E01-84B14362503B}" srcOrd="2" destOrd="0" presId="urn:microsoft.com/office/officeart/2005/8/layout/vList2"/>
    <dgm:cxn modelId="{2600A1B3-8C41-4ADE-B3D3-FA7430467856}" type="presParOf" srcId="{21C200AC-D103-4C73-BF68-831A8F5E96DC}" destId="{EA5577F6-A328-4302-9BDB-6F4312D0BCBD}" srcOrd="3" destOrd="0" presId="urn:microsoft.com/office/officeart/2005/8/layout/vList2"/>
    <dgm:cxn modelId="{D7ED616F-B585-47E6-BB2B-B2025CF5A1C8}" type="presParOf" srcId="{21C200AC-D103-4C73-BF68-831A8F5E96DC}" destId="{4C9D9AD4-F287-42C0-8DD0-7DEC2A997D5B}" srcOrd="4" destOrd="0" presId="urn:microsoft.com/office/officeart/2005/8/layout/vList2"/>
    <dgm:cxn modelId="{8D8D70D7-CBAA-47F2-9675-79C2644EDB8D}" type="presParOf" srcId="{21C200AC-D103-4C73-BF68-831A8F5E96DC}" destId="{028F12AE-AF9F-45F7-90B5-569E7CB665B7}" srcOrd="5" destOrd="0" presId="urn:microsoft.com/office/officeart/2005/8/layout/vList2"/>
    <dgm:cxn modelId="{BB60703D-594A-4FEC-BFF7-25168CA5585F}" type="presParOf" srcId="{21C200AC-D103-4C73-BF68-831A8F5E96DC}" destId="{8975190D-70F7-4C44-8AD5-89042FB95F53}" srcOrd="6" destOrd="0" presId="urn:microsoft.com/office/officeart/2005/8/layout/vList2"/>
    <dgm:cxn modelId="{A0C77D43-C51D-438A-BBA0-B88E332363F8}" type="presParOf" srcId="{21C200AC-D103-4C73-BF68-831A8F5E96DC}" destId="{E1CAAE84-51D5-4018-9764-1B32F43D9A1E}" srcOrd="7" destOrd="0" presId="urn:microsoft.com/office/officeart/2005/8/layout/vList2"/>
    <dgm:cxn modelId="{E4627A54-F7EB-459B-81B9-4F3D186EDDA9}" type="presParOf" srcId="{21C200AC-D103-4C73-BF68-831A8F5E96DC}" destId="{F6403B43-3109-43C8-A89D-77B7B5EA16BF}" srcOrd="8" destOrd="0" presId="urn:microsoft.com/office/officeart/2005/8/layout/vList2"/>
    <dgm:cxn modelId="{9EB7E738-81D5-418E-83B0-18F6A303A74D}" type="presParOf" srcId="{21C200AC-D103-4C73-BF68-831A8F5E96DC}" destId="{95A1C56F-1BB9-495E-BA84-9AD3E20002EA}" srcOrd="9" destOrd="0" presId="urn:microsoft.com/office/officeart/2005/8/layout/vList2"/>
    <dgm:cxn modelId="{B83A19EF-42F4-49FD-BD5A-E1CAFEC6E6D1}" type="presParOf" srcId="{21C200AC-D103-4C73-BF68-831A8F5E96DC}" destId="{F3E34DF1-F160-4B13-8C81-4CE983117792}" srcOrd="10" destOrd="0" presId="urn:microsoft.com/office/officeart/2005/8/layout/vList2"/>
    <dgm:cxn modelId="{257A9944-98E7-46B1-A86A-B11B593B774E}" type="presParOf" srcId="{21C200AC-D103-4C73-BF68-831A8F5E96DC}" destId="{0AC872C0-355B-4DAF-9CE7-0F3967B6E204}" srcOrd="11" destOrd="0" presId="urn:microsoft.com/office/officeart/2005/8/layout/vList2"/>
    <dgm:cxn modelId="{80CF88C1-2EB6-41A9-B326-256114FA5BDE}" type="presParOf" srcId="{21C200AC-D103-4C73-BF68-831A8F5E96DC}" destId="{0661C9C4-8F70-4C34-81CA-623A22DB1C9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E5880-847C-4099-8CBA-2839CAA535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17688B-9109-4998-94F5-A55F2E831687}">
      <dgm:prSet/>
      <dgm:spPr/>
      <dgm:t>
        <a:bodyPr/>
        <a:lstStyle/>
        <a:p>
          <a:r>
            <a:rPr lang="en-US"/>
            <a:t>Annual Goals and Objectives</a:t>
          </a:r>
        </a:p>
      </dgm:t>
    </dgm:pt>
    <dgm:pt modelId="{622B40A4-EC0C-4ACD-9F95-0634690B1B4F}" type="sibTrans" cxnId="{519B84F1-E024-44E5-9D5F-3250C4FB1D73}">
      <dgm:prSet/>
      <dgm:spPr/>
      <dgm:t>
        <a:bodyPr/>
        <a:lstStyle/>
        <a:p>
          <a:endParaRPr lang="en-US"/>
        </a:p>
      </dgm:t>
    </dgm:pt>
    <dgm:pt modelId="{7D075659-0912-4D49-9300-923024C6CFD1}" type="parTrans" cxnId="{519B84F1-E024-44E5-9D5F-3250C4FB1D73}">
      <dgm:prSet/>
      <dgm:spPr/>
      <dgm:t>
        <a:bodyPr/>
        <a:lstStyle/>
        <a:p>
          <a:endParaRPr lang="en-US"/>
        </a:p>
      </dgm:t>
    </dgm:pt>
    <dgm:pt modelId="{D7BB5664-A334-4336-A301-C65ECDAD622A}">
      <dgm:prSet/>
      <dgm:spPr/>
      <dgm:t>
        <a:bodyPr/>
        <a:lstStyle/>
        <a:p>
          <a:r>
            <a:rPr lang="en-US"/>
            <a:t>Accommodations and Modifications</a:t>
          </a:r>
        </a:p>
      </dgm:t>
    </dgm:pt>
    <dgm:pt modelId="{234C6F4A-88C7-4A78-A34C-8DC63CA49CEC}" type="sibTrans" cxnId="{6F5078B8-B67C-4425-BC95-02BA4EEC1EAA}">
      <dgm:prSet/>
      <dgm:spPr/>
      <dgm:t>
        <a:bodyPr/>
        <a:lstStyle/>
        <a:p>
          <a:endParaRPr lang="en-US"/>
        </a:p>
      </dgm:t>
    </dgm:pt>
    <dgm:pt modelId="{DBF8B23E-4545-42CB-9827-3236B6A21845}" type="parTrans" cxnId="{6F5078B8-B67C-4425-BC95-02BA4EEC1EAA}">
      <dgm:prSet/>
      <dgm:spPr/>
      <dgm:t>
        <a:bodyPr/>
        <a:lstStyle/>
        <a:p>
          <a:endParaRPr lang="en-US"/>
        </a:p>
      </dgm:t>
    </dgm:pt>
    <dgm:pt modelId="{5970DFFC-9F63-48C6-9865-305524C2A4AA}">
      <dgm:prSet/>
      <dgm:spPr/>
      <dgm:t>
        <a:bodyPr/>
        <a:lstStyle/>
        <a:p>
          <a:r>
            <a:rPr lang="en-US" dirty="0"/>
            <a:t>Extended School Year (ESY)</a:t>
          </a:r>
        </a:p>
      </dgm:t>
    </dgm:pt>
    <dgm:pt modelId="{4BE5F965-00D7-4DC1-838D-E2C5ED51CB8E}" type="sibTrans" cxnId="{47481A66-2578-4CDF-B349-4068C77B565A}">
      <dgm:prSet/>
      <dgm:spPr/>
      <dgm:t>
        <a:bodyPr/>
        <a:lstStyle/>
        <a:p>
          <a:endParaRPr lang="en-US"/>
        </a:p>
      </dgm:t>
    </dgm:pt>
    <dgm:pt modelId="{5DF08FBB-7DBE-4733-A30F-74B8668B3D9B}" type="parTrans" cxnId="{47481A66-2578-4CDF-B349-4068C77B565A}">
      <dgm:prSet/>
      <dgm:spPr/>
      <dgm:t>
        <a:bodyPr/>
        <a:lstStyle/>
        <a:p>
          <a:endParaRPr lang="en-US"/>
        </a:p>
      </dgm:t>
    </dgm:pt>
    <dgm:pt modelId="{4CCCC42C-B0F1-4421-A769-F469F2CC88B5}">
      <dgm:prSet/>
      <dgm:spPr/>
      <dgm:t>
        <a:bodyPr/>
        <a:lstStyle/>
        <a:p>
          <a:r>
            <a:rPr lang="en-US"/>
            <a:t>Service Delivery Statement</a:t>
          </a:r>
        </a:p>
      </dgm:t>
    </dgm:pt>
    <dgm:pt modelId="{BA1132A2-6BB8-463C-AC2A-53CE8D80F620}" type="sibTrans" cxnId="{9C91F4C7-5FE2-4B7F-A241-E11D2EE5D50B}">
      <dgm:prSet/>
      <dgm:spPr/>
      <dgm:t>
        <a:bodyPr/>
        <a:lstStyle/>
        <a:p>
          <a:endParaRPr lang="en-US"/>
        </a:p>
      </dgm:t>
    </dgm:pt>
    <dgm:pt modelId="{39D3EF50-BB0F-4FCB-92E4-D55384E71352}" type="parTrans" cxnId="{9C91F4C7-5FE2-4B7F-A241-E11D2EE5D50B}">
      <dgm:prSet/>
      <dgm:spPr/>
      <dgm:t>
        <a:bodyPr/>
        <a:lstStyle/>
        <a:p>
          <a:endParaRPr lang="en-US"/>
        </a:p>
      </dgm:t>
    </dgm:pt>
    <dgm:pt modelId="{BD6797B4-DCB3-4616-A7A7-2DFCD317C14A}">
      <dgm:prSet/>
      <dgm:spPr/>
      <dgm:t>
        <a:bodyPr/>
        <a:lstStyle/>
        <a:p>
          <a:r>
            <a:rPr lang="en-US"/>
            <a:t>Special Education and Related Services in the Least Restrictive Environment</a:t>
          </a:r>
        </a:p>
      </dgm:t>
    </dgm:pt>
    <dgm:pt modelId="{450749D3-06B6-4CFF-9C0C-D45D7FE648C1}" type="sibTrans" cxnId="{04EE1759-2630-4DC5-98BC-D29316CF835C}">
      <dgm:prSet/>
      <dgm:spPr/>
      <dgm:t>
        <a:bodyPr/>
        <a:lstStyle/>
        <a:p>
          <a:endParaRPr lang="en-US"/>
        </a:p>
      </dgm:t>
    </dgm:pt>
    <dgm:pt modelId="{1FA024B3-837F-4A35-BCAB-628DB652B609}" type="parTrans" cxnId="{04EE1759-2630-4DC5-98BC-D29316CF835C}">
      <dgm:prSet/>
      <dgm:spPr/>
      <dgm:t>
        <a:bodyPr/>
        <a:lstStyle/>
        <a:p>
          <a:endParaRPr lang="en-US"/>
        </a:p>
      </dgm:t>
    </dgm:pt>
    <dgm:pt modelId="{F11C14F0-A733-4D8A-A565-3C0BE2E566EA}">
      <dgm:prSet/>
      <dgm:spPr/>
      <dgm:t>
        <a:bodyPr/>
        <a:lstStyle/>
        <a:p>
          <a:r>
            <a:rPr lang="en-US"/>
            <a:t>Educational Environment</a:t>
          </a:r>
        </a:p>
      </dgm:t>
    </dgm:pt>
    <dgm:pt modelId="{10E2A32E-366E-4809-8FD2-90BCA15F7011}" type="sibTrans" cxnId="{90AF3F8D-FCB7-4314-A5AD-828619E5FF82}">
      <dgm:prSet/>
      <dgm:spPr/>
      <dgm:t>
        <a:bodyPr/>
        <a:lstStyle/>
        <a:p>
          <a:endParaRPr lang="en-US"/>
        </a:p>
      </dgm:t>
    </dgm:pt>
    <dgm:pt modelId="{E17DE122-F019-4AC1-B73D-EC6DC7449DAA}" type="parTrans" cxnId="{90AF3F8D-FCB7-4314-A5AD-828619E5FF82}">
      <dgm:prSet/>
      <dgm:spPr/>
      <dgm:t>
        <a:bodyPr/>
        <a:lstStyle/>
        <a:p>
          <a:endParaRPr lang="en-US"/>
        </a:p>
      </dgm:t>
    </dgm:pt>
    <dgm:pt modelId="{B14DFB6C-15AB-4C32-B9B7-B379F466B6F0}">
      <dgm:prSet/>
      <dgm:spPr/>
      <dgm:t>
        <a:bodyPr/>
        <a:lstStyle/>
        <a:p>
          <a:r>
            <a:rPr lang="en-US" dirty="0"/>
            <a:t>Prior Written Notice</a:t>
          </a:r>
        </a:p>
      </dgm:t>
    </dgm:pt>
    <dgm:pt modelId="{90771FA1-9A68-45BE-B06A-C2FDE539F66D}" type="sibTrans" cxnId="{64ACDA8C-6B55-4E11-B38A-4018E35B1AA0}">
      <dgm:prSet/>
      <dgm:spPr/>
      <dgm:t>
        <a:bodyPr/>
        <a:lstStyle/>
        <a:p>
          <a:endParaRPr lang="en-US"/>
        </a:p>
      </dgm:t>
    </dgm:pt>
    <dgm:pt modelId="{F225FA05-2754-4667-8841-21A4F17A5D01}" type="parTrans" cxnId="{64ACDA8C-6B55-4E11-B38A-4018E35B1AA0}">
      <dgm:prSet/>
      <dgm:spPr/>
      <dgm:t>
        <a:bodyPr/>
        <a:lstStyle/>
        <a:p>
          <a:endParaRPr lang="en-US"/>
        </a:p>
      </dgm:t>
    </dgm:pt>
    <dgm:pt modelId="{21C200AC-D103-4C73-BF68-831A8F5E96DC}" type="pres">
      <dgm:prSet presAssocID="{992E5880-847C-4099-8CBA-2839CAA5355D}" presName="linear" presStyleCnt="0">
        <dgm:presLayoutVars>
          <dgm:animLvl val="lvl"/>
          <dgm:resizeHandles val="exact"/>
        </dgm:presLayoutVars>
      </dgm:prSet>
      <dgm:spPr/>
    </dgm:pt>
    <dgm:pt modelId="{B2AFB257-A459-458D-81AC-A6C031ED427F}" type="pres">
      <dgm:prSet presAssocID="{1F17688B-9109-4998-94F5-A55F2E831687}" presName="parentText" presStyleLbl="node1" presStyleIdx="0" presStyleCnt="7">
        <dgm:presLayoutVars>
          <dgm:chMax val="0"/>
          <dgm:bulletEnabled val="1"/>
        </dgm:presLayoutVars>
      </dgm:prSet>
      <dgm:spPr/>
    </dgm:pt>
    <dgm:pt modelId="{F3DB26EE-AA8F-437B-9D87-B9775821F320}" type="pres">
      <dgm:prSet presAssocID="{622B40A4-EC0C-4ACD-9F95-0634690B1B4F}" presName="spacer" presStyleCnt="0"/>
      <dgm:spPr/>
    </dgm:pt>
    <dgm:pt modelId="{956FE71A-5CA1-4B6A-B089-DD10C5CAF559}" type="pres">
      <dgm:prSet presAssocID="{D7BB5664-A334-4336-A301-C65ECDAD622A}" presName="parentText" presStyleLbl="node1" presStyleIdx="1" presStyleCnt="7">
        <dgm:presLayoutVars>
          <dgm:chMax val="0"/>
          <dgm:bulletEnabled val="1"/>
        </dgm:presLayoutVars>
      </dgm:prSet>
      <dgm:spPr/>
    </dgm:pt>
    <dgm:pt modelId="{78BA22C9-5E63-48C5-9E15-441F0347CFC7}" type="pres">
      <dgm:prSet presAssocID="{234C6F4A-88C7-4A78-A34C-8DC63CA49CEC}" presName="spacer" presStyleCnt="0"/>
      <dgm:spPr/>
    </dgm:pt>
    <dgm:pt modelId="{917CCCB5-DF84-4830-9CD1-5AAB4A009B49}" type="pres">
      <dgm:prSet presAssocID="{5970DFFC-9F63-48C6-9865-305524C2A4AA}" presName="parentText" presStyleLbl="node1" presStyleIdx="2" presStyleCnt="7">
        <dgm:presLayoutVars>
          <dgm:chMax val="0"/>
          <dgm:bulletEnabled val="1"/>
        </dgm:presLayoutVars>
      </dgm:prSet>
      <dgm:spPr/>
    </dgm:pt>
    <dgm:pt modelId="{0F4CCD71-A3F7-498B-B900-2A10C78DA5D9}" type="pres">
      <dgm:prSet presAssocID="{4BE5F965-00D7-4DC1-838D-E2C5ED51CB8E}" presName="spacer" presStyleCnt="0"/>
      <dgm:spPr/>
    </dgm:pt>
    <dgm:pt modelId="{8514CD57-5D73-4379-A1D3-2B374A31F7C7}" type="pres">
      <dgm:prSet presAssocID="{4CCCC42C-B0F1-4421-A769-F469F2CC88B5}" presName="parentText" presStyleLbl="node1" presStyleIdx="3" presStyleCnt="7">
        <dgm:presLayoutVars>
          <dgm:chMax val="0"/>
          <dgm:bulletEnabled val="1"/>
        </dgm:presLayoutVars>
      </dgm:prSet>
      <dgm:spPr/>
    </dgm:pt>
    <dgm:pt modelId="{F77213C6-5BD6-48EA-8C1A-F90066ECC889}" type="pres">
      <dgm:prSet presAssocID="{BA1132A2-6BB8-463C-AC2A-53CE8D80F620}" presName="spacer" presStyleCnt="0"/>
      <dgm:spPr/>
    </dgm:pt>
    <dgm:pt modelId="{01210D0F-F428-4EF1-AF92-003F550567D4}" type="pres">
      <dgm:prSet presAssocID="{BD6797B4-DCB3-4616-A7A7-2DFCD317C14A}" presName="parentText" presStyleLbl="node1" presStyleIdx="4" presStyleCnt="7">
        <dgm:presLayoutVars>
          <dgm:chMax val="0"/>
          <dgm:bulletEnabled val="1"/>
        </dgm:presLayoutVars>
      </dgm:prSet>
      <dgm:spPr/>
    </dgm:pt>
    <dgm:pt modelId="{0CA7C2F6-7DE8-4DAB-8090-46BBB88839A5}" type="pres">
      <dgm:prSet presAssocID="{450749D3-06B6-4CFF-9C0C-D45D7FE648C1}" presName="spacer" presStyleCnt="0"/>
      <dgm:spPr/>
    </dgm:pt>
    <dgm:pt modelId="{45AFEAE4-6391-41C8-B1FD-FD4B9820EAF9}" type="pres">
      <dgm:prSet presAssocID="{F11C14F0-A733-4D8A-A565-3C0BE2E566EA}" presName="parentText" presStyleLbl="node1" presStyleIdx="5" presStyleCnt="7">
        <dgm:presLayoutVars>
          <dgm:chMax val="0"/>
          <dgm:bulletEnabled val="1"/>
        </dgm:presLayoutVars>
      </dgm:prSet>
      <dgm:spPr/>
    </dgm:pt>
    <dgm:pt modelId="{91201B96-A839-42FE-98B7-01207D33E0CA}" type="pres">
      <dgm:prSet presAssocID="{10E2A32E-366E-4809-8FD2-90BCA15F7011}" presName="spacer" presStyleCnt="0"/>
      <dgm:spPr/>
    </dgm:pt>
    <dgm:pt modelId="{5E051EFF-131D-4A45-A2B1-9DFF2B8DD639}" type="pres">
      <dgm:prSet presAssocID="{B14DFB6C-15AB-4C32-B9B7-B379F466B6F0}" presName="parentText" presStyleLbl="node1" presStyleIdx="6" presStyleCnt="7">
        <dgm:presLayoutVars>
          <dgm:chMax val="0"/>
          <dgm:bulletEnabled val="1"/>
        </dgm:presLayoutVars>
      </dgm:prSet>
      <dgm:spPr/>
    </dgm:pt>
  </dgm:ptLst>
  <dgm:cxnLst>
    <dgm:cxn modelId="{AA386F00-5101-468E-9D17-96EEED5A675E}" type="presOf" srcId="{5970DFFC-9F63-48C6-9865-305524C2A4AA}" destId="{917CCCB5-DF84-4830-9CD1-5AAB4A009B49}" srcOrd="0" destOrd="0" presId="urn:microsoft.com/office/officeart/2005/8/layout/vList2"/>
    <dgm:cxn modelId="{6A842D2D-7E67-44D7-AB00-AC6C31D3B250}" type="presOf" srcId="{1F17688B-9109-4998-94F5-A55F2E831687}" destId="{B2AFB257-A459-458D-81AC-A6C031ED427F}" srcOrd="0" destOrd="0" presId="urn:microsoft.com/office/officeart/2005/8/layout/vList2"/>
    <dgm:cxn modelId="{04EE1759-2630-4DC5-98BC-D29316CF835C}" srcId="{992E5880-847C-4099-8CBA-2839CAA5355D}" destId="{BD6797B4-DCB3-4616-A7A7-2DFCD317C14A}" srcOrd="4" destOrd="0" parTransId="{1FA024B3-837F-4A35-BCAB-628DB652B609}" sibTransId="{450749D3-06B6-4CFF-9C0C-D45D7FE648C1}"/>
    <dgm:cxn modelId="{47481A66-2578-4CDF-B349-4068C77B565A}" srcId="{992E5880-847C-4099-8CBA-2839CAA5355D}" destId="{5970DFFC-9F63-48C6-9865-305524C2A4AA}" srcOrd="2" destOrd="0" parTransId="{5DF08FBB-7DBE-4733-A30F-74B8668B3D9B}" sibTransId="{4BE5F965-00D7-4DC1-838D-E2C5ED51CB8E}"/>
    <dgm:cxn modelId="{64ACDA8C-6B55-4E11-B38A-4018E35B1AA0}" srcId="{992E5880-847C-4099-8CBA-2839CAA5355D}" destId="{B14DFB6C-15AB-4C32-B9B7-B379F466B6F0}" srcOrd="6" destOrd="0" parTransId="{F225FA05-2754-4667-8841-21A4F17A5D01}" sibTransId="{90771FA1-9A68-45BE-B06A-C2FDE539F66D}"/>
    <dgm:cxn modelId="{90AF3F8D-FCB7-4314-A5AD-828619E5FF82}" srcId="{992E5880-847C-4099-8CBA-2839CAA5355D}" destId="{F11C14F0-A733-4D8A-A565-3C0BE2E566EA}" srcOrd="5" destOrd="0" parTransId="{E17DE122-F019-4AC1-B73D-EC6DC7449DAA}" sibTransId="{10E2A32E-366E-4809-8FD2-90BCA15F7011}"/>
    <dgm:cxn modelId="{1BC530A6-6F5B-4F48-ABC1-F608C676AA8D}" type="presOf" srcId="{992E5880-847C-4099-8CBA-2839CAA5355D}" destId="{21C200AC-D103-4C73-BF68-831A8F5E96DC}" srcOrd="0" destOrd="0" presId="urn:microsoft.com/office/officeart/2005/8/layout/vList2"/>
    <dgm:cxn modelId="{6F5078B8-B67C-4425-BC95-02BA4EEC1EAA}" srcId="{992E5880-847C-4099-8CBA-2839CAA5355D}" destId="{D7BB5664-A334-4336-A301-C65ECDAD622A}" srcOrd="1" destOrd="0" parTransId="{DBF8B23E-4545-42CB-9827-3236B6A21845}" sibTransId="{234C6F4A-88C7-4A78-A34C-8DC63CA49CEC}"/>
    <dgm:cxn modelId="{25F655C1-A677-44F3-A6F6-46D3CA6CEFF6}" type="presOf" srcId="{D7BB5664-A334-4336-A301-C65ECDAD622A}" destId="{956FE71A-5CA1-4B6A-B089-DD10C5CAF559}" srcOrd="0" destOrd="0" presId="urn:microsoft.com/office/officeart/2005/8/layout/vList2"/>
    <dgm:cxn modelId="{9C91F4C7-5FE2-4B7F-A241-E11D2EE5D50B}" srcId="{992E5880-847C-4099-8CBA-2839CAA5355D}" destId="{4CCCC42C-B0F1-4421-A769-F469F2CC88B5}" srcOrd="3" destOrd="0" parTransId="{39D3EF50-BB0F-4FCB-92E4-D55384E71352}" sibTransId="{BA1132A2-6BB8-463C-AC2A-53CE8D80F620}"/>
    <dgm:cxn modelId="{A4FAA6CE-04F7-4CA6-9E17-0ED7EA5E0437}" type="presOf" srcId="{4CCCC42C-B0F1-4421-A769-F469F2CC88B5}" destId="{8514CD57-5D73-4379-A1D3-2B374A31F7C7}" srcOrd="0" destOrd="0" presId="urn:microsoft.com/office/officeart/2005/8/layout/vList2"/>
    <dgm:cxn modelId="{CF6664DD-8132-47B4-AF97-E180BD8953F0}" type="presOf" srcId="{BD6797B4-DCB3-4616-A7A7-2DFCD317C14A}" destId="{01210D0F-F428-4EF1-AF92-003F550567D4}" srcOrd="0" destOrd="0" presId="urn:microsoft.com/office/officeart/2005/8/layout/vList2"/>
    <dgm:cxn modelId="{44EAF4E1-D652-4ED4-96E6-83A1A432CAF6}" type="presOf" srcId="{B14DFB6C-15AB-4C32-B9B7-B379F466B6F0}" destId="{5E051EFF-131D-4A45-A2B1-9DFF2B8DD639}" srcOrd="0" destOrd="0" presId="urn:microsoft.com/office/officeart/2005/8/layout/vList2"/>
    <dgm:cxn modelId="{519B84F1-E024-44E5-9D5F-3250C4FB1D73}" srcId="{992E5880-847C-4099-8CBA-2839CAA5355D}" destId="{1F17688B-9109-4998-94F5-A55F2E831687}" srcOrd="0" destOrd="0" parTransId="{7D075659-0912-4D49-9300-923024C6CFD1}" sibTransId="{622B40A4-EC0C-4ACD-9F95-0634690B1B4F}"/>
    <dgm:cxn modelId="{8B0211FF-D8E2-4495-935A-A8D09B70C228}" type="presOf" srcId="{F11C14F0-A733-4D8A-A565-3C0BE2E566EA}" destId="{45AFEAE4-6391-41C8-B1FD-FD4B9820EAF9}" srcOrd="0" destOrd="0" presId="urn:microsoft.com/office/officeart/2005/8/layout/vList2"/>
    <dgm:cxn modelId="{93870A33-C875-4F5F-B375-29B1047855EA}" type="presParOf" srcId="{21C200AC-D103-4C73-BF68-831A8F5E96DC}" destId="{B2AFB257-A459-458D-81AC-A6C031ED427F}" srcOrd="0" destOrd="0" presId="urn:microsoft.com/office/officeart/2005/8/layout/vList2"/>
    <dgm:cxn modelId="{4A70B30A-8201-47EC-B861-CC29F3958F17}" type="presParOf" srcId="{21C200AC-D103-4C73-BF68-831A8F5E96DC}" destId="{F3DB26EE-AA8F-437B-9D87-B9775821F320}" srcOrd="1" destOrd="0" presId="urn:microsoft.com/office/officeart/2005/8/layout/vList2"/>
    <dgm:cxn modelId="{778F0E4E-B2AB-431D-9A39-BD1B202E5933}" type="presParOf" srcId="{21C200AC-D103-4C73-BF68-831A8F5E96DC}" destId="{956FE71A-5CA1-4B6A-B089-DD10C5CAF559}" srcOrd="2" destOrd="0" presId="urn:microsoft.com/office/officeart/2005/8/layout/vList2"/>
    <dgm:cxn modelId="{78099556-6580-44FD-8A73-1FA62492DB7C}" type="presParOf" srcId="{21C200AC-D103-4C73-BF68-831A8F5E96DC}" destId="{78BA22C9-5E63-48C5-9E15-441F0347CFC7}" srcOrd="3" destOrd="0" presId="urn:microsoft.com/office/officeart/2005/8/layout/vList2"/>
    <dgm:cxn modelId="{65221A69-9285-49BB-97FF-840AF57A17DE}" type="presParOf" srcId="{21C200AC-D103-4C73-BF68-831A8F5E96DC}" destId="{917CCCB5-DF84-4830-9CD1-5AAB4A009B49}" srcOrd="4" destOrd="0" presId="urn:microsoft.com/office/officeart/2005/8/layout/vList2"/>
    <dgm:cxn modelId="{2B541C73-5670-449A-A890-FB28E8131F75}" type="presParOf" srcId="{21C200AC-D103-4C73-BF68-831A8F5E96DC}" destId="{0F4CCD71-A3F7-498B-B900-2A10C78DA5D9}" srcOrd="5" destOrd="0" presId="urn:microsoft.com/office/officeart/2005/8/layout/vList2"/>
    <dgm:cxn modelId="{3AF50381-AC7F-43E8-8831-8B3436DC970C}" type="presParOf" srcId="{21C200AC-D103-4C73-BF68-831A8F5E96DC}" destId="{8514CD57-5D73-4379-A1D3-2B374A31F7C7}" srcOrd="6" destOrd="0" presId="urn:microsoft.com/office/officeart/2005/8/layout/vList2"/>
    <dgm:cxn modelId="{03B62BCB-FAB7-4B9C-A753-79545DCF7ACE}" type="presParOf" srcId="{21C200AC-D103-4C73-BF68-831A8F5E96DC}" destId="{F77213C6-5BD6-48EA-8C1A-F90066ECC889}" srcOrd="7" destOrd="0" presId="urn:microsoft.com/office/officeart/2005/8/layout/vList2"/>
    <dgm:cxn modelId="{378EAB54-1F68-48CB-A9FF-5C0D06039F05}" type="presParOf" srcId="{21C200AC-D103-4C73-BF68-831A8F5E96DC}" destId="{01210D0F-F428-4EF1-AF92-003F550567D4}" srcOrd="8" destOrd="0" presId="urn:microsoft.com/office/officeart/2005/8/layout/vList2"/>
    <dgm:cxn modelId="{03708164-3A10-4908-BBFF-9140AE331B0E}" type="presParOf" srcId="{21C200AC-D103-4C73-BF68-831A8F5E96DC}" destId="{0CA7C2F6-7DE8-4DAB-8090-46BBB88839A5}" srcOrd="9" destOrd="0" presId="urn:microsoft.com/office/officeart/2005/8/layout/vList2"/>
    <dgm:cxn modelId="{D1B4389B-3531-45DA-AA0B-5BC8483BF3F8}" type="presParOf" srcId="{21C200AC-D103-4C73-BF68-831A8F5E96DC}" destId="{45AFEAE4-6391-41C8-B1FD-FD4B9820EAF9}" srcOrd="10" destOrd="0" presId="urn:microsoft.com/office/officeart/2005/8/layout/vList2"/>
    <dgm:cxn modelId="{B4DC81E0-1D58-47EA-AD91-2DC2CC452F07}" type="presParOf" srcId="{21C200AC-D103-4C73-BF68-831A8F5E96DC}" destId="{91201B96-A839-42FE-98B7-01207D33E0CA}" srcOrd="11" destOrd="0" presId="urn:microsoft.com/office/officeart/2005/8/layout/vList2"/>
    <dgm:cxn modelId="{60D62BF2-6BC7-47BE-95A8-914DE6519AA8}" type="presParOf" srcId="{21C200AC-D103-4C73-BF68-831A8F5E96DC}" destId="{5E051EFF-131D-4A45-A2B1-9DFF2B8DD63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2BF002-709B-4D12-A815-1D28FFDAEE96}"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13BCA9C2-DF77-4337-8053-BB715F5BFD0D}">
      <dgm:prSet custT="1"/>
      <dgm:spPr/>
      <dgm:t>
        <a:bodyPr/>
        <a:lstStyle/>
        <a:p>
          <a:r>
            <a:rPr lang="en-US" sz="1400" dirty="0"/>
            <a:t>Student Information</a:t>
          </a:r>
        </a:p>
      </dgm:t>
    </dgm:pt>
    <dgm:pt modelId="{49299548-5855-4CCD-9798-9F08ECCA5F77}" type="parTrans" cxnId="{FD710ECB-350F-407A-9376-71FE52337B52}">
      <dgm:prSet/>
      <dgm:spPr/>
      <dgm:t>
        <a:bodyPr/>
        <a:lstStyle/>
        <a:p>
          <a:endParaRPr lang="en-US"/>
        </a:p>
      </dgm:t>
    </dgm:pt>
    <dgm:pt modelId="{2663D850-8BA4-466D-8166-23F76D5EA073}" type="sibTrans" cxnId="{FD710ECB-350F-407A-9376-71FE52337B52}">
      <dgm:prSet/>
      <dgm:spPr/>
      <dgm:t>
        <a:bodyPr/>
        <a:lstStyle/>
        <a:p>
          <a:endParaRPr lang="en-US"/>
        </a:p>
      </dgm:t>
    </dgm:pt>
    <dgm:pt modelId="{B5A638A7-D55F-489E-9135-339BEB27DDA1}">
      <dgm:prSet/>
      <dgm:spPr/>
      <dgm:t>
        <a:bodyPr/>
        <a:lstStyle/>
        <a:p>
          <a:r>
            <a:rPr lang="en-US" dirty="0"/>
            <a:t>Student Name</a:t>
          </a:r>
        </a:p>
      </dgm:t>
    </dgm:pt>
    <dgm:pt modelId="{8D0E194D-95CA-4D47-AC95-64446F13B8C5}" type="parTrans" cxnId="{C7524150-80C9-4EC0-917E-04BF547D5E0D}">
      <dgm:prSet/>
      <dgm:spPr/>
      <dgm:t>
        <a:bodyPr/>
        <a:lstStyle/>
        <a:p>
          <a:endParaRPr lang="en-US"/>
        </a:p>
      </dgm:t>
    </dgm:pt>
    <dgm:pt modelId="{C255AE4A-F85E-4280-B93C-AA6ADA7AF08F}" type="sibTrans" cxnId="{C7524150-80C9-4EC0-917E-04BF547D5E0D}">
      <dgm:prSet/>
      <dgm:spPr/>
      <dgm:t>
        <a:bodyPr/>
        <a:lstStyle/>
        <a:p>
          <a:endParaRPr lang="en-US"/>
        </a:p>
      </dgm:t>
    </dgm:pt>
    <dgm:pt modelId="{88E6CC0E-48F2-418B-A9EF-B1B5F9C5589E}">
      <dgm:prSet/>
      <dgm:spPr/>
      <dgm:t>
        <a:bodyPr/>
        <a:lstStyle/>
        <a:p>
          <a:r>
            <a:rPr lang="en-US" dirty="0"/>
            <a:t>DOB</a:t>
          </a:r>
        </a:p>
      </dgm:t>
    </dgm:pt>
    <dgm:pt modelId="{661C894D-B0F4-4E78-85E0-418E8E64AEDF}" type="parTrans" cxnId="{447642BE-E0E7-48D4-9DB8-DABC6576238F}">
      <dgm:prSet/>
      <dgm:spPr/>
      <dgm:t>
        <a:bodyPr/>
        <a:lstStyle/>
        <a:p>
          <a:endParaRPr lang="en-US"/>
        </a:p>
      </dgm:t>
    </dgm:pt>
    <dgm:pt modelId="{9E6FBFE8-E993-4349-9CB7-9BD547648A2E}" type="sibTrans" cxnId="{447642BE-E0E7-48D4-9DB8-DABC6576238F}">
      <dgm:prSet/>
      <dgm:spPr/>
      <dgm:t>
        <a:bodyPr/>
        <a:lstStyle/>
        <a:p>
          <a:endParaRPr lang="en-US"/>
        </a:p>
      </dgm:t>
    </dgm:pt>
    <dgm:pt modelId="{62DAB1A2-E9C4-4BDD-83A9-B97DDEC4FDC3}">
      <dgm:prSet/>
      <dgm:spPr/>
      <dgm:t>
        <a:bodyPr/>
        <a:lstStyle/>
        <a:p>
          <a:r>
            <a:rPr lang="en-US" dirty="0"/>
            <a:t>Student State ID</a:t>
          </a:r>
        </a:p>
      </dgm:t>
    </dgm:pt>
    <dgm:pt modelId="{8BE50275-863D-41C2-9927-0168E9827BFA}" type="parTrans" cxnId="{F9854679-A836-499C-A248-A40DB6DFCE71}">
      <dgm:prSet/>
      <dgm:spPr/>
      <dgm:t>
        <a:bodyPr/>
        <a:lstStyle/>
        <a:p>
          <a:endParaRPr lang="en-US"/>
        </a:p>
      </dgm:t>
    </dgm:pt>
    <dgm:pt modelId="{745AAF98-E2EA-4FE7-8ED2-4EE86881934E}" type="sibTrans" cxnId="{F9854679-A836-499C-A248-A40DB6DFCE71}">
      <dgm:prSet/>
      <dgm:spPr/>
      <dgm:t>
        <a:bodyPr/>
        <a:lstStyle/>
        <a:p>
          <a:endParaRPr lang="en-US"/>
        </a:p>
      </dgm:t>
    </dgm:pt>
    <dgm:pt modelId="{4681F611-C8BC-4B0D-9177-7BF41AAAB4BA}">
      <dgm:prSet/>
      <dgm:spPr/>
      <dgm:t>
        <a:bodyPr/>
        <a:lstStyle/>
        <a:p>
          <a:r>
            <a:rPr lang="en-US" dirty="0"/>
            <a:t>School</a:t>
          </a:r>
        </a:p>
      </dgm:t>
    </dgm:pt>
    <dgm:pt modelId="{329D2EA0-6411-4C80-9EC1-0344E5AE7721}" type="parTrans" cxnId="{E39BDE17-653F-4835-8650-D34D74F748C6}">
      <dgm:prSet/>
      <dgm:spPr/>
      <dgm:t>
        <a:bodyPr/>
        <a:lstStyle/>
        <a:p>
          <a:endParaRPr lang="en-US"/>
        </a:p>
      </dgm:t>
    </dgm:pt>
    <dgm:pt modelId="{12B59D99-092E-419E-B7ED-4657934F903B}" type="sibTrans" cxnId="{E39BDE17-653F-4835-8650-D34D74F748C6}">
      <dgm:prSet/>
      <dgm:spPr/>
      <dgm:t>
        <a:bodyPr/>
        <a:lstStyle/>
        <a:p>
          <a:endParaRPr lang="en-US"/>
        </a:p>
      </dgm:t>
    </dgm:pt>
    <dgm:pt modelId="{B1BC1A7A-E285-4B26-95C6-84A64F97BA29}">
      <dgm:prSet/>
      <dgm:spPr/>
      <dgm:t>
        <a:bodyPr/>
        <a:lstStyle/>
        <a:p>
          <a:r>
            <a:rPr lang="en-US" dirty="0"/>
            <a:t>Date of Meeting</a:t>
          </a:r>
        </a:p>
      </dgm:t>
    </dgm:pt>
    <dgm:pt modelId="{8761E7DF-4A5D-49D7-9346-EBFFF94604CE}" type="parTrans" cxnId="{FC22639D-E811-499F-80E8-2ED44DB995E5}">
      <dgm:prSet/>
      <dgm:spPr/>
      <dgm:t>
        <a:bodyPr/>
        <a:lstStyle/>
        <a:p>
          <a:endParaRPr lang="en-US"/>
        </a:p>
      </dgm:t>
    </dgm:pt>
    <dgm:pt modelId="{883824BD-BA47-40FA-BD18-D285A8BD3EA2}" type="sibTrans" cxnId="{FC22639D-E811-499F-80E8-2ED44DB995E5}">
      <dgm:prSet/>
      <dgm:spPr/>
      <dgm:t>
        <a:bodyPr/>
        <a:lstStyle/>
        <a:p>
          <a:endParaRPr lang="en-US"/>
        </a:p>
      </dgm:t>
    </dgm:pt>
    <dgm:pt modelId="{32F4E4F6-5FB2-4568-BB5C-D85D25F8383F}">
      <dgm:prSet/>
      <dgm:spPr/>
      <dgm:t>
        <a:bodyPr/>
        <a:lstStyle/>
        <a:p>
          <a:r>
            <a:rPr lang="en-US" dirty="0"/>
            <a:t>Must Match the date on the Notice of Meeting</a:t>
          </a:r>
        </a:p>
      </dgm:t>
    </dgm:pt>
    <dgm:pt modelId="{598E335D-B61C-41AE-9E5B-47129266042C}" type="parTrans" cxnId="{B10B0103-AB10-43B4-8067-22988F5C0985}">
      <dgm:prSet/>
      <dgm:spPr/>
      <dgm:t>
        <a:bodyPr/>
        <a:lstStyle/>
        <a:p>
          <a:endParaRPr lang="en-US"/>
        </a:p>
      </dgm:t>
    </dgm:pt>
    <dgm:pt modelId="{77F1CF0E-09C8-45E7-A376-9C01A792A011}" type="sibTrans" cxnId="{B10B0103-AB10-43B4-8067-22988F5C0985}">
      <dgm:prSet/>
      <dgm:spPr/>
      <dgm:t>
        <a:bodyPr/>
        <a:lstStyle/>
        <a:p>
          <a:endParaRPr lang="en-US"/>
        </a:p>
      </dgm:t>
    </dgm:pt>
    <dgm:pt modelId="{83BDF50B-69D6-43C3-B7FB-07C15E7EF851}">
      <dgm:prSet custT="1"/>
      <dgm:spPr/>
      <dgm:t>
        <a:bodyPr/>
        <a:lstStyle/>
        <a:p>
          <a:r>
            <a:rPr lang="en-US" sz="1400" dirty="0"/>
            <a:t>Type of Meeting</a:t>
          </a:r>
        </a:p>
      </dgm:t>
    </dgm:pt>
    <dgm:pt modelId="{4FA2A0A5-FF5D-4890-B589-FE5971947BA3}" type="parTrans" cxnId="{4292085E-4AF1-4B08-80EC-738BAC4D6587}">
      <dgm:prSet/>
      <dgm:spPr/>
      <dgm:t>
        <a:bodyPr/>
        <a:lstStyle/>
        <a:p>
          <a:endParaRPr lang="en-US"/>
        </a:p>
      </dgm:t>
    </dgm:pt>
    <dgm:pt modelId="{5227C3CB-930A-46BE-8079-C8E1CF3D773F}" type="sibTrans" cxnId="{4292085E-4AF1-4B08-80EC-738BAC4D6587}">
      <dgm:prSet/>
      <dgm:spPr/>
      <dgm:t>
        <a:bodyPr/>
        <a:lstStyle/>
        <a:p>
          <a:endParaRPr lang="en-US"/>
        </a:p>
      </dgm:t>
    </dgm:pt>
    <dgm:pt modelId="{33E21E9D-85EA-411E-A150-E8B36A4977C4}">
      <dgm:prSet/>
      <dgm:spPr/>
      <dgm:t>
        <a:bodyPr/>
        <a:lstStyle/>
        <a:p>
          <a:r>
            <a:rPr lang="en-US"/>
            <a:t>Eligibility</a:t>
          </a:r>
        </a:p>
      </dgm:t>
    </dgm:pt>
    <dgm:pt modelId="{57A2F978-32F0-48AC-B2DC-297FF01C523B}" type="parTrans" cxnId="{92283EFA-C4DA-459A-BC45-469ABE552475}">
      <dgm:prSet/>
      <dgm:spPr/>
      <dgm:t>
        <a:bodyPr/>
        <a:lstStyle/>
        <a:p>
          <a:endParaRPr lang="en-US"/>
        </a:p>
      </dgm:t>
    </dgm:pt>
    <dgm:pt modelId="{AAE749AA-CB5C-49C4-AF02-1F25ABBD19E5}" type="sibTrans" cxnId="{92283EFA-C4DA-459A-BC45-469ABE552475}">
      <dgm:prSet/>
      <dgm:spPr/>
      <dgm:t>
        <a:bodyPr/>
        <a:lstStyle/>
        <a:p>
          <a:endParaRPr lang="en-US"/>
        </a:p>
      </dgm:t>
    </dgm:pt>
    <dgm:pt modelId="{8CE71195-C59B-4845-A1CB-E101F4B3E1D4}">
      <dgm:prSet/>
      <dgm:spPr/>
      <dgm:t>
        <a:bodyPr/>
        <a:lstStyle/>
        <a:p>
          <a:r>
            <a:rPr lang="en-US"/>
            <a:t>IEP</a:t>
          </a:r>
        </a:p>
      </dgm:t>
    </dgm:pt>
    <dgm:pt modelId="{340D2697-21C3-47F7-8577-9147B42ED334}" type="parTrans" cxnId="{5CA4948C-72F6-487B-A8D5-823226E785B7}">
      <dgm:prSet/>
      <dgm:spPr/>
      <dgm:t>
        <a:bodyPr/>
        <a:lstStyle/>
        <a:p>
          <a:endParaRPr lang="en-US"/>
        </a:p>
      </dgm:t>
    </dgm:pt>
    <dgm:pt modelId="{38703146-E298-4809-A56A-928790F153B6}" type="sibTrans" cxnId="{5CA4948C-72F6-487B-A8D5-823226E785B7}">
      <dgm:prSet/>
      <dgm:spPr/>
      <dgm:t>
        <a:bodyPr/>
        <a:lstStyle/>
        <a:p>
          <a:endParaRPr lang="en-US"/>
        </a:p>
      </dgm:t>
    </dgm:pt>
    <dgm:pt modelId="{2D69F719-4A9B-4C9B-8094-452EA9DAAB59}">
      <dgm:prSet custT="1"/>
      <dgm:spPr/>
      <dgm:t>
        <a:bodyPr/>
        <a:lstStyle/>
        <a:p>
          <a:r>
            <a:rPr lang="en-US" sz="1400" dirty="0"/>
            <a:t>Dates of Meetings</a:t>
          </a:r>
        </a:p>
      </dgm:t>
    </dgm:pt>
    <dgm:pt modelId="{4FD619DB-3434-453C-9367-DD9EBCD9082A}" type="parTrans" cxnId="{E5E1895E-396A-429F-B8C4-A84DD22961EA}">
      <dgm:prSet/>
      <dgm:spPr/>
      <dgm:t>
        <a:bodyPr/>
        <a:lstStyle/>
        <a:p>
          <a:endParaRPr lang="en-US"/>
        </a:p>
      </dgm:t>
    </dgm:pt>
    <dgm:pt modelId="{BD025BED-B763-4EF0-9D57-6842CBE3FE4C}" type="sibTrans" cxnId="{E5E1895E-396A-429F-B8C4-A84DD22961EA}">
      <dgm:prSet/>
      <dgm:spPr/>
      <dgm:t>
        <a:bodyPr/>
        <a:lstStyle/>
        <a:p>
          <a:endParaRPr lang="en-US"/>
        </a:p>
      </dgm:t>
    </dgm:pt>
    <dgm:pt modelId="{1226CA2C-9091-430C-8AE3-12E7B598EFAE}">
      <dgm:prSet/>
      <dgm:spPr/>
      <dgm:t>
        <a:bodyPr/>
        <a:lstStyle/>
        <a:p>
          <a:r>
            <a:rPr lang="en-US"/>
            <a:t>Initial Consent for Services</a:t>
          </a:r>
        </a:p>
      </dgm:t>
    </dgm:pt>
    <dgm:pt modelId="{35AF49E7-EA51-4968-9DAF-42CD1E97529C}" type="parTrans" cxnId="{8E13DC91-01C6-41EF-BCD6-82380AD57819}">
      <dgm:prSet/>
      <dgm:spPr/>
      <dgm:t>
        <a:bodyPr/>
        <a:lstStyle/>
        <a:p>
          <a:endParaRPr lang="en-US"/>
        </a:p>
      </dgm:t>
    </dgm:pt>
    <dgm:pt modelId="{2B53CF64-44B2-45B9-80D2-B6E674F8FF58}" type="sibTrans" cxnId="{8E13DC91-01C6-41EF-BCD6-82380AD57819}">
      <dgm:prSet/>
      <dgm:spPr/>
      <dgm:t>
        <a:bodyPr/>
        <a:lstStyle/>
        <a:p>
          <a:endParaRPr lang="en-US"/>
        </a:p>
      </dgm:t>
    </dgm:pt>
    <dgm:pt modelId="{9F038933-E129-49BA-B9F1-60EECBD053F4}">
      <dgm:prSet/>
      <dgm:spPr/>
      <dgm:t>
        <a:bodyPr/>
        <a:lstStyle/>
        <a:p>
          <a:r>
            <a:rPr lang="en-US"/>
            <a:t>Next Eligibility Meeting Date</a:t>
          </a:r>
        </a:p>
      </dgm:t>
    </dgm:pt>
    <dgm:pt modelId="{0628B4C9-54F3-4500-A265-05633AC4F849}" type="parTrans" cxnId="{F2FFDBCF-9B95-45BE-9280-E47A713BE417}">
      <dgm:prSet/>
      <dgm:spPr/>
      <dgm:t>
        <a:bodyPr/>
        <a:lstStyle/>
        <a:p>
          <a:endParaRPr lang="en-US"/>
        </a:p>
      </dgm:t>
    </dgm:pt>
    <dgm:pt modelId="{D981E8D4-A619-48CB-83D3-F349D8D6147E}" type="sibTrans" cxnId="{F2FFDBCF-9B95-45BE-9280-E47A713BE417}">
      <dgm:prSet/>
      <dgm:spPr/>
      <dgm:t>
        <a:bodyPr/>
        <a:lstStyle/>
        <a:p>
          <a:endParaRPr lang="en-US"/>
        </a:p>
      </dgm:t>
    </dgm:pt>
    <dgm:pt modelId="{82B15BEB-BBEF-4308-A94F-618EF123FF1D}">
      <dgm:prSet/>
      <dgm:spPr/>
      <dgm:t>
        <a:bodyPr/>
        <a:lstStyle/>
        <a:p>
          <a:r>
            <a:rPr lang="en-US"/>
            <a:t>Date of Next IEP Review</a:t>
          </a:r>
        </a:p>
      </dgm:t>
    </dgm:pt>
    <dgm:pt modelId="{E8A6F630-EACC-4C42-96C8-724FDA5B7119}" type="parTrans" cxnId="{8EA51460-A8DD-4973-9CE8-3DB04419FB1C}">
      <dgm:prSet/>
      <dgm:spPr/>
      <dgm:t>
        <a:bodyPr/>
        <a:lstStyle/>
        <a:p>
          <a:endParaRPr lang="en-US"/>
        </a:p>
      </dgm:t>
    </dgm:pt>
    <dgm:pt modelId="{C0006C80-79DE-4A36-B074-A044D3EA061F}" type="sibTrans" cxnId="{8EA51460-A8DD-4973-9CE8-3DB04419FB1C}">
      <dgm:prSet/>
      <dgm:spPr/>
      <dgm:t>
        <a:bodyPr/>
        <a:lstStyle/>
        <a:p>
          <a:endParaRPr lang="en-US"/>
        </a:p>
      </dgm:t>
    </dgm:pt>
    <dgm:pt modelId="{0610E27F-BE7A-4C4C-9115-2A26A03889F9}">
      <dgm:prSet/>
      <dgm:spPr/>
      <dgm:t>
        <a:bodyPr/>
        <a:lstStyle/>
        <a:p>
          <a:r>
            <a:rPr lang="en-US"/>
            <a:t>Date of Initial Consent for Evaluation</a:t>
          </a:r>
        </a:p>
      </dgm:t>
    </dgm:pt>
    <dgm:pt modelId="{0C21566D-3C7C-4BFA-BAE1-F8E9EFC4DC24}" type="parTrans" cxnId="{39FB805B-271D-4CE9-8486-9ED447A81C2D}">
      <dgm:prSet/>
      <dgm:spPr/>
      <dgm:t>
        <a:bodyPr/>
        <a:lstStyle/>
        <a:p>
          <a:endParaRPr lang="en-US"/>
        </a:p>
      </dgm:t>
    </dgm:pt>
    <dgm:pt modelId="{5FD6DB2F-638D-41FD-A546-144F72C20511}" type="sibTrans" cxnId="{39FB805B-271D-4CE9-8486-9ED447A81C2D}">
      <dgm:prSet/>
      <dgm:spPr/>
      <dgm:t>
        <a:bodyPr/>
        <a:lstStyle/>
        <a:p>
          <a:endParaRPr lang="en-US"/>
        </a:p>
      </dgm:t>
    </dgm:pt>
    <dgm:pt modelId="{AE5674E3-2C2F-4794-8393-801CB572C749}">
      <dgm:prSet/>
      <dgm:spPr/>
      <dgm:t>
        <a:bodyPr/>
        <a:lstStyle/>
        <a:p>
          <a:r>
            <a:rPr lang="en-US"/>
            <a:t>Date Initial Evaluation was Completed</a:t>
          </a:r>
        </a:p>
      </dgm:t>
    </dgm:pt>
    <dgm:pt modelId="{DFFF01A8-D90A-4262-9ACF-4BFC632C8AC7}" type="parTrans" cxnId="{BECBFAE2-B182-45E6-A5A6-5263B179AFE3}">
      <dgm:prSet/>
      <dgm:spPr/>
      <dgm:t>
        <a:bodyPr/>
        <a:lstStyle/>
        <a:p>
          <a:endParaRPr lang="en-US"/>
        </a:p>
      </dgm:t>
    </dgm:pt>
    <dgm:pt modelId="{8A64B99F-75F8-4145-AE2A-E36E96A10D90}" type="sibTrans" cxnId="{BECBFAE2-B182-45E6-A5A6-5263B179AFE3}">
      <dgm:prSet/>
      <dgm:spPr/>
      <dgm:t>
        <a:bodyPr/>
        <a:lstStyle/>
        <a:p>
          <a:endParaRPr lang="en-US"/>
        </a:p>
      </dgm:t>
    </dgm:pt>
    <dgm:pt modelId="{D852B23B-2EEA-4757-B52D-BBABDD542BD2}">
      <dgm:prSet/>
      <dgm:spPr/>
      <dgm:t>
        <a:bodyPr/>
        <a:lstStyle/>
        <a:p>
          <a:r>
            <a:rPr lang="en-US"/>
            <a:t>Date of Initial Eligibility Determination</a:t>
          </a:r>
        </a:p>
      </dgm:t>
    </dgm:pt>
    <dgm:pt modelId="{91E78436-1CB5-4CDE-AF16-B119C63614D7}" type="parTrans" cxnId="{0D0149F8-003D-437A-804C-49DF5555511B}">
      <dgm:prSet/>
      <dgm:spPr/>
      <dgm:t>
        <a:bodyPr/>
        <a:lstStyle/>
        <a:p>
          <a:endParaRPr lang="en-US"/>
        </a:p>
      </dgm:t>
    </dgm:pt>
    <dgm:pt modelId="{2CD3E8BB-A0F1-495F-BAF2-88DCC6C18F38}" type="sibTrans" cxnId="{0D0149F8-003D-437A-804C-49DF5555511B}">
      <dgm:prSet/>
      <dgm:spPr/>
      <dgm:t>
        <a:bodyPr/>
        <a:lstStyle/>
        <a:p>
          <a:endParaRPr lang="en-US"/>
        </a:p>
      </dgm:t>
    </dgm:pt>
    <dgm:pt modelId="{0DCE7C06-6367-44E0-AF70-A64D0DF420FB}">
      <dgm:prSet custT="1"/>
      <dgm:spPr/>
      <dgm:t>
        <a:bodyPr/>
        <a:lstStyle/>
        <a:p>
          <a:r>
            <a:rPr lang="en-US" sz="1400" dirty="0"/>
            <a:t>Student &amp; Family Information</a:t>
          </a:r>
        </a:p>
      </dgm:t>
    </dgm:pt>
    <dgm:pt modelId="{6917437D-6AC4-40C6-B80F-C51D7FAD6E5C}" type="parTrans" cxnId="{39312B2C-E74E-4958-9C34-181C3D0F9B01}">
      <dgm:prSet/>
      <dgm:spPr/>
      <dgm:t>
        <a:bodyPr/>
        <a:lstStyle/>
        <a:p>
          <a:endParaRPr lang="en-US"/>
        </a:p>
      </dgm:t>
    </dgm:pt>
    <dgm:pt modelId="{A65B69AF-4A86-48AF-BC6D-66DC2679349E}" type="sibTrans" cxnId="{39312B2C-E74E-4958-9C34-181C3D0F9B01}">
      <dgm:prSet/>
      <dgm:spPr/>
      <dgm:t>
        <a:bodyPr/>
        <a:lstStyle/>
        <a:p>
          <a:endParaRPr lang="en-US"/>
        </a:p>
      </dgm:t>
    </dgm:pt>
    <dgm:pt modelId="{15BF7C54-CF59-4513-8F22-04ACB47CD11D}">
      <dgm:prSet custT="1"/>
      <dgm:spPr/>
      <dgm:t>
        <a:bodyPr/>
        <a:lstStyle/>
        <a:p>
          <a:r>
            <a:rPr lang="en-US" sz="1400" dirty="0"/>
            <a:t>Family Information</a:t>
          </a:r>
        </a:p>
      </dgm:t>
    </dgm:pt>
    <dgm:pt modelId="{EB5ADA83-D606-45C8-AD6B-22522E7E704A}" type="parTrans" cxnId="{DAAB202A-71DB-4D3A-BD7E-0A9B9920A072}">
      <dgm:prSet/>
      <dgm:spPr/>
      <dgm:t>
        <a:bodyPr/>
        <a:lstStyle/>
        <a:p>
          <a:endParaRPr lang="en-US"/>
        </a:p>
      </dgm:t>
    </dgm:pt>
    <dgm:pt modelId="{BFDEE489-E916-4F8A-82CF-A852AFC491B9}" type="sibTrans" cxnId="{DAAB202A-71DB-4D3A-BD7E-0A9B9920A072}">
      <dgm:prSet/>
      <dgm:spPr/>
      <dgm:t>
        <a:bodyPr/>
        <a:lstStyle/>
        <a:p>
          <a:endParaRPr lang="en-US"/>
        </a:p>
      </dgm:t>
    </dgm:pt>
    <dgm:pt modelId="{22D9A4D4-5B31-400E-A8C7-CE6422EE59F8}" type="pres">
      <dgm:prSet presAssocID="{0D2BF002-709B-4D12-A815-1D28FFDAEE96}" presName="linear" presStyleCnt="0">
        <dgm:presLayoutVars>
          <dgm:dir/>
          <dgm:animLvl val="lvl"/>
          <dgm:resizeHandles val="exact"/>
        </dgm:presLayoutVars>
      </dgm:prSet>
      <dgm:spPr/>
    </dgm:pt>
    <dgm:pt modelId="{1AEF8E6E-C49B-4A39-AE63-BC8DC9017238}" type="pres">
      <dgm:prSet presAssocID="{13BCA9C2-DF77-4337-8053-BB715F5BFD0D}" presName="parentLin" presStyleCnt="0"/>
      <dgm:spPr/>
    </dgm:pt>
    <dgm:pt modelId="{FAB84012-49AA-4537-A4EF-EFD3868C11BE}" type="pres">
      <dgm:prSet presAssocID="{13BCA9C2-DF77-4337-8053-BB715F5BFD0D}" presName="parentLeftMargin" presStyleLbl="node1" presStyleIdx="0" presStyleCnt="5"/>
      <dgm:spPr/>
    </dgm:pt>
    <dgm:pt modelId="{67FBA9AB-40D2-4A21-9F3E-61D726C6244B}" type="pres">
      <dgm:prSet presAssocID="{13BCA9C2-DF77-4337-8053-BB715F5BFD0D}" presName="parentText" presStyleLbl="node1" presStyleIdx="0" presStyleCnt="5">
        <dgm:presLayoutVars>
          <dgm:chMax val="0"/>
          <dgm:bulletEnabled val="1"/>
        </dgm:presLayoutVars>
      </dgm:prSet>
      <dgm:spPr/>
    </dgm:pt>
    <dgm:pt modelId="{63AFB7EE-92ED-4419-8C49-0ADEDCCCFD70}" type="pres">
      <dgm:prSet presAssocID="{13BCA9C2-DF77-4337-8053-BB715F5BFD0D}" presName="negativeSpace" presStyleCnt="0"/>
      <dgm:spPr/>
    </dgm:pt>
    <dgm:pt modelId="{D26DB90B-39D5-41F9-A602-13CB2B24A029}" type="pres">
      <dgm:prSet presAssocID="{13BCA9C2-DF77-4337-8053-BB715F5BFD0D}" presName="childText" presStyleLbl="conFgAcc1" presStyleIdx="0" presStyleCnt="5">
        <dgm:presLayoutVars>
          <dgm:bulletEnabled val="1"/>
        </dgm:presLayoutVars>
      </dgm:prSet>
      <dgm:spPr/>
    </dgm:pt>
    <dgm:pt modelId="{A84F3860-4C52-43F8-9556-1B68F7D39699}" type="pres">
      <dgm:prSet presAssocID="{2663D850-8BA4-466D-8166-23F76D5EA073}" presName="spaceBetweenRectangles" presStyleCnt="0"/>
      <dgm:spPr/>
    </dgm:pt>
    <dgm:pt modelId="{669C02B6-3FFB-495F-999D-E047F4A31268}" type="pres">
      <dgm:prSet presAssocID="{83BDF50B-69D6-43C3-B7FB-07C15E7EF851}" presName="parentLin" presStyleCnt="0"/>
      <dgm:spPr/>
    </dgm:pt>
    <dgm:pt modelId="{9F933B94-C9E4-4B26-9D5B-E76A8AB36AEF}" type="pres">
      <dgm:prSet presAssocID="{83BDF50B-69D6-43C3-B7FB-07C15E7EF851}" presName="parentLeftMargin" presStyleLbl="node1" presStyleIdx="0" presStyleCnt="5"/>
      <dgm:spPr/>
    </dgm:pt>
    <dgm:pt modelId="{3125DE98-E98E-4502-ACE6-0E803567FAD0}" type="pres">
      <dgm:prSet presAssocID="{83BDF50B-69D6-43C3-B7FB-07C15E7EF851}" presName="parentText" presStyleLbl="node1" presStyleIdx="1" presStyleCnt="5">
        <dgm:presLayoutVars>
          <dgm:chMax val="0"/>
          <dgm:bulletEnabled val="1"/>
        </dgm:presLayoutVars>
      </dgm:prSet>
      <dgm:spPr/>
    </dgm:pt>
    <dgm:pt modelId="{36413A15-F78E-4BC7-AC2F-728936DED386}" type="pres">
      <dgm:prSet presAssocID="{83BDF50B-69D6-43C3-B7FB-07C15E7EF851}" presName="negativeSpace" presStyleCnt="0"/>
      <dgm:spPr/>
    </dgm:pt>
    <dgm:pt modelId="{4892CD20-50B3-4269-894B-5817369187E0}" type="pres">
      <dgm:prSet presAssocID="{83BDF50B-69D6-43C3-B7FB-07C15E7EF851}" presName="childText" presStyleLbl="conFgAcc1" presStyleIdx="1" presStyleCnt="5">
        <dgm:presLayoutVars>
          <dgm:bulletEnabled val="1"/>
        </dgm:presLayoutVars>
      </dgm:prSet>
      <dgm:spPr/>
    </dgm:pt>
    <dgm:pt modelId="{2CB1BF87-507A-4AFB-86F6-7D39CABCC076}" type="pres">
      <dgm:prSet presAssocID="{5227C3CB-930A-46BE-8079-C8E1CF3D773F}" presName="spaceBetweenRectangles" presStyleCnt="0"/>
      <dgm:spPr/>
    </dgm:pt>
    <dgm:pt modelId="{6F2A2525-705C-4745-8539-E0EFF8D3B428}" type="pres">
      <dgm:prSet presAssocID="{2D69F719-4A9B-4C9B-8094-452EA9DAAB59}" presName="parentLin" presStyleCnt="0"/>
      <dgm:spPr/>
    </dgm:pt>
    <dgm:pt modelId="{9AF05FCC-8293-4A35-AC6A-9B370353AB85}" type="pres">
      <dgm:prSet presAssocID="{2D69F719-4A9B-4C9B-8094-452EA9DAAB59}" presName="parentLeftMargin" presStyleLbl="node1" presStyleIdx="1" presStyleCnt="5"/>
      <dgm:spPr/>
    </dgm:pt>
    <dgm:pt modelId="{5C5CF9AA-3559-4072-8C65-01810F840B96}" type="pres">
      <dgm:prSet presAssocID="{2D69F719-4A9B-4C9B-8094-452EA9DAAB59}" presName="parentText" presStyleLbl="node1" presStyleIdx="2" presStyleCnt="5">
        <dgm:presLayoutVars>
          <dgm:chMax val="0"/>
          <dgm:bulletEnabled val="1"/>
        </dgm:presLayoutVars>
      </dgm:prSet>
      <dgm:spPr/>
    </dgm:pt>
    <dgm:pt modelId="{A0F1F584-0C89-45E8-B67A-3490B373E1F2}" type="pres">
      <dgm:prSet presAssocID="{2D69F719-4A9B-4C9B-8094-452EA9DAAB59}" presName="negativeSpace" presStyleCnt="0"/>
      <dgm:spPr/>
    </dgm:pt>
    <dgm:pt modelId="{A17C068D-E487-4E31-9254-09EDC541D8A7}" type="pres">
      <dgm:prSet presAssocID="{2D69F719-4A9B-4C9B-8094-452EA9DAAB59}" presName="childText" presStyleLbl="conFgAcc1" presStyleIdx="2" presStyleCnt="5">
        <dgm:presLayoutVars>
          <dgm:bulletEnabled val="1"/>
        </dgm:presLayoutVars>
      </dgm:prSet>
      <dgm:spPr/>
    </dgm:pt>
    <dgm:pt modelId="{28FB5F91-060C-4E29-9E8F-152E3F9B6C99}" type="pres">
      <dgm:prSet presAssocID="{BD025BED-B763-4EF0-9D57-6842CBE3FE4C}" presName="spaceBetweenRectangles" presStyleCnt="0"/>
      <dgm:spPr/>
    </dgm:pt>
    <dgm:pt modelId="{B4077E66-7B44-45D9-A295-4633409352D6}" type="pres">
      <dgm:prSet presAssocID="{0DCE7C06-6367-44E0-AF70-A64D0DF420FB}" presName="parentLin" presStyleCnt="0"/>
      <dgm:spPr/>
    </dgm:pt>
    <dgm:pt modelId="{F04D8C5B-E6D0-4039-85A6-3CC7BE0DD63B}" type="pres">
      <dgm:prSet presAssocID="{0DCE7C06-6367-44E0-AF70-A64D0DF420FB}" presName="parentLeftMargin" presStyleLbl="node1" presStyleIdx="2" presStyleCnt="5"/>
      <dgm:spPr/>
    </dgm:pt>
    <dgm:pt modelId="{55C76E23-D9F4-4435-A9B5-76437D684CA6}" type="pres">
      <dgm:prSet presAssocID="{0DCE7C06-6367-44E0-AF70-A64D0DF420FB}" presName="parentText" presStyleLbl="node1" presStyleIdx="3" presStyleCnt="5">
        <dgm:presLayoutVars>
          <dgm:chMax val="0"/>
          <dgm:bulletEnabled val="1"/>
        </dgm:presLayoutVars>
      </dgm:prSet>
      <dgm:spPr/>
    </dgm:pt>
    <dgm:pt modelId="{CD375929-478C-4DE4-8BB0-05D4E0558C51}" type="pres">
      <dgm:prSet presAssocID="{0DCE7C06-6367-44E0-AF70-A64D0DF420FB}" presName="negativeSpace" presStyleCnt="0"/>
      <dgm:spPr/>
    </dgm:pt>
    <dgm:pt modelId="{CA2CE499-D195-4C55-8E0B-36CFB93C32B9}" type="pres">
      <dgm:prSet presAssocID="{0DCE7C06-6367-44E0-AF70-A64D0DF420FB}" presName="childText" presStyleLbl="conFgAcc1" presStyleIdx="3" presStyleCnt="5">
        <dgm:presLayoutVars>
          <dgm:bulletEnabled val="1"/>
        </dgm:presLayoutVars>
      </dgm:prSet>
      <dgm:spPr/>
    </dgm:pt>
    <dgm:pt modelId="{3A63AD30-28B6-441F-ABF8-E51B185D49DF}" type="pres">
      <dgm:prSet presAssocID="{A65B69AF-4A86-48AF-BC6D-66DC2679349E}" presName="spaceBetweenRectangles" presStyleCnt="0"/>
      <dgm:spPr/>
    </dgm:pt>
    <dgm:pt modelId="{26A84781-65DD-41DC-B6B8-DEF4FC881122}" type="pres">
      <dgm:prSet presAssocID="{15BF7C54-CF59-4513-8F22-04ACB47CD11D}" presName="parentLin" presStyleCnt="0"/>
      <dgm:spPr/>
    </dgm:pt>
    <dgm:pt modelId="{E1614267-93FA-403B-A882-F1DF267B0DE2}" type="pres">
      <dgm:prSet presAssocID="{15BF7C54-CF59-4513-8F22-04ACB47CD11D}" presName="parentLeftMargin" presStyleLbl="node1" presStyleIdx="3" presStyleCnt="5"/>
      <dgm:spPr/>
    </dgm:pt>
    <dgm:pt modelId="{5C928456-8D09-48BD-B4E7-1D4D4F9D2CCB}" type="pres">
      <dgm:prSet presAssocID="{15BF7C54-CF59-4513-8F22-04ACB47CD11D}" presName="parentText" presStyleLbl="node1" presStyleIdx="4" presStyleCnt="5">
        <dgm:presLayoutVars>
          <dgm:chMax val="0"/>
          <dgm:bulletEnabled val="1"/>
        </dgm:presLayoutVars>
      </dgm:prSet>
      <dgm:spPr/>
    </dgm:pt>
    <dgm:pt modelId="{21E14261-91FE-461D-B26F-83D9E9587699}" type="pres">
      <dgm:prSet presAssocID="{15BF7C54-CF59-4513-8F22-04ACB47CD11D}" presName="negativeSpace" presStyleCnt="0"/>
      <dgm:spPr/>
    </dgm:pt>
    <dgm:pt modelId="{DB074746-89BC-4583-9AEA-77F383A03C8B}" type="pres">
      <dgm:prSet presAssocID="{15BF7C54-CF59-4513-8F22-04ACB47CD11D}" presName="childText" presStyleLbl="conFgAcc1" presStyleIdx="4" presStyleCnt="5">
        <dgm:presLayoutVars>
          <dgm:bulletEnabled val="1"/>
        </dgm:presLayoutVars>
      </dgm:prSet>
      <dgm:spPr/>
    </dgm:pt>
  </dgm:ptLst>
  <dgm:cxnLst>
    <dgm:cxn modelId="{B10B0103-AB10-43B4-8067-22988F5C0985}" srcId="{B1BC1A7A-E285-4B26-95C6-84A64F97BA29}" destId="{32F4E4F6-5FB2-4568-BB5C-D85D25F8383F}" srcOrd="0" destOrd="0" parTransId="{598E335D-B61C-41AE-9E5B-47129266042C}" sibTransId="{77F1CF0E-09C8-45E7-A376-9C01A792A011}"/>
    <dgm:cxn modelId="{E39BDE17-653F-4835-8650-D34D74F748C6}" srcId="{13BCA9C2-DF77-4337-8053-BB715F5BFD0D}" destId="{4681F611-C8BC-4B0D-9177-7BF41AAAB4BA}" srcOrd="3" destOrd="0" parTransId="{329D2EA0-6411-4C80-9EC1-0344E5AE7721}" sibTransId="{12B59D99-092E-419E-B7ED-4657934F903B}"/>
    <dgm:cxn modelId="{35579325-7EE4-4FE6-B992-63B877414399}" type="presOf" srcId="{82B15BEB-BBEF-4308-A94F-618EF123FF1D}" destId="{A17C068D-E487-4E31-9254-09EDC541D8A7}" srcOrd="0" destOrd="2" presId="urn:microsoft.com/office/officeart/2005/8/layout/list1"/>
    <dgm:cxn modelId="{E6BE8628-DE27-4843-8CBD-A94A05612998}" type="presOf" srcId="{2D69F719-4A9B-4C9B-8094-452EA9DAAB59}" destId="{5C5CF9AA-3559-4072-8C65-01810F840B96}" srcOrd="1" destOrd="0" presId="urn:microsoft.com/office/officeart/2005/8/layout/list1"/>
    <dgm:cxn modelId="{DAAB202A-71DB-4D3A-BD7E-0A9B9920A072}" srcId="{0D2BF002-709B-4D12-A815-1D28FFDAEE96}" destId="{15BF7C54-CF59-4513-8F22-04ACB47CD11D}" srcOrd="4" destOrd="0" parTransId="{EB5ADA83-D606-45C8-AD6B-22522E7E704A}" sibTransId="{BFDEE489-E916-4F8A-82CF-A852AFC491B9}"/>
    <dgm:cxn modelId="{39312B2C-E74E-4958-9C34-181C3D0F9B01}" srcId="{0D2BF002-709B-4D12-A815-1D28FFDAEE96}" destId="{0DCE7C06-6367-44E0-AF70-A64D0DF420FB}" srcOrd="3" destOrd="0" parTransId="{6917437D-6AC4-40C6-B80F-C51D7FAD6E5C}" sibTransId="{A65B69AF-4A86-48AF-BC6D-66DC2679349E}"/>
    <dgm:cxn modelId="{5795F92E-073F-45CF-B887-C4B4504CA995}" type="presOf" srcId="{0D2BF002-709B-4D12-A815-1D28FFDAEE96}" destId="{22D9A4D4-5B31-400E-A8C7-CE6422EE59F8}" srcOrd="0" destOrd="0" presId="urn:microsoft.com/office/officeart/2005/8/layout/list1"/>
    <dgm:cxn modelId="{B0289A34-E87D-4DBF-933A-94F22D54FAD6}" type="presOf" srcId="{0610E27F-BE7A-4C4C-9115-2A26A03889F9}" destId="{A17C068D-E487-4E31-9254-09EDC541D8A7}" srcOrd="0" destOrd="3" presId="urn:microsoft.com/office/officeart/2005/8/layout/list1"/>
    <dgm:cxn modelId="{CAAD1635-E30B-476E-81D5-03C782D8E970}" type="presOf" srcId="{AE5674E3-2C2F-4794-8393-801CB572C749}" destId="{A17C068D-E487-4E31-9254-09EDC541D8A7}" srcOrd="0" destOrd="4" presId="urn:microsoft.com/office/officeart/2005/8/layout/list1"/>
    <dgm:cxn modelId="{B1DEEC36-A18E-44A7-9D6A-F8DA95206DC0}" type="presOf" srcId="{B1BC1A7A-E285-4B26-95C6-84A64F97BA29}" destId="{D26DB90B-39D5-41F9-A602-13CB2B24A029}" srcOrd="0" destOrd="4" presId="urn:microsoft.com/office/officeart/2005/8/layout/list1"/>
    <dgm:cxn modelId="{C7524150-80C9-4EC0-917E-04BF547D5E0D}" srcId="{13BCA9C2-DF77-4337-8053-BB715F5BFD0D}" destId="{B5A638A7-D55F-489E-9135-339BEB27DDA1}" srcOrd="0" destOrd="0" parTransId="{8D0E194D-95CA-4D47-AC95-64446F13B8C5}" sibTransId="{C255AE4A-F85E-4280-B93C-AA6ADA7AF08F}"/>
    <dgm:cxn modelId="{11200958-288A-4BB2-9B5D-5C00EAA4B47B}" type="presOf" srcId="{83BDF50B-69D6-43C3-B7FB-07C15E7EF851}" destId="{3125DE98-E98E-4502-ACE6-0E803567FAD0}" srcOrd="1" destOrd="0" presId="urn:microsoft.com/office/officeart/2005/8/layout/list1"/>
    <dgm:cxn modelId="{39FB805B-271D-4CE9-8486-9ED447A81C2D}" srcId="{2D69F719-4A9B-4C9B-8094-452EA9DAAB59}" destId="{0610E27F-BE7A-4C4C-9115-2A26A03889F9}" srcOrd="3" destOrd="0" parTransId="{0C21566D-3C7C-4BFA-BAE1-F8E9EFC4DC24}" sibTransId="{5FD6DB2F-638D-41FD-A546-144F72C20511}"/>
    <dgm:cxn modelId="{4292085E-4AF1-4B08-80EC-738BAC4D6587}" srcId="{0D2BF002-709B-4D12-A815-1D28FFDAEE96}" destId="{83BDF50B-69D6-43C3-B7FB-07C15E7EF851}" srcOrd="1" destOrd="0" parTransId="{4FA2A0A5-FF5D-4890-B589-FE5971947BA3}" sibTransId="{5227C3CB-930A-46BE-8079-C8E1CF3D773F}"/>
    <dgm:cxn modelId="{E5E1895E-396A-429F-B8C4-A84DD22961EA}" srcId="{0D2BF002-709B-4D12-A815-1D28FFDAEE96}" destId="{2D69F719-4A9B-4C9B-8094-452EA9DAAB59}" srcOrd="2" destOrd="0" parTransId="{4FD619DB-3434-453C-9367-DD9EBCD9082A}" sibTransId="{BD025BED-B763-4EF0-9D57-6842CBE3FE4C}"/>
    <dgm:cxn modelId="{8EA51460-A8DD-4973-9CE8-3DB04419FB1C}" srcId="{2D69F719-4A9B-4C9B-8094-452EA9DAAB59}" destId="{82B15BEB-BBEF-4308-A94F-618EF123FF1D}" srcOrd="2" destOrd="0" parTransId="{E8A6F630-EACC-4C42-96C8-724FDA5B7119}" sibTransId="{C0006C80-79DE-4A36-B074-A044D3EA061F}"/>
    <dgm:cxn modelId="{1283F363-7856-4FBC-844C-7DBF81934B69}" type="presOf" srcId="{88E6CC0E-48F2-418B-A9EF-B1B5F9C5589E}" destId="{D26DB90B-39D5-41F9-A602-13CB2B24A029}" srcOrd="0" destOrd="1" presId="urn:microsoft.com/office/officeart/2005/8/layout/list1"/>
    <dgm:cxn modelId="{E388D66D-F2FC-4ABF-86E8-552097A35769}" type="presOf" srcId="{D852B23B-2EEA-4757-B52D-BBABDD542BD2}" destId="{A17C068D-E487-4E31-9254-09EDC541D8A7}" srcOrd="0" destOrd="5" presId="urn:microsoft.com/office/officeart/2005/8/layout/list1"/>
    <dgm:cxn modelId="{F9B0D571-1F1B-4814-BBF8-1B543F76AEA3}" type="presOf" srcId="{0DCE7C06-6367-44E0-AF70-A64D0DF420FB}" destId="{F04D8C5B-E6D0-4039-85A6-3CC7BE0DD63B}" srcOrd="0" destOrd="0" presId="urn:microsoft.com/office/officeart/2005/8/layout/list1"/>
    <dgm:cxn modelId="{F9854679-A836-499C-A248-A40DB6DFCE71}" srcId="{13BCA9C2-DF77-4337-8053-BB715F5BFD0D}" destId="{62DAB1A2-E9C4-4BDD-83A9-B97DDEC4FDC3}" srcOrd="2" destOrd="0" parTransId="{8BE50275-863D-41C2-9927-0168E9827BFA}" sibTransId="{745AAF98-E2EA-4FE7-8ED2-4EE86881934E}"/>
    <dgm:cxn modelId="{2EAC6E82-1D2D-49E9-86C0-19523F96C458}" type="presOf" srcId="{15BF7C54-CF59-4513-8F22-04ACB47CD11D}" destId="{E1614267-93FA-403B-A882-F1DF267B0DE2}" srcOrd="0" destOrd="0" presId="urn:microsoft.com/office/officeart/2005/8/layout/list1"/>
    <dgm:cxn modelId="{9C7B808B-AD8A-4FFA-8C02-BB208D8EC087}" type="presOf" srcId="{1226CA2C-9091-430C-8AE3-12E7B598EFAE}" destId="{A17C068D-E487-4E31-9254-09EDC541D8A7}" srcOrd="0" destOrd="0" presId="urn:microsoft.com/office/officeart/2005/8/layout/list1"/>
    <dgm:cxn modelId="{5CA4948C-72F6-487B-A8D5-823226E785B7}" srcId="{83BDF50B-69D6-43C3-B7FB-07C15E7EF851}" destId="{8CE71195-C59B-4845-A1CB-E101F4B3E1D4}" srcOrd="1" destOrd="0" parTransId="{340D2697-21C3-47F7-8577-9147B42ED334}" sibTransId="{38703146-E298-4809-A56A-928790F153B6}"/>
    <dgm:cxn modelId="{8E13DC91-01C6-41EF-BCD6-82380AD57819}" srcId="{2D69F719-4A9B-4C9B-8094-452EA9DAAB59}" destId="{1226CA2C-9091-430C-8AE3-12E7B598EFAE}" srcOrd="0" destOrd="0" parTransId="{35AF49E7-EA51-4968-9DAF-42CD1E97529C}" sibTransId="{2B53CF64-44B2-45B9-80D2-B6E674F8FF58}"/>
    <dgm:cxn modelId="{B2F0CD97-49F6-41D0-974D-9013F2558D3F}" type="presOf" srcId="{15BF7C54-CF59-4513-8F22-04ACB47CD11D}" destId="{5C928456-8D09-48BD-B4E7-1D4D4F9D2CCB}" srcOrd="1" destOrd="0" presId="urn:microsoft.com/office/officeart/2005/8/layout/list1"/>
    <dgm:cxn modelId="{FC22639D-E811-499F-80E8-2ED44DB995E5}" srcId="{13BCA9C2-DF77-4337-8053-BB715F5BFD0D}" destId="{B1BC1A7A-E285-4B26-95C6-84A64F97BA29}" srcOrd="4" destOrd="0" parTransId="{8761E7DF-4A5D-49D7-9346-EBFFF94604CE}" sibTransId="{883824BD-BA47-40FA-BD18-D285A8BD3EA2}"/>
    <dgm:cxn modelId="{1842B5A4-6977-41AB-B67E-B8BAD6B2B7D7}" type="presOf" srcId="{33E21E9D-85EA-411E-A150-E8B36A4977C4}" destId="{4892CD20-50B3-4269-894B-5817369187E0}" srcOrd="0" destOrd="0" presId="urn:microsoft.com/office/officeart/2005/8/layout/list1"/>
    <dgm:cxn modelId="{A0244FA8-1934-485D-8E81-6C3EB2BFD625}" type="presOf" srcId="{8CE71195-C59B-4845-A1CB-E101F4B3E1D4}" destId="{4892CD20-50B3-4269-894B-5817369187E0}" srcOrd="0" destOrd="1" presId="urn:microsoft.com/office/officeart/2005/8/layout/list1"/>
    <dgm:cxn modelId="{447642BE-E0E7-48D4-9DB8-DABC6576238F}" srcId="{13BCA9C2-DF77-4337-8053-BB715F5BFD0D}" destId="{88E6CC0E-48F2-418B-A9EF-B1B5F9C5589E}" srcOrd="1" destOrd="0" parTransId="{661C894D-B0F4-4E78-85E0-418E8E64AEDF}" sibTransId="{9E6FBFE8-E993-4349-9CB7-9BD547648A2E}"/>
    <dgm:cxn modelId="{76E480C6-B408-4EF3-A7BA-6603A23F8F66}" type="presOf" srcId="{2D69F719-4A9B-4C9B-8094-452EA9DAAB59}" destId="{9AF05FCC-8293-4A35-AC6A-9B370353AB85}" srcOrd="0" destOrd="0" presId="urn:microsoft.com/office/officeart/2005/8/layout/list1"/>
    <dgm:cxn modelId="{FD710ECB-350F-407A-9376-71FE52337B52}" srcId="{0D2BF002-709B-4D12-A815-1D28FFDAEE96}" destId="{13BCA9C2-DF77-4337-8053-BB715F5BFD0D}" srcOrd="0" destOrd="0" parTransId="{49299548-5855-4CCD-9798-9F08ECCA5F77}" sibTransId="{2663D850-8BA4-466D-8166-23F76D5EA073}"/>
    <dgm:cxn modelId="{C325C9CC-4AD0-43F7-B8AA-AF814F946E87}" type="presOf" srcId="{13BCA9C2-DF77-4337-8053-BB715F5BFD0D}" destId="{67FBA9AB-40D2-4A21-9F3E-61D726C6244B}" srcOrd="1" destOrd="0" presId="urn:microsoft.com/office/officeart/2005/8/layout/list1"/>
    <dgm:cxn modelId="{357FFDCC-4426-4AB5-9477-9FE4761AAA00}" type="presOf" srcId="{62DAB1A2-E9C4-4BDD-83A9-B97DDEC4FDC3}" destId="{D26DB90B-39D5-41F9-A602-13CB2B24A029}" srcOrd="0" destOrd="2" presId="urn:microsoft.com/office/officeart/2005/8/layout/list1"/>
    <dgm:cxn modelId="{F2FFDBCF-9B95-45BE-9280-E47A713BE417}" srcId="{2D69F719-4A9B-4C9B-8094-452EA9DAAB59}" destId="{9F038933-E129-49BA-B9F1-60EECBD053F4}" srcOrd="1" destOrd="0" parTransId="{0628B4C9-54F3-4500-A265-05633AC4F849}" sibTransId="{D981E8D4-A619-48CB-83D3-F349D8D6147E}"/>
    <dgm:cxn modelId="{1BA471DC-8CA1-4CFC-8E13-471611B37A55}" type="presOf" srcId="{83BDF50B-69D6-43C3-B7FB-07C15E7EF851}" destId="{9F933B94-C9E4-4B26-9D5B-E76A8AB36AEF}" srcOrd="0" destOrd="0" presId="urn:microsoft.com/office/officeart/2005/8/layout/list1"/>
    <dgm:cxn modelId="{98D9ABE0-80EA-43FC-BF9E-134B5A3826CE}" type="presOf" srcId="{9F038933-E129-49BA-B9F1-60EECBD053F4}" destId="{A17C068D-E487-4E31-9254-09EDC541D8A7}" srcOrd="0" destOrd="1" presId="urn:microsoft.com/office/officeart/2005/8/layout/list1"/>
    <dgm:cxn modelId="{BECBFAE2-B182-45E6-A5A6-5263B179AFE3}" srcId="{2D69F719-4A9B-4C9B-8094-452EA9DAAB59}" destId="{AE5674E3-2C2F-4794-8393-801CB572C749}" srcOrd="4" destOrd="0" parTransId="{DFFF01A8-D90A-4262-9ACF-4BFC632C8AC7}" sibTransId="{8A64B99F-75F8-4145-AE2A-E36E96A10D90}"/>
    <dgm:cxn modelId="{409B46E3-2A71-4265-88F0-784C2157359C}" type="presOf" srcId="{0DCE7C06-6367-44E0-AF70-A64D0DF420FB}" destId="{55C76E23-D9F4-4435-A9B5-76437D684CA6}" srcOrd="1" destOrd="0" presId="urn:microsoft.com/office/officeart/2005/8/layout/list1"/>
    <dgm:cxn modelId="{B92447E3-AE3C-4FEF-9C89-EF5DECA886D5}" type="presOf" srcId="{13BCA9C2-DF77-4337-8053-BB715F5BFD0D}" destId="{FAB84012-49AA-4537-A4EF-EFD3868C11BE}" srcOrd="0" destOrd="0" presId="urn:microsoft.com/office/officeart/2005/8/layout/list1"/>
    <dgm:cxn modelId="{3C7F53EF-30AD-4351-9960-933B3C257085}" type="presOf" srcId="{4681F611-C8BC-4B0D-9177-7BF41AAAB4BA}" destId="{D26DB90B-39D5-41F9-A602-13CB2B24A029}" srcOrd="0" destOrd="3" presId="urn:microsoft.com/office/officeart/2005/8/layout/list1"/>
    <dgm:cxn modelId="{DC8EFCEF-6612-442B-B3DB-764909D2C856}" type="presOf" srcId="{B5A638A7-D55F-489E-9135-339BEB27DDA1}" destId="{D26DB90B-39D5-41F9-A602-13CB2B24A029}" srcOrd="0" destOrd="0" presId="urn:microsoft.com/office/officeart/2005/8/layout/list1"/>
    <dgm:cxn modelId="{C6513BF0-52FC-4099-8575-7677A8624632}" type="presOf" srcId="{32F4E4F6-5FB2-4568-BB5C-D85D25F8383F}" destId="{D26DB90B-39D5-41F9-A602-13CB2B24A029}" srcOrd="0" destOrd="5" presId="urn:microsoft.com/office/officeart/2005/8/layout/list1"/>
    <dgm:cxn modelId="{0D0149F8-003D-437A-804C-49DF5555511B}" srcId="{2D69F719-4A9B-4C9B-8094-452EA9DAAB59}" destId="{D852B23B-2EEA-4757-B52D-BBABDD542BD2}" srcOrd="5" destOrd="0" parTransId="{91E78436-1CB5-4CDE-AF16-B119C63614D7}" sibTransId="{2CD3E8BB-A0F1-495F-BAF2-88DCC6C18F38}"/>
    <dgm:cxn modelId="{92283EFA-C4DA-459A-BC45-469ABE552475}" srcId="{83BDF50B-69D6-43C3-B7FB-07C15E7EF851}" destId="{33E21E9D-85EA-411E-A150-E8B36A4977C4}" srcOrd="0" destOrd="0" parTransId="{57A2F978-32F0-48AC-B2DC-297FF01C523B}" sibTransId="{AAE749AA-CB5C-49C4-AF02-1F25ABBD19E5}"/>
    <dgm:cxn modelId="{3CC9D34C-2C61-462A-8623-C42579B4E00E}" type="presParOf" srcId="{22D9A4D4-5B31-400E-A8C7-CE6422EE59F8}" destId="{1AEF8E6E-C49B-4A39-AE63-BC8DC9017238}" srcOrd="0" destOrd="0" presId="urn:microsoft.com/office/officeart/2005/8/layout/list1"/>
    <dgm:cxn modelId="{83907866-A01E-4D34-BD14-E3BC07A20FA5}" type="presParOf" srcId="{1AEF8E6E-C49B-4A39-AE63-BC8DC9017238}" destId="{FAB84012-49AA-4537-A4EF-EFD3868C11BE}" srcOrd="0" destOrd="0" presId="urn:microsoft.com/office/officeart/2005/8/layout/list1"/>
    <dgm:cxn modelId="{9ABA572C-C817-4062-B4E4-6E73ED2CEC09}" type="presParOf" srcId="{1AEF8E6E-C49B-4A39-AE63-BC8DC9017238}" destId="{67FBA9AB-40D2-4A21-9F3E-61D726C6244B}" srcOrd="1" destOrd="0" presId="urn:microsoft.com/office/officeart/2005/8/layout/list1"/>
    <dgm:cxn modelId="{31D9E4F7-CF51-44E1-96FE-D8612011B75C}" type="presParOf" srcId="{22D9A4D4-5B31-400E-A8C7-CE6422EE59F8}" destId="{63AFB7EE-92ED-4419-8C49-0ADEDCCCFD70}" srcOrd="1" destOrd="0" presId="urn:microsoft.com/office/officeart/2005/8/layout/list1"/>
    <dgm:cxn modelId="{AE65B8D3-540E-4433-9241-7D0D50928EFC}" type="presParOf" srcId="{22D9A4D4-5B31-400E-A8C7-CE6422EE59F8}" destId="{D26DB90B-39D5-41F9-A602-13CB2B24A029}" srcOrd="2" destOrd="0" presId="urn:microsoft.com/office/officeart/2005/8/layout/list1"/>
    <dgm:cxn modelId="{DC591A9B-F71D-4A50-B80F-F626F20A1424}" type="presParOf" srcId="{22D9A4D4-5B31-400E-A8C7-CE6422EE59F8}" destId="{A84F3860-4C52-43F8-9556-1B68F7D39699}" srcOrd="3" destOrd="0" presId="urn:microsoft.com/office/officeart/2005/8/layout/list1"/>
    <dgm:cxn modelId="{06CFD7B9-D78E-4F63-A190-E9E5F42E8A70}" type="presParOf" srcId="{22D9A4D4-5B31-400E-A8C7-CE6422EE59F8}" destId="{669C02B6-3FFB-495F-999D-E047F4A31268}" srcOrd="4" destOrd="0" presId="urn:microsoft.com/office/officeart/2005/8/layout/list1"/>
    <dgm:cxn modelId="{1E966F88-1D47-45CD-8B15-52A610463A3B}" type="presParOf" srcId="{669C02B6-3FFB-495F-999D-E047F4A31268}" destId="{9F933B94-C9E4-4B26-9D5B-E76A8AB36AEF}" srcOrd="0" destOrd="0" presId="urn:microsoft.com/office/officeart/2005/8/layout/list1"/>
    <dgm:cxn modelId="{96790F73-0868-4AC6-A748-03281D11B500}" type="presParOf" srcId="{669C02B6-3FFB-495F-999D-E047F4A31268}" destId="{3125DE98-E98E-4502-ACE6-0E803567FAD0}" srcOrd="1" destOrd="0" presId="urn:microsoft.com/office/officeart/2005/8/layout/list1"/>
    <dgm:cxn modelId="{6F589CB8-18A2-4D1F-953A-E16BF10935DD}" type="presParOf" srcId="{22D9A4D4-5B31-400E-A8C7-CE6422EE59F8}" destId="{36413A15-F78E-4BC7-AC2F-728936DED386}" srcOrd="5" destOrd="0" presId="urn:microsoft.com/office/officeart/2005/8/layout/list1"/>
    <dgm:cxn modelId="{954F78F0-E30C-4A30-999A-3F05403F1326}" type="presParOf" srcId="{22D9A4D4-5B31-400E-A8C7-CE6422EE59F8}" destId="{4892CD20-50B3-4269-894B-5817369187E0}" srcOrd="6" destOrd="0" presId="urn:microsoft.com/office/officeart/2005/8/layout/list1"/>
    <dgm:cxn modelId="{96014463-4E3F-42A8-A0E3-E064EDEA1C06}" type="presParOf" srcId="{22D9A4D4-5B31-400E-A8C7-CE6422EE59F8}" destId="{2CB1BF87-507A-4AFB-86F6-7D39CABCC076}" srcOrd="7" destOrd="0" presId="urn:microsoft.com/office/officeart/2005/8/layout/list1"/>
    <dgm:cxn modelId="{6BCCCFCA-6774-4D79-B84B-FEEB9FE9984A}" type="presParOf" srcId="{22D9A4D4-5B31-400E-A8C7-CE6422EE59F8}" destId="{6F2A2525-705C-4745-8539-E0EFF8D3B428}" srcOrd="8" destOrd="0" presId="urn:microsoft.com/office/officeart/2005/8/layout/list1"/>
    <dgm:cxn modelId="{568C88BB-C16C-49B6-AF6D-7DE880DF238D}" type="presParOf" srcId="{6F2A2525-705C-4745-8539-E0EFF8D3B428}" destId="{9AF05FCC-8293-4A35-AC6A-9B370353AB85}" srcOrd="0" destOrd="0" presId="urn:microsoft.com/office/officeart/2005/8/layout/list1"/>
    <dgm:cxn modelId="{CC85743F-CF3D-48B3-A261-4611BF2DB8B2}" type="presParOf" srcId="{6F2A2525-705C-4745-8539-E0EFF8D3B428}" destId="{5C5CF9AA-3559-4072-8C65-01810F840B96}" srcOrd="1" destOrd="0" presId="urn:microsoft.com/office/officeart/2005/8/layout/list1"/>
    <dgm:cxn modelId="{C6FA7802-5944-4989-9747-0FAFD06F64F8}" type="presParOf" srcId="{22D9A4D4-5B31-400E-A8C7-CE6422EE59F8}" destId="{A0F1F584-0C89-45E8-B67A-3490B373E1F2}" srcOrd="9" destOrd="0" presId="urn:microsoft.com/office/officeart/2005/8/layout/list1"/>
    <dgm:cxn modelId="{D86E6386-62B8-4E04-9D35-277D74422BB7}" type="presParOf" srcId="{22D9A4D4-5B31-400E-A8C7-CE6422EE59F8}" destId="{A17C068D-E487-4E31-9254-09EDC541D8A7}" srcOrd="10" destOrd="0" presId="urn:microsoft.com/office/officeart/2005/8/layout/list1"/>
    <dgm:cxn modelId="{55D1CD99-88E2-44A8-8940-4A41BE4143F5}" type="presParOf" srcId="{22D9A4D4-5B31-400E-A8C7-CE6422EE59F8}" destId="{28FB5F91-060C-4E29-9E8F-152E3F9B6C99}" srcOrd="11" destOrd="0" presId="urn:microsoft.com/office/officeart/2005/8/layout/list1"/>
    <dgm:cxn modelId="{3892FB09-25AA-4A11-B69E-4DF7B0CB1D90}" type="presParOf" srcId="{22D9A4D4-5B31-400E-A8C7-CE6422EE59F8}" destId="{B4077E66-7B44-45D9-A295-4633409352D6}" srcOrd="12" destOrd="0" presId="urn:microsoft.com/office/officeart/2005/8/layout/list1"/>
    <dgm:cxn modelId="{C31110D2-ED6C-4225-8318-570DFB83C5E2}" type="presParOf" srcId="{B4077E66-7B44-45D9-A295-4633409352D6}" destId="{F04D8C5B-E6D0-4039-85A6-3CC7BE0DD63B}" srcOrd="0" destOrd="0" presId="urn:microsoft.com/office/officeart/2005/8/layout/list1"/>
    <dgm:cxn modelId="{1B61CC37-33DE-4E52-8807-90353D8AFF91}" type="presParOf" srcId="{B4077E66-7B44-45D9-A295-4633409352D6}" destId="{55C76E23-D9F4-4435-A9B5-76437D684CA6}" srcOrd="1" destOrd="0" presId="urn:microsoft.com/office/officeart/2005/8/layout/list1"/>
    <dgm:cxn modelId="{ED16DAF7-1824-478E-AF76-5F02D67B4E76}" type="presParOf" srcId="{22D9A4D4-5B31-400E-A8C7-CE6422EE59F8}" destId="{CD375929-478C-4DE4-8BB0-05D4E0558C51}" srcOrd="13" destOrd="0" presId="urn:microsoft.com/office/officeart/2005/8/layout/list1"/>
    <dgm:cxn modelId="{70BF834E-4882-4106-9A4B-044315FE0519}" type="presParOf" srcId="{22D9A4D4-5B31-400E-A8C7-CE6422EE59F8}" destId="{CA2CE499-D195-4C55-8E0B-36CFB93C32B9}" srcOrd="14" destOrd="0" presId="urn:microsoft.com/office/officeart/2005/8/layout/list1"/>
    <dgm:cxn modelId="{7A1054B1-A0AE-48F5-8137-44B1888C3DBB}" type="presParOf" srcId="{22D9A4D4-5B31-400E-A8C7-CE6422EE59F8}" destId="{3A63AD30-28B6-441F-ABF8-E51B185D49DF}" srcOrd="15" destOrd="0" presId="urn:microsoft.com/office/officeart/2005/8/layout/list1"/>
    <dgm:cxn modelId="{E6E1465D-34EA-41E1-B58C-4FAAD41D5BA0}" type="presParOf" srcId="{22D9A4D4-5B31-400E-A8C7-CE6422EE59F8}" destId="{26A84781-65DD-41DC-B6B8-DEF4FC881122}" srcOrd="16" destOrd="0" presId="urn:microsoft.com/office/officeart/2005/8/layout/list1"/>
    <dgm:cxn modelId="{B7B5D345-AD0F-43A6-B2FD-02A320366EB3}" type="presParOf" srcId="{26A84781-65DD-41DC-B6B8-DEF4FC881122}" destId="{E1614267-93FA-403B-A882-F1DF267B0DE2}" srcOrd="0" destOrd="0" presId="urn:microsoft.com/office/officeart/2005/8/layout/list1"/>
    <dgm:cxn modelId="{8C97F88A-88DA-449D-BC9F-39F901D94907}" type="presParOf" srcId="{26A84781-65DD-41DC-B6B8-DEF4FC881122}" destId="{5C928456-8D09-48BD-B4E7-1D4D4F9D2CCB}" srcOrd="1" destOrd="0" presId="urn:microsoft.com/office/officeart/2005/8/layout/list1"/>
    <dgm:cxn modelId="{17DA3A09-4E99-4F72-89D3-98F77D5AB928}" type="presParOf" srcId="{22D9A4D4-5B31-400E-A8C7-CE6422EE59F8}" destId="{21E14261-91FE-461D-B26F-83D9E9587699}" srcOrd="17" destOrd="0" presId="urn:microsoft.com/office/officeart/2005/8/layout/list1"/>
    <dgm:cxn modelId="{B8E1444B-1F65-41C9-891D-C3B2376198AD}" type="presParOf" srcId="{22D9A4D4-5B31-400E-A8C7-CE6422EE59F8}" destId="{DB074746-89BC-4583-9AEA-77F383A03C8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5E43DE-2364-407C-A612-1EEE3315A517}"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4EBEEAD7-2416-4FAA-A4C3-E8BC45711E23}">
      <dgm:prSet/>
      <dgm:spPr/>
      <dgm:t>
        <a:bodyPr/>
        <a:lstStyle/>
        <a:p>
          <a:r>
            <a:rPr lang="en-US"/>
            <a:t>Surrogate Parent</a:t>
          </a:r>
        </a:p>
      </dgm:t>
    </dgm:pt>
    <dgm:pt modelId="{A866625B-E2AC-47F5-8E2C-57B529A02E9C}" type="parTrans" cxnId="{E7FBB170-F0BF-4569-8901-2EFCC3DC1906}">
      <dgm:prSet/>
      <dgm:spPr/>
      <dgm:t>
        <a:bodyPr/>
        <a:lstStyle/>
        <a:p>
          <a:endParaRPr lang="en-US"/>
        </a:p>
      </dgm:t>
    </dgm:pt>
    <dgm:pt modelId="{2BE0F199-A428-4586-84B9-8203E84D612F}" type="sibTrans" cxnId="{E7FBB170-F0BF-4569-8901-2EFCC3DC1906}">
      <dgm:prSet/>
      <dgm:spPr/>
      <dgm:t>
        <a:bodyPr/>
        <a:lstStyle/>
        <a:p>
          <a:endParaRPr lang="en-US"/>
        </a:p>
      </dgm:t>
    </dgm:pt>
    <dgm:pt modelId="{7653721B-105E-4B92-8F92-EA1D881026A6}">
      <dgm:prSet/>
      <dgm:spPr/>
      <dgm:t>
        <a:bodyPr/>
        <a:lstStyle/>
        <a:p>
          <a:r>
            <a:rPr lang="en-US"/>
            <a:t>Is an Interpreter needed at the meeting</a:t>
          </a:r>
        </a:p>
      </dgm:t>
    </dgm:pt>
    <dgm:pt modelId="{037CEF51-4B3B-4E8A-B7A1-94C0CF5D821D}" type="parTrans" cxnId="{637247AE-5A09-4469-AD88-42E737890866}">
      <dgm:prSet/>
      <dgm:spPr/>
      <dgm:t>
        <a:bodyPr/>
        <a:lstStyle/>
        <a:p>
          <a:endParaRPr lang="en-US"/>
        </a:p>
      </dgm:t>
    </dgm:pt>
    <dgm:pt modelId="{F7F6526B-4193-4F33-9EE1-3408A566CF84}" type="sibTrans" cxnId="{637247AE-5A09-4469-AD88-42E737890866}">
      <dgm:prSet/>
      <dgm:spPr/>
      <dgm:t>
        <a:bodyPr/>
        <a:lstStyle/>
        <a:p>
          <a:endParaRPr lang="en-US"/>
        </a:p>
      </dgm:t>
    </dgm:pt>
    <dgm:pt modelId="{BB951B1A-8B6C-4330-8E4C-9BCCE0B2B2C0}">
      <dgm:prSet/>
      <dgm:spPr/>
      <dgm:t>
        <a:bodyPr/>
        <a:lstStyle/>
        <a:p>
          <a:r>
            <a:rPr lang="en-US"/>
            <a:t>Parent Contact Information</a:t>
          </a:r>
        </a:p>
      </dgm:t>
    </dgm:pt>
    <dgm:pt modelId="{FA23824F-9143-4950-B7F0-C5C97737A60A}" type="parTrans" cxnId="{4012029C-2FE5-4759-B2E1-B40A55D21714}">
      <dgm:prSet/>
      <dgm:spPr/>
      <dgm:t>
        <a:bodyPr/>
        <a:lstStyle/>
        <a:p>
          <a:endParaRPr lang="en-US"/>
        </a:p>
      </dgm:t>
    </dgm:pt>
    <dgm:pt modelId="{37EEE2FC-6B82-402D-AADB-F6CD2D817218}" type="sibTrans" cxnId="{4012029C-2FE5-4759-B2E1-B40A55D21714}">
      <dgm:prSet/>
      <dgm:spPr/>
      <dgm:t>
        <a:bodyPr/>
        <a:lstStyle/>
        <a:p>
          <a:endParaRPr lang="en-US"/>
        </a:p>
      </dgm:t>
    </dgm:pt>
    <dgm:pt modelId="{AD94C89C-D3F7-48EB-90A5-FCD73D82D815}" type="pres">
      <dgm:prSet presAssocID="{3B5E43DE-2364-407C-A612-1EEE3315A517}" presName="hierChild1" presStyleCnt="0">
        <dgm:presLayoutVars>
          <dgm:chPref val="1"/>
          <dgm:dir/>
          <dgm:animOne val="branch"/>
          <dgm:animLvl val="lvl"/>
          <dgm:resizeHandles/>
        </dgm:presLayoutVars>
      </dgm:prSet>
      <dgm:spPr/>
    </dgm:pt>
    <dgm:pt modelId="{3EBCC38C-21CF-4FC5-B784-4B465678441D}" type="pres">
      <dgm:prSet presAssocID="{4EBEEAD7-2416-4FAA-A4C3-E8BC45711E23}" presName="hierRoot1" presStyleCnt="0"/>
      <dgm:spPr/>
    </dgm:pt>
    <dgm:pt modelId="{464C61E8-2450-45ED-93C8-696A87C76A46}" type="pres">
      <dgm:prSet presAssocID="{4EBEEAD7-2416-4FAA-A4C3-E8BC45711E23}" presName="composite" presStyleCnt="0"/>
      <dgm:spPr/>
    </dgm:pt>
    <dgm:pt modelId="{57754419-A057-41D6-AF15-3D3EBA408E3F}" type="pres">
      <dgm:prSet presAssocID="{4EBEEAD7-2416-4FAA-A4C3-E8BC45711E23}" presName="background" presStyleLbl="node0" presStyleIdx="0" presStyleCnt="3"/>
      <dgm:spPr/>
    </dgm:pt>
    <dgm:pt modelId="{775AF842-2103-45C6-9DE2-8AF5AA135E33}" type="pres">
      <dgm:prSet presAssocID="{4EBEEAD7-2416-4FAA-A4C3-E8BC45711E23}" presName="text" presStyleLbl="fgAcc0" presStyleIdx="0" presStyleCnt="3">
        <dgm:presLayoutVars>
          <dgm:chPref val="3"/>
        </dgm:presLayoutVars>
      </dgm:prSet>
      <dgm:spPr/>
    </dgm:pt>
    <dgm:pt modelId="{584562F9-D4E2-456E-A8EB-880BFF2D0FFA}" type="pres">
      <dgm:prSet presAssocID="{4EBEEAD7-2416-4FAA-A4C3-E8BC45711E23}" presName="hierChild2" presStyleCnt="0"/>
      <dgm:spPr/>
    </dgm:pt>
    <dgm:pt modelId="{A3D2CCFF-CA46-4E8A-9019-FD52BD851DA1}" type="pres">
      <dgm:prSet presAssocID="{7653721B-105E-4B92-8F92-EA1D881026A6}" presName="hierRoot1" presStyleCnt="0"/>
      <dgm:spPr/>
    </dgm:pt>
    <dgm:pt modelId="{3BED7F14-6BF1-4516-959B-977CBC700867}" type="pres">
      <dgm:prSet presAssocID="{7653721B-105E-4B92-8F92-EA1D881026A6}" presName="composite" presStyleCnt="0"/>
      <dgm:spPr/>
    </dgm:pt>
    <dgm:pt modelId="{BB5E56AC-40BD-4607-9261-0F4F808323B6}" type="pres">
      <dgm:prSet presAssocID="{7653721B-105E-4B92-8F92-EA1D881026A6}" presName="background" presStyleLbl="node0" presStyleIdx="1" presStyleCnt="3"/>
      <dgm:spPr/>
    </dgm:pt>
    <dgm:pt modelId="{8607DACC-5A17-4D32-BC1E-1DB653397317}" type="pres">
      <dgm:prSet presAssocID="{7653721B-105E-4B92-8F92-EA1D881026A6}" presName="text" presStyleLbl="fgAcc0" presStyleIdx="1" presStyleCnt="3">
        <dgm:presLayoutVars>
          <dgm:chPref val="3"/>
        </dgm:presLayoutVars>
      </dgm:prSet>
      <dgm:spPr/>
    </dgm:pt>
    <dgm:pt modelId="{9FC1720B-46E2-4263-833F-E5FE36654070}" type="pres">
      <dgm:prSet presAssocID="{7653721B-105E-4B92-8F92-EA1D881026A6}" presName="hierChild2" presStyleCnt="0"/>
      <dgm:spPr/>
    </dgm:pt>
    <dgm:pt modelId="{DE70C6AA-044A-473F-B1EC-28A46165A42C}" type="pres">
      <dgm:prSet presAssocID="{BB951B1A-8B6C-4330-8E4C-9BCCE0B2B2C0}" presName="hierRoot1" presStyleCnt="0"/>
      <dgm:spPr/>
    </dgm:pt>
    <dgm:pt modelId="{9E925710-D809-4709-B28E-F13027BB6C93}" type="pres">
      <dgm:prSet presAssocID="{BB951B1A-8B6C-4330-8E4C-9BCCE0B2B2C0}" presName="composite" presStyleCnt="0"/>
      <dgm:spPr/>
    </dgm:pt>
    <dgm:pt modelId="{E5EB3CFF-9389-41AE-B724-36DDC4473558}" type="pres">
      <dgm:prSet presAssocID="{BB951B1A-8B6C-4330-8E4C-9BCCE0B2B2C0}" presName="background" presStyleLbl="node0" presStyleIdx="2" presStyleCnt="3"/>
      <dgm:spPr/>
    </dgm:pt>
    <dgm:pt modelId="{03646688-7AFB-47D1-9F80-11B12D332B98}" type="pres">
      <dgm:prSet presAssocID="{BB951B1A-8B6C-4330-8E4C-9BCCE0B2B2C0}" presName="text" presStyleLbl="fgAcc0" presStyleIdx="2" presStyleCnt="3">
        <dgm:presLayoutVars>
          <dgm:chPref val="3"/>
        </dgm:presLayoutVars>
      </dgm:prSet>
      <dgm:spPr/>
    </dgm:pt>
    <dgm:pt modelId="{BEE016BF-D3A1-491A-9C8D-8E354DA3671C}" type="pres">
      <dgm:prSet presAssocID="{BB951B1A-8B6C-4330-8E4C-9BCCE0B2B2C0}" presName="hierChild2" presStyleCnt="0"/>
      <dgm:spPr/>
    </dgm:pt>
  </dgm:ptLst>
  <dgm:cxnLst>
    <dgm:cxn modelId="{1F73B206-FDE4-4C57-8671-64B422AC56A6}" type="presOf" srcId="{4EBEEAD7-2416-4FAA-A4C3-E8BC45711E23}" destId="{775AF842-2103-45C6-9DE2-8AF5AA135E33}" srcOrd="0" destOrd="0" presId="urn:microsoft.com/office/officeart/2005/8/layout/hierarchy1"/>
    <dgm:cxn modelId="{80C62F0E-2A0C-425E-ABE4-81EE4C9658A3}" type="presOf" srcId="{BB951B1A-8B6C-4330-8E4C-9BCCE0B2B2C0}" destId="{03646688-7AFB-47D1-9F80-11B12D332B98}" srcOrd="0" destOrd="0" presId="urn:microsoft.com/office/officeart/2005/8/layout/hierarchy1"/>
    <dgm:cxn modelId="{1A0A4812-A5BA-476F-938A-D368B54E3DF0}" type="presOf" srcId="{7653721B-105E-4B92-8F92-EA1D881026A6}" destId="{8607DACC-5A17-4D32-BC1E-1DB653397317}" srcOrd="0" destOrd="0" presId="urn:microsoft.com/office/officeart/2005/8/layout/hierarchy1"/>
    <dgm:cxn modelId="{22491C59-2CA4-4F0B-976C-212E9DB27563}" type="presOf" srcId="{3B5E43DE-2364-407C-A612-1EEE3315A517}" destId="{AD94C89C-D3F7-48EB-90A5-FCD73D82D815}" srcOrd="0" destOrd="0" presId="urn:microsoft.com/office/officeart/2005/8/layout/hierarchy1"/>
    <dgm:cxn modelId="{E7FBB170-F0BF-4569-8901-2EFCC3DC1906}" srcId="{3B5E43DE-2364-407C-A612-1EEE3315A517}" destId="{4EBEEAD7-2416-4FAA-A4C3-E8BC45711E23}" srcOrd="0" destOrd="0" parTransId="{A866625B-E2AC-47F5-8E2C-57B529A02E9C}" sibTransId="{2BE0F199-A428-4586-84B9-8203E84D612F}"/>
    <dgm:cxn modelId="{4012029C-2FE5-4759-B2E1-B40A55D21714}" srcId="{3B5E43DE-2364-407C-A612-1EEE3315A517}" destId="{BB951B1A-8B6C-4330-8E4C-9BCCE0B2B2C0}" srcOrd="2" destOrd="0" parTransId="{FA23824F-9143-4950-B7F0-C5C97737A60A}" sibTransId="{37EEE2FC-6B82-402D-AADB-F6CD2D817218}"/>
    <dgm:cxn modelId="{637247AE-5A09-4469-AD88-42E737890866}" srcId="{3B5E43DE-2364-407C-A612-1EEE3315A517}" destId="{7653721B-105E-4B92-8F92-EA1D881026A6}" srcOrd="1" destOrd="0" parTransId="{037CEF51-4B3B-4E8A-B7A1-94C0CF5D821D}" sibTransId="{F7F6526B-4193-4F33-9EE1-3408A566CF84}"/>
    <dgm:cxn modelId="{68247A73-3F95-4F4E-B242-84A3657AA456}" type="presParOf" srcId="{AD94C89C-D3F7-48EB-90A5-FCD73D82D815}" destId="{3EBCC38C-21CF-4FC5-B784-4B465678441D}" srcOrd="0" destOrd="0" presId="urn:microsoft.com/office/officeart/2005/8/layout/hierarchy1"/>
    <dgm:cxn modelId="{EB8219CB-3DA2-4B00-9362-B2D2B683A7D3}" type="presParOf" srcId="{3EBCC38C-21CF-4FC5-B784-4B465678441D}" destId="{464C61E8-2450-45ED-93C8-696A87C76A46}" srcOrd="0" destOrd="0" presId="urn:microsoft.com/office/officeart/2005/8/layout/hierarchy1"/>
    <dgm:cxn modelId="{32E9F5C9-415D-49B5-9A8C-44A392E92099}" type="presParOf" srcId="{464C61E8-2450-45ED-93C8-696A87C76A46}" destId="{57754419-A057-41D6-AF15-3D3EBA408E3F}" srcOrd="0" destOrd="0" presId="urn:microsoft.com/office/officeart/2005/8/layout/hierarchy1"/>
    <dgm:cxn modelId="{A82C3B07-5515-4AE0-8B86-38D54A47F704}" type="presParOf" srcId="{464C61E8-2450-45ED-93C8-696A87C76A46}" destId="{775AF842-2103-45C6-9DE2-8AF5AA135E33}" srcOrd="1" destOrd="0" presId="urn:microsoft.com/office/officeart/2005/8/layout/hierarchy1"/>
    <dgm:cxn modelId="{A1E293F5-995D-4973-8C40-5723528D3E0F}" type="presParOf" srcId="{3EBCC38C-21CF-4FC5-B784-4B465678441D}" destId="{584562F9-D4E2-456E-A8EB-880BFF2D0FFA}" srcOrd="1" destOrd="0" presId="urn:microsoft.com/office/officeart/2005/8/layout/hierarchy1"/>
    <dgm:cxn modelId="{05FF5805-9F8D-4571-BCEF-40E055393FF6}" type="presParOf" srcId="{AD94C89C-D3F7-48EB-90A5-FCD73D82D815}" destId="{A3D2CCFF-CA46-4E8A-9019-FD52BD851DA1}" srcOrd="1" destOrd="0" presId="urn:microsoft.com/office/officeart/2005/8/layout/hierarchy1"/>
    <dgm:cxn modelId="{B8E8C706-7E08-4429-872B-6519109E7818}" type="presParOf" srcId="{A3D2CCFF-CA46-4E8A-9019-FD52BD851DA1}" destId="{3BED7F14-6BF1-4516-959B-977CBC700867}" srcOrd="0" destOrd="0" presId="urn:microsoft.com/office/officeart/2005/8/layout/hierarchy1"/>
    <dgm:cxn modelId="{9F175834-2514-4F9C-A5CE-80F5D8510481}" type="presParOf" srcId="{3BED7F14-6BF1-4516-959B-977CBC700867}" destId="{BB5E56AC-40BD-4607-9261-0F4F808323B6}" srcOrd="0" destOrd="0" presId="urn:microsoft.com/office/officeart/2005/8/layout/hierarchy1"/>
    <dgm:cxn modelId="{301231F7-7BDF-4163-9A96-B4CA8949194B}" type="presParOf" srcId="{3BED7F14-6BF1-4516-959B-977CBC700867}" destId="{8607DACC-5A17-4D32-BC1E-1DB653397317}" srcOrd="1" destOrd="0" presId="urn:microsoft.com/office/officeart/2005/8/layout/hierarchy1"/>
    <dgm:cxn modelId="{9B0D750C-A4A9-40AC-9D24-98B5DC6BD5A6}" type="presParOf" srcId="{A3D2CCFF-CA46-4E8A-9019-FD52BD851DA1}" destId="{9FC1720B-46E2-4263-833F-E5FE36654070}" srcOrd="1" destOrd="0" presId="urn:microsoft.com/office/officeart/2005/8/layout/hierarchy1"/>
    <dgm:cxn modelId="{FB776B73-5CDB-4EF6-9C40-B51724690B83}" type="presParOf" srcId="{AD94C89C-D3F7-48EB-90A5-FCD73D82D815}" destId="{DE70C6AA-044A-473F-B1EC-28A46165A42C}" srcOrd="2" destOrd="0" presId="urn:microsoft.com/office/officeart/2005/8/layout/hierarchy1"/>
    <dgm:cxn modelId="{ADE371A9-5C20-4150-A9ED-B55FB0EC6AE1}" type="presParOf" srcId="{DE70C6AA-044A-473F-B1EC-28A46165A42C}" destId="{9E925710-D809-4709-B28E-F13027BB6C93}" srcOrd="0" destOrd="0" presId="urn:microsoft.com/office/officeart/2005/8/layout/hierarchy1"/>
    <dgm:cxn modelId="{FA3C0686-3E3F-46C8-8174-A63952DAB747}" type="presParOf" srcId="{9E925710-D809-4709-B28E-F13027BB6C93}" destId="{E5EB3CFF-9389-41AE-B724-36DDC4473558}" srcOrd="0" destOrd="0" presId="urn:microsoft.com/office/officeart/2005/8/layout/hierarchy1"/>
    <dgm:cxn modelId="{7814A7C5-2E17-409E-AA3C-C60CC2D205D3}" type="presParOf" srcId="{9E925710-D809-4709-B28E-F13027BB6C93}" destId="{03646688-7AFB-47D1-9F80-11B12D332B98}" srcOrd="1" destOrd="0" presId="urn:microsoft.com/office/officeart/2005/8/layout/hierarchy1"/>
    <dgm:cxn modelId="{0D9551FD-079B-406B-8F65-823D6530A7DE}" type="presParOf" srcId="{DE70C6AA-044A-473F-B1EC-28A46165A42C}" destId="{BEE016BF-D3A1-491A-9C8D-8E354DA367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868003-6EA9-4DCE-B53E-55854F818354}"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US"/>
        </a:p>
      </dgm:t>
    </dgm:pt>
    <dgm:pt modelId="{FF98D47C-D80D-4C85-89F6-24BE050978DC}">
      <dgm:prSet/>
      <dgm:spPr/>
      <dgm:t>
        <a:bodyPr/>
        <a:lstStyle/>
        <a:p>
          <a:r>
            <a:rPr lang="en-US" b="1"/>
            <a:t>Student Strengths, Preferences, Interests</a:t>
          </a:r>
          <a:endParaRPr lang="en-US"/>
        </a:p>
      </dgm:t>
    </dgm:pt>
    <dgm:pt modelId="{5E8C2E70-B9CC-423D-A8C0-977CAF549CD0}" type="parTrans" cxnId="{E3824964-7FC9-4A2E-9870-D518C2415B4B}">
      <dgm:prSet/>
      <dgm:spPr/>
      <dgm:t>
        <a:bodyPr/>
        <a:lstStyle/>
        <a:p>
          <a:endParaRPr lang="en-US"/>
        </a:p>
      </dgm:t>
    </dgm:pt>
    <dgm:pt modelId="{267B9162-38B1-44C3-9F12-1F51A16D8A06}" type="sibTrans" cxnId="{E3824964-7FC9-4A2E-9870-D518C2415B4B}">
      <dgm:prSet/>
      <dgm:spPr/>
      <dgm:t>
        <a:bodyPr/>
        <a:lstStyle/>
        <a:p>
          <a:endParaRPr lang="en-US"/>
        </a:p>
      </dgm:t>
    </dgm:pt>
    <dgm:pt modelId="{6D06455C-FD0F-48F7-A4DC-7288143A608B}">
      <dgm:prSet custT="1"/>
      <dgm:spPr/>
      <dgm:t>
        <a:bodyPr/>
        <a:lstStyle/>
        <a:p>
          <a:r>
            <a:rPr lang="en-US" sz="1600" dirty="0"/>
            <a:t>Educational </a:t>
          </a:r>
          <a:r>
            <a:rPr lang="en-US" sz="1600" b="1" dirty="0"/>
            <a:t>strengths</a:t>
          </a:r>
        </a:p>
      </dgm:t>
    </dgm:pt>
    <dgm:pt modelId="{02321CF2-73D3-40B2-8317-3BC610761EBC}" type="parTrans" cxnId="{CDE901E1-0188-4D7F-A892-3F643912886E}">
      <dgm:prSet/>
      <dgm:spPr/>
      <dgm:t>
        <a:bodyPr/>
        <a:lstStyle/>
        <a:p>
          <a:endParaRPr lang="en-US"/>
        </a:p>
      </dgm:t>
    </dgm:pt>
    <dgm:pt modelId="{1C568257-66EA-4288-81B7-4AFC8184C2E8}" type="sibTrans" cxnId="{CDE901E1-0188-4D7F-A892-3F643912886E}">
      <dgm:prSet/>
      <dgm:spPr/>
      <dgm:t>
        <a:bodyPr/>
        <a:lstStyle/>
        <a:p>
          <a:endParaRPr lang="en-US"/>
        </a:p>
      </dgm:t>
    </dgm:pt>
    <dgm:pt modelId="{BD0532C2-8991-44DF-B4FD-74CB11A366DB}">
      <dgm:prSet custT="1"/>
      <dgm:spPr/>
      <dgm:t>
        <a:bodyPr/>
        <a:lstStyle/>
        <a:p>
          <a:r>
            <a:rPr lang="en-US" sz="1600" dirty="0"/>
            <a:t>Functional/developmental strengths, areas of interest</a:t>
          </a:r>
        </a:p>
      </dgm:t>
    </dgm:pt>
    <dgm:pt modelId="{93AAC45F-97C0-49F4-B69C-C7EC9AD64653}" type="parTrans" cxnId="{0DDBC03E-2514-493D-9AA5-7B6A52D45D09}">
      <dgm:prSet/>
      <dgm:spPr/>
      <dgm:t>
        <a:bodyPr/>
        <a:lstStyle/>
        <a:p>
          <a:endParaRPr lang="en-US"/>
        </a:p>
      </dgm:t>
    </dgm:pt>
    <dgm:pt modelId="{33FAC3A9-55CC-43AB-9475-778BF569E669}" type="sibTrans" cxnId="{0DDBC03E-2514-493D-9AA5-7B6A52D45D09}">
      <dgm:prSet/>
      <dgm:spPr/>
      <dgm:t>
        <a:bodyPr/>
        <a:lstStyle/>
        <a:p>
          <a:endParaRPr lang="en-US"/>
        </a:p>
      </dgm:t>
    </dgm:pt>
    <dgm:pt modelId="{F00827B6-A923-4961-962D-0528CB6FB62E}">
      <dgm:prSet custT="1"/>
      <dgm:spPr/>
      <dgm:t>
        <a:bodyPr/>
        <a:lstStyle/>
        <a:p>
          <a:r>
            <a:rPr lang="en-US" sz="1600" dirty="0"/>
            <a:t>Significant personal attributes and accomplishments</a:t>
          </a:r>
        </a:p>
      </dgm:t>
    </dgm:pt>
    <dgm:pt modelId="{EAB6FCB1-7ABC-4FB5-BF85-6718468E1D03}" type="parTrans" cxnId="{A0626533-DB19-4498-8EAE-E9E59E699383}">
      <dgm:prSet/>
      <dgm:spPr/>
      <dgm:t>
        <a:bodyPr/>
        <a:lstStyle/>
        <a:p>
          <a:endParaRPr lang="en-US"/>
        </a:p>
      </dgm:t>
    </dgm:pt>
    <dgm:pt modelId="{2B30098A-84EB-4448-8B51-DC630346BC94}" type="sibTrans" cxnId="{A0626533-DB19-4498-8EAE-E9E59E699383}">
      <dgm:prSet/>
      <dgm:spPr/>
      <dgm:t>
        <a:bodyPr/>
        <a:lstStyle/>
        <a:p>
          <a:endParaRPr lang="en-US"/>
        </a:p>
      </dgm:t>
    </dgm:pt>
    <dgm:pt modelId="{9D6EAC4F-E692-45CD-BDBC-7FAF41107010}">
      <dgm:prSet custT="1"/>
      <dgm:spPr/>
      <dgm:t>
        <a:bodyPr/>
        <a:lstStyle/>
        <a:p>
          <a:r>
            <a:rPr lang="en-US" sz="1600" b="1" dirty="0"/>
            <a:t>Feedback from the student</a:t>
          </a:r>
        </a:p>
      </dgm:t>
    </dgm:pt>
    <dgm:pt modelId="{DE58AC2D-887D-4971-9532-24D590C82E81}" type="parTrans" cxnId="{F86002F6-9DED-4036-93CA-3A90CA4A35C0}">
      <dgm:prSet/>
      <dgm:spPr/>
      <dgm:t>
        <a:bodyPr/>
        <a:lstStyle/>
        <a:p>
          <a:endParaRPr lang="en-US"/>
        </a:p>
      </dgm:t>
    </dgm:pt>
    <dgm:pt modelId="{CC7E2E77-6F92-4292-AB66-F3818F4C9BD2}" type="sibTrans" cxnId="{F86002F6-9DED-4036-93CA-3A90CA4A35C0}">
      <dgm:prSet/>
      <dgm:spPr/>
      <dgm:t>
        <a:bodyPr/>
        <a:lstStyle/>
        <a:p>
          <a:endParaRPr lang="en-US"/>
        </a:p>
      </dgm:t>
    </dgm:pt>
    <dgm:pt modelId="{9E53A5D5-89DE-4F61-A134-5C7E22363B93}">
      <dgm:prSet/>
      <dgm:spPr/>
      <dgm:t>
        <a:bodyPr/>
        <a:lstStyle/>
        <a:p>
          <a:r>
            <a:rPr lang="en-US" b="1"/>
            <a:t>Present Levels of Educational Performance</a:t>
          </a:r>
          <a:endParaRPr lang="en-US"/>
        </a:p>
      </dgm:t>
    </dgm:pt>
    <dgm:pt modelId="{FC7FFE0C-826D-40A4-9897-144B83C7F8FB}" type="parTrans" cxnId="{22750745-13F6-48F4-8697-4048449C9A61}">
      <dgm:prSet/>
      <dgm:spPr/>
      <dgm:t>
        <a:bodyPr/>
        <a:lstStyle/>
        <a:p>
          <a:endParaRPr lang="en-US"/>
        </a:p>
      </dgm:t>
    </dgm:pt>
    <dgm:pt modelId="{A8C9B43D-7AAF-4B68-9933-AF274FD4E44C}" type="sibTrans" cxnId="{22750745-13F6-48F4-8697-4048449C9A61}">
      <dgm:prSet/>
      <dgm:spPr/>
      <dgm:t>
        <a:bodyPr/>
        <a:lstStyle/>
        <a:p>
          <a:endParaRPr lang="en-US"/>
        </a:p>
      </dgm:t>
    </dgm:pt>
    <dgm:pt modelId="{4838A512-DAE0-4EFA-88D9-471030229F19}">
      <dgm:prSet custT="1"/>
      <dgm:spPr/>
      <dgm:t>
        <a:bodyPr/>
        <a:lstStyle/>
        <a:p>
          <a:r>
            <a:rPr lang="en-US" sz="1600" dirty="0"/>
            <a:t>Educational history and referral information</a:t>
          </a:r>
        </a:p>
      </dgm:t>
    </dgm:pt>
    <dgm:pt modelId="{DA073474-E4E6-4AAD-AE4A-56FC751B63AD}" type="parTrans" cxnId="{03F2C171-FF25-467B-8900-2FC6495D0831}">
      <dgm:prSet/>
      <dgm:spPr/>
      <dgm:t>
        <a:bodyPr/>
        <a:lstStyle/>
        <a:p>
          <a:endParaRPr lang="en-US"/>
        </a:p>
      </dgm:t>
    </dgm:pt>
    <dgm:pt modelId="{C3675D7B-FB47-4621-8B10-226B7BF73006}" type="sibTrans" cxnId="{03F2C171-FF25-467B-8900-2FC6495D0831}">
      <dgm:prSet/>
      <dgm:spPr/>
      <dgm:t>
        <a:bodyPr/>
        <a:lstStyle/>
        <a:p>
          <a:endParaRPr lang="en-US"/>
        </a:p>
      </dgm:t>
    </dgm:pt>
    <dgm:pt modelId="{4E64D9B0-F41D-4B2D-8874-A071A1E2D3EF}">
      <dgm:prSet custT="1"/>
      <dgm:spPr/>
      <dgm:t>
        <a:bodyPr/>
        <a:lstStyle/>
        <a:p>
          <a:r>
            <a:rPr lang="en-US" sz="1600" dirty="0"/>
            <a:t>Summary and analysis of </a:t>
          </a:r>
          <a:r>
            <a:rPr lang="en-US" sz="1600" b="1" i="1" dirty="0"/>
            <a:t>current and former </a:t>
          </a:r>
          <a:r>
            <a:rPr lang="en-US" sz="1600" dirty="0"/>
            <a:t>(initial or triennial assessment data</a:t>
          </a:r>
        </a:p>
      </dgm:t>
    </dgm:pt>
    <dgm:pt modelId="{8AFFA094-908E-43C3-9FAD-8883CCDA2C4E}" type="parTrans" cxnId="{A812C73F-AC1E-4551-B43C-49C1609BA5C0}">
      <dgm:prSet/>
      <dgm:spPr/>
      <dgm:t>
        <a:bodyPr/>
        <a:lstStyle/>
        <a:p>
          <a:endParaRPr lang="en-US"/>
        </a:p>
      </dgm:t>
    </dgm:pt>
    <dgm:pt modelId="{77B2803E-78C0-47A4-8721-050E7FDF6C93}" type="sibTrans" cxnId="{A812C73F-AC1E-4551-B43C-49C1609BA5C0}">
      <dgm:prSet/>
      <dgm:spPr/>
      <dgm:t>
        <a:bodyPr/>
        <a:lstStyle/>
        <a:p>
          <a:endParaRPr lang="en-US"/>
        </a:p>
      </dgm:t>
    </dgm:pt>
    <dgm:pt modelId="{CCF2AC61-FC2B-4CD3-B49B-27F50F4DC01D}">
      <dgm:prSet custT="1"/>
      <dgm:spPr/>
      <dgm:t>
        <a:bodyPr/>
        <a:lstStyle/>
        <a:p>
          <a:r>
            <a:rPr lang="en-US" sz="1600" dirty="0"/>
            <a:t>List of previous goals and progress toward those goals</a:t>
          </a:r>
        </a:p>
      </dgm:t>
    </dgm:pt>
    <dgm:pt modelId="{E6146ACE-B984-42ED-A2B1-B9CD7496D6EF}" type="parTrans" cxnId="{BAB69FD5-D4F2-47CA-92DF-020F6DD9C6F4}">
      <dgm:prSet/>
      <dgm:spPr/>
      <dgm:t>
        <a:bodyPr/>
        <a:lstStyle/>
        <a:p>
          <a:endParaRPr lang="en-US"/>
        </a:p>
      </dgm:t>
    </dgm:pt>
    <dgm:pt modelId="{8B251C8E-5918-4425-8BAB-4AC325AAB5E0}" type="sibTrans" cxnId="{BAB69FD5-D4F2-47CA-92DF-020F6DD9C6F4}">
      <dgm:prSet/>
      <dgm:spPr/>
      <dgm:t>
        <a:bodyPr/>
        <a:lstStyle/>
        <a:p>
          <a:endParaRPr lang="en-US"/>
        </a:p>
      </dgm:t>
    </dgm:pt>
    <dgm:pt modelId="{6EF536A5-D1C7-489F-AD8D-AB74C64836E8}">
      <dgm:prSet custT="1"/>
      <dgm:spPr/>
      <dgm:t>
        <a:bodyPr/>
        <a:lstStyle/>
        <a:p>
          <a:r>
            <a:rPr lang="en-US" sz="1600" dirty="0"/>
            <a:t>MTSS/RTI progress monitoring for previous IEP</a:t>
          </a:r>
        </a:p>
      </dgm:t>
    </dgm:pt>
    <dgm:pt modelId="{39B21B77-BE54-427B-9ED9-5647212D541C}" type="parTrans" cxnId="{E542C5BE-26F0-48D2-81BC-021785131239}">
      <dgm:prSet/>
      <dgm:spPr/>
      <dgm:t>
        <a:bodyPr/>
        <a:lstStyle/>
        <a:p>
          <a:endParaRPr lang="en-US"/>
        </a:p>
      </dgm:t>
    </dgm:pt>
    <dgm:pt modelId="{336D4E13-363E-4CEC-B1AA-6A88F4AB9AB9}" type="sibTrans" cxnId="{E542C5BE-26F0-48D2-81BC-021785131239}">
      <dgm:prSet/>
      <dgm:spPr/>
      <dgm:t>
        <a:bodyPr/>
        <a:lstStyle/>
        <a:p>
          <a:endParaRPr lang="en-US"/>
        </a:p>
      </dgm:t>
    </dgm:pt>
    <dgm:pt modelId="{7E20C219-3263-4F08-980C-2F72724399ED}" type="pres">
      <dgm:prSet presAssocID="{23868003-6EA9-4DCE-B53E-55854F818354}" presName="Name0" presStyleCnt="0">
        <dgm:presLayoutVars>
          <dgm:dir/>
          <dgm:animLvl val="lvl"/>
          <dgm:resizeHandles val="exact"/>
        </dgm:presLayoutVars>
      </dgm:prSet>
      <dgm:spPr/>
    </dgm:pt>
    <dgm:pt modelId="{6CDCFAA1-DCCB-45EB-93C9-33528B77B2B0}" type="pres">
      <dgm:prSet presAssocID="{FF98D47C-D80D-4C85-89F6-24BE050978DC}" presName="linNode" presStyleCnt="0"/>
      <dgm:spPr/>
    </dgm:pt>
    <dgm:pt modelId="{23DB3348-2E25-4F2E-BACA-1A8FC5F4E6DA}" type="pres">
      <dgm:prSet presAssocID="{FF98D47C-D80D-4C85-89F6-24BE050978DC}" presName="parentText" presStyleLbl="node1" presStyleIdx="0" presStyleCnt="2">
        <dgm:presLayoutVars>
          <dgm:chMax val="1"/>
          <dgm:bulletEnabled val="1"/>
        </dgm:presLayoutVars>
      </dgm:prSet>
      <dgm:spPr/>
    </dgm:pt>
    <dgm:pt modelId="{5FD111CD-DFBB-42C1-85C7-CB1890D5E932}" type="pres">
      <dgm:prSet presAssocID="{FF98D47C-D80D-4C85-89F6-24BE050978DC}" presName="descendantText" presStyleLbl="alignAccFollowNode1" presStyleIdx="0" presStyleCnt="2">
        <dgm:presLayoutVars>
          <dgm:bulletEnabled val="1"/>
        </dgm:presLayoutVars>
      </dgm:prSet>
      <dgm:spPr/>
    </dgm:pt>
    <dgm:pt modelId="{CA717905-D9B5-4084-884A-6EDD7AA24109}" type="pres">
      <dgm:prSet presAssocID="{267B9162-38B1-44C3-9F12-1F51A16D8A06}" presName="sp" presStyleCnt="0"/>
      <dgm:spPr/>
    </dgm:pt>
    <dgm:pt modelId="{C88B4C08-359B-4CDA-BC3B-19BC414C0708}" type="pres">
      <dgm:prSet presAssocID="{9E53A5D5-89DE-4F61-A134-5C7E22363B93}" presName="linNode" presStyleCnt="0"/>
      <dgm:spPr/>
    </dgm:pt>
    <dgm:pt modelId="{0E61587D-E31D-4C38-A6AC-85B447096232}" type="pres">
      <dgm:prSet presAssocID="{9E53A5D5-89DE-4F61-A134-5C7E22363B93}" presName="parentText" presStyleLbl="node1" presStyleIdx="1" presStyleCnt="2">
        <dgm:presLayoutVars>
          <dgm:chMax val="1"/>
          <dgm:bulletEnabled val="1"/>
        </dgm:presLayoutVars>
      </dgm:prSet>
      <dgm:spPr/>
    </dgm:pt>
    <dgm:pt modelId="{7946284B-45C3-47C0-ACA3-B8BCEEEBDBB9}" type="pres">
      <dgm:prSet presAssocID="{9E53A5D5-89DE-4F61-A134-5C7E22363B93}" presName="descendantText" presStyleLbl="alignAccFollowNode1" presStyleIdx="1" presStyleCnt="2">
        <dgm:presLayoutVars>
          <dgm:bulletEnabled val="1"/>
        </dgm:presLayoutVars>
      </dgm:prSet>
      <dgm:spPr/>
    </dgm:pt>
  </dgm:ptLst>
  <dgm:cxnLst>
    <dgm:cxn modelId="{8161AD31-7DEF-48E5-8560-EE08C7B58AA8}" type="presOf" srcId="{F00827B6-A923-4961-962D-0528CB6FB62E}" destId="{5FD111CD-DFBB-42C1-85C7-CB1890D5E932}" srcOrd="0" destOrd="2" presId="urn:microsoft.com/office/officeart/2005/8/layout/vList5"/>
    <dgm:cxn modelId="{A0626533-DB19-4498-8EAE-E9E59E699383}" srcId="{FF98D47C-D80D-4C85-89F6-24BE050978DC}" destId="{F00827B6-A923-4961-962D-0528CB6FB62E}" srcOrd="2" destOrd="0" parTransId="{EAB6FCB1-7ABC-4FB5-BF85-6718468E1D03}" sibTransId="{2B30098A-84EB-4448-8B51-DC630346BC94}"/>
    <dgm:cxn modelId="{0DDBC03E-2514-493D-9AA5-7B6A52D45D09}" srcId="{FF98D47C-D80D-4C85-89F6-24BE050978DC}" destId="{BD0532C2-8991-44DF-B4FD-74CB11A366DB}" srcOrd="1" destOrd="0" parTransId="{93AAC45F-97C0-49F4-B69C-C7EC9AD64653}" sibTransId="{33FAC3A9-55CC-43AB-9475-778BF569E669}"/>
    <dgm:cxn modelId="{A812C73F-AC1E-4551-B43C-49C1609BA5C0}" srcId="{9E53A5D5-89DE-4F61-A134-5C7E22363B93}" destId="{4E64D9B0-F41D-4B2D-8874-A071A1E2D3EF}" srcOrd="1" destOrd="0" parTransId="{8AFFA094-908E-43C3-9FAD-8883CCDA2C4E}" sibTransId="{77B2803E-78C0-47A4-8721-050E7FDF6C93}"/>
    <dgm:cxn modelId="{22750745-13F6-48F4-8697-4048449C9A61}" srcId="{23868003-6EA9-4DCE-B53E-55854F818354}" destId="{9E53A5D5-89DE-4F61-A134-5C7E22363B93}" srcOrd="1" destOrd="0" parTransId="{FC7FFE0C-826D-40A4-9897-144B83C7F8FB}" sibTransId="{A8C9B43D-7AAF-4B68-9933-AF274FD4E44C}"/>
    <dgm:cxn modelId="{7050A754-0856-4201-8A72-6C81651A83B4}" type="presOf" srcId="{6D06455C-FD0F-48F7-A4DC-7288143A608B}" destId="{5FD111CD-DFBB-42C1-85C7-CB1890D5E932}" srcOrd="0" destOrd="0" presId="urn:microsoft.com/office/officeart/2005/8/layout/vList5"/>
    <dgm:cxn modelId="{342D8F5C-9948-4487-9789-3A21836A5403}" type="presOf" srcId="{FF98D47C-D80D-4C85-89F6-24BE050978DC}" destId="{23DB3348-2E25-4F2E-BACA-1A8FC5F4E6DA}" srcOrd="0" destOrd="0" presId="urn:microsoft.com/office/officeart/2005/8/layout/vList5"/>
    <dgm:cxn modelId="{E3824964-7FC9-4A2E-9870-D518C2415B4B}" srcId="{23868003-6EA9-4DCE-B53E-55854F818354}" destId="{FF98D47C-D80D-4C85-89F6-24BE050978DC}" srcOrd="0" destOrd="0" parTransId="{5E8C2E70-B9CC-423D-A8C0-977CAF549CD0}" sibTransId="{267B9162-38B1-44C3-9F12-1F51A16D8A06}"/>
    <dgm:cxn modelId="{03F2C171-FF25-467B-8900-2FC6495D0831}" srcId="{9E53A5D5-89DE-4F61-A134-5C7E22363B93}" destId="{4838A512-DAE0-4EFA-88D9-471030229F19}" srcOrd="0" destOrd="0" parTransId="{DA073474-E4E6-4AAD-AE4A-56FC751B63AD}" sibTransId="{C3675D7B-FB47-4621-8B10-226B7BF73006}"/>
    <dgm:cxn modelId="{26A4F48B-A046-4AD6-A57E-267551FDB4C2}" type="presOf" srcId="{9E53A5D5-89DE-4F61-A134-5C7E22363B93}" destId="{0E61587D-E31D-4C38-A6AC-85B447096232}" srcOrd="0" destOrd="0" presId="urn:microsoft.com/office/officeart/2005/8/layout/vList5"/>
    <dgm:cxn modelId="{D4ED819D-D9F3-4252-91D6-466DD0C72C11}" type="presOf" srcId="{6EF536A5-D1C7-489F-AD8D-AB74C64836E8}" destId="{7946284B-45C3-47C0-ACA3-B8BCEEEBDBB9}" srcOrd="0" destOrd="3" presId="urn:microsoft.com/office/officeart/2005/8/layout/vList5"/>
    <dgm:cxn modelId="{8915FFB5-BD75-41D3-A41E-6F7A76CCB0DF}" type="presOf" srcId="{CCF2AC61-FC2B-4CD3-B49B-27F50F4DC01D}" destId="{7946284B-45C3-47C0-ACA3-B8BCEEEBDBB9}" srcOrd="0" destOrd="2" presId="urn:microsoft.com/office/officeart/2005/8/layout/vList5"/>
    <dgm:cxn modelId="{104EBBB8-FDF3-4609-B2CB-7E5B8A2CA470}" type="presOf" srcId="{BD0532C2-8991-44DF-B4FD-74CB11A366DB}" destId="{5FD111CD-DFBB-42C1-85C7-CB1890D5E932}" srcOrd="0" destOrd="1" presId="urn:microsoft.com/office/officeart/2005/8/layout/vList5"/>
    <dgm:cxn modelId="{E542C5BE-26F0-48D2-81BC-021785131239}" srcId="{CCF2AC61-FC2B-4CD3-B49B-27F50F4DC01D}" destId="{6EF536A5-D1C7-489F-AD8D-AB74C64836E8}" srcOrd="0" destOrd="0" parTransId="{39B21B77-BE54-427B-9ED9-5647212D541C}" sibTransId="{336D4E13-363E-4CEC-B1AA-6A88F4AB9AB9}"/>
    <dgm:cxn modelId="{DFA331C5-042B-405A-B83D-32893E274B72}" type="presOf" srcId="{23868003-6EA9-4DCE-B53E-55854F818354}" destId="{7E20C219-3263-4F08-980C-2F72724399ED}" srcOrd="0" destOrd="0" presId="urn:microsoft.com/office/officeart/2005/8/layout/vList5"/>
    <dgm:cxn modelId="{972FC2CB-976D-43CD-8AF5-36FB97EB8680}" type="presOf" srcId="{4838A512-DAE0-4EFA-88D9-471030229F19}" destId="{7946284B-45C3-47C0-ACA3-B8BCEEEBDBB9}" srcOrd="0" destOrd="0" presId="urn:microsoft.com/office/officeart/2005/8/layout/vList5"/>
    <dgm:cxn modelId="{11194DD5-3F38-4D79-8BEE-CF66AD1BCE7A}" type="presOf" srcId="{9D6EAC4F-E692-45CD-BDBC-7FAF41107010}" destId="{5FD111CD-DFBB-42C1-85C7-CB1890D5E932}" srcOrd="0" destOrd="3" presId="urn:microsoft.com/office/officeart/2005/8/layout/vList5"/>
    <dgm:cxn modelId="{BAB69FD5-D4F2-47CA-92DF-020F6DD9C6F4}" srcId="{9E53A5D5-89DE-4F61-A134-5C7E22363B93}" destId="{CCF2AC61-FC2B-4CD3-B49B-27F50F4DC01D}" srcOrd="2" destOrd="0" parTransId="{E6146ACE-B984-42ED-A2B1-B9CD7496D6EF}" sibTransId="{8B251C8E-5918-4425-8BAB-4AC325AAB5E0}"/>
    <dgm:cxn modelId="{CDE901E1-0188-4D7F-A892-3F643912886E}" srcId="{FF98D47C-D80D-4C85-89F6-24BE050978DC}" destId="{6D06455C-FD0F-48F7-A4DC-7288143A608B}" srcOrd="0" destOrd="0" parTransId="{02321CF2-73D3-40B2-8317-3BC610761EBC}" sibTransId="{1C568257-66EA-4288-81B7-4AFC8184C2E8}"/>
    <dgm:cxn modelId="{D55E45EC-5B1A-4EB3-8217-59EF0031E4BD}" type="presOf" srcId="{4E64D9B0-F41D-4B2D-8874-A071A1E2D3EF}" destId="{7946284B-45C3-47C0-ACA3-B8BCEEEBDBB9}" srcOrd="0" destOrd="1" presId="urn:microsoft.com/office/officeart/2005/8/layout/vList5"/>
    <dgm:cxn modelId="{F86002F6-9DED-4036-93CA-3A90CA4A35C0}" srcId="{FF98D47C-D80D-4C85-89F6-24BE050978DC}" destId="{9D6EAC4F-E692-45CD-BDBC-7FAF41107010}" srcOrd="3" destOrd="0" parTransId="{DE58AC2D-887D-4971-9532-24D590C82E81}" sibTransId="{CC7E2E77-6F92-4292-AB66-F3818F4C9BD2}"/>
    <dgm:cxn modelId="{13E9E8AB-DD27-4419-ABBB-6D0EFE60C55B}" type="presParOf" srcId="{7E20C219-3263-4F08-980C-2F72724399ED}" destId="{6CDCFAA1-DCCB-45EB-93C9-33528B77B2B0}" srcOrd="0" destOrd="0" presId="urn:microsoft.com/office/officeart/2005/8/layout/vList5"/>
    <dgm:cxn modelId="{D2972A46-1CE2-45CE-ABCD-B29555C35AE6}" type="presParOf" srcId="{6CDCFAA1-DCCB-45EB-93C9-33528B77B2B0}" destId="{23DB3348-2E25-4F2E-BACA-1A8FC5F4E6DA}" srcOrd="0" destOrd="0" presId="urn:microsoft.com/office/officeart/2005/8/layout/vList5"/>
    <dgm:cxn modelId="{E684AE41-E4D7-4384-93C0-56465615210D}" type="presParOf" srcId="{6CDCFAA1-DCCB-45EB-93C9-33528B77B2B0}" destId="{5FD111CD-DFBB-42C1-85C7-CB1890D5E932}" srcOrd="1" destOrd="0" presId="urn:microsoft.com/office/officeart/2005/8/layout/vList5"/>
    <dgm:cxn modelId="{E6BF6225-4264-4DB3-BF12-18649AD42DB8}" type="presParOf" srcId="{7E20C219-3263-4F08-980C-2F72724399ED}" destId="{CA717905-D9B5-4084-884A-6EDD7AA24109}" srcOrd="1" destOrd="0" presId="urn:microsoft.com/office/officeart/2005/8/layout/vList5"/>
    <dgm:cxn modelId="{31A7E98B-9F0E-4D38-A80A-09585671815D}" type="presParOf" srcId="{7E20C219-3263-4F08-980C-2F72724399ED}" destId="{C88B4C08-359B-4CDA-BC3B-19BC414C0708}" srcOrd="2" destOrd="0" presId="urn:microsoft.com/office/officeart/2005/8/layout/vList5"/>
    <dgm:cxn modelId="{AFCB6615-EA92-430C-A051-A160DCDB8617}" type="presParOf" srcId="{C88B4C08-359B-4CDA-BC3B-19BC414C0708}" destId="{0E61587D-E31D-4C38-A6AC-85B447096232}" srcOrd="0" destOrd="0" presId="urn:microsoft.com/office/officeart/2005/8/layout/vList5"/>
    <dgm:cxn modelId="{67FF2210-80A7-4508-9C75-85B00DE7B00D}" type="presParOf" srcId="{C88B4C08-359B-4CDA-BC3B-19BC414C0708}" destId="{7946284B-45C3-47C0-ACA3-B8BCEEEBDB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1FAD0F-4A25-483C-8696-E9E0570E1AC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282BCE0-1D0A-4C6A-A85F-2363F5FFE0E2}">
      <dgm:prSet/>
      <dgm:spPr/>
      <dgm:t>
        <a:bodyPr/>
        <a:lstStyle/>
        <a:p>
          <a:pPr algn="l"/>
          <a:r>
            <a:rPr lang="en-US" dirty="0"/>
            <a:t>Goals must be aligned with the identified needs in present levels.</a:t>
          </a:r>
        </a:p>
      </dgm:t>
    </dgm:pt>
    <dgm:pt modelId="{95C7309B-82F7-4103-B4C7-973E1D35429B}" type="parTrans" cxnId="{99F941FC-7239-4FEB-82BD-985E4C896EC4}">
      <dgm:prSet/>
      <dgm:spPr/>
      <dgm:t>
        <a:bodyPr/>
        <a:lstStyle/>
        <a:p>
          <a:pPr algn="l"/>
          <a:endParaRPr lang="en-US"/>
        </a:p>
      </dgm:t>
    </dgm:pt>
    <dgm:pt modelId="{AE073F08-B978-4A80-982C-28D68EE37975}" type="sibTrans" cxnId="{99F941FC-7239-4FEB-82BD-985E4C896EC4}">
      <dgm:prSet/>
      <dgm:spPr/>
      <dgm:t>
        <a:bodyPr/>
        <a:lstStyle/>
        <a:p>
          <a:pPr algn="l"/>
          <a:endParaRPr lang="en-US"/>
        </a:p>
      </dgm:t>
    </dgm:pt>
    <dgm:pt modelId="{31D17674-6A33-4360-BD8B-8853ED515F05}">
      <dgm:prSet/>
      <dgm:spPr/>
      <dgm:t>
        <a:bodyPr/>
        <a:lstStyle/>
        <a:p>
          <a:pPr algn="l"/>
          <a:r>
            <a:rPr lang="en-US"/>
            <a:t>Goals must be:</a:t>
          </a:r>
        </a:p>
      </dgm:t>
    </dgm:pt>
    <dgm:pt modelId="{E031082E-2281-40C8-8F1A-3467447E61C3}" type="parTrans" cxnId="{73CC1BC9-4CA1-4F2E-80CC-C71CD15137A6}">
      <dgm:prSet/>
      <dgm:spPr/>
      <dgm:t>
        <a:bodyPr/>
        <a:lstStyle/>
        <a:p>
          <a:pPr algn="l"/>
          <a:endParaRPr lang="en-US"/>
        </a:p>
      </dgm:t>
    </dgm:pt>
    <dgm:pt modelId="{91C09AF3-4BFA-4A09-ACA8-E7DBF757C362}" type="sibTrans" cxnId="{73CC1BC9-4CA1-4F2E-80CC-C71CD15137A6}">
      <dgm:prSet/>
      <dgm:spPr/>
      <dgm:t>
        <a:bodyPr/>
        <a:lstStyle/>
        <a:p>
          <a:pPr algn="l"/>
          <a:endParaRPr lang="en-US"/>
        </a:p>
      </dgm:t>
    </dgm:pt>
    <dgm:pt modelId="{9ECC735C-82E0-47D2-A711-9BDB8E3A06DF}">
      <dgm:prSet/>
      <dgm:spPr/>
      <dgm:t>
        <a:bodyPr/>
        <a:lstStyle/>
        <a:p>
          <a:pPr algn="l"/>
          <a:r>
            <a:rPr lang="en-US" sz="1100" dirty="0"/>
            <a:t>Measurable</a:t>
          </a:r>
        </a:p>
      </dgm:t>
    </dgm:pt>
    <dgm:pt modelId="{9E7ACDF5-04AE-4553-A575-2C835F5F178F}" type="parTrans" cxnId="{65EAEF5A-1FD9-4D39-B0B3-6C6ABA613513}">
      <dgm:prSet/>
      <dgm:spPr/>
      <dgm:t>
        <a:bodyPr/>
        <a:lstStyle/>
        <a:p>
          <a:pPr algn="l"/>
          <a:endParaRPr lang="en-US"/>
        </a:p>
      </dgm:t>
    </dgm:pt>
    <dgm:pt modelId="{B7410F50-1B63-4571-9B78-1C72D90DAA2A}" type="sibTrans" cxnId="{65EAEF5A-1FD9-4D39-B0B3-6C6ABA613513}">
      <dgm:prSet/>
      <dgm:spPr/>
      <dgm:t>
        <a:bodyPr/>
        <a:lstStyle/>
        <a:p>
          <a:pPr algn="l"/>
          <a:endParaRPr lang="en-US"/>
        </a:p>
      </dgm:t>
    </dgm:pt>
    <dgm:pt modelId="{95399847-6C58-401C-A16A-9B66CACF8B12}">
      <dgm:prSet custT="1"/>
      <dgm:spPr/>
      <dgm:t>
        <a:bodyPr/>
        <a:lstStyle/>
        <a:p>
          <a:pPr algn="l"/>
          <a:r>
            <a:rPr lang="en-US" sz="1100" dirty="0"/>
            <a:t>Percentage, </a:t>
          </a:r>
        </a:p>
      </dgm:t>
    </dgm:pt>
    <dgm:pt modelId="{A1E67BC2-364C-4E55-8B36-AD69CC4C61D1}" type="parTrans" cxnId="{A6E66BF8-B5D8-45CC-96D4-B9FB2189B5DA}">
      <dgm:prSet/>
      <dgm:spPr/>
      <dgm:t>
        <a:bodyPr/>
        <a:lstStyle/>
        <a:p>
          <a:pPr algn="l"/>
          <a:endParaRPr lang="en-US"/>
        </a:p>
      </dgm:t>
    </dgm:pt>
    <dgm:pt modelId="{ABE5E5E9-D6D6-489B-BE56-1361EA5EA04B}" type="sibTrans" cxnId="{A6E66BF8-B5D8-45CC-96D4-B9FB2189B5DA}">
      <dgm:prSet/>
      <dgm:spPr/>
      <dgm:t>
        <a:bodyPr/>
        <a:lstStyle/>
        <a:p>
          <a:pPr algn="l"/>
          <a:endParaRPr lang="en-US"/>
        </a:p>
      </dgm:t>
    </dgm:pt>
    <dgm:pt modelId="{48E7D5EC-768B-4558-A058-BF1914078AAF}">
      <dgm:prSet custT="1"/>
      <dgm:spPr/>
      <dgm:t>
        <a:bodyPr/>
        <a:lstStyle/>
        <a:p>
          <a:pPr algn="l"/>
          <a:r>
            <a:rPr lang="en-US" sz="1100" dirty="0"/>
            <a:t>Quantity, or</a:t>
          </a:r>
        </a:p>
      </dgm:t>
    </dgm:pt>
    <dgm:pt modelId="{B3EFBD64-E298-4857-AF8F-9F9C76C8D06F}" type="parTrans" cxnId="{10300053-92FD-4CCE-A891-FD6CBEAAE529}">
      <dgm:prSet/>
      <dgm:spPr/>
      <dgm:t>
        <a:bodyPr/>
        <a:lstStyle/>
        <a:p>
          <a:pPr algn="l"/>
          <a:endParaRPr lang="en-US"/>
        </a:p>
      </dgm:t>
    </dgm:pt>
    <dgm:pt modelId="{BCBE162F-E107-49F3-BBBB-E234EAFAA7CF}" type="sibTrans" cxnId="{10300053-92FD-4CCE-A891-FD6CBEAAE529}">
      <dgm:prSet/>
      <dgm:spPr/>
      <dgm:t>
        <a:bodyPr/>
        <a:lstStyle/>
        <a:p>
          <a:pPr algn="l"/>
          <a:endParaRPr lang="en-US"/>
        </a:p>
      </dgm:t>
    </dgm:pt>
    <dgm:pt modelId="{4BD0E9B2-9460-4AAA-BD3C-9E3FCD8FB42A}">
      <dgm:prSet custT="1"/>
      <dgm:spPr/>
      <dgm:t>
        <a:bodyPr/>
        <a:lstStyle/>
        <a:p>
          <a:pPr algn="l"/>
          <a:r>
            <a:rPr lang="en-US" sz="1100" dirty="0"/>
            <a:t>Fluency specification</a:t>
          </a:r>
        </a:p>
      </dgm:t>
    </dgm:pt>
    <dgm:pt modelId="{87878A58-1696-4990-9C26-BDBDEB654122}" type="parTrans" cxnId="{A2367CC2-734B-42C7-A862-7EF1186CB0D2}">
      <dgm:prSet/>
      <dgm:spPr/>
      <dgm:t>
        <a:bodyPr/>
        <a:lstStyle/>
        <a:p>
          <a:pPr algn="l"/>
          <a:endParaRPr lang="en-US"/>
        </a:p>
      </dgm:t>
    </dgm:pt>
    <dgm:pt modelId="{B14EE2B7-1D0F-4E9B-8D35-EE7A756230B6}" type="sibTrans" cxnId="{A2367CC2-734B-42C7-A862-7EF1186CB0D2}">
      <dgm:prSet/>
      <dgm:spPr/>
      <dgm:t>
        <a:bodyPr/>
        <a:lstStyle/>
        <a:p>
          <a:pPr algn="l"/>
          <a:endParaRPr lang="en-US"/>
        </a:p>
      </dgm:t>
    </dgm:pt>
    <dgm:pt modelId="{B4175C5B-4B59-4C61-82E0-050920DEB593}">
      <dgm:prSet/>
      <dgm:spPr/>
      <dgm:t>
        <a:bodyPr/>
        <a:lstStyle/>
        <a:p>
          <a:pPr algn="l"/>
          <a:r>
            <a:rPr lang="en-US" sz="1100"/>
            <a:t>Time bound</a:t>
          </a:r>
        </a:p>
      </dgm:t>
    </dgm:pt>
    <dgm:pt modelId="{4B0CF697-DD7E-43B3-84B6-4D6BEDDAAD7E}" type="parTrans" cxnId="{56DC0DD4-EA20-436D-AA13-083CFA12FF04}">
      <dgm:prSet/>
      <dgm:spPr/>
      <dgm:t>
        <a:bodyPr/>
        <a:lstStyle/>
        <a:p>
          <a:pPr algn="l"/>
          <a:endParaRPr lang="en-US"/>
        </a:p>
      </dgm:t>
    </dgm:pt>
    <dgm:pt modelId="{09530D64-792B-4E6C-A573-38131EBED6DD}" type="sibTrans" cxnId="{56DC0DD4-EA20-436D-AA13-083CFA12FF04}">
      <dgm:prSet/>
      <dgm:spPr/>
      <dgm:t>
        <a:bodyPr/>
        <a:lstStyle/>
        <a:p>
          <a:pPr algn="l"/>
          <a:endParaRPr lang="en-US"/>
        </a:p>
      </dgm:t>
    </dgm:pt>
    <dgm:pt modelId="{80BB79CF-7E32-4302-BACC-0378D460941C}">
      <dgm:prSet custT="1"/>
      <dgm:spPr/>
      <dgm:t>
        <a:bodyPr/>
        <a:lstStyle/>
        <a:p>
          <a:pPr algn="l"/>
          <a:r>
            <a:rPr lang="en-US" sz="1100" dirty="0"/>
            <a:t>Date for expective achievement</a:t>
          </a:r>
        </a:p>
      </dgm:t>
    </dgm:pt>
    <dgm:pt modelId="{6F4DC45C-0C42-4CCB-9AFB-41D54C17C715}" type="parTrans" cxnId="{57240659-5658-42A9-B538-9791001738BB}">
      <dgm:prSet/>
      <dgm:spPr/>
      <dgm:t>
        <a:bodyPr/>
        <a:lstStyle/>
        <a:p>
          <a:pPr algn="l"/>
          <a:endParaRPr lang="en-US"/>
        </a:p>
      </dgm:t>
    </dgm:pt>
    <dgm:pt modelId="{39041B65-9AC0-4B4A-8024-BAADD732A7E4}" type="sibTrans" cxnId="{57240659-5658-42A9-B538-9791001738BB}">
      <dgm:prSet/>
      <dgm:spPr/>
      <dgm:t>
        <a:bodyPr/>
        <a:lstStyle/>
        <a:p>
          <a:pPr algn="l"/>
          <a:endParaRPr lang="en-US"/>
        </a:p>
      </dgm:t>
    </dgm:pt>
    <dgm:pt modelId="{CE52C2A5-5DB2-4810-81E4-1AC3A942DFC8}">
      <dgm:prSet custT="1"/>
      <dgm:spPr/>
      <dgm:t>
        <a:bodyPr/>
        <a:lstStyle/>
        <a:p>
          <a:pPr algn="l"/>
          <a:r>
            <a:rPr lang="en-US" sz="1100" dirty="0"/>
            <a:t>Generally, one year from IEP date</a:t>
          </a:r>
        </a:p>
      </dgm:t>
    </dgm:pt>
    <dgm:pt modelId="{F70FC288-2A12-4833-9D91-4BEFCE4BB9A5}" type="parTrans" cxnId="{18613FB4-E775-4496-B3C0-F7D0F407C19D}">
      <dgm:prSet/>
      <dgm:spPr/>
      <dgm:t>
        <a:bodyPr/>
        <a:lstStyle/>
        <a:p>
          <a:pPr algn="l"/>
          <a:endParaRPr lang="en-US"/>
        </a:p>
      </dgm:t>
    </dgm:pt>
    <dgm:pt modelId="{71DF6CFB-0335-46C5-9156-EAF913102317}" type="sibTrans" cxnId="{18613FB4-E775-4496-B3C0-F7D0F407C19D}">
      <dgm:prSet/>
      <dgm:spPr/>
      <dgm:t>
        <a:bodyPr/>
        <a:lstStyle/>
        <a:p>
          <a:pPr algn="l"/>
          <a:endParaRPr lang="en-US"/>
        </a:p>
      </dgm:t>
    </dgm:pt>
    <dgm:pt modelId="{0281D3FE-B622-47FA-A0F4-CAA36326D00C}">
      <dgm:prSet/>
      <dgm:spPr/>
      <dgm:t>
        <a:bodyPr/>
        <a:lstStyle/>
        <a:p>
          <a:pPr algn="l"/>
          <a:r>
            <a:rPr lang="en-US" sz="1200" dirty="0"/>
            <a:t>Evaluation method identified</a:t>
          </a:r>
        </a:p>
      </dgm:t>
    </dgm:pt>
    <dgm:pt modelId="{02672475-2BE9-4766-81E3-F05CD84310B0}" type="parTrans" cxnId="{A5FF2C13-4B01-4B94-A587-17D6CFD7C41F}">
      <dgm:prSet/>
      <dgm:spPr/>
      <dgm:t>
        <a:bodyPr/>
        <a:lstStyle/>
        <a:p>
          <a:pPr algn="l"/>
          <a:endParaRPr lang="en-US"/>
        </a:p>
      </dgm:t>
    </dgm:pt>
    <dgm:pt modelId="{AF040C6D-F872-4E6E-93B6-2817DC7A71A0}" type="sibTrans" cxnId="{A5FF2C13-4B01-4B94-A587-17D6CFD7C41F}">
      <dgm:prSet/>
      <dgm:spPr/>
      <dgm:t>
        <a:bodyPr/>
        <a:lstStyle/>
        <a:p>
          <a:pPr algn="l"/>
          <a:endParaRPr lang="en-US"/>
        </a:p>
      </dgm:t>
    </dgm:pt>
    <dgm:pt modelId="{E6E0E9D6-D3A8-4C76-B317-03BB731E06F0}">
      <dgm:prSet custT="1"/>
      <dgm:spPr/>
      <dgm:t>
        <a:bodyPr/>
        <a:lstStyle/>
        <a:p>
          <a:pPr algn="l"/>
          <a:r>
            <a:rPr lang="en-US" sz="1100" dirty="0"/>
            <a:t>Monitor and chart progress,</a:t>
          </a:r>
        </a:p>
      </dgm:t>
    </dgm:pt>
    <dgm:pt modelId="{D0123B49-94D4-4C97-A589-17C80A7A262A}" type="parTrans" cxnId="{1610E0E9-DDE9-4E85-80FC-795047519657}">
      <dgm:prSet/>
      <dgm:spPr/>
      <dgm:t>
        <a:bodyPr/>
        <a:lstStyle/>
        <a:p>
          <a:pPr algn="l"/>
          <a:endParaRPr lang="en-US"/>
        </a:p>
      </dgm:t>
    </dgm:pt>
    <dgm:pt modelId="{4F7B1F79-7C70-4AD9-9A94-D16B026D3A65}" type="sibTrans" cxnId="{1610E0E9-DDE9-4E85-80FC-795047519657}">
      <dgm:prSet/>
      <dgm:spPr/>
      <dgm:t>
        <a:bodyPr/>
        <a:lstStyle/>
        <a:p>
          <a:pPr algn="l"/>
          <a:endParaRPr lang="en-US"/>
        </a:p>
      </dgm:t>
    </dgm:pt>
    <dgm:pt modelId="{CBB6136A-58BB-4129-9D81-643D1C33072B}">
      <dgm:prSet custT="1"/>
      <dgm:spPr/>
      <dgm:t>
        <a:bodyPr/>
        <a:lstStyle/>
        <a:p>
          <a:pPr algn="l"/>
          <a:r>
            <a:rPr lang="en-US" sz="1100" dirty="0"/>
            <a:t>Focused assessments, </a:t>
          </a:r>
        </a:p>
      </dgm:t>
    </dgm:pt>
    <dgm:pt modelId="{418CA58E-1CD5-4178-84D9-74EE11806DEB}" type="parTrans" cxnId="{BC606AD2-F33E-496C-8F41-6DC650719440}">
      <dgm:prSet/>
      <dgm:spPr/>
      <dgm:t>
        <a:bodyPr/>
        <a:lstStyle/>
        <a:p>
          <a:pPr algn="l"/>
          <a:endParaRPr lang="en-US"/>
        </a:p>
      </dgm:t>
    </dgm:pt>
    <dgm:pt modelId="{F18EECAF-D9C5-44C4-9EF9-A1521E97DE21}" type="sibTrans" cxnId="{BC606AD2-F33E-496C-8F41-6DC650719440}">
      <dgm:prSet/>
      <dgm:spPr/>
      <dgm:t>
        <a:bodyPr/>
        <a:lstStyle/>
        <a:p>
          <a:pPr algn="l"/>
          <a:endParaRPr lang="en-US"/>
        </a:p>
      </dgm:t>
    </dgm:pt>
    <dgm:pt modelId="{B8A98D3B-A96E-4F27-9BF2-71428D2A03A0}">
      <dgm:prSet custT="1"/>
      <dgm:spPr/>
      <dgm:t>
        <a:bodyPr/>
        <a:lstStyle/>
        <a:p>
          <a:pPr algn="l"/>
          <a:r>
            <a:rPr lang="en-US" sz="1100" dirty="0"/>
            <a:t>Portfolio collection, Etc.</a:t>
          </a:r>
        </a:p>
      </dgm:t>
    </dgm:pt>
    <dgm:pt modelId="{E1CF38BC-D947-4BFC-83A2-B443E0BE105A}" type="parTrans" cxnId="{D6942F47-EC2D-4AC6-A768-96291625824A}">
      <dgm:prSet/>
      <dgm:spPr/>
      <dgm:t>
        <a:bodyPr/>
        <a:lstStyle/>
        <a:p>
          <a:pPr algn="l"/>
          <a:endParaRPr lang="en-US"/>
        </a:p>
      </dgm:t>
    </dgm:pt>
    <dgm:pt modelId="{A21BB75C-37C4-4181-A766-51B396995D66}" type="sibTrans" cxnId="{D6942F47-EC2D-4AC6-A768-96291625824A}">
      <dgm:prSet/>
      <dgm:spPr/>
      <dgm:t>
        <a:bodyPr/>
        <a:lstStyle/>
        <a:p>
          <a:pPr algn="l"/>
          <a:endParaRPr lang="en-US"/>
        </a:p>
      </dgm:t>
    </dgm:pt>
    <dgm:pt modelId="{6FD0AB0D-0179-4C3B-B2BD-FBE424ACF327}" type="pres">
      <dgm:prSet presAssocID="{2B1FAD0F-4A25-483C-8696-E9E0570E1ACE}" presName="Name0" presStyleCnt="0">
        <dgm:presLayoutVars>
          <dgm:dir/>
          <dgm:animLvl val="lvl"/>
          <dgm:resizeHandles val="exact"/>
        </dgm:presLayoutVars>
      </dgm:prSet>
      <dgm:spPr/>
    </dgm:pt>
    <dgm:pt modelId="{5507DC38-7918-436F-B744-7680ECE78FB9}" type="pres">
      <dgm:prSet presAssocID="{31D17674-6A33-4360-BD8B-8853ED515F05}" presName="boxAndChildren" presStyleCnt="0"/>
      <dgm:spPr/>
    </dgm:pt>
    <dgm:pt modelId="{D67B97FE-9571-47F1-8B14-C6E7BD5F0629}" type="pres">
      <dgm:prSet presAssocID="{31D17674-6A33-4360-BD8B-8853ED515F05}" presName="parentTextBox" presStyleLbl="node1" presStyleIdx="0" presStyleCnt="2"/>
      <dgm:spPr/>
    </dgm:pt>
    <dgm:pt modelId="{186227F5-60E7-4E21-A2C5-823A93C43DA2}" type="pres">
      <dgm:prSet presAssocID="{31D17674-6A33-4360-BD8B-8853ED515F05}" presName="entireBox" presStyleLbl="node1" presStyleIdx="0" presStyleCnt="2"/>
      <dgm:spPr/>
    </dgm:pt>
    <dgm:pt modelId="{8C08E5CC-051B-4DE6-8A9F-05EFCD37E20F}" type="pres">
      <dgm:prSet presAssocID="{31D17674-6A33-4360-BD8B-8853ED515F05}" presName="descendantBox" presStyleCnt="0"/>
      <dgm:spPr/>
    </dgm:pt>
    <dgm:pt modelId="{3CC99828-AE75-4BAA-9B0D-F2173420CD52}" type="pres">
      <dgm:prSet presAssocID="{9ECC735C-82E0-47D2-A711-9BDB8E3A06DF}" presName="childTextBox" presStyleLbl="fgAccFollowNode1" presStyleIdx="0" presStyleCnt="3">
        <dgm:presLayoutVars>
          <dgm:bulletEnabled val="1"/>
        </dgm:presLayoutVars>
      </dgm:prSet>
      <dgm:spPr/>
    </dgm:pt>
    <dgm:pt modelId="{021DDAA4-D28B-496D-A470-5D503FC2C58B}" type="pres">
      <dgm:prSet presAssocID="{B4175C5B-4B59-4C61-82E0-050920DEB593}" presName="childTextBox" presStyleLbl="fgAccFollowNode1" presStyleIdx="1" presStyleCnt="3">
        <dgm:presLayoutVars>
          <dgm:bulletEnabled val="1"/>
        </dgm:presLayoutVars>
      </dgm:prSet>
      <dgm:spPr/>
    </dgm:pt>
    <dgm:pt modelId="{74E6ADB5-8111-45EE-993A-ED3CC9ED8D5B}" type="pres">
      <dgm:prSet presAssocID="{0281D3FE-B622-47FA-A0F4-CAA36326D00C}" presName="childTextBox" presStyleLbl="fgAccFollowNode1" presStyleIdx="2" presStyleCnt="3">
        <dgm:presLayoutVars>
          <dgm:bulletEnabled val="1"/>
        </dgm:presLayoutVars>
      </dgm:prSet>
      <dgm:spPr/>
    </dgm:pt>
    <dgm:pt modelId="{C2650B42-45F5-4904-A73E-CB072771A52B}" type="pres">
      <dgm:prSet presAssocID="{AE073F08-B978-4A80-982C-28D68EE37975}" presName="sp" presStyleCnt="0"/>
      <dgm:spPr/>
    </dgm:pt>
    <dgm:pt modelId="{A8DBB4C5-492C-4FEB-9995-17DEE605FBBA}" type="pres">
      <dgm:prSet presAssocID="{6282BCE0-1D0A-4C6A-A85F-2363F5FFE0E2}" presName="arrowAndChildren" presStyleCnt="0"/>
      <dgm:spPr/>
    </dgm:pt>
    <dgm:pt modelId="{C615EC58-BD8C-446C-9C7D-FCCC41BC0D32}" type="pres">
      <dgm:prSet presAssocID="{6282BCE0-1D0A-4C6A-A85F-2363F5FFE0E2}" presName="parentTextArrow" presStyleLbl="node1" presStyleIdx="1" presStyleCnt="2"/>
      <dgm:spPr/>
    </dgm:pt>
  </dgm:ptLst>
  <dgm:cxnLst>
    <dgm:cxn modelId="{20D1DA12-78F6-42A8-93DF-0297443FB341}" type="presOf" srcId="{31D17674-6A33-4360-BD8B-8853ED515F05}" destId="{D67B97FE-9571-47F1-8B14-C6E7BD5F0629}" srcOrd="0" destOrd="0" presId="urn:microsoft.com/office/officeart/2005/8/layout/process4"/>
    <dgm:cxn modelId="{A5FF2C13-4B01-4B94-A587-17D6CFD7C41F}" srcId="{31D17674-6A33-4360-BD8B-8853ED515F05}" destId="{0281D3FE-B622-47FA-A0F4-CAA36326D00C}" srcOrd="2" destOrd="0" parTransId="{02672475-2BE9-4766-81E3-F05CD84310B0}" sibTransId="{AF040C6D-F872-4E6E-93B6-2817DC7A71A0}"/>
    <dgm:cxn modelId="{D6942F47-EC2D-4AC6-A768-96291625824A}" srcId="{0281D3FE-B622-47FA-A0F4-CAA36326D00C}" destId="{B8A98D3B-A96E-4F27-9BF2-71428D2A03A0}" srcOrd="2" destOrd="0" parTransId="{E1CF38BC-D947-4BFC-83A2-B443E0BE105A}" sibTransId="{A21BB75C-37C4-4181-A766-51B396995D66}"/>
    <dgm:cxn modelId="{10300053-92FD-4CCE-A891-FD6CBEAAE529}" srcId="{9ECC735C-82E0-47D2-A711-9BDB8E3A06DF}" destId="{48E7D5EC-768B-4558-A058-BF1914078AAF}" srcOrd="1" destOrd="0" parTransId="{B3EFBD64-E298-4857-AF8F-9F9C76C8D06F}" sibTransId="{BCBE162F-E107-49F3-BBBB-E234EAFAA7CF}"/>
    <dgm:cxn modelId="{57240659-5658-42A9-B538-9791001738BB}" srcId="{B4175C5B-4B59-4C61-82E0-050920DEB593}" destId="{80BB79CF-7E32-4302-BACC-0378D460941C}" srcOrd="0" destOrd="0" parTransId="{6F4DC45C-0C42-4CCB-9AFB-41D54C17C715}" sibTransId="{39041B65-9AC0-4B4A-8024-BAADD732A7E4}"/>
    <dgm:cxn modelId="{65EAEF5A-1FD9-4D39-B0B3-6C6ABA613513}" srcId="{31D17674-6A33-4360-BD8B-8853ED515F05}" destId="{9ECC735C-82E0-47D2-A711-9BDB8E3A06DF}" srcOrd="0" destOrd="0" parTransId="{9E7ACDF5-04AE-4553-A575-2C835F5F178F}" sibTransId="{B7410F50-1B63-4571-9B78-1C72D90DAA2A}"/>
    <dgm:cxn modelId="{24EF5D5D-53EA-40EF-961E-34DAA3833212}" type="presOf" srcId="{95399847-6C58-401C-A16A-9B66CACF8B12}" destId="{3CC99828-AE75-4BAA-9B0D-F2173420CD52}" srcOrd="0" destOrd="1" presId="urn:microsoft.com/office/officeart/2005/8/layout/process4"/>
    <dgm:cxn modelId="{C01D9468-F8A9-4FF7-9018-97F7D41973B4}" type="presOf" srcId="{31D17674-6A33-4360-BD8B-8853ED515F05}" destId="{186227F5-60E7-4E21-A2C5-823A93C43DA2}" srcOrd="1" destOrd="0" presId="urn:microsoft.com/office/officeart/2005/8/layout/process4"/>
    <dgm:cxn modelId="{BAC4777B-CBAA-434D-B381-9CF4E0831CE2}" type="presOf" srcId="{2B1FAD0F-4A25-483C-8696-E9E0570E1ACE}" destId="{6FD0AB0D-0179-4C3B-B2BD-FBE424ACF327}" srcOrd="0" destOrd="0" presId="urn:microsoft.com/office/officeart/2005/8/layout/process4"/>
    <dgm:cxn modelId="{D5063582-BB6C-4F4F-A594-5BC414436C89}" type="presOf" srcId="{CBB6136A-58BB-4129-9D81-643D1C33072B}" destId="{74E6ADB5-8111-45EE-993A-ED3CC9ED8D5B}" srcOrd="0" destOrd="2" presId="urn:microsoft.com/office/officeart/2005/8/layout/process4"/>
    <dgm:cxn modelId="{9E88CA86-9390-46BA-82BD-99244B77A1AC}" type="presOf" srcId="{9ECC735C-82E0-47D2-A711-9BDB8E3A06DF}" destId="{3CC99828-AE75-4BAA-9B0D-F2173420CD52}" srcOrd="0" destOrd="0" presId="urn:microsoft.com/office/officeart/2005/8/layout/process4"/>
    <dgm:cxn modelId="{01D0AC9C-4A79-42A3-9546-34827D330524}" type="presOf" srcId="{6282BCE0-1D0A-4C6A-A85F-2363F5FFE0E2}" destId="{C615EC58-BD8C-446C-9C7D-FCCC41BC0D32}" srcOrd="0" destOrd="0" presId="urn:microsoft.com/office/officeart/2005/8/layout/process4"/>
    <dgm:cxn modelId="{54DB28A3-F98F-443F-AD4D-253C613A2C6A}" type="presOf" srcId="{48E7D5EC-768B-4558-A058-BF1914078AAF}" destId="{3CC99828-AE75-4BAA-9B0D-F2173420CD52}" srcOrd="0" destOrd="2" presId="urn:microsoft.com/office/officeart/2005/8/layout/process4"/>
    <dgm:cxn modelId="{5B9DDAAA-3102-47C3-AA63-3C054DB02530}" type="presOf" srcId="{E6E0E9D6-D3A8-4C76-B317-03BB731E06F0}" destId="{74E6ADB5-8111-45EE-993A-ED3CC9ED8D5B}" srcOrd="0" destOrd="1" presId="urn:microsoft.com/office/officeart/2005/8/layout/process4"/>
    <dgm:cxn modelId="{18613FB4-E775-4496-B3C0-F7D0F407C19D}" srcId="{B4175C5B-4B59-4C61-82E0-050920DEB593}" destId="{CE52C2A5-5DB2-4810-81E4-1AC3A942DFC8}" srcOrd="1" destOrd="0" parTransId="{F70FC288-2A12-4833-9D91-4BEFCE4BB9A5}" sibTransId="{71DF6CFB-0335-46C5-9156-EAF913102317}"/>
    <dgm:cxn modelId="{A2367CC2-734B-42C7-A862-7EF1186CB0D2}" srcId="{9ECC735C-82E0-47D2-A711-9BDB8E3A06DF}" destId="{4BD0E9B2-9460-4AAA-BD3C-9E3FCD8FB42A}" srcOrd="2" destOrd="0" parTransId="{87878A58-1696-4990-9C26-BDBDEB654122}" sibTransId="{B14EE2B7-1D0F-4E9B-8D35-EE7A756230B6}"/>
    <dgm:cxn modelId="{2ED501C9-10C0-4524-88A5-3637E3728518}" type="presOf" srcId="{80BB79CF-7E32-4302-BACC-0378D460941C}" destId="{021DDAA4-D28B-496D-A470-5D503FC2C58B}" srcOrd="0" destOrd="1" presId="urn:microsoft.com/office/officeart/2005/8/layout/process4"/>
    <dgm:cxn modelId="{73CC1BC9-4CA1-4F2E-80CC-C71CD15137A6}" srcId="{2B1FAD0F-4A25-483C-8696-E9E0570E1ACE}" destId="{31D17674-6A33-4360-BD8B-8853ED515F05}" srcOrd="1" destOrd="0" parTransId="{E031082E-2281-40C8-8F1A-3467447E61C3}" sibTransId="{91C09AF3-4BFA-4A09-ACA8-E7DBF757C362}"/>
    <dgm:cxn modelId="{902EF8CB-247D-4F86-988A-FE3990BE031C}" type="presOf" srcId="{B8A98D3B-A96E-4F27-9BF2-71428D2A03A0}" destId="{74E6ADB5-8111-45EE-993A-ED3CC9ED8D5B}" srcOrd="0" destOrd="3" presId="urn:microsoft.com/office/officeart/2005/8/layout/process4"/>
    <dgm:cxn modelId="{BC606AD2-F33E-496C-8F41-6DC650719440}" srcId="{0281D3FE-B622-47FA-A0F4-CAA36326D00C}" destId="{CBB6136A-58BB-4129-9D81-643D1C33072B}" srcOrd="1" destOrd="0" parTransId="{418CA58E-1CD5-4178-84D9-74EE11806DEB}" sibTransId="{F18EECAF-D9C5-44C4-9EF9-A1521E97DE21}"/>
    <dgm:cxn modelId="{56DC0DD4-EA20-436D-AA13-083CFA12FF04}" srcId="{31D17674-6A33-4360-BD8B-8853ED515F05}" destId="{B4175C5B-4B59-4C61-82E0-050920DEB593}" srcOrd="1" destOrd="0" parTransId="{4B0CF697-DD7E-43B3-84B6-4D6BEDDAAD7E}" sibTransId="{09530D64-792B-4E6C-A573-38131EBED6DD}"/>
    <dgm:cxn modelId="{E6DC5ED8-0AA1-4CD0-A943-D15065E6003F}" type="presOf" srcId="{CE52C2A5-5DB2-4810-81E4-1AC3A942DFC8}" destId="{021DDAA4-D28B-496D-A470-5D503FC2C58B}" srcOrd="0" destOrd="2" presId="urn:microsoft.com/office/officeart/2005/8/layout/process4"/>
    <dgm:cxn modelId="{2AD28FE2-D5C0-4F06-88EF-1EDE137942AA}" type="presOf" srcId="{4BD0E9B2-9460-4AAA-BD3C-9E3FCD8FB42A}" destId="{3CC99828-AE75-4BAA-9B0D-F2173420CD52}" srcOrd="0" destOrd="3" presId="urn:microsoft.com/office/officeart/2005/8/layout/process4"/>
    <dgm:cxn modelId="{5FAD37E6-E4F6-4801-BE14-56B48E33FF69}" type="presOf" srcId="{B4175C5B-4B59-4C61-82E0-050920DEB593}" destId="{021DDAA4-D28B-496D-A470-5D503FC2C58B}" srcOrd="0" destOrd="0" presId="urn:microsoft.com/office/officeart/2005/8/layout/process4"/>
    <dgm:cxn modelId="{1610E0E9-DDE9-4E85-80FC-795047519657}" srcId="{0281D3FE-B622-47FA-A0F4-CAA36326D00C}" destId="{E6E0E9D6-D3A8-4C76-B317-03BB731E06F0}" srcOrd="0" destOrd="0" parTransId="{D0123B49-94D4-4C97-A589-17C80A7A262A}" sibTransId="{4F7B1F79-7C70-4AD9-9A94-D16B026D3A65}"/>
    <dgm:cxn modelId="{8D3E8EF4-1C21-49AB-A09A-51E5231F4CC2}" type="presOf" srcId="{0281D3FE-B622-47FA-A0F4-CAA36326D00C}" destId="{74E6ADB5-8111-45EE-993A-ED3CC9ED8D5B}" srcOrd="0" destOrd="0" presId="urn:microsoft.com/office/officeart/2005/8/layout/process4"/>
    <dgm:cxn modelId="{A6E66BF8-B5D8-45CC-96D4-B9FB2189B5DA}" srcId="{9ECC735C-82E0-47D2-A711-9BDB8E3A06DF}" destId="{95399847-6C58-401C-A16A-9B66CACF8B12}" srcOrd="0" destOrd="0" parTransId="{A1E67BC2-364C-4E55-8B36-AD69CC4C61D1}" sibTransId="{ABE5E5E9-D6D6-489B-BE56-1361EA5EA04B}"/>
    <dgm:cxn modelId="{99F941FC-7239-4FEB-82BD-985E4C896EC4}" srcId="{2B1FAD0F-4A25-483C-8696-E9E0570E1ACE}" destId="{6282BCE0-1D0A-4C6A-A85F-2363F5FFE0E2}" srcOrd="0" destOrd="0" parTransId="{95C7309B-82F7-4103-B4C7-973E1D35429B}" sibTransId="{AE073F08-B978-4A80-982C-28D68EE37975}"/>
    <dgm:cxn modelId="{39C14D3D-2D51-4491-82D7-C9E3E4296214}" type="presParOf" srcId="{6FD0AB0D-0179-4C3B-B2BD-FBE424ACF327}" destId="{5507DC38-7918-436F-B744-7680ECE78FB9}" srcOrd="0" destOrd="0" presId="urn:microsoft.com/office/officeart/2005/8/layout/process4"/>
    <dgm:cxn modelId="{C842C914-BC2C-4B50-8D78-DCCC8A3AA784}" type="presParOf" srcId="{5507DC38-7918-436F-B744-7680ECE78FB9}" destId="{D67B97FE-9571-47F1-8B14-C6E7BD5F0629}" srcOrd="0" destOrd="0" presId="urn:microsoft.com/office/officeart/2005/8/layout/process4"/>
    <dgm:cxn modelId="{1A41F10C-0C9F-4A10-A62F-A677246594AA}" type="presParOf" srcId="{5507DC38-7918-436F-B744-7680ECE78FB9}" destId="{186227F5-60E7-4E21-A2C5-823A93C43DA2}" srcOrd="1" destOrd="0" presId="urn:microsoft.com/office/officeart/2005/8/layout/process4"/>
    <dgm:cxn modelId="{A2B0F6E1-8CE9-4F7B-BACA-5518C281986B}" type="presParOf" srcId="{5507DC38-7918-436F-B744-7680ECE78FB9}" destId="{8C08E5CC-051B-4DE6-8A9F-05EFCD37E20F}" srcOrd="2" destOrd="0" presId="urn:microsoft.com/office/officeart/2005/8/layout/process4"/>
    <dgm:cxn modelId="{B5DB9ADB-603A-428E-A108-86F34029141D}" type="presParOf" srcId="{8C08E5CC-051B-4DE6-8A9F-05EFCD37E20F}" destId="{3CC99828-AE75-4BAA-9B0D-F2173420CD52}" srcOrd="0" destOrd="0" presId="urn:microsoft.com/office/officeart/2005/8/layout/process4"/>
    <dgm:cxn modelId="{CC52212F-5E5E-45F0-9AF1-CB625BFB1443}" type="presParOf" srcId="{8C08E5CC-051B-4DE6-8A9F-05EFCD37E20F}" destId="{021DDAA4-D28B-496D-A470-5D503FC2C58B}" srcOrd="1" destOrd="0" presId="urn:microsoft.com/office/officeart/2005/8/layout/process4"/>
    <dgm:cxn modelId="{469A22FE-BF68-4E37-B26E-C5C1FCA1A17A}" type="presParOf" srcId="{8C08E5CC-051B-4DE6-8A9F-05EFCD37E20F}" destId="{74E6ADB5-8111-45EE-993A-ED3CC9ED8D5B}" srcOrd="2" destOrd="0" presId="urn:microsoft.com/office/officeart/2005/8/layout/process4"/>
    <dgm:cxn modelId="{07E7A38A-0911-4D42-8AA1-53FCD7B008BC}" type="presParOf" srcId="{6FD0AB0D-0179-4C3B-B2BD-FBE424ACF327}" destId="{C2650B42-45F5-4904-A73E-CB072771A52B}" srcOrd="1" destOrd="0" presId="urn:microsoft.com/office/officeart/2005/8/layout/process4"/>
    <dgm:cxn modelId="{BA249396-CA54-42B2-9D6B-A009D8D6BC48}" type="presParOf" srcId="{6FD0AB0D-0179-4C3B-B2BD-FBE424ACF327}" destId="{A8DBB4C5-492C-4FEB-9995-17DEE605FBBA}" srcOrd="2" destOrd="0" presId="urn:microsoft.com/office/officeart/2005/8/layout/process4"/>
    <dgm:cxn modelId="{6E4359E5-8214-4DEE-B41C-8079F1B70EC1}" type="presParOf" srcId="{A8DBB4C5-492C-4FEB-9995-17DEE605FBBA}" destId="{C615EC58-BD8C-446C-9C7D-FCCC41BC0D3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5DC275-F49B-415A-9167-6BDB2BEE36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61D6CC5-F067-463C-8582-2316F461BF6E}">
      <dgm:prSet/>
      <dgm:spPr/>
      <dgm:t>
        <a:bodyPr/>
        <a:lstStyle/>
        <a:p>
          <a:r>
            <a:rPr lang="en-US" dirty="0"/>
            <a:t>Each goal must have the </a:t>
          </a:r>
          <a:r>
            <a:rPr lang="en-US" b="1" dirty="0"/>
            <a:t>specific </a:t>
          </a:r>
          <a:r>
            <a:rPr lang="en-US" dirty="0"/>
            <a:t>current grade level standard identified.</a:t>
          </a:r>
        </a:p>
      </dgm:t>
    </dgm:pt>
    <dgm:pt modelId="{7C63D915-905E-4811-8CBB-5D5B98224C4E}" type="parTrans" cxnId="{AA671741-586E-4651-86F9-4535E626FA49}">
      <dgm:prSet/>
      <dgm:spPr/>
      <dgm:t>
        <a:bodyPr/>
        <a:lstStyle/>
        <a:p>
          <a:endParaRPr lang="en-US"/>
        </a:p>
      </dgm:t>
    </dgm:pt>
    <dgm:pt modelId="{94FAEB41-1493-48BE-9F19-748CF378B9AE}" type="sibTrans" cxnId="{AA671741-586E-4651-86F9-4535E626FA49}">
      <dgm:prSet/>
      <dgm:spPr/>
      <dgm:t>
        <a:bodyPr/>
        <a:lstStyle/>
        <a:p>
          <a:endParaRPr lang="en-US"/>
        </a:p>
      </dgm:t>
    </dgm:pt>
    <dgm:pt modelId="{5EB16344-F8F3-43B6-BF6F-E4F65B1ED26A}">
      <dgm:prSet/>
      <dgm:spPr/>
      <dgm:t>
        <a:bodyPr/>
        <a:lstStyle/>
        <a:p>
          <a:r>
            <a:rPr lang="en-US"/>
            <a:t>Identify any goals that will be included in Extended School Year for identified students.</a:t>
          </a:r>
        </a:p>
      </dgm:t>
    </dgm:pt>
    <dgm:pt modelId="{91CA8453-4B51-45DF-85DC-068A50D855B6}" type="parTrans" cxnId="{759A5A26-B289-4AF7-A7CB-8A66015B2278}">
      <dgm:prSet/>
      <dgm:spPr/>
      <dgm:t>
        <a:bodyPr/>
        <a:lstStyle/>
        <a:p>
          <a:endParaRPr lang="en-US"/>
        </a:p>
      </dgm:t>
    </dgm:pt>
    <dgm:pt modelId="{95701BD8-6E6D-4BB0-8A4A-818DEE274816}" type="sibTrans" cxnId="{759A5A26-B289-4AF7-A7CB-8A66015B2278}">
      <dgm:prSet/>
      <dgm:spPr/>
      <dgm:t>
        <a:bodyPr/>
        <a:lstStyle/>
        <a:p>
          <a:endParaRPr lang="en-US"/>
        </a:p>
      </dgm:t>
    </dgm:pt>
    <dgm:pt modelId="{497937EE-EA1B-41DE-9225-D8F81583F2F6}">
      <dgm:prSet/>
      <dgm:spPr/>
      <dgm:t>
        <a:bodyPr/>
        <a:lstStyle/>
        <a:p>
          <a:r>
            <a:rPr lang="en-US" dirty="0"/>
            <a:t>If goals are written for </a:t>
          </a:r>
          <a:r>
            <a:rPr lang="en-US" b="1" dirty="0"/>
            <a:t>Extended Evidence Outcomes</a:t>
          </a:r>
          <a:r>
            <a:rPr lang="en-US" dirty="0"/>
            <a:t> (students with a significant </a:t>
          </a:r>
          <a:r>
            <a:rPr lang="en-US" b="1" dirty="0"/>
            <a:t>intellectual disability</a:t>
          </a:r>
          <a:r>
            <a:rPr lang="en-US" dirty="0"/>
            <a:t>), objectives must be identified with timelines.</a:t>
          </a:r>
        </a:p>
      </dgm:t>
    </dgm:pt>
    <dgm:pt modelId="{AFACD742-3E21-4B4B-BA07-97DAA129C320}" type="parTrans" cxnId="{2E95A6EE-17BF-4788-8D7A-32A5268D5158}">
      <dgm:prSet/>
      <dgm:spPr/>
      <dgm:t>
        <a:bodyPr/>
        <a:lstStyle/>
        <a:p>
          <a:endParaRPr lang="en-US"/>
        </a:p>
      </dgm:t>
    </dgm:pt>
    <dgm:pt modelId="{DE995884-3398-4373-86CF-53CECC5FE994}" type="sibTrans" cxnId="{2E95A6EE-17BF-4788-8D7A-32A5268D5158}">
      <dgm:prSet/>
      <dgm:spPr/>
      <dgm:t>
        <a:bodyPr/>
        <a:lstStyle/>
        <a:p>
          <a:endParaRPr lang="en-US"/>
        </a:p>
      </dgm:t>
    </dgm:pt>
    <dgm:pt modelId="{05610F02-4A9A-42A6-9035-4607443119DA}" type="pres">
      <dgm:prSet presAssocID="{F45DC275-F49B-415A-9167-6BDB2BEE3676}" presName="vert0" presStyleCnt="0">
        <dgm:presLayoutVars>
          <dgm:dir/>
          <dgm:animOne val="branch"/>
          <dgm:animLvl val="lvl"/>
        </dgm:presLayoutVars>
      </dgm:prSet>
      <dgm:spPr/>
    </dgm:pt>
    <dgm:pt modelId="{C2F1ADAF-2367-4063-9347-922E0F43DA28}" type="pres">
      <dgm:prSet presAssocID="{861D6CC5-F067-463C-8582-2316F461BF6E}" presName="thickLine" presStyleLbl="alignNode1" presStyleIdx="0" presStyleCnt="3"/>
      <dgm:spPr/>
    </dgm:pt>
    <dgm:pt modelId="{5401E523-3A32-4786-A33E-5C293C1E9CA8}" type="pres">
      <dgm:prSet presAssocID="{861D6CC5-F067-463C-8582-2316F461BF6E}" presName="horz1" presStyleCnt="0"/>
      <dgm:spPr/>
    </dgm:pt>
    <dgm:pt modelId="{31FAEC6A-2C2C-4CC1-8739-0B117AC8FCC2}" type="pres">
      <dgm:prSet presAssocID="{861D6CC5-F067-463C-8582-2316F461BF6E}" presName="tx1" presStyleLbl="revTx" presStyleIdx="0" presStyleCnt="3"/>
      <dgm:spPr/>
    </dgm:pt>
    <dgm:pt modelId="{2E06239A-AB51-450C-9B31-76A77745A0E7}" type="pres">
      <dgm:prSet presAssocID="{861D6CC5-F067-463C-8582-2316F461BF6E}" presName="vert1" presStyleCnt="0"/>
      <dgm:spPr/>
    </dgm:pt>
    <dgm:pt modelId="{78E50327-F274-433A-9609-EB69F86DA1E6}" type="pres">
      <dgm:prSet presAssocID="{5EB16344-F8F3-43B6-BF6F-E4F65B1ED26A}" presName="thickLine" presStyleLbl="alignNode1" presStyleIdx="1" presStyleCnt="3"/>
      <dgm:spPr/>
    </dgm:pt>
    <dgm:pt modelId="{7878C486-0187-48F6-B346-668AABCC4A33}" type="pres">
      <dgm:prSet presAssocID="{5EB16344-F8F3-43B6-BF6F-E4F65B1ED26A}" presName="horz1" presStyleCnt="0"/>
      <dgm:spPr/>
    </dgm:pt>
    <dgm:pt modelId="{CFA60178-2341-431E-B80E-11A5A02483A6}" type="pres">
      <dgm:prSet presAssocID="{5EB16344-F8F3-43B6-BF6F-E4F65B1ED26A}" presName="tx1" presStyleLbl="revTx" presStyleIdx="1" presStyleCnt="3"/>
      <dgm:spPr/>
    </dgm:pt>
    <dgm:pt modelId="{C8564DF6-E566-4754-99CD-08E5C05A8EE8}" type="pres">
      <dgm:prSet presAssocID="{5EB16344-F8F3-43B6-BF6F-E4F65B1ED26A}" presName="vert1" presStyleCnt="0"/>
      <dgm:spPr/>
    </dgm:pt>
    <dgm:pt modelId="{47F97A13-B911-4569-9B5A-CA69FEB77780}" type="pres">
      <dgm:prSet presAssocID="{497937EE-EA1B-41DE-9225-D8F81583F2F6}" presName="thickLine" presStyleLbl="alignNode1" presStyleIdx="2" presStyleCnt="3"/>
      <dgm:spPr/>
    </dgm:pt>
    <dgm:pt modelId="{FCFD28B7-CFFD-4BBC-A4F2-DC4EECF978C9}" type="pres">
      <dgm:prSet presAssocID="{497937EE-EA1B-41DE-9225-D8F81583F2F6}" presName="horz1" presStyleCnt="0"/>
      <dgm:spPr/>
    </dgm:pt>
    <dgm:pt modelId="{B04637E7-E6D8-4518-BFA4-CBB304291F3D}" type="pres">
      <dgm:prSet presAssocID="{497937EE-EA1B-41DE-9225-D8F81583F2F6}" presName="tx1" presStyleLbl="revTx" presStyleIdx="2" presStyleCnt="3"/>
      <dgm:spPr/>
    </dgm:pt>
    <dgm:pt modelId="{4EEBB4EF-D543-4F52-87F5-BEE4C31C1BEB}" type="pres">
      <dgm:prSet presAssocID="{497937EE-EA1B-41DE-9225-D8F81583F2F6}" presName="vert1" presStyleCnt="0"/>
      <dgm:spPr/>
    </dgm:pt>
  </dgm:ptLst>
  <dgm:cxnLst>
    <dgm:cxn modelId="{FFAC9C17-BBE7-4760-BF26-F05A4B22E7CD}" type="presOf" srcId="{F45DC275-F49B-415A-9167-6BDB2BEE3676}" destId="{05610F02-4A9A-42A6-9035-4607443119DA}" srcOrd="0" destOrd="0" presId="urn:microsoft.com/office/officeart/2008/layout/LinedList"/>
    <dgm:cxn modelId="{759A5A26-B289-4AF7-A7CB-8A66015B2278}" srcId="{F45DC275-F49B-415A-9167-6BDB2BEE3676}" destId="{5EB16344-F8F3-43B6-BF6F-E4F65B1ED26A}" srcOrd="1" destOrd="0" parTransId="{91CA8453-4B51-45DF-85DC-068A50D855B6}" sibTransId="{95701BD8-6E6D-4BB0-8A4A-818DEE274816}"/>
    <dgm:cxn modelId="{AA671741-586E-4651-86F9-4535E626FA49}" srcId="{F45DC275-F49B-415A-9167-6BDB2BEE3676}" destId="{861D6CC5-F067-463C-8582-2316F461BF6E}" srcOrd="0" destOrd="0" parTransId="{7C63D915-905E-4811-8CBB-5D5B98224C4E}" sibTransId="{94FAEB41-1493-48BE-9F19-748CF378B9AE}"/>
    <dgm:cxn modelId="{7A5DC86E-3331-4BD4-BA5D-9455A4081CC4}" type="presOf" srcId="{861D6CC5-F067-463C-8582-2316F461BF6E}" destId="{31FAEC6A-2C2C-4CC1-8739-0B117AC8FCC2}" srcOrd="0" destOrd="0" presId="urn:microsoft.com/office/officeart/2008/layout/LinedList"/>
    <dgm:cxn modelId="{239C2581-0787-48E5-879C-5FCBABD2F641}" type="presOf" srcId="{497937EE-EA1B-41DE-9225-D8F81583F2F6}" destId="{B04637E7-E6D8-4518-BFA4-CBB304291F3D}" srcOrd="0" destOrd="0" presId="urn:microsoft.com/office/officeart/2008/layout/LinedList"/>
    <dgm:cxn modelId="{A4A0F58A-89EA-4ED3-A0EF-C3FD219789D2}" type="presOf" srcId="{5EB16344-F8F3-43B6-BF6F-E4F65B1ED26A}" destId="{CFA60178-2341-431E-B80E-11A5A02483A6}" srcOrd="0" destOrd="0" presId="urn:microsoft.com/office/officeart/2008/layout/LinedList"/>
    <dgm:cxn modelId="{2E95A6EE-17BF-4788-8D7A-32A5268D5158}" srcId="{F45DC275-F49B-415A-9167-6BDB2BEE3676}" destId="{497937EE-EA1B-41DE-9225-D8F81583F2F6}" srcOrd="2" destOrd="0" parTransId="{AFACD742-3E21-4B4B-BA07-97DAA129C320}" sibTransId="{DE995884-3398-4373-86CF-53CECC5FE994}"/>
    <dgm:cxn modelId="{AFA69E67-C3AF-4B74-8A8F-74EF87BECBD1}" type="presParOf" srcId="{05610F02-4A9A-42A6-9035-4607443119DA}" destId="{C2F1ADAF-2367-4063-9347-922E0F43DA28}" srcOrd="0" destOrd="0" presId="urn:microsoft.com/office/officeart/2008/layout/LinedList"/>
    <dgm:cxn modelId="{5BFD13C8-A223-4F04-89B7-615338346DBD}" type="presParOf" srcId="{05610F02-4A9A-42A6-9035-4607443119DA}" destId="{5401E523-3A32-4786-A33E-5C293C1E9CA8}" srcOrd="1" destOrd="0" presId="urn:microsoft.com/office/officeart/2008/layout/LinedList"/>
    <dgm:cxn modelId="{E1E8BDC0-BCAA-4DCC-A32A-9E78CF90F1D4}" type="presParOf" srcId="{5401E523-3A32-4786-A33E-5C293C1E9CA8}" destId="{31FAEC6A-2C2C-4CC1-8739-0B117AC8FCC2}" srcOrd="0" destOrd="0" presId="urn:microsoft.com/office/officeart/2008/layout/LinedList"/>
    <dgm:cxn modelId="{6BFD87DD-2E4B-4516-916E-BCDA77B04F01}" type="presParOf" srcId="{5401E523-3A32-4786-A33E-5C293C1E9CA8}" destId="{2E06239A-AB51-450C-9B31-76A77745A0E7}" srcOrd="1" destOrd="0" presId="urn:microsoft.com/office/officeart/2008/layout/LinedList"/>
    <dgm:cxn modelId="{D3613807-5197-41A1-9385-E9A5DD1E3025}" type="presParOf" srcId="{05610F02-4A9A-42A6-9035-4607443119DA}" destId="{78E50327-F274-433A-9609-EB69F86DA1E6}" srcOrd="2" destOrd="0" presId="urn:microsoft.com/office/officeart/2008/layout/LinedList"/>
    <dgm:cxn modelId="{0D5FD45D-BA88-4FBA-B189-30712D926D4F}" type="presParOf" srcId="{05610F02-4A9A-42A6-9035-4607443119DA}" destId="{7878C486-0187-48F6-B346-668AABCC4A33}" srcOrd="3" destOrd="0" presId="urn:microsoft.com/office/officeart/2008/layout/LinedList"/>
    <dgm:cxn modelId="{B83E641C-81BA-4F82-BAD7-369EBC0D4686}" type="presParOf" srcId="{7878C486-0187-48F6-B346-668AABCC4A33}" destId="{CFA60178-2341-431E-B80E-11A5A02483A6}" srcOrd="0" destOrd="0" presId="urn:microsoft.com/office/officeart/2008/layout/LinedList"/>
    <dgm:cxn modelId="{E17BAD83-0363-46EB-B87F-1ED2A0A3B9EC}" type="presParOf" srcId="{7878C486-0187-48F6-B346-668AABCC4A33}" destId="{C8564DF6-E566-4754-99CD-08E5C05A8EE8}" srcOrd="1" destOrd="0" presId="urn:microsoft.com/office/officeart/2008/layout/LinedList"/>
    <dgm:cxn modelId="{DC9EA37A-C90D-4D0B-820B-396E6BD2E107}" type="presParOf" srcId="{05610F02-4A9A-42A6-9035-4607443119DA}" destId="{47F97A13-B911-4569-9B5A-CA69FEB77780}" srcOrd="4" destOrd="0" presId="urn:microsoft.com/office/officeart/2008/layout/LinedList"/>
    <dgm:cxn modelId="{34022320-6E0C-4A9F-8232-99C6676D30AC}" type="presParOf" srcId="{05610F02-4A9A-42A6-9035-4607443119DA}" destId="{FCFD28B7-CFFD-4BBC-A4F2-DC4EECF978C9}" srcOrd="5" destOrd="0" presId="urn:microsoft.com/office/officeart/2008/layout/LinedList"/>
    <dgm:cxn modelId="{E6F71033-90B8-4BC8-A77A-7BF94A712610}" type="presParOf" srcId="{FCFD28B7-CFFD-4BBC-A4F2-DC4EECF978C9}" destId="{B04637E7-E6D8-4518-BFA4-CBB304291F3D}" srcOrd="0" destOrd="0" presId="urn:microsoft.com/office/officeart/2008/layout/LinedList"/>
    <dgm:cxn modelId="{392A93D5-BE15-4833-9A88-BF27571E488B}" type="presParOf" srcId="{FCFD28B7-CFFD-4BBC-A4F2-DC4EECF978C9}" destId="{4EEBB4EF-D543-4F52-87F5-BEE4C31C1B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920C48-28C7-41E4-9876-161C2D6AAE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D228C7-35B2-451A-9DB3-684DAE4057FD}">
      <dgm:prSet/>
      <dgm:spPr/>
      <dgm:t>
        <a:bodyPr/>
        <a:lstStyle/>
        <a:p>
          <a:pPr>
            <a:lnSpc>
              <a:spcPct val="100000"/>
            </a:lnSpc>
          </a:pPr>
          <a:r>
            <a:rPr lang="en-US" dirty="0"/>
            <a:t>Annual data review should be conducted on the student to determine if ESY is required.</a:t>
          </a:r>
        </a:p>
      </dgm:t>
    </dgm:pt>
    <dgm:pt modelId="{469028C1-8A04-47FF-8187-3429EDF391D1}" type="parTrans" cxnId="{FC7C89EA-5787-4967-8C12-837B7000B505}">
      <dgm:prSet/>
      <dgm:spPr/>
      <dgm:t>
        <a:bodyPr/>
        <a:lstStyle/>
        <a:p>
          <a:endParaRPr lang="en-US"/>
        </a:p>
      </dgm:t>
    </dgm:pt>
    <dgm:pt modelId="{4E050711-E858-4702-8B5A-9B37D6767D27}" type="sibTrans" cxnId="{FC7C89EA-5787-4967-8C12-837B7000B505}">
      <dgm:prSet/>
      <dgm:spPr/>
      <dgm:t>
        <a:bodyPr/>
        <a:lstStyle/>
        <a:p>
          <a:endParaRPr lang="en-US"/>
        </a:p>
      </dgm:t>
    </dgm:pt>
    <dgm:pt modelId="{436750BE-B638-4963-978C-53C1119ADA4D}">
      <dgm:prSet/>
      <dgm:spPr/>
      <dgm:t>
        <a:bodyPr/>
        <a:lstStyle/>
        <a:p>
          <a:pPr>
            <a:lnSpc>
              <a:spcPct val="100000"/>
            </a:lnSpc>
          </a:pPr>
          <a:r>
            <a:rPr lang="en-US"/>
            <a:t>Data school be collected on each goal throughout the year and before and after major breaks.</a:t>
          </a:r>
        </a:p>
      </dgm:t>
    </dgm:pt>
    <dgm:pt modelId="{86A52CAB-1D7B-4742-929E-8DE2443FB6F0}" type="parTrans" cxnId="{953B0A9C-9DFC-4582-8AA8-1CDF4FDA63BB}">
      <dgm:prSet/>
      <dgm:spPr/>
      <dgm:t>
        <a:bodyPr/>
        <a:lstStyle/>
        <a:p>
          <a:endParaRPr lang="en-US"/>
        </a:p>
      </dgm:t>
    </dgm:pt>
    <dgm:pt modelId="{C6EB0186-678F-4E69-B7D3-A35D901427FE}" type="sibTrans" cxnId="{953B0A9C-9DFC-4582-8AA8-1CDF4FDA63BB}">
      <dgm:prSet/>
      <dgm:spPr/>
      <dgm:t>
        <a:bodyPr/>
        <a:lstStyle/>
        <a:p>
          <a:endParaRPr lang="en-US"/>
        </a:p>
      </dgm:t>
    </dgm:pt>
    <dgm:pt modelId="{AA45E9C9-66EF-4A41-B379-1B36B63FEC11}">
      <dgm:prSet/>
      <dgm:spPr/>
      <dgm:t>
        <a:bodyPr/>
        <a:lstStyle/>
        <a:p>
          <a:pPr>
            <a:lnSpc>
              <a:spcPct val="100000"/>
            </a:lnSpc>
          </a:pPr>
          <a:r>
            <a:rPr lang="en-US"/>
            <a:t>Team reviews the data for regression and recoupment of learned skills.</a:t>
          </a:r>
        </a:p>
      </dgm:t>
    </dgm:pt>
    <dgm:pt modelId="{37BC2E0E-62D6-4A68-A79F-A98049EB66D5}" type="parTrans" cxnId="{934CDF9F-9AF4-4FFC-8020-492376D9BF3E}">
      <dgm:prSet/>
      <dgm:spPr/>
      <dgm:t>
        <a:bodyPr/>
        <a:lstStyle/>
        <a:p>
          <a:endParaRPr lang="en-US"/>
        </a:p>
      </dgm:t>
    </dgm:pt>
    <dgm:pt modelId="{43A706E3-4557-43D0-BC65-0FC61F9EF509}" type="sibTrans" cxnId="{934CDF9F-9AF4-4FFC-8020-492376D9BF3E}">
      <dgm:prSet/>
      <dgm:spPr/>
      <dgm:t>
        <a:bodyPr/>
        <a:lstStyle/>
        <a:p>
          <a:endParaRPr lang="en-US"/>
        </a:p>
      </dgm:t>
    </dgm:pt>
    <dgm:pt modelId="{7D25FF98-9ECB-4731-A4BA-077035C74042}">
      <dgm:prSet/>
      <dgm:spPr/>
      <dgm:t>
        <a:bodyPr/>
        <a:lstStyle/>
        <a:p>
          <a:pPr>
            <a:lnSpc>
              <a:spcPct val="100000"/>
            </a:lnSpc>
          </a:pPr>
          <a:r>
            <a:rPr lang="en-US" dirty="0"/>
            <a:t>Team reviews the predictive factors and provides information regarding their impact.</a:t>
          </a:r>
        </a:p>
      </dgm:t>
    </dgm:pt>
    <dgm:pt modelId="{4B16FCB7-983F-4B8E-BA8F-0C6517F20101}" type="parTrans" cxnId="{F6C65BCC-3042-4CFA-95DF-2BC88D076527}">
      <dgm:prSet/>
      <dgm:spPr/>
      <dgm:t>
        <a:bodyPr/>
        <a:lstStyle/>
        <a:p>
          <a:endParaRPr lang="en-US"/>
        </a:p>
      </dgm:t>
    </dgm:pt>
    <dgm:pt modelId="{C73F0B29-A4AB-493C-8D51-646419C8265C}" type="sibTrans" cxnId="{F6C65BCC-3042-4CFA-95DF-2BC88D076527}">
      <dgm:prSet/>
      <dgm:spPr/>
      <dgm:t>
        <a:bodyPr/>
        <a:lstStyle/>
        <a:p>
          <a:endParaRPr lang="en-US"/>
        </a:p>
      </dgm:t>
    </dgm:pt>
    <dgm:pt modelId="{6B5CC7B8-892E-462B-B36C-52D15D065D28}">
      <dgm:prSet/>
      <dgm:spPr/>
      <dgm:t>
        <a:bodyPr/>
        <a:lstStyle/>
        <a:p>
          <a:pPr>
            <a:lnSpc>
              <a:spcPct val="100000"/>
            </a:lnSpc>
          </a:pPr>
          <a:r>
            <a:rPr lang="en-US"/>
            <a:t>Team determines if the student qualifies for ESY.</a:t>
          </a:r>
        </a:p>
      </dgm:t>
    </dgm:pt>
    <dgm:pt modelId="{793AE178-BE4E-4948-A228-B6923EFBBFB8}" type="parTrans" cxnId="{DFBE4692-6C84-4C90-BD96-C1AD3EA334F9}">
      <dgm:prSet/>
      <dgm:spPr/>
      <dgm:t>
        <a:bodyPr/>
        <a:lstStyle/>
        <a:p>
          <a:endParaRPr lang="en-US"/>
        </a:p>
      </dgm:t>
    </dgm:pt>
    <dgm:pt modelId="{1CA3A498-759A-41E1-B5C2-A057D1F4196F}" type="sibTrans" cxnId="{DFBE4692-6C84-4C90-BD96-C1AD3EA334F9}">
      <dgm:prSet/>
      <dgm:spPr/>
      <dgm:t>
        <a:bodyPr/>
        <a:lstStyle/>
        <a:p>
          <a:endParaRPr lang="en-US"/>
        </a:p>
      </dgm:t>
    </dgm:pt>
    <dgm:pt modelId="{46E87B1A-F579-4C27-9682-8EDBAEEA7EE7}">
      <dgm:prSet/>
      <dgm:spPr/>
      <dgm:t>
        <a:bodyPr/>
        <a:lstStyle/>
        <a:p>
          <a:pPr>
            <a:lnSpc>
              <a:spcPct val="100000"/>
            </a:lnSpc>
          </a:pPr>
          <a:r>
            <a:rPr lang="en-US"/>
            <a:t>Team completes the worksheet if ESY is indicated.</a:t>
          </a:r>
        </a:p>
      </dgm:t>
    </dgm:pt>
    <dgm:pt modelId="{5A584624-A1FF-4ED2-8F10-E757816C1F70}" type="parTrans" cxnId="{3490BEE3-1221-4510-94CA-F4FD7F05E5AA}">
      <dgm:prSet/>
      <dgm:spPr/>
      <dgm:t>
        <a:bodyPr/>
        <a:lstStyle/>
        <a:p>
          <a:endParaRPr lang="en-US"/>
        </a:p>
      </dgm:t>
    </dgm:pt>
    <dgm:pt modelId="{68A839D5-4E08-4100-BFD0-AF2F3303F230}" type="sibTrans" cxnId="{3490BEE3-1221-4510-94CA-F4FD7F05E5AA}">
      <dgm:prSet/>
      <dgm:spPr/>
      <dgm:t>
        <a:bodyPr/>
        <a:lstStyle/>
        <a:p>
          <a:endParaRPr lang="en-US"/>
        </a:p>
      </dgm:t>
    </dgm:pt>
    <dgm:pt modelId="{43148E16-9AA6-44BC-B0D9-36A7695D1E7D}" type="pres">
      <dgm:prSet presAssocID="{53920C48-28C7-41E4-9876-161C2D6AAED0}" presName="root" presStyleCnt="0">
        <dgm:presLayoutVars>
          <dgm:dir/>
          <dgm:resizeHandles val="exact"/>
        </dgm:presLayoutVars>
      </dgm:prSet>
      <dgm:spPr/>
    </dgm:pt>
    <dgm:pt modelId="{344D6329-196C-4197-89A1-164D8472C2D6}" type="pres">
      <dgm:prSet presAssocID="{41D228C7-35B2-451A-9DB3-684DAE4057FD}" presName="compNode" presStyleCnt="0"/>
      <dgm:spPr/>
    </dgm:pt>
    <dgm:pt modelId="{30FAD6AE-D31B-4512-B361-180C00266762}" type="pres">
      <dgm:prSet presAssocID="{41D228C7-35B2-451A-9DB3-684DAE4057FD}" presName="bgRect" presStyleLbl="bgShp" presStyleIdx="0" presStyleCnt="6"/>
      <dgm:spPr/>
    </dgm:pt>
    <dgm:pt modelId="{63CA7239-A457-466D-8608-162E09630162}" type="pres">
      <dgm:prSet presAssocID="{41D228C7-35B2-451A-9DB3-684DAE4057F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22F4FF4-A36E-46F9-9BA3-A8E8DEAEE410}" type="pres">
      <dgm:prSet presAssocID="{41D228C7-35B2-451A-9DB3-684DAE4057FD}" presName="spaceRect" presStyleCnt="0"/>
      <dgm:spPr/>
    </dgm:pt>
    <dgm:pt modelId="{1952AC47-7625-4593-B9F4-833B3A2BE0B1}" type="pres">
      <dgm:prSet presAssocID="{41D228C7-35B2-451A-9DB3-684DAE4057FD}" presName="parTx" presStyleLbl="revTx" presStyleIdx="0" presStyleCnt="6">
        <dgm:presLayoutVars>
          <dgm:chMax val="0"/>
          <dgm:chPref val="0"/>
        </dgm:presLayoutVars>
      </dgm:prSet>
      <dgm:spPr/>
    </dgm:pt>
    <dgm:pt modelId="{D941617E-6C4E-4EA5-A323-A9A970260DFA}" type="pres">
      <dgm:prSet presAssocID="{4E050711-E858-4702-8B5A-9B37D6767D27}" presName="sibTrans" presStyleCnt="0"/>
      <dgm:spPr/>
    </dgm:pt>
    <dgm:pt modelId="{5F62C6F7-3C71-4035-8C45-CD51DB22AB92}" type="pres">
      <dgm:prSet presAssocID="{436750BE-B638-4963-978C-53C1119ADA4D}" presName="compNode" presStyleCnt="0"/>
      <dgm:spPr/>
    </dgm:pt>
    <dgm:pt modelId="{5764D6A8-2484-4253-B262-14073F2391D0}" type="pres">
      <dgm:prSet presAssocID="{436750BE-B638-4963-978C-53C1119ADA4D}" presName="bgRect" presStyleLbl="bgShp" presStyleIdx="1" presStyleCnt="6"/>
      <dgm:spPr/>
    </dgm:pt>
    <dgm:pt modelId="{8AB602FA-8E29-4559-90B0-D5475641EB55}" type="pres">
      <dgm:prSet presAssocID="{436750BE-B638-4963-978C-53C1119ADA4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488F473-52D9-4F80-AD83-4DE091A48EB3}" type="pres">
      <dgm:prSet presAssocID="{436750BE-B638-4963-978C-53C1119ADA4D}" presName="spaceRect" presStyleCnt="0"/>
      <dgm:spPr/>
    </dgm:pt>
    <dgm:pt modelId="{F46F1EC7-35B3-4BA3-8C19-CC519E4A2F5D}" type="pres">
      <dgm:prSet presAssocID="{436750BE-B638-4963-978C-53C1119ADA4D}" presName="parTx" presStyleLbl="revTx" presStyleIdx="1" presStyleCnt="6">
        <dgm:presLayoutVars>
          <dgm:chMax val="0"/>
          <dgm:chPref val="0"/>
        </dgm:presLayoutVars>
      </dgm:prSet>
      <dgm:spPr/>
    </dgm:pt>
    <dgm:pt modelId="{74DB9E74-BE60-44EE-8467-382B9D870B8D}" type="pres">
      <dgm:prSet presAssocID="{C6EB0186-678F-4E69-B7D3-A35D901427FE}" presName="sibTrans" presStyleCnt="0"/>
      <dgm:spPr/>
    </dgm:pt>
    <dgm:pt modelId="{63C0B1D5-7B31-440F-BCBC-16007BAFCBE8}" type="pres">
      <dgm:prSet presAssocID="{AA45E9C9-66EF-4A41-B379-1B36B63FEC11}" presName="compNode" presStyleCnt="0"/>
      <dgm:spPr/>
    </dgm:pt>
    <dgm:pt modelId="{425F7AD1-7CCD-42B1-9353-D9757B8D6F3C}" type="pres">
      <dgm:prSet presAssocID="{AA45E9C9-66EF-4A41-B379-1B36B63FEC11}" presName="bgRect" presStyleLbl="bgShp" presStyleIdx="2" presStyleCnt="6"/>
      <dgm:spPr/>
    </dgm:pt>
    <dgm:pt modelId="{1DDC8C35-798D-4BCA-BFE7-0EDBC6798A22}" type="pres">
      <dgm:prSet presAssocID="{AA45E9C9-66EF-4A41-B379-1B36B63FEC1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Org Chart"/>
        </a:ext>
      </dgm:extLst>
    </dgm:pt>
    <dgm:pt modelId="{D54363D8-043A-4DC4-923F-53EA38A3AC74}" type="pres">
      <dgm:prSet presAssocID="{AA45E9C9-66EF-4A41-B379-1B36B63FEC11}" presName="spaceRect" presStyleCnt="0"/>
      <dgm:spPr/>
    </dgm:pt>
    <dgm:pt modelId="{5741037A-F9D5-4C62-8A8B-3BBF2FB4565B}" type="pres">
      <dgm:prSet presAssocID="{AA45E9C9-66EF-4A41-B379-1B36B63FEC11}" presName="parTx" presStyleLbl="revTx" presStyleIdx="2" presStyleCnt="6">
        <dgm:presLayoutVars>
          <dgm:chMax val="0"/>
          <dgm:chPref val="0"/>
        </dgm:presLayoutVars>
      </dgm:prSet>
      <dgm:spPr/>
    </dgm:pt>
    <dgm:pt modelId="{6B9D3D8D-DA05-45D1-8A73-692BA8D71D42}" type="pres">
      <dgm:prSet presAssocID="{43A706E3-4557-43D0-BC65-0FC61F9EF509}" presName="sibTrans" presStyleCnt="0"/>
      <dgm:spPr/>
    </dgm:pt>
    <dgm:pt modelId="{D8E9444F-7BB1-4DDA-822F-F4D37D7103CF}" type="pres">
      <dgm:prSet presAssocID="{7D25FF98-9ECB-4731-A4BA-077035C74042}" presName="compNode" presStyleCnt="0"/>
      <dgm:spPr/>
    </dgm:pt>
    <dgm:pt modelId="{97965F4D-B31A-46D8-B14A-C4E1849BC1A7}" type="pres">
      <dgm:prSet presAssocID="{7D25FF98-9ECB-4731-A4BA-077035C74042}" presName="bgRect" presStyleLbl="bgShp" presStyleIdx="3" presStyleCnt="6"/>
      <dgm:spPr/>
    </dgm:pt>
    <dgm:pt modelId="{4C91C588-D3E9-442F-9463-9D6E5D2F0272}" type="pres">
      <dgm:prSet presAssocID="{7D25FF98-9ECB-4731-A4BA-077035C7404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4EB0FC36-8608-4E61-892C-A56283E610FB}" type="pres">
      <dgm:prSet presAssocID="{7D25FF98-9ECB-4731-A4BA-077035C74042}" presName="spaceRect" presStyleCnt="0"/>
      <dgm:spPr/>
    </dgm:pt>
    <dgm:pt modelId="{874A2A92-B917-46AD-8D11-A87DDE44E12B}" type="pres">
      <dgm:prSet presAssocID="{7D25FF98-9ECB-4731-A4BA-077035C74042}" presName="parTx" presStyleLbl="revTx" presStyleIdx="3" presStyleCnt="6">
        <dgm:presLayoutVars>
          <dgm:chMax val="0"/>
          <dgm:chPref val="0"/>
        </dgm:presLayoutVars>
      </dgm:prSet>
      <dgm:spPr/>
    </dgm:pt>
    <dgm:pt modelId="{35E3D4ED-999C-499C-AC4A-AD2C26A3D521}" type="pres">
      <dgm:prSet presAssocID="{C73F0B29-A4AB-493C-8D51-646419C8265C}" presName="sibTrans" presStyleCnt="0"/>
      <dgm:spPr/>
    </dgm:pt>
    <dgm:pt modelId="{B4FF6BCE-25C6-4203-ACBA-74FA90C22B2E}" type="pres">
      <dgm:prSet presAssocID="{6B5CC7B8-892E-462B-B36C-52D15D065D28}" presName="compNode" presStyleCnt="0"/>
      <dgm:spPr/>
    </dgm:pt>
    <dgm:pt modelId="{518F27B3-A424-4348-88D5-B1D2C9F0098B}" type="pres">
      <dgm:prSet presAssocID="{6B5CC7B8-892E-462B-B36C-52D15D065D28}" presName="bgRect" presStyleLbl="bgShp" presStyleIdx="4" presStyleCnt="6"/>
      <dgm:spPr/>
    </dgm:pt>
    <dgm:pt modelId="{F841D558-1353-44D5-948A-9DAD11482AD0}" type="pres">
      <dgm:prSet presAssocID="{6B5CC7B8-892E-462B-B36C-52D15D065D2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duation Cap"/>
        </a:ext>
      </dgm:extLst>
    </dgm:pt>
    <dgm:pt modelId="{F2A40F28-D451-4BBD-91AC-36A5F59CA26D}" type="pres">
      <dgm:prSet presAssocID="{6B5CC7B8-892E-462B-B36C-52D15D065D28}" presName="spaceRect" presStyleCnt="0"/>
      <dgm:spPr/>
    </dgm:pt>
    <dgm:pt modelId="{ADC5BC6D-581F-49C9-9A20-E4F1D67BFCD7}" type="pres">
      <dgm:prSet presAssocID="{6B5CC7B8-892E-462B-B36C-52D15D065D28}" presName="parTx" presStyleLbl="revTx" presStyleIdx="4" presStyleCnt="6">
        <dgm:presLayoutVars>
          <dgm:chMax val="0"/>
          <dgm:chPref val="0"/>
        </dgm:presLayoutVars>
      </dgm:prSet>
      <dgm:spPr/>
    </dgm:pt>
    <dgm:pt modelId="{4A7828A0-F113-43D2-9A04-235E7888E9E0}" type="pres">
      <dgm:prSet presAssocID="{1CA3A498-759A-41E1-B5C2-A057D1F4196F}" presName="sibTrans" presStyleCnt="0"/>
      <dgm:spPr/>
    </dgm:pt>
    <dgm:pt modelId="{38D5B643-5AFF-4806-99AD-38569EA561C1}" type="pres">
      <dgm:prSet presAssocID="{46E87B1A-F579-4C27-9682-8EDBAEEA7EE7}" presName="compNode" presStyleCnt="0"/>
      <dgm:spPr/>
    </dgm:pt>
    <dgm:pt modelId="{B41EEF5D-67DE-49FD-B036-A045755715EB}" type="pres">
      <dgm:prSet presAssocID="{46E87B1A-F579-4C27-9682-8EDBAEEA7EE7}" presName="bgRect" presStyleLbl="bgShp" presStyleIdx="5" presStyleCnt="6"/>
      <dgm:spPr/>
    </dgm:pt>
    <dgm:pt modelId="{73328491-6286-4B33-8B25-69EE4F691446}" type="pres">
      <dgm:prSet presAssocID="{46E87B1A-F579-4C27-9682-8EDBAEEA7E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5B5BC1BD-1FFE-4179-8286-807C2025F9EB}" type="pres">
      <dgm:prSet presAssocID="{46E87B1A-F579-4C27-9682-8EDBAEEA7EE7}" presName="spaceRect" presStyleCnt="0"/>
      <dgm:spPr/>
    </dgm:pt>
    <dgm:pt modelId="{9B74BA3E-E99D-4C4E-B363-45F0068BC1BE}" type="pres">
      <dgm:prSet presAssocID="{46E87B1A-F579-4C27-9682-8EDBAEEA7EE7}" presName="parTx" presStyleLbl="revTx" presStyleIdx="5" presStyleCnt="6">
        <dgm:presLayoutVars>
          <dgm:chMax val="0"/>
          <dgm:chPref val="0"/>
        </dgm:presLayoutVars>
      </dgm:prSet>
      <dgm:spPr/>
    </dgm:pt>
  </dgm:ptLst>
  <dgm:cxnLst>
    <dgm:cxn modelId="{EC179623-DB2F-421C-9912-7CDA919A7DD2}" type="presOf" srcId="{41D228C7-35B2-451A-9DB3-684DAE4057FD}" destId="{1952AC47-7625-4593-B9F4-833B3A2BE0B1}" srcOrd="0" destOrd="0" presId="urn:microsoft.com/office/officeart/2018/2/layout/IconVerticalSolidList"/>
    <dgm:cxn modelId="{D09E3C52-FB20-40A3-B7EA-46D222ED5867}" type="presOf" srcId="{46E87B1A-F579-4C27-9682-8EDBAEEA7EE7}" destId="{9B74BA3E-E99D-4C4E-B363-45F0068BC1BE}" srcOrd="0" destOrd="0" presId="urn:microsoft.com/office/officeart/2018/2/layout/IconVerticalSolidList"/>
    <dgm:cxn modelId="{DFBE4692-6C84-4C90-BD96-C1AD3EA334F9}" srcId="{53920C48-28C7-41E4-9876-161C2D6AAED0}" destId="{6B5CC7B8-892E-462B-B36C-52D15D065D28}" srcOrd="4" destOrd="0" parTransId="{793AE178-BE4E-4948-A228-B6923EFBBFB8}" sibTransId="{1CA3A498-759A-41E1-B5C2-A057D1F4196F}"/>
    <dgm:cxn modelId="{953B0A9C-9DFC-4582-8AA8-1CDF4FDA63BB}" srcId="{53920C48-28C7-41E4-9876-161C2D6AAED0}" destId="{436750BE-B638-4963-978C-53C1119ADA4D}" srcOrd="1" destOrd="0" parTransId="{86A52CAB-1D7B-4742-929E-8DE2443FB6F0}" sibTransId="{C6EB0186-678F-4E69-B7D3-A35D901427FE}"/>
    <dgm:cxn modelId="{934CDF9F-9AF4-4FFC-8020-492376D9BF3E}" srcId="{53920C48-28C7-41E4-9876-161C2D6AAED0}" destId="{AA45E9C9-66EF-4A41-B379-1B36B63FEC11}" srcOrd="2" destOrd="0" parTransId="{37BC2E0E-62D6-4A68-A79F-A98049EB66D5}" sibTransId="{43A706E3-4557-43D0-BC65-0FC61F9EF509}"/>
    <dgm:cxn modelId="{D122D6A6-937D-453B-A4BA-C209409302E9}" type="presOf" srcId="{53920C48-28C7-41E4-9876-161C2D6AAED0}" destId="{43148E16-9AA6-44BC-B0D9-36A7695D1E7D}" srcOrd="0" destOrd="0" presId="urn:microsoft.com/office/officeart/2018/2/layout/IconVerticalSolidList"/>
    <dgm:cxn modelId="{86B240B0-6F3E-4185-947F-3B63A49FFB7D}" type="presOf" srcId="{AA45E9C9-66EF-4A41-B379-1B36B63FEC11}" destId="{5741037A-F9D5-4C62-8A8B-3BBF2FB4565B}" srcOrd="0" destOrd="0" presId="urn:microsoft.com/office/officeart/2018/2/layout/IconVerticalSolidList"/>
    <dgm:cxn modelId="{89B1A1C4-363E-49E2-A9B9-9A025A9A101F}" type="presOf" srcId="{6B5CC7B8-892E-462B-B36C-52D15D065D28}" destId="{ADC5BC6D-581F-49C9-9A20-E4F1D67BFCD7}" srcOrd="0" destOrd="0" presId="urn:microsoft.com/office/officeart/2018/2/layout/IconVerticalSolidList"/>
    <dgm:cxn modelId="{F6C65BCC-3042-4CFA-95DF-2BC88D076527}" srcId="{53920C48-28C7-41E4-9876-161C2D6AAED0}" destId="{7D25FF98-9ECB-4731-A4BA-077035C74042}" srcOrd="3" destOrd="0" parTransId="{4B16FCB7-983F-4B8E-BA8F-0C6517F20101}" sibTransId="{C73F0B29-A4AB-493C-8D51-646419C8265C}"/>
    <dgm:cxn modelId="{286F90DD-DFF7-49B5-9F2C-1682F445356A}" type="presOf" srcId="{7D25FF98-9ECB-4731-A4BA-077035C74042}" destId="{874A2A92-B917-46AD-8D11-A87DDE44E12B}" srcOrd="0" destOrd="0" presId="urn:microsoft.com/office/officeart/2018/2/layout/IconVerticalSolidList"/>
    <dgm:cxn modelId="{92977DDE-7B6F-4502-931A-4805A1C23B09}" type="presOf" srcId="{436750BE-B638-4963-978C-53C1119ADA4D}" destId="{F46F1EC7-35B3-4BA3-8C19-CC519E4A2F5D}" srcOrd="0" destOrd="0" presId="urn:microsoft.com/office/officeart/2018/2/layout/IconVerticalSolidList"/>
    <dgm:cxn modelId="{3490BEE3-1221-4510-94CA-F4FD7F05E5AA}" srcId="{53920C48-28C7-41E4-9876-161C2D6AAED0}" destId="{46E87B1A-F579-4C27-9682-8EDBAEEA7EE7}" srcOrd="5" destOrd="0" parTransId="{5A584624-A1FF-4ED2-8F10-E757816C1F70}" sibTransId="{68A839D5-4E08-4100-BFD0-AF2F3303F230}"/>
    <dgm:cxn modelId="{FC7C89EA-5787-4967-8C12-837B7000B505}" srcId="{53920C48-28C7-41E4-9876-161C2D6AAED0}" destId="{41D228C7-35B2-451A-9DB3-684DAE4057FD}" srcOrd="0" destOrd="0" parTransId="{469028C1-8A04-47FF-8187-3429EDF391D1}" sibTransId="{4E050711-E858-4702-8B5A-9B37D6767D27}"/>
    <dgm:cxn modelId="{50FEF3D5-82A2-403A-A8B5-CFF242B71CA1}" type="presParOf" srcId="{43148E16-9AA6-44BC-B0D9-36A7695D1E7D}" destId="{344D6329-196C-4197-89A1-164D8472C2D6}" srcOrd="0" destOrd="0" presId="urn:microsoft.com/office/officeart/2018/2/layout/IconVerticalSolidList"/>
    <dgm:cxn modelId="{14F2D0DF-0667-46FA-AAAF-493F6943731D}" type="presParOf" srcId="{344D6329-196C-4197-89A1-164D8472C2D6}" destId="{30FAD6AE-D31B-4512-B361-180C00266762}" srcOrd="0" destOrd="0" presId="urn:microsoft.com/office/officeart/2018/2/layout/IconVerticalSolidList"/>
    <dgm:cxn modelId="{5CE4A4B7-86CF-4D16-B549-0FB7B34F4AD3}" type="presParOf" srcId="{344D6329-196C-4197-89A1-164D8472C2D6}" destId="{63CA7239-A457-466D-8608-162E09630162}" srcOrd="1" destOrd="0" presId="urn:microsoft.com/office/officeart/2018/2/layout/IconVerticalSolidList"/>
    <dgm:cxn modelId="{C706231B-9B2E-4F27-9B1C-744FA7DA004C}" type="presParOf" srcId="{344D6329-196C-4197-89A1-164D8472C2D6}" destId="{622F4FF4-A36E-46F9-9BA3-A8E8DEAEE410}" srcOrd="2" destOrd="0" presId="urn:microsoft.com/office/officeart/2018/2/layout/IconVerticalSolidList"/>
    <dgm:cxn modelId="{03DED9ED-B658-4064-91C5-530E5B0B920E}" type="presParOf" srcId="{344D6329-196C-4197-89A1-164D8472C2D6}" destId="{1952AC47-7625-4593-B9F4-833B3A2BE0B1}" srcOrd="3" destOrd="0" presId="urn:microsoft.com/office/officeart/2018/2/layout/IconVerticalSolidList"/>
    <dgm:cxn modelId="{452AF515-FBFA-4AA4-A68C-4A8579D10D22}" type="presParOf" srcId="{43148E16-9AA6-44BC-B0D9-36A7695D1E7D}" destId="{D941617E-6C4E-4EA5-A323-A9A970260DFA}" srcOrd="1" destOrd="0" presId="urn:microsoft.com/office/officeart/2018/2/layout/IconVerticalSolidList"/>
    <dgm:cxn modelId="{D6028AFF-7DDB-43FF-88B2-78E4DCE2D8A2}" type="presParOf" srcId="{43148E16-9AA6-44BC-B0D9-36A7695D1E7D}" destId="{5F62C6F7-3C71-4035-8C45-CD51DB22AB92}" srcOrd="2" destOrd="0" presId="urn:microsoft.com/office/officeart/2018/2/layout/IconVerticalSolidList"/>
    <dgm:cxn modelId="{4FDEB6D2-EEB4-4AE8-B371-97E3C4D37A59}" type="presParOf" srcId="{5F62C6F7-3C71-4035-8C45-CD51DB22AB92}" destId="{5764D6A8-2484-4253-B262-14073F2391D0}" srcOrd="0" destOrd="0" presId="urn:microsoft.com/office/officeart/2018/2/layout/IconVerticalSolidList"/>
    <dgm:cxn modelId="{46E47A68-CE53-43D3-BE3F-426648BF084E}" type="presParOf" srcId="{5F62C6F7-3C71-4035-8C45-CD51DB22AB92}" destId="{8AB602FA-8E29-4559-90B0-D5475641EB55}" srcOrd="1" destOrd="0" presId="urn:microsoft.com/office/officeart/2018/2/layout/IconVerticalSolidList"/>
    <dgm:cxn modelId="{909C6F17-3BA5-4D8D-9DE4-9FA4B118D5CA}" type="presParOf" srcId="{5F62C6F7-3C71-4035-8C45-CD51DB22AB92}" destId="{F488F473-52D9-4F80-AD83-4DE091A48EB3}" srcOrd="2" destOrd="0" presId="urn:microsoft.com/office/officeart/2018/2/layout/IconVerticalSolidList"/>
    <dgm:cxn modelId="{EA9620E9-8AE6-45EA-9A4F-2885A57361CB}" type="presParOf" srcId="{5F62C6F7-3C71-4035-8C45-CD51DB22AB92}" destId="{F46F1EC7-35B3-4BA3-8C19-CC519E4A2F5D}" srcOrd="3" destOrd="0" presId="urn:microsoft.com/office/officeart/2018/2/layout/IconVerticalSolidList"/>
    <dgm:cxn modelId="{5CDB8FD7-FF35-4907-A042-E5CA805B921F}" type="presParOf" srcId="{43148E16-9AA6-44BC-B0D9-36A7695D1E7D}" destId="{74DB9E74-BE60-44EE-8467-382B9D870B8D}" srcOrd="3" destOrd="0" presId="urn:microsoft.com/office/officeart/2018/2/layout/IconVerticalSolidList"/>
    <dgm:cxn modelId="{0D758C4C-EBED-457A-83D3-B0087EB0216F}" type="presParOf" srcId="{43148E16-9AA6-44BC-B0D9-36A7695D1E7D}" destId="{63C0B1D5-7B31-440F-BCBC-16007BAFCBE8}" srcOrd="4" destOrd="0" presId="urn:microsoft.com/office/officeart/2018/2/layout/IconVerticalSolidList"/>
    <dgm:cxn modelId="{E3396EC8-6A94-4173-906B-81C463E64849}" type="presParOf" srcId="{63C0B1D5-7B31-440F-BCBC-16007BAFCBE8}" destId="{425F7AD1-7CCD-42B1-9353-D9757B8D6F3C}" srcOrd="0" destOrd="0" presId="urn:microsoft.com/office/officeart/2018/2/layout/IconVerticalSolidList"/>
    <dgm:cxn modelId="{D6D95D2F-DA81-47AE-99DD-385B6A0DB39F}" type="presParOf" srcId="{63C0B1D5-7B31-440F-BCBC-16007BAFCBE8}" destId="{1DDC8C35-798D-4BCA-BFE7-0EDBC6798A22}" srcOrd="1" destOrd="0" presId="urn:microsoft.com/office/officeart/2018/2/layout/IconVerticalSolidList"/>
    <dgm:cxn modelId="{1C38077E-53FF-4B3F-94F4-18E16A7D7665}" type="presParOf" srcId="{63C0B1D5-7B31-440F-BCBC-16007BAFCBE8}" destId="{D54363D8-043A-4DC4-923F-53EA38A3AC74}" srcOrd="2" destOrd="0" presId="urn:microsoft.com/office/officeart/2018/2/layout/IconVerticalSolidList"/>
    <dgm:cxn modelId="{5AD4F2D6-5C27-4626-B55F-7CA2CA155DD7}" type="presParOf" srcId="{63C0B1D5-7B31-440F-BCBC-16007BAFCBE8}" destId="{5741037A-F9D5-4C62-8A8B-3BBF2FB4565B}" srcOrd="3" destOrd="0" presId="urn:microsoft.com/office/officeart/2018/2/layout/IconVerticalSolidList"/>
    <dgm:cxn modelId="{7692B381-E28C-4DAD-9B35-F7A887A645FF}" type="presParOf" srcId="{43148E16-9AA6-44BC-B0D9-36A7695D1E7D}" destId="{6B9D3D8D-DA05-45D1-8A73-692BA8D71D42}" srcOrd="5" destOrd="0" presId="urn:microsoft.com/office/officeart/2018/2/layout/IconVerticalSolidList"/>
    <dgm:cxn modelId="{1996CC62-6F97-4FF0-92E9-E43FE959421E}" type="presParOf" srcId="{43148E16-9AA6-44BC-B0D9-36A7695D1E7D}" destId="{D8E9444F-7BB1-4DDA-822F-F4D37D7103CF}" srcOrd="6" destOrd="0" presId="urn:microsoft.com/office/officeart/2018/2/layout/IconVerticalSolidList"/>
    <dgm:cxn modelId="{13B2694F-7EB4-4E18-9AF6-6D2A9B7AAFDB}" type="presParOf" srcId="{D8E9444F-7BB1-4DDA-822F-F4D37D7103CF}" destId="{97965F4D-B31A-46D8-B14A-C4E1849BC1A7}" srcOrd="0" destOrd="0" presId="urn:microsoft.com/office/officeart/2018/2/layout/IconVerticalSolidList"/>
    <dgm:cxn modelId="{4C9C44A8-FC6F-4ADA-BD68-C1574CCEB83F}" type="presParOf" srcId="{D8E9444F-7BB1-4DDA-822F-F4D37D7103CF}" destId="{4C91C588-D3E9-442F-9463-9D6E5D2F0272}" srcOrd="1" destOrd="0" presId="urn:microsoft.com/office/officeart/2018/2/layout/IconVerticalSolidList"/>
    <dgm:cxn modelId="{67D7BEA1-8E2E-4286-9284-A7D0FAC76E5A}" type="presParOf" srcId="{D8E9444F-7BB1-4DDA-822F-F4D37D7103CF}" destId="{4EB0FC36-8608-4E61-892C-A56283E610FB}" srcOrd="2" destOrd="0" presId="urn:microsoft.com/office/officeart/2018/2/layout/IconVerticalSolidList"/>
    <dgm:cxn modelId="{6E334CAD-A270-4A87-B7F9-39EA2EEB5334}" type="presParOf" srcId="{D8E9444F-7BB1-4DDA-822F-F4D37D7103CF}" destId="{874A2A92-B917-46AD-8D11-A87DDE44E12B}" srcOrd="3" destOrd="0" presId="urn:microsoft.com/office/officeart/2018/2/layout/IconVerticalSolidList"/>
    <dgm:cxn modelId="{29F89E0B-D125-45BB-BD5F-F1A7D7702119}" type="presParOf" srcId="{43148E16-9AA6-44BC-B0D9-36A7695D1E7D}" destId="{35E3D4ED-999C-499C-AC4A-AD2C26A3D521}" srcOrd="7" destOrd="0" presId="urn:microsoft.com/office/officeart/2018/2/layout/IconVerticalSolidList"/>
    <dgm:cxn modelId="{0162CE3D-C509-4C8C-8E41-7CD2B8DEE2F1}" type="presParOf" srcId="{43148E16-9AA6-44BC-B0D9-36A7695D1E7D}" destId="{B4FF6BCE-25C6-4203-ACBA-74FA90C22B2E}" srcOrd="8" destOrd="0" presId="urn:microsoft.com/office/officeart/2018/2/layout/IconVerticalSolidList"/>
    <dgm:cxn modelId="{DC16168F-9905-4C9C-8496-AC5B6E474710}" type="presParOf" srcId="{B4FF6BCE-25C6-4203-ACBA-74FA90C22B2E}" destId="{518F27B3-A424-4348-88D5-B1D2C9F0098B}" srcOrd="0" destOrd="0" presId="urn:microsoft.com/office/officeart/2018/2/layout/IconVerticalSolidList"/>
    <dgm:cxn modelId="{CB2D4EB8-E4B4-4205-B2DE-735CC6ACAA11}" type="presParOf" srcId="{B4FF6BCE-25C6-4203-ACBA-74FA90C22B2E}" destId="{F841D558-1353-44D5-948A-9DAD11482AD0}" srcOrd="1" destOrd="0" presId="urn:microsoft.com/office/officeart/2018/2/layout/IconVerticalSolidList"/>
    <dgm:cxn modelId="{2EDECE16-1E2D-40FC-90A7-7146167CD98E}" type="presParOf" srcId="{B4FF6BCE-25C6-4203-ACBA-74FA90C22B2E}" destId="{F2A40F28-D451-4BBD-91AC-36A5F59CA26D}" srcOrd="2" destOrd="0" presId="urn:microsoft.com/office/officeart/2018/2/layout/IconVerticalSolidList"/>
    <dgm:cxn modelId="{3C7FBA2C-9FD6-4BD4-B5D0-4BEC271ECCE3}" type="presParOf" srcId="{B4FF6BCE-25C6-4203-ACBA-74FA90C22B2E}" destId="{ADC5BC6D-581F-49C9-9A20-E4F1D67BFCD7}" srcOrd="3" destOrd="0" presId="urn:microsoft.com/office/officeart/2018/2/layout/IconVerticalSolidList"/>
    <dgm:cxn modelId="{DB6DBD52-6BEB-49FC-A2D9-27DB27FAF21B}" type="presParOf" srcId="{43148E16-9AA6-44BC-B0D9-36A7695D1E7D}" destId="{4A7828A0-F113-43D2-9A04-235E7888E9E0}" srcOrd="9" destOrd="0" presId="urn:microsoft.com/office/officeart/2018/2/layout/IconVerticalSolidList"/>
    <dgm:cxn modelId="{3708C993-BB67-4822-9C90-BD6BE0AA83A9}" type="presParOf" srcId="{43148E16-9AA6-44BC-B0D9-36A7695D1E7D}" destId="{38D5B643-5AFF-4806-99AD-38569EA561C1}" srcOrd="10" destOrd="0" presId="urn:microsoft.com/office/officeart/2018/2/layout/IconVerticalSolidList"/>
    <dgm:cxn modelId="{31E06F09-7C9D-406C-96E0-CFB57D61822E}" type="presParOf" srcId="{38D5B643-5AFF-4806-99AD-38569EA561C1}" destId="{B41EEF5D-67DE-49FD-B036-A045755715EB}" srcOrd="0" destOrd="0" presId="urn:microsoft.com/office/officeart/2018/2/layout/IconVerticalSolidList"/>
    <dgm:cxn modelId="{C0120699-6801-42AE-8C03-ED7CF91CCA05}" type="presParOf" srcId="{38D5B643-5AFF-4806-99AD-38569EA561C1}" destId="{73328491-6286-4B33-8B25-69EE4F691446}" srcOrd="1" destOrd="0" presId="urn:microsoft.com/office/officeart/2018/2/layout/IconVerticalSolidList"/>
    <dgm:cxn modelId="{BA6D7F29-FBC2-460F-80CF-65DEB25C2F5C}" type="presParOf" srcId="{38D5B643-5AFF-4806-99AD-38569EA561C1}" destId="{5B5BC1BD-1FFE-4179-8286-807C2025F9EB}" srcOrd="2" destOrd="0" presId="urn:microsoft.com/office/officeart/2018/2/layout/IconVerticalSolidList"/>
    <dgm:cxn modelId="{3BC4EA52-A103-4731-B556-9139135175FF}" type="presParOf" srcId="{38D5B643-5AFF-4806-99AD-38569EA561C1}" destId="{9B74BA3E-E99D-4C4E-B363-45F0068BC1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A61C-0B49-4414-8B8E-565B3F277E89}">
      <dsp:nvSpPr>
        <dsp:cNvPr id="0" name=""/>
        <dsp:cNvSpPr/>
      </dsp:nvSpPr>
      <dsp:spPr>
        <a:xfrm>
          <a:off x="0" y="224189"/>
          <a:ext cx="4869180" cy="5148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CSI Formal Reviews-Fall and Spring</a:t>
          </a:r>
        </a:p>
      </dsp:txBody>
      <dsp:txXfrm>
        <a:off x="25130" y="249319"/>
        <a:ext cx="4818920" cy="464540"/>
      </dsp:txXfrm>
    </dsp:sp>
    <dsp:sp modelId="{355503AD-EA15-4094-87A4-A02EFF6BBBA9}">
      <dsp:nvSpPr>
        <dsp:cNvPr id="0" name=""/>
        <dsp:cNvSpPr/>
      </dsp:nvSpPr>
      <dsp:spPr>
        <a:xfrm>
          <a:off x="0" y="738989"/>
          <a:ext cx="4869180"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Enables the coordinators to provide training and support</a:t>
          </a:r>
        </a:p>
        <a:p>
          <a:pPr marL="171450" lvl="1" indent="-171450" algn="l" defTabSz="755650">
            <a:lnSpc>
              <a:spcPct val="90000"/>
            </a:lnSpc>
            <a:spcBef>
              <a:spcPct val="0"/>
            </a:spcBef>
            <a:spcAft>
              <a:spcPct val="20000"/>
            </a:spcAft>
            <a:buChar char="•"/>
          </a:pPr>
          <a:r>
            <a:rPr lang="en-US" sz="1700" kern="1200"/>
            <a:t>Ensures school compliance with IDEA and ECEA</a:t>
          </a:r>
        </a:p>
        <a:p>
          <a:pPr marL="171450" lvl="1" indent="-171450" algn="l" defTabSz="755650">
            <a:lnSpc>
              <a:spcPct val="90000"/>
            </a:lnSpc>
            <a:spcBef>
              <a:spcPct val="0"/>
            </a:spcBef>
            <a:spcAft>
              <a:spcPct val="20000"/>
            </a:spcAft>
            <a:buChar char="•"/>
          </a:pPr>
          <a:r>
            <a:rPr lang="en-US" sz="1700" kern="1200" dirty="0"/>
            <a:t>May be used to provide CSI with information for CARS</a:t>
          </a:r>
        </a:p>
        <a:p>
          <a:pPr marL="171450" lvl="1" indent="-171450" algn="l" defTabSz="755650">
            <a:lnSpc>
              <a:spcPct val="90000"/>
            </a:lnSpc>
            <a:spcBef>
              <a:spcPct val="0"/>
            </a:spcBef>
            <a:spcAft>
              <a:spcPct val="20000"/>
            </a:spcAft>
            <a:buChar char="•"/>
          </a:pPr>
          <a:r>
            <a:rPr lang="en-US" sz="1700" kern="1200" dirty="0"/>
            <a:t>Coordinators select students from the schools they serve.</a:t>
          </a:r>
        </a:p>
      </dsp:txBody>
      <dsp:txXfrm>
        <a:off x="0" y="738989"/>
        <a:ext cx="4869180" cy="2003760"/>
      </dsp:txXfrm>
    </dsp:sp>
    <dsp:sp modelId="{128290AA-C005-410A-A49C-BF9D45F206C3}">
      <dsp:nvSpPr>
        <dsp:cNvPr id="0" name=""/>
        <dsp:cNvSpPr/>
      </dsp:nvSpPr>
      <dsp:spPr>
        <a:xfrm>
          <a:off x="0" y="2696821"/>
          <a:ext cx="4869180" cy="5148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CDE Audit Reviews</a:t>
          </a:r>
          <a:endParaRPr lang="en-US" sz="1600" kern="1200" dirty="0"/>
        </a:p>
      </dsp:txBody>
      <dsp:txXfrm>
        <a:off x="25130" y="2721951"/>
        <a:ext cx="4818920" cy="464540"/>
      </dsp:txXfrm>
    </dsp:sp>
    <dsp:sp modelId="{2D4737A3-B071-450D-AA38-FC2BF2EC6380}">
      <dsp:nvSpPr>
        <dsp:cNvPr id="0" name=""/>
        <dsp:cNvSpPr/>
      </dsp:nvSpPr>
      <dsp:spPr>
        <a:xfrm>
          <a:off x="0" y="3257550"/>
          <a:ext cx="486918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Provides information to CDE for their Federal Audits</a:t>
          </a:r>
        </a:p>
        <a:p>
          <a:pPr marL="171450" lvl="1" indent="-171450" algn="l" defTabSz="755650">
            <a:lnSpc>
              <a:spcPct val="90000"/>
            </a:lnSpc>
            <a:spcBef>
              <a:spcPct val="0"/>
            </a:spcBef>
            <a:spcAft>
              <a:spcPct val="20000"/>
            </a:spcAft>
            <a:buChar char="•"/>
          </a:pPr>
          <a:r>
            <a:rPr lang="en-US" sz="1700" kern="1200" dirty="0"/>
            <a:t>Determines CSI compliance with IDEA and ECEA</a:t>
          </a:r>
        </a:p>
        <a:p>
          <a:pPr marL="171450" lvl="1" indent="-171450" algn="l" defTabSz="755650">
            <a:lnSpc>
              <a:spcPct val="90000"/>
            </a:lnSpc>
            <a:spcBef>
              <a:spcPct val="0"/>
            </a:spcBef>
            <a:spcAft>
              <a:spcPct val="20000"/>
            </a:spcAft>
            <a:buChar char="•"/>
          </a:pPr>
          <a:r>
            <a:rPr lang="en-US" sz="1700" kern="1200" dirty="0"/>
            <a:t>Determines the CSI annual rating</a:t>
          </a:r>
        </a:p>
        <a:p>
          <a:pPr marL="171450" lvl="1" indent="-171450" algn="l" defTabSz="755650">
            <a:lnSpc>
              <a:spcPct val="90000"/>
            </a:lnSpc>
            <a:spcBef>
              <a:spcPct val="0"/>
            </a:spcBef>
            <a:spcAft>
              <a:spcPct val="20000"/>
            </a:spcAft>
            <a:buChar char="•"/>
          </a:pPr>
          <a:r>
            <a:rPr lang="en-US" sz="1700" kern="1200" dirty="0"/>
            <a:t>CDE selects students randomly from the previous Dec. 1 Count</a:t>
          </a:r>
        </a:p>
      </dsp:txBody>
      <dsp:txXfrm>
        <a:off x="0" y="3257550"/>
        <a:ext cx="4869180" cy="1776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895B-BB8D-466E-9C8D-949B8A78CAB4}">
      <dsp:nvSpPr>
        <dsp:cNvPr id="0" name=""/>
        <dsp:cNvSpPr/>
      </dsp:nvSpPr>
      <dsp:spPr>
        <a:xfrm>
          <a:off x="0" y="65944"/>
          <a:ext cx="4869180"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Identify types of  services to be delivered</a:t>
          </a:r>
        </a:p>
      </dsp:txBody>
      <dsp:txXfrm>
        <a:off x="41465" y="107409"/>
        <a:ext cx="4786250" cy="766490"/>
      </dsp:txXfrm>
    </dsp:sp>
    <dsp:sp modelId="{C68A00C4-0FA3-42AD-BE09-7602F0DFBCE8}">
      <dsp:nvSpPr>
        <dsp:cNvPr id="0" name=""/>
        <dsp:cNvSpPr/>
      </dsp:nvSpPr>
      <dsp:spPr>
        <a:xfrm>
          <a:off x="0" y="978724"/>
          <a:ext cx="4869180"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Define the position of the provider for each service</a:t>
          </a:r>
        </a:p>
      </dsp:txBody>
      <dsp:txXfrm>
        <a:off x="41465" y="1020189"/>
        <a:ext cx="4786250" cy="766490"/>
      </dsp:txXfrm>
    </dsp:sp>
    <dsp:sp modelId="{B166C715-F110-4FD3-889E-39DF563C30ED}">
      <dsp:nvSpPr>
        <dsp:cNvPr id="0" name=""/>
        <dsp:cNvSpPr/>
      </dsp:nvSpPr>
      <dsp:spPr>
        <a:xfrm>
          <a:off x="0" y="1828144"/>
          <a:ext cx="4869180"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Must be CDE licensed to provide special education services</a:t>
          </a:r>
        </a:p>
      </dsp:txBody>
      <dsp:txXfrm>
        <a:off x="0" y="1828144"/>
        <a:ext cx="4869180" cy="512325"/>
      </dsp:txXfrm>
    </dsp:sp>
    <dsp:sp modelId="{9BD8E19F-40A8-4A2E-8097-8E93BC09E6D9}">
      <dsp:nvSpPr>
        <dsp:cNvPr id="0" name=""/>
        <dsp:cNvSpPr/>
      </dsp:nvSpPr>
      <dsp:spPr>
        <a:xfrm>
          <a:off x="0" y="2340470"/>
          <a:ext cx="4869180"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Identify where services will be provided.</a:t>
          </a:r>
        </a:p>
      </dsp:txBody>
      <dsp:txXfrm>
        <a:off x="41465" y="2381935"/>
        <a:ext cx="4786250" cy="766490"/>
      </dsp:txXfrm>
    </dsp:sp>
    <dsp:sp modelId="{7EF29643-7840-4261-A284-1E687E5FAC54}">
      <dsp:nvSpPr>
        <dsp:cNvPr id="0" name=""/>
        <dsp:cNvSpPr/>
      </dsp:nvSpPr>
      <dsp:spPr>
        <a:xfrm>
          <a:off x="0" y="3189890"/>
          <a:ext cx="4869180"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Inside or outside the general education classroom</a:t>
          </a:r>
        </a:p>
      </dsp:txBody>
      <dsp:txXfrm>
        <a:off x="0" y="3189890"/>
        <a:ext cx="4869180" cy="512325"/>
      </dsp:txXfrm>
    </dsp:sp>
    <dsp:sp modelId="{4F6F7952-0340-4CA6-8BA7-00CB73B76422}">
      <dsp:nvSpPr>
        <dsp:cNvPr id="0" name=""/>
        <dsp:cNvSpPr/>
      </dsp:nvSpPr>
      <dsp:spPr>
        <a:xfrm>
          <a:off x="0" y="3702215"/>
          <a:ext cx="4869180"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Will the services be direct or indirect?</a:t>
          </a:r>
        </a:p>
      </dsp:txBody>
      <dsp:txXfrm>
        <a:off x="41465" y="3743680"/>
        <a:ext cx="4786250" cy="766490"/>
      </dsp:txXfrm>
    </dsp:sp>
    <dsp:sp modelId="{7437CF71-3B73-4080-8E90-6652918325A5}">
      <dsp:nvSpPr>
        <dsp:cNvPr id="0" name=""/>
        <dsp:cNvSpPr/>
      </dsp:nvSpPr>
      <dsp:spPr>
        <a:xfrm>
          <a:off x="0" y="4551635"/>
          <a:ext cx="486918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Direct services are services provided directly to the student</a:t>
          </a:r>
        </a:p>
        <a:p>
          <a:pPr marL="171450" lvl="1" indent="-171450" algn="l" defTabSz="755650">
            <a:lnSpc>
              <a:spcPct val="90000"/>
            </a:lnSpc>
            <a:spcBef>
              <a:spcPct val="0"/>
            </a:spcBef>
            <a:spcAft>
              <a:spcPct val="20000"/>
            </a:spcAft>
            <a:buChar char="•"/>
          </a:pPr>
          <a:r>
            <a:rPr lang="en-US" sz="1700" kern="1200" dirty="0"/>
            <a:t>Indirect services are services provided on behalf of the student, either to support the classroom teacher or for paperwork involving the student</a:t>
          </a:r>
        </a:p>
      </dsp:txBody>
      <dsp:txXfrm>
        <a:off x="0" y="4551635"/>
        <a:ext cx="4869180" cy="1457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75D9-AC06-4331-9AA0-525B12969104}">
      <dsp:nvSpPr>
        <dsp:cNvPr id="0" name=""/>
        <dsp:cNvSpPr/>
      </dsp:nvSpPr>
      <dsp:spPr>
        <a:xfrm>
          <a:off x="0" y="121747"/>
          <a:ext cx="4869180" cy="9621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How will the services be provided?</a:t>
          </a:r>
        </a:p>
      </dsp:txBody>
      <dsp:txXfrm>
        <a:off x="46970" y="168717"/>
        <a:ext cx="4775240" cy="868238"/>
      </dsp:txXfrm>
    </dsp:sp>
    <dsp:sp modelId="{0AFD89F0-1137-48C8-B70B-ADECC9F570FD}">
      <dsp:nvSpPr>
        <dsp:cNvPr id="0" name=""/>
        <dsp:cNvSpPr/>
      </dsp:nvSpPr>
      <dsp:spPr>
        <a:xfrm>
          <a:off x="0" y="1135766"/>
          <a:ext cx="4869180" cy="9621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Amount of time the student will receive the services</a:t>
          </a:r>
        </a:p>
      </dsp:txBody>
      <dsp:txXfrm>
        <a:off x="46970" y="1182736"/>
        <a:ext cx="4775240" cy="868238"/>
      </dsp:txXfrm>
    </dsp:sp>
    <dsp:sp modelId="{D8F365A6-6969-4814-9BEB-55C531BF4C50}">
      <dsp:nvSpPr>
        <dsp:cNvPr id="0" name=""/>
        <dsp:cNvSpPr/>
      </dsp:nvSpPr>
      <dsp:spPr>
        <a:xfrm>
          <a:off x="0" y="2097945"/>
          <a:ext cx="486918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Number of hours per day, week, or month</a:t>
          </a:r>
        </a:p>
      </dsp:txBody>
      <dsp:txXfrm>
        <a:off x="0" y="2097945"/>
        <a:ext cx="4869180" cy="298080"/>
      </dsp:txXfrm>
    </dsp:sp>
    <dsp:sp modelId="{40C54E72-0772-4621-9CAE-579B808D54D9}">
      <dsp:nvSpPr>
        <dsp:cNvPr id="0" name=""/>
        <dsp:cNvSpPr/>
      </dsp:nvSpPr>
      <dsp:spPr>
        <a:xfrm>
          <a:off x="0" y="2396025"/>
          <a:ext cx="4869180" cy="9621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Total amount of time services is provided</a:t>
          </a:r>
        </a:p>
      </dsp:txBody>
      <dsp:txXfrm>
        <a:off x="46970" y="2442995"/>
        <a:ext cx="4775240" cy="868238"/>
      </dsp:txXfrm>
    </dsp:sp>
    <dsp:sp modelId="{7CA4A48A-E35A-40DD-8724-6D1A6E2649FE}">
      <dsp:nvSpPr>
        <dsp:cNvPr id="0" name=""/>
        <dsp:cNvSpPr/>
      </dsp:nvSpPr>
      <dsp:spPr>
        <a:xfrm>
          <a:off x="0" y="3410043"/>
          <a:ext cx="4869180" cy="9621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Indicate whether the student will participate with his general education peers in non-academic and extracurricular activities.</a:t>
          </a:r>
        </a:p>
      </dsp:txBody>
      <dsp:txXfrm>
        <a:off x="46970" y="3457013"/>
        <a:ext cx="4775240" cy="868238"/>
      </dsp:txXfrm>
    </dsp:sp>
    <dsp:sp modelId="{2164E8E8-0B6D-46BA-8F6C-983757D47CF3}">
      <dsp:nvSpPr>
        <dsp:cNvPr id="0" name=""/>
        <dsp:cNvSpPr/>
      </dsp:nvSpPr>
      <dsp:spPr>
        <a:xfrm>
          <a:off x="0" y="4372222"/>
          <a:ext cx="4869180" cy="76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9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Identify if the student needs any supports or modifications to participate with his/her peers.</a:t>
          </a:r>
        </a:p>
      </dsp:txBody>
      <dsp:txXfrm>
        <a:off x="0" y="4372222"/>
        <a:ext cx="4869180" cy="7638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36513-C1F7-42BE-AFC2-170013D48544}">
      <dsp:nvSpPr>
        <dsp:cNvPr id="0" name=""/>
        <dsp:cNvSpPr/>
      </dsp:nvSpPr>
      <dsp:spPr>
        <a:xfrm>
          <a:off x="0" y="641"/>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31A04-E09E-4966-8C62-90CC408B6136}">
      <dsp:nvSpPr>
        <dsp:cNvPr id="0" name=""/>
        <dsp:cNvSpPr/>
      </dsp:nvSpPr>
      <dsp:spPr>
        <a:xfrm>
          <a:off x="0" y="641"/>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General Education class at least 80% of the time</a:t>
          </a:r>
        </a:p>
      </dsp:txBody>
      <dsp:txXfrm>
        <a:off x="0" y="641"/>
        <a:ext cx="4869180" cy="750930"/>
      </dsp:txXfrm>
    </dsp:sp>
    <dsp:sp modelId="{55C0D147-1274-433C-AC97-966309918B4E}">
      <dsp:nvSpPr>
        <dsp:cNvPr id="0" name=""/>
        <dsp:cNvSpPr/>
      </dsp:nvSpPr>
      <dsp:spPr>
        <a:xfrm>
          <a:off x="0" y="751572"/>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F0DC8-50EC-4DAC-B129-3984753D1647}">
      <dsp:nvSpPr>
        <dsp:cNvPr id="0" name=""/>
        <dsp:cNvSpPr/>
      </dsp:nvSpPr>
      <dsp:spPr>
        <a:xfrm>
          <a:off x="0" y="751572"/>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General Education class 40% to 79% of the time</a:t>
          </a:r>
        </a:p>
      </dsp:txBody>
      <dsp:txXfrm>
        <a:off x="0" y="751572"/>
        <a:ext cx="4869180" cy="750930"/>
      </dsp:txXfrm>
    </dsp:sp>
    <dsp:sp modelId="{514B5E57-3605-459B-AC78-EB14852EE53E}">
      <dsp:nvSpPr>
        <dsp:cNvPr id="0" name=""/>
        <dsp:cNvSpPr/>
      </dsp:nvSpPr>
      <dsp:spPr>
        <a:xfrm>
          <a:off x="0" y="1502503"/>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E168A-EE1D-48F0-A562-2E044BCB725C}">
      <dsp:nvSpPr>
        <dsp:cNvPr id="0" name=""/>
        <dsp:cNvSpPr/>
      </dsp:nvSpPr>
      <dsp:spPr>
        <a:xfrm>
          <a:off x="0" y="1502503"/>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General Education class less than 40% of the time</a:t>
          </a:r>
        </a:p>
      </dsp:txBody>
      <dsp:txXfrm>
        <a:off x="0" y="1502503"/>
        <a:ext cx="4869180" cy="750930"/>
      </dsp:txXfrm>
    </dsp:sp>
    <dsp:sp modelId="{3FD164EA-B224-42D7-A935-EE136A46D5DC}">
      <dsp:nvSpPr>
        <dsp:cNvPr id="0" name=""/>
        <dsp:cNvSpPr/>
      </dsp:nvSpPr>
      <dsp:spPr>
        <a:xfrm>
          <a:off x="0" y="2253434"/>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3FC05-2594-4511-A709-FC3D158DB4CD}">
      <dsp:nvSpPr>
        <dsp:cNvPr id="0" name=""/>
        <dsp:cNvSpPr/>
      </dsp:nvSpPr>
      <dsp:spPr>
        <a:xfrm>
          <a:off x="0" y="2253434"/>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Separate school</a:t>
          </a:r>
        </a:p>
      </dsp:txBody>
      <dsp:txXfrm>
        <a:off x="0" y="2253434"/>
        <a:ext cx="4869180" cy="750930"/>
      </dsp:txXfrm>
    </dsp:sp>
    <dsp:sp modelId="{53655B42-BB05-48A6-9D28-0E0676DE8090}">
      <dsp:nvSpPr>
        <dsp:cNvPr id="0" name=""/>
        <dsp:cNvSpPr/>
      </dsp:nvSpPr>
      <dsp:spPr>
        <a:xfrm>
          <a:off x="0" y="3004365"/>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E6083-28DF-461F-8D7B-91072D047337}">
      <dsp:nvSpPr>
        <dsp:cNvPr id="0" name=""/>
        <dsp:cNvSpPr/>
      </dsp:nvSpPr>
      <dsp:spPr>
        <a:xfrm>
          <a:off x="0" y="3004365"/>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Residential facility</a:t>
          </a:r>
        </a:p>
      </dsp:txBody>
      <dsp:txXfrm>
        <a:off x="0" y="3004365"/>
        <a:ext cx="4869180" cy="750930"/>
      </dsp:txXfrm>
    </dsp:sp>
    <dsp:sp modelId="{1DF2B2CA-9C41-47CE-B555-C2C626E3085A}">
      <dsp:nvSpPr>
        <dsp:cNvPr id="0" name=""/>
        <dsp:cNvSpPr/>
      </dsp:nvSpPr>
      <dsp:spPr>
        <a:xfrm>
          <a:off x="0" y="3755296"/>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2A8DF-8055-4399-94C7-FDACA5A8F5B1}">
      <dsp:nvSpPr>
        <dsp:cNvPr id="0" name=""/>
        <dsp:cNvSpPr/>
      </dsp:nvSpPr>
      <dsp:spPr>
        <a:xfrm>
          <a:off x="0" y="3755296"/>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Homebound/hospital</a:t>
          </a:r>
        </a:p>
      </dsp:txBody>
      <dsp:txXfrm>
        <a:off x="0" y="3755296"/>
        <a:ext cx="4869180" cy="750930"/>
      </dsp:txXfrm>
    </dsp:sp>
    <dsp:sp modelId="{3778CB0A-3A8E-44A8-B36A-F32E3BD01A32}">
      <dsp:nvSpPr>
        <dsp:cNvPr id="0" name=""/>
        <dsp:cNvSpPr/>
      </dsp:nvSpPr>
      <dsp:spPr>
        <a:xfrm>
          <a:off x="0" y="4506227"/>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1ECDF-F276-4ECE-A865-76156A24BAEA}">
      <dsp:nvSpPr>
        <dsp:cNvPr id="0" name=""/>
        <dsp:cNvSpPr/>
      </dsp:nvSpPr>
      <dsp:spPr>
        <a:xfrm>
          <a:off x="0" y="4506227"/>
          <a:ext cx="4869180" cy="75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Correctional facilities (including short term detention)</a:t>
          </a:r>
        </a:p>
      </dsp:txBody>
      <dsp:txXfrm>
        <a:off x="0" y="4506227"/>
        <a:ext cx="4869180" cy="750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63CB8-32C1-45DF-9DCF-2957E5DB5F0A}">
      <dsp:nvSpPr>
        <dsp:cNvPr id="0" name=""/>
        <dsp:cNvSpPr/>
      </dsp:nvSpPr>
      <dsp:spPr>
        <a:xfrm>
          <a:off x="0" y="64471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description of the action proposed</a:t>
          </a:r>
        </a:p>
      </dsp:txBody>
      <dsp:txXfrm>
        <a:off x="25987" y="670702"/>
        <a:ext cx="4817206" cy="480376"/>
      </dsp:txXfrm>
    </dsp:sp>
    <dsp:sp modelId="{EB7C9BF3-E164-4A45-8231-05E6ABC2E37D}">
      <dsp:nvSpPr>
        <dsp:cNvPr id="0" name=""/>
        <dsp:cNvSpPr/>
      </dsp:nvSpPr>
      <dsp:spPr>
        <a:xfrm>
          <a:off x="0" y="121738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An explanation of why the action is proposed</a:t>
          </a:r>
        </a:p>
      </dsp:txBody>
      <dsp:txXfrm>
        <a:off x="25987" y="1243372"/>
        <a:ext cx="4817206" cy="480376"/>
      </dsp:txXfrm>
    </dsp:sp>
    <dsp:sp modelId="{76059F93-7380-49C3-9739-7E9018617953}">
      <dsp:nvSpPr>
        <dsp:cNvPr id="0" name=""/>
        <dsp:cNvSpPr/>
      </dsp:nvSpPr>
      <dsp:spPr>
        <a:xfrm>
          <a:off x="0" y="179005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description of any other options considered and reason for rejection of those options</a:t>
          </a:r>
        </a:p>
      </dsp:txBody>
      <dsp:txXfrm>
        <a:off x="25987" y="1816042"/>
        <a:ext cx="4817206" cy="480376"/>
      </dsp:txXfrm>
    </dsp:sp>
    <dsp:sp modelId="{50B7C2A4-FF83-4C30-990E-32826BA1982B}">
      <dsp:nvSpPr>
        <dsp:cNvPr id="0" name=""/>
        <dsp:cNvSpPr/>
      </dsp:nvSpPr>
      <dsp:spPr>
        <a:xfrm>
          <a:off x="0" y="236272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description of each evaluation procedure, assessment, record, or report the team used as a basis for the action.</a:t>
          </a:r>
        </a:p>
      </dsp:txBody>
      <dsp:txXfrm>
        <a:off x="25987" y="2388712"/>
        <a:ext cx="4817206" cy="480376"/>
      </dsp:txXfrm>
    </dsp:sp>
    <dsp:sp modelId="{B582906D-EA2A-45A1-8800-7D39993566A6}">
      <dsp:nvSpPr>
        <dsp:cNvPr id="0" name=""/>
        <dsp:cNvSpPr/>
      </dsp:nvSpPr>
      <dsp:spPr>
        <a:xfrm>
          <a:off x="0" y="293539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description of any other factors that are relevant to the team’s proposal</a:t>
          </a:r>
        </a:p>
      </dsp:txBody>
      <dsp:txXfrm>
        <a:off x="25987" y="2961382"/>
        <a:ext cx="4817206" cy="480376"/>
      </dsp:txXfrm>
    </dsp:sp>
    <dsp:sp modelId="{5D006BD4-23B3-475B-83A3-F0503C998D56}">
      <dsp:nvSpPr>
        <dsp:cNvPr id="0" name=""/>
        <dsp:cNvSpPr/>
      </dsp:nvSpPr>
      <dsp:spPr>
        <a:xfrm>
          <a:off x="0" y="350806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statement that the parents of the student have received a copy of their Procedural Safeguards.</a:t>
          </a:r>
        </a:p>
      </dsp:txBody>
      <dsp:txXfrm>
        <a:off x="25987" y="3534052"/>
        <a:ext cx="4817206" cy="480376"/>
      </dsp:txXfrm>
    </dsp:sp>
    <dsp:sp modelId="{94A82222-3BC4-4E24-B0CF-E1315244A7D7}">
      <dsp:nvSpPr>
        <dsp:cNvPr id="0" name=""/>
        <dsp:cNvSpPr/>
      </dsp:nvSpPr>
      <dsp:spPr>
        <a:xfrm>
          <a:off x="0" y="4080735"/>
          <a:ext cx="4869180" cy="532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Sources for the parent to contact to obtain assistance in understanding the provisions of the notice.</a:t>
          </a:r>
        </a:p>
      </dsp:txBody>
      <dsp:txXfrm>
        <a:off x="25987" y="4106722"/>
        <a:ext cx="4817206" cy="480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7F507-B613-4F76-BB79-B02A22E8C4B8}">
      <dsp:nvSpPr>
        <dsp:cNvPr id="0" name=""/>
        <dsp:cNvSpPr/>
      </dsp:nvSpPr>
      <dsp:spPr>
        <a:xfrm>
          <a:off x="0" y="7780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Prior Written Notice of Meeting</a:t>
          </a:r>
        </a:p>
      </dsp:txBody>
      <dsp:txXfrm>
        <a:off x="33412" y="111217"/>
        <a:ext cx="4802356" cy="617626"/>
      </dsp:txXfrm>
    </dsp:sp>
    <dsp:sp modelId="{806FE685-C570-4400-8E01-84B14362503B}">
      <dsp:nvSpPr>
        <dsp:cNvPr id="0" name=""/>
        <dsp:cNvSpPr/>
      </dsp:nvSpPr>
      <dsp:spPr>
        <a:xfrm>
          <a:off x="0" y="81409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Demographics </a:t>
          </a:r>
        </a:p>
      </dsp:txBody>
      <dsp:txXfrm>
        <a:off x="33412" y="847507"/>
        <a:ext cx="4802356" cy="617626"/>
      </dsp:txXfrm>
    </dsp:sp>
    <dsp:sp modelId="{4C9D9AD4-F287-42C0-8DD0-7DEC2A997D5B}">
      <dsp:nvSpPr>
        <dsp:cNvPr id="0" name=""/>
        <dsp:cNvSpPr/>
      </dsp:nvSpPr>
      <dsp:spPr>
        <a:xfrm>
          <a:off x="0" y="155038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Procedural Safeguards </a:t>
          </a:r>
        </a:p>
      </dsp:txBody>
      <dsp:txXfrm>
        <a:off x="33412" y="1583797"/>
        <a:ext cx="4802356" cy="617626"/>
      </dsp:txXfrm>
    </dsp:sp>
    <dsp:sp modelId="{8975190D-70F7-4C44-8AD5-89042FB95F53}">
      <dsp:nvSpPr>
        <dsp:cNvPr id="0" name=""/>
        <dsp:cNvSpPr/>
      </dsp:nvSpPr>
      <dsp:spPr>
        <a:xfrm>
          <a:off x="0" y="228667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Participants’ Page</a:t>
          </a:r>
        </a:p>
      </dsp:txBody>
      <dsp:txXfrm>
        <a:off x="33412" y="2320087"/>
        <a:ext cx="4802356" cy="617626"/>
      </dsp:txXfrm>
    </dsp:sp>
    <dsp:sp modelId="{F6403B43-3109-43C8-A89D-77B7B5EA16BF}">
      <dsp:nvSpPr>
        <dsp:cNvPr id="0" name=""/>
        <dsp:cNvSpPr/>
      </dsp:nvSpPr>
      <dsp:spPr>
        <a:xfrm>
          <a:off x="0" y="302296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Present Levels of Academic Achievement and Functional Performance</a:t>
          </a:r>
        </a:p>
      </dsp:txBody>
      <dsp:txXfrm>
        <a:off x="33412" y="3056377"/>
        <a:ext cx="4802356" cy="617626"/>
      </dsp:txXfrm>
    </dsp:sp>
    <dsp:sp modelId="{F3E34DF1-F160-4B13-8C81-4CE983117792}">
      <dsp:nvSpPr>
        <dsp:cNvPr id="0" name=""/>
        <dsp:cNvSpPr/>
      </dsp:nvSpPr>
      <dsp:spPr>
        <a:xfrm>
          <a:off x="0" y="375925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Consideration of Special Factors</a:t>
          </a:r>
        </a:p>
      </dsp:txBody>
      <dsp:txXfrm>
        <a:off x="33412" y="3792667"/>
        <a:ext cx="4802356" cy="617626"/>
      </dsp:txXfrm>
    </dsp:sp>
    <dsp:sp modelId="{0661C9C4-8F70-4C34-81CA-623A22DB1C94}">
      <dsp:nvSpPr>
        <dsp:cNvPr id="0" name=""/>
        <dsp:cNvSpPr/>
      </dsp:nvSpPr>
      <dsp:spPr>
        <a:xfrm>
          <a:off x="0" y="449554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Transfer of Rights</a:t>
          </a:r>
        </a:p>
      </dsp:txBody>
      <dsp:txXfrm>
        <a:off x="33412" y="4528957"/>
        <a:ext cx="4802356" cy="617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FB257-A459-458D-81AC-A6C031ED427F}">
      <dsp:nvSpPr>
        <dsp:cNvPr id="0" name=""/>
        <dsp:cNvSpPr/>
      </dsp:nvSpPr>
      <dsp:spPr>
        <a:xfrm>
          <a:off x="0" y="7780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Annual Goals and Objectives</a:t>
          </a:r>
        </a:p>
      </dsp:txBody>
      <dsp:txXfrm>
        <a:off x="33412" y="111217"/>
        <a:ext cx="4802356" cy="617626"/>
      </dsp:txXfrm>
    </dsp:sp>
    <dsp:sp modelId="{956FE71A-5CA1-4B6A-B089-DD10C5CAF559}">
      <dsp:nvSpPr>
        <dsp:cNvPr id="0" name=""/>
        <dsp:cNvSpPr/>
      </dsp:nvSpPr>
      <dsp:spPr>
        <a:xfrm>
          <a:off x="0" y="81409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Accommodations and Modifications</a:t>
          </a:r>
        </a:p>
      </dsp:txBody>
      <dsp:txXfrm>
        <a:off x="33412" y="847507"/>
        <a:ext cx="4802356" cy="617626"/>
      </dsp:txXfrm>
    </dsp:sp>
    <dsp:sp modelId="{917CCCB5-DF84-4830-9CD1-5AAB4A009B49}">
      <dsp:nvSpPr>
        <dsp:cNvPr id="0" name=""/>
        <dsp:cNvSpPr/>
      </dsp:nvSpPr>
      <dsp:spPr>
        <a:xfrm>
          <a:off x="0" y="155038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Extended School Year (ESY)</a:t>
          </a:r>
        </a:p>
      </dsp:txBody>
      <dsp:txXfrm>
        <a:off x="33412" y="1583797"/>
        <a:ext cx="4802356" cy="617626"/>
      </dsp:txXfrm>
    </dsp:sp>
    <dsp:sp modelId="{8514CD57-5D73-4379-A1D3-2B374A31F7C7}">
      <dsp:nvSpPr>
        <dsp:cNvPr id="0" name=""/>
        <dsp:cNvSpPr/>
      </dsp:nvSpPr>
      <dsp:spPr>
        <a:xfrm>
          <a:off x="0" y="228667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Service Delivery Statement</a:t>
          </a:r>
        </a:p>
      </dsp:txBody>
      <dsp:txXfrm>
        <a:off x="33412" y="2320087"/>
        <a:ext cx="4802356" cy="617626"/>
      </dsp:txXfrm>
    </dsp:sp>
    <dsp:sp modelId="{01210D0F-F428-4EF1-AF92-003F550567D4}">
      <dsp:nvSpPr>
        <dsp:cNvPr id="0" name=""/>
        <dsp:cNvSpPr/>
      </dsp:nvSpPr>
      <dsp:spPr>
        <a:xfrm>
          <a:off x="0" y="302296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Special Education and Related Services in the Least Restrictive Environment</a:t>
          </a:r>
        </a:p>
      </dsp:txBody>
      <dsp:txXfrm>
        <a:off x="33412" y="3056377"/>
        <a:ext cx="4802356" cy="617626"/>
      </dsp:txXfrm>
    </dsp:sp>
    <dsp:sp modelId="{45AFEAE4-6391-41C8-B1FD-FD4B9820EAF9}">
      <dsp:nvSpPr>
        <dsp:cNvPr id="0" name=""/>
        <dsp:cNvSpPr/>
      </dsp:nvSpPr>
      <dsp:spPr>
        <a:xfrm>
          <a:off x="0" y="375925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Educational Environment</a:t>
          </a:r>
        </a:p>
      </dsp:txBody>
      <dsp:txXfrm>
        <a:off x="33412" y="3792667"/>
        <a:ext cx="4802356" cy="617626"/>
      </dsp:txXfrm>
    </dsp:sp>
    <dsp:sp modelId="{5E051EFF-131D-4A45-A2B1-9DFF2B8DD639}">
      <dsp:nvSpPr>
        <dsp:cNvPr id="0" name=""/>
        <dsp:cNvSpPr/>
      </dsp:nvSpPr>
      <dsp:spPr>
        <a:xfrm>
          <a:off x="0" y="4495545"/>
          <a:ext cx="486918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Prior Written Notice</a:t>
          </a:r>
        </a:p>
      </dsp:txBody>
      <dsp:txXfrm>
        <a:off x="33412" y="4528957"/>
        <a:ext cx="4802356" cy="617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DB90B-39D5-41F9-A602-13CB2B24A029}">
      <dsp:nvSpPr>
        <dsp:cNvPr id="0" name=""/>
        <dsp:cNvSpPr/>
      </dsp:nvSpPr>
      <dsp:spPr>
        <a:xfrm>
          <a:off x="0" y="360810"/>
          <a:ext cx="4869180" cy="13166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77902" tIns="229108" rIns="37790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Student Name</a:t>
          </a:r>
        </a:p>
        <a:p>
          <a:pPr marL="57150" lvl="1" indent="-57150" algn="l" defTabSz="488950">
            <a:lnSpc>
              <a:spcPct val="90000"/>
            </a:lnSpc>
            <a:spcBef>
              <a:spcPct val="0"/>
            </a:spcBef>
            <a:spcAft>
              <a:spcPct val="15000"/>
            </a:spcAft>
            <a:buChar char="•"/>
          </a:pPr>
          <a:r>
            <a:rPr lang="en-US" sz="1100" kern="1200" dirty="0"/>
            <a:t>DOB</a:t>
          </a:r>
        </a:p>
        <a:p>
          <a:pPr marL="57150" lvl="1" indent="-57150" algn="l" defTabSz="488950">
            <a:lnSpc>
              <a:spcPct val="90000"/>
            </a:lnSpc>
            <a:spcBef>
              <a:spcPct val="0"/>
            </a:spcBef>
            <a:spcAft>
              <a:spcPct val="15000"/>
            </a:spcAft>
            <a:buChar char="•"/>
          </a:pPr>
          <a:r>
            <a:rPr lang="en-US" sz="1100" kern="1200" dirty="0"/>
            <a:t>Student State ID</a:t>
          </a:r>
        </a:p>
        <a:p>
          <a:pPr marL="57150" lvl="1" indent="-57150" algn="l" defTabSz="488950">
            <a:lnSpc>
              <a:spcPct val="90000"/>
            </a:lnSpc>
            <a:spcBef>
              <a:spcPct val="0"/>
            </a:spcBef>
            <a:spcAft>
              <a:spcPct val="15000"/>
            </a:spcAft>
            <a:buChar char="•"/>
          </a:pPr>
          <a:r>
            <a:rPr lang="en-US" sz="1100" kern="1200" dirty="0"/>
            <a:t>School</a:t>
          </a:r>
        </a:p>
        <a:p>
          <a:pPr marL="57150" lvl="1" indent="-57150" algn="l" defTabSz="488950">
            <a:lnSpc>
              <a:spcPct val="90000"/>
            </a:lnSpc>
            <a:spcBef>
              <a:spcPct val="0"/>
            </a:spcBef>
            <a:spcAft>
              <a:spcPct val="15000"/>
            </a:spcAft>
            <a:buChar char="•"/>
          </a:pPr>
          <a:r>
            <a:rPr lang="en-US" sz="1100" kern="1200" dirty="0"/>
            <a:t>Date of Meeting</a:t>
          </a:r>
        </a:p>
        <a:p>
          <a:pPr marL="114300" lvl="2" indent="-57150" algn="l" defTabSz="488950">
            <a:lnSpc>
              <a:spcPct val="90000"/>
            </a:lnSpc>
            <a:spcBef>
              <a:spcPct val="0"/>
            </a:spcBef>
            <a:spcAft>
              <a:spcPct val="15000"/>
            </a:spcAft>
            <a:buChar char="•"/>
          </a:pPr>
          <a:r>
            <a:rPr lang="en-US" sz="1100" kern="1200" dirty="0"/>
            <a:t>Must Match the date on the Notice of Meeting</a:t>
          </a:r>
        </a:p>
      </dsp:txBody>
      <dsp:txXfrm>
        <a:off x="0" y="360810"/>
        <a:ext cx="4869180" cy="1316699"/>
      </dsp:txXfrm>
    </dsp:sp>
    <dsp:sp modelId="{67FBA9AB-40D2-4A21-9F3E-61D726C6244B}">
      <dsp:nvSpPr>
        <dsp:cNvPr id="0" name=""/>
        <dsp:cNvSpPr/>
      </dsp:nvSpPr>
      <dsp:spPr>
        <a:xfrm>
          <a:off x="243459" y="198450"/>
          <a:ext cx="3408426" cy="324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830" tIns="0" rIns="128830" bIns="0" numCol="1" spcCol="1270" anchor="ctr" anchorCtr="0">
          <a:noAutofit/>
        </a:bodyPr>
        <a:lstStyle/>
        <a:p>
          <a:pPr marL="0" lvl="0" indent="0" algn="l" defTabSz="622300">
            <a:lnSpc>
              <a:spcPct val="90000"/>
            </a:lnSpc>
            <a:spcBef>
              <a:spcPct val="0"/>
            </a:spcBef>
            <a:spcAft>
              <a:spcPct val="35000"/>
            </a:spcAft>
            <a:buNone/>
          </a:pPr>
          <a:r>
            <a:rPr lang="en-US" sz="1400" kern="1200" dirty="0"/>
            <a:t>Student Information</a:t>
          </a:r>
        </a:p>
      </dsp:txBody>
      <dsp:txXfrm>
        <a:off x="259311" y="214302"/>
        <a:ext cx="3376722" cy="293016"/>
      </dsp:txXfrm>
    </dsp:sp>
    <dsp:sp modelId="{4892CD20-50B3-4269-894B-5817369187E0}">
      <dsp:nvSpPr>
        <dsp:cNvPr id="0" name=""/>
        <dsp:cNvSpPr/>
      </dsp:nvSpPr>
      <dsp:spPr>
        <a:xfrm>
          <a:off x="0" y="1899270"/>
          <a:ext cx="4869180" cy="62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77902" tIns="229108" rIns="37790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Eligibility</a:t>
          </a:r>
        </a:p>
        <a:p>
          <a:pPr marL="57150" lvl="1" indent="-57150" algn="l" defTabSz="488950">
            <a:lnSpc>
              <a:spcPct val="90000"/>
            </a:lnSpc>
            <a:spcBef>
              <a:spcPct val="0"/>
            </a:spcBef>
            <a:spcAft>
              <a:spcPct val="15000"/>
            </a:spcAft>
            <a:buChar char="•"/>
          </a:pPr>
          <a:r>
            <a:rPr lang="en-US" sz="1100" kern="1200"/>
            <a:t>IEP</a:t>
          </a:r>
        </a:p>
      </dsp:txBody>
      <dsp:txXfrm>
        <a:off x="0" y="1899270"/>
        <a:ext cx="4869180" cy="623700"/>
      </dsp:txXfrm>
    </dsp:sp>
    <dsp:sp modelId="{3125DE98-E98E-4502-ACE6-0E803567FAD0}">
      <dsp:nvSpPr>
        <dsp:cNvPr id="0" name=""/>
        <dsp:cNvSpPr/>
      </dsp:nvSpPr>
      <dsp:spPr>
        <a:xfrm>
          <a:off x="243459" y="1736910"/>
          <a:ext cx="3408426" cy="324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830" tIns="0" rIns="128830" bIns="0" numCol="1" spcCol="1270" anchor="ctr" anchorCtr="0">
          <a:noAutofit/>
        </a:bodyPr>
        <a:lstStyle/>
        <a:p>
          <a:pPr marL="0" lvl="0" indent="0" algn="l" defTabSz="622300">
            <a:lnSpc>
              <a:spcPct val="90000"/>
            </a:lnSpc>
            <a:spcBef>
              <a:spcPct val="0"/>
            </a:spcBef>
            <a:spcAft>
              <a:spcPct val="35000"/>
            </a:spcAft>
            <a:buNone/>
          </a:pPr>
          <a:r>
            <a:rPr lang="en-US" sz="1400" kern="1200" dirty="0"/>
            <a:t>Type of Meeting</a:t>
          </a:r>
        </a:p>
      </dsp:txBody>
      <dsp:txXfrm>
        <a:off x="259311" y="1752762"/>
        <a:ext cx="3376722" cy="293016"/>
      </dsp:txXfrm>
    </dsp:sp>
    <dsp:sp modelId="{A17C068D-E487-4E31-9254-09EDC541D8A7}">
      <dsp:nvSpPr>
        <dsp:cNvPr id="0" name=""/>
        <dsp:cNvSpPr/>
      </dsp:nvSpPr>
      <dsp:spPr>
        <a:xfrm>
          <a:off x="0" y="2744730"/>
          <a:ext cx="4869180" cy="13166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77902" tIns="229108" rIns="37790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Initial Consent for Services</a:t>
          </a:r>
        </a:p>
        <a:p>
          <a:pPr marL="57150" lvl="1" indent="-57150" algn="l" defTabSz="488950">
            <a:lnSpc>
              <a:spcPct val="90000"/>
            </a:lnSpc>
            <a:spcBef>
              <a:spcPct val="0"/>
            </a:spcBef>
            <a:spcAft>
              <a:spcPct val="15000"/>
            </a:spcAft>
            <a:buChar char="•"/>
          </a:pPr>
          <a:r>
            <a:rPr lang="en-US" sz="1100" kern="1200"/>
            <a:t>Next Eligibility Meeting Date</a:t>
          </a:r>
        </a:p>
        <a:p>
          <a:pPr marL="57150" lvl="1" indent="-57150" algn="l" defTabSz="488950">
            <a:lnSpc>
              <a:spcPct val="90000"/>
            </a:lnSpc>
            <a:spcBef>
              <a:spcPct val="0"/>
            </a:spcBef>
            <a:spcAft>
              <a:spcPct val="15000"/>
            </a:spcAft>
            <a:buChar char="•"/>
          </a:pPr>
          <a:r>
            <a:rPr lang="en-US" sz="1100" kern="1200"/>
            <a:t>Date of Next IEP Review</a:t>
          </a:r>
        </a:p>
        <a:p>
          <a:pPr marL="57150" lvl="1" indent="-57150" algn="l" defTabSz="488950">
            <a:lnSpc>
              <a:spcPct val="90000"/>
            </a:lnSpc>
            <a:spcBef>
              <a:spcPct val="0"/>
            </a:spcBef>
            <a:spcAft>
              <a:spcPct val="15000"/>
            </a:spcAft>
            <a:buChar char="•"/>
          </a:pPr>
          <a:r>
            <a:rPr lang="en-US" sz="1100" kern="1200"/>
            <a:t>Date of Initial Consent for Evaluation</a:t>
          </a:r>
        </a:p>
        <a:p>
          <a:pPr marL="57150" lvl="1" indent="-57150" algn="l" defTabSz="488950">
            <a:lnSpc>
              <a:spcPct val="90000"/>
            </a:lnSpc>
            <a:spcBef>
              <a:spcPct val="0"/>
            </a:spcBef>
            <a:spcAft>
              <a:spcPct val="15000"/>
            </a:spcAft>
            <a:buChar char="•"/>
          </a:pPr>
          <a:r>
            <a:rPr lang="en-US" sz="1100" kern="1200"/>
            <a:t>Date Initial Evaluation was Completed</a:t>
          </a:r>
        </a:p>
        <a:p>
          <a:pPr marL="57150" lvl="1" indent="-57150" algn="l" defTabSz="488950">
            <a:lnSpc>
              <a:spcPct val="90000"/>
            </a:lnSpc>
            <a:spcBef>
              <a:spcPct val="0"/>
            </a:spcBef>
            <a:spcAft>
              <a:spcPct val="15000"/>
            </a:spcAft>
            <a:buChar char="•"/>
          </a:pPr>
          <a:r>
            <a:rPr lang="en-US" sz="1100" kern="1200"/>
            <a:t>Date of Initial Eligibility Determination</a:t>
          </a:r>
        </a:p>
      </dsp:txBody>
      <dsp:txXfrm>
        <a:off x="0" y="2744730"/>
        <a:ext cx="4869180" cy="1316699"/>
      </dsp:txXfrm>
    </dsp:sp>
    <dsp:sp modelId="{5C5CF9AA-3559-4072-8C65-01810F840B96}">
      <dsp:nvSpPr>
        <dsp:cNvPr id="0" name=""/>
        <dsp:cNvSpPr/>
      </dsp:nvSpPr>
      <dsp:spPr>
        <a:xfrm>
          <a:off x="243459" y="2582370"/>
          <a:ext cx="3408426" cy="324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830" tIns="0" rIns="128830" bIns="0" numCol="1" spcCol="1270" anchor="ctr" anchorCtr="0">
          <a:noAutofit/>
        </a:bodyPr>
        <a:lstStyle/>
        <a:p>
          <a:pPr marL="0" lvl="0" indent="0" algn="l" defTabSz="622300">
            <a:lnSpc>
              <a:spcPct val="90000"/>
            </a:lnSpc>
            <a:spcBef>
              <a:spcPct val="0"/>
            </a:spcBef>
            <a:spcAft>
              <a:spcPct val="35000"/>
            </a:spcAft>
            <a:buNone/>
          </a:pPr>
          <a:r>
            <a:rPr lang="en-US" sz="1400" kern="1200" dirty="0"/>
            <a:t>Dates of Meetings</a:t>
          </a:r>
        </a:p>
      </dsp:txBody>
      <dsp:txXfrm>
        <a:off x="259311" y="2598222"/>
        <a:ext cx="3376722" cy="293016"/>
      </dsp:txXfrm>
    </dsp:sp>
    <dsp:sp modelId="{CA2CE499-D195-4C55-8E0B-36CFB93C32B9}">
      <dsp:nvSpPr>
        <dsp:cNvPr id="0" name=""/>
        <dsp:cNvSpPr/>
      </dsp:nvSpPr>
      <dsp:spPr>
        <a:xfrm>
          <a:off x="0" y="4283190"/>
          <a:ext cx="486918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5C76E23-D9F4-4435-A9B5-76437D684CA6}">
      <dsp:nvSpPr>
        <dsp:cNvPr id="0" name=""/>
        <dsp:cNvSpPr/>
      </dsp:nvSpPr>
      <dsp:spPr>
        <a:xfrm>
          <a:off x="243459" y="4120830"/>
          <a:ext cx="3408426" cy="324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830" tIns="0" rIns="128830" bIns="0" numCol="1" spcCol="1270" anchor="ctr" anchorCtr="0">
          <a:noAutofit/>
        </a:bodyPr>
        <a:lstStyle/>
        <a:p>
          <a:pPr marL="0" lvl="0" indent="0" algn="l" defTabSz="622300">
            <a:lnSpc>
              <a:spcPct val="90000"/>
            </a:lnSpc>
            <a:spcBef>
              <a:spcPct val="0"/>
            </a:spcBef>
            <a:spcAft>
              <a:spcPct val="35000"/>
            </a:spcAft>
            <a:buNone/>
          </a:pPr>
          <a:r>
            <a:rPr lang="en-US" sz="1400" kern="1200" dirty="0"/>
            <a:t>Student &amp; Family Information</a:t>
          </a:r>
        </a:p>
      </dsp:txBody>
      <dsp:txXfrm>
        <a:off x="259311" y="4136682"/>
        <a:ext cx="3376722" cy="293016"/>
      </dsp:txXfrm>
    </dsp:sp>
    <dsp:sp modelId="{DB074746-89BC-4583-9AEA-77F383A03C8B}">
      <dsp:nvSpPr>
        <dsp:cNvPr id="0" name=""/>
        <dsp:cNvSpPr/>
      </dsp:nvSpPr>
      <dsp:spPr>
        <a:xfrm>
          <a:off x="0" y="4782149"/>
          <a:ext cx="486918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C928456-8D09-48BD-B4E7-1D4D4F9D2CCB}">
      <dsp:nvSpPr>
        <dsp:cNvPr id="0" name=""/>
        <dsp:cNvSpPr/>
      </dsp:nvSpPr>
      <dsp:spPr>
        <a:xfrm>
          <a:off x="243459" y="4619789"/>
          <a:ext cx="3408426" cy="324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830" tIns="0" rIns="128830" bIns="0" numCol="1" spcCol="1270" anchor="ctr" anchorCtr="0">
          <a:noAutofit/>
        </a:bodyPr>
        <a:lstStyle/>
        <a:p>
          <a:pPr marL="0" lvl="0" indent="0" algn="l" defTabSz="622300">
            <a:lnSpc>
              <a:spcPct val="90000"/>
            </a:lnSpc>
            <a:spcBef>
              <a:spcPct val="0"/>
            </a:spcBef>
            <a:spcAft>
              <a:spcPct val="35000"/>
            </a:spcAft>
            <a:buNone/>
          </a:pPr>
          <a:r>
            <a:rPr lang="en-US" sz="1400" kern="1200" dirty="0"/>
            <a:t>Family Information</a:t>
          </a:r>
        </a:p>
      </dsp:txBody>
      <dsp:txXfrm>
        <a:off x="259311" y="4635641"/>
        <a:ext cx="3376722"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4419-A057-41D6-AF15-3D3EBA408E3F}">
      <dsp:nvSpPr>
        <dsp:cNvPr id="0" name=""/>
        <dsp:cNvSpPr/>
      </dsp:nvSpPr>
      <dsp:spPr>
        <a:xfrm>
          <a:off x="0" y="1607309"/>
          <a:ext cx="2121694" cy="1347275"/>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75AF842-2103-45C6-9DE2-8AF5AA135E33}">
      <dsp:nvSpPr>
        <dsp:cNvPr id="0" name=""/>
        <dsp:cNvSpPr/>
      </dsp:nvSpPr>
      <dsp:spPr>
        <a:xfrm>
          <a:off x="235743" y="1831266"/>
          <a:ext cx="2121694" cy="13472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Surrogate Parent</a:t>
          </a:r>
        </a:p>
      </dsp:txBody>
      <dsp:txXfrm>
        <a:off x="275203" y="1870726"/>
        <a:ext cx="2042774" cy="1268355"/>
      </dsp:txXfrm>
    </dsp:sp>
    <dsp:sp modelId="{BB5E56AC-40BD-4607-9261-0F4F808323B6}">
      <dsp:nvSpPr>
        <dsp:cNvPr id="0" name=""/>
        <dsp:cNvSpPr/>
      </dsp:nvSpPr>
      <dsp:spPr>
        <a:xfrm>
          <a:off x="2593181" y="1607309"/>
          <a:ext cx="2121694" cy="1347275"/>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607DACC-5A17-4D32-BC1E-1DB653397317}">
      <dsp:nvSpPr>
        <dsp:cNvPr id="0" name=""/>
        <dsp:cNvSpPr/>
      </dsp:nvSpPr>
      <dsp:spPr>
        <a:xfrm>
          <a:off x="2828925" y="1831266"/>
          <a:ext cx="2121694" cy="13472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Is an Interpreter needed at the meeting</a:t>
          </a:r>
        </a:p>
      </dsp:txBody>
      <dsp:txXfrm>
        <a:off x="2868385" y="1870726"/>
        <a:ext cx="2042774" cy="1268355"/>
      </dsp:txXfrm>
    </dsp:sp>
    <dsp:sp modelId="{E5EB3CFF-9389-41AE-B724-36DDC4473558}">
      <dsp:nvSpPr>
        <dsp:cNvPr id="0" name=""/>
        <dsp:cNvSpPr/>
      </dsp:nvSpPr>
      <dsp:spPr>
        <a:xfrm>
          <a:off x="5186363" y="1607309"/>
          <a:ext cx="2121694" cy="1347275"/>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3646688-7AFB-47D1-9F80-11B12D332B98}">
      <dsp:nvSpPr>
        <dsp:cNvPr id="0" name=""/>
        <dsp:cNvSpPr/>
      </dsp:nvSpPr>
      <dsp:spPr>
        <a:xfrm>
          <a:off x="5422106" y="1831266"/>
          <a:ext cx="2121694" cy="13472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Parent Contact Information</a:t>
          </a:r>
        </a:p>
      </dsp:txBody>
      <dsp:txXfrm>
        <a:off x="5461566" y="1870726"/>
        <a:ext cx="2042774" cy="1268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111CD-DFBB-42C1-85C7-CB1890D5E932}">
      <dsp:nvSpPr>
        <dsp:cNvPr id="0" name=""/>
        <dsp:cNvSpPr/>
      </dsp:nvSpPr>
      <dsp:spPr>
        <a:xfrm rot="5400000">
          <a:off x="2570868" y="-313209"/>
          <a:ext cx="2300553" cy="3502254"/>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Educational </a:t>
          </a:r>
          <a:r>
            <a:rPr lang="en-US" sz="1600" b="1" kern="1200" dirty="0"/>
            <a:t>strengths</a:t>
          </a:r>
        </a:p>
        <a:p>
          <a:pPr marL="171450" lvl="1" indent="-171450" algn="l" defTabSz="711200">
            <a:lnSpc>
              <a:spcPct val="90000"/>
            </a:lnSpc>
            <a:spcBef>
              <a:spcPct val="0"/>
            </a:spcBef>
            <a:spcAft>
              <a:spcPct val="15000"/>
            </a:spcAft>
            <a:buChar char="•"/>
          </a:pPr>
          <a:r>
            <a:rPr lang="en-US" sz="1600" kern="1200" dirty="0"/>
            <a:t>Functional/developmental strengths, areas of interest</a:t>
          </a:r>
        </a:p>
        <a:p>
          <a:pPr marL="171450" lvl="1" indent="-171450" algn="l" defTabSz="711200">
            <a:lnSpc>
              <a:spcPct val="90000"/>
            </a:lnSpc>
            <a:spcBef>
              <a:spcPct val="0"/>
            </a:spcBef>
            <a:spcAft>
              <a:spcPct val="15000"/>
            </a:spcAft>
            <a:buChar char="•"/>
          </a:pPr>
          <a:r>
            <a:rPr lang="en-US" sz="1600" kern="1200" dirty="0"/>
            <a:t>Significant personal attributes and accomplishments</a:t>
          </a:r>
        </a:p>
        <a:p>
          <a:pPr marL="171450" lvl="1" indent="-171450" algn="l" defTabSz="711200">
            <a:lnSpc>
              <a:spcPct val="90000"/>
            </a:lnSpc>
            <a:spcBef>
              <a:spcPct val="0"/>
            </a:spcBef>
            <a:spcAft>
              <a:spcPct val="15000"/>
            </a:spcAft>
            <a:buChar char="•"/>
          </a:pPr>
          <a:r>
            <a:rPr lang="en-US" sz="1600" b="1" kern="1200" dirty="0"/>
            <a:t>Feedback from the student</a:t>
          </a:r>
        </a:p>
      </dsp:txBody>
      <dsp:txXfrm rot="-5400000">
        <a:off x="1970018" y="399945"/>
        <a:ext cx="3389950" cy="2075945"/>
      </dsp:txXfrm>
    </dsp:sp>
    <dsp:sp modelId="{23DB3348-2E25-4F2E-BACA-1A8FC5F4E6DA}">
      <dsp:nvSpPr>
        <dsp:cNvPr id="0" name=""/>
        <dsp:cNvSpPr/>
      </dsp:nvSpPr>
      <dsp:spPr>
        <a:xfrm>
          <a:off x="0" y="71"/>
          <a:ext cx="1970018" cy="287569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Student Strengths, Preferences, Interests</a:t>
          </a:r>
          <a:endParaRPr lang="en-US" sz="2000" kern="1200"/>
        </a:p>
      </dsp:txBody>
      <dsp:txXfrm>
        <a:off x="96168" y="96239"/>
        <a:ext cx="1777682" cy="2683355"/>
      </dsp:txXfrm>
    </dsp:sp>
    <dsp:sp modelId="{7946284B-45C3-47C0-ACA3-B8BCEEEBDBB9}">
      <dsp:nvSpPr>
        <dsp:cNvPr id="0" name=""/>
        <dsp:cNvSpPr/>
      </dsp:nvSpPr>
      <dsp:spPr>
        <a:xfrm rot="5400000">
          <a:off x="2570868" y="2706266"/>
          <a:ext cx="2300553" cy="3502254"/>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Educational history and referral information</a:t>
          </a:r>
        </a:p>
        <a:p>
          <a:pPr marL="171450" lvl="1" indent="-171450" algn="l" defTabSz="711200">
            <a:lnSpc>
              <a:spcPct val="90000"/>
            </a:lnSpc>
            <a:spcBef>
              <a:spcPct val="0"/>
            </a:spcBef>
            <a:spcAft>
              <a:spcPct val="15000"/>
            </a:spcAft>
            <a:buChar char="•"/>
          </a:pPr>
          <a:r>
            <a:rPr lang="en-US" sz="1600" kern="1200" dirty="0"/>
            <a:t>Summary and analysis of </a:t>
          </a:r>
          <a:r>
            <a:rPr lang="en-US" sz="1600" b="1" i="1" kern="1200" dirty="0"/>
            <a:t>current and former </a:t>
          </a:r>
          <a:r>
            <a:rPr lang="en-US" sz="1600" kern="1200" dirty="0"/>
            <a:t>(initial or triennial assessment data</a:t>
          </a:r>
        </a:p>
        <a:p>
          <a:pPr marL="171450" lvl="1" indent="-171450" algn="l" defTabSz="711200">
            <a:lnSpc>
              <a:spcPct val="90000"/>
            </a:lnSpc>
            <a:spcBef>
              <a:spcPct val="0"/>
            </a:spcBef>
            <a:spcAft>
              <a:spcPct val="15000"/>
            </a:spcAft>
            <a:buChar char="•"/>
          </a:pPr>
          <a:r>
            <a:rPr lang="en-US" sz="1600" kern="1200" dirty="0"/>
            <a:t>List of previous goals and progress toward those goals</a:t>
          </a:r>
        </a:p>
        <a:p>
          <a:pPr marL="342900" lvl="2" indent="-171450" algn="l" defTabSz="711200">
            <a:lnSpc>
              <a:spcPct val="90000"/>
            </a:lnSpc>
            <a:spcBef>
              <a:spcPct val="0"/>
            </a:spcBef>
            <a:spcAft>
              <a:spcPct val="15000"/>
            </a:spcAft>
            <a:buChar char="•"/>
          </a:pPr>
          <a:r>
            <a:rPr lang="en-US" sz="1600" kern="1200" dirty="0"/>
            <a:t>MTSS/RTI progress monitoring for previous IEP</a:t>
          </a:r>
        </a:p>
      </dsp:txBody>
      <dsp:txXfrm rot="-5400000">
        <a:off x="1970018" y="3419420"/>
        <a:ext cx="3389950" cy="2075945"/>
      </dsp:txXfrm>
    </dsp:sp>
    <dsp:sp modelId="{0E61587D-E31D-4C38-A6AC-85B447096232}">
      <dsp:nvSpPr>
        <dsp:cNvPr id="0" name=""/>
        <dsp:cNvSpPr/>
      </dsp:nvSpPr>
      <dsp:spPr>
        <a:xfrm>
          <a:off x="0" y="3019548"/>
          <a:ext cx="1970018" cy="287569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Present Levels of Educational Performance</a:t>
          </a:r>
          <a:endParaRPr lang="en-US" sz="2000" kern="1200"/>
        </a:p>
      </dsp:txBody>
      <dsp:txXfrm>
        <a:off x="96168" y="3115716"/>
        <a:ext cx="1777682" cy="26833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227F5-60E7-4E21-A2C5-823A93C43DA2}">
      <dsp:nvSpPr>
        <dsp:cNvPr id="0" name=""/>
        <dsp:cNvSpPr/>
      </dsp:nvSpPr>
      <dsp:spPr>
        <a:xfrm>
          <a:off x="0" y="3364013"/>
          <a:ext cx="5339855" cy="2207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sz="3600" kern="1200"/>
            <a:t>Goals must be:</a:t>
          </a:r>
        </a:p>
      </dsp:txBody>
      <dsp:txXfrm>
        <a:off x="0" y="3364013"/>
        <a:ext cx="5339855" cy="1191864"/>
      </dsp:txXfrm>
    </dsp:sp>
    <dsp:sp modelId="{3CC99828-AE75-4BAA-9B0D-F2173420CD52}">
      <dsp:nvSpPr>
        <dsp:cNvPr id="0" name=""/>
        <dsp:cNvSpPr/>
      </dsp:nvSpPr>
      <dsp:spPr>
        <a:xfrm>
          <a:off x="2607" y="4511735"/>
          <a:ext cx="1778213" cy="101529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t" anchorCtr="0">
          <a:noAutofit/>
        </a:bodyPr>
        <a:lstStyle/>
        <a:p>
          <a:pPr marL="0" lvl="0" indent="0" algn="l" defTabSz="488950">
            <a:lnSpc>
              <a:spcPct val="90000"/>
            </a:lnSpc>
            <a:spcBef>
              <a:spcPct val="0"/>
            </a:spcBef>
            <a:spcAft>
              <a:spcPct val="35000"/>
            </a:spcAft>
            <a:buNone/>
          </a:pPr>
          <a:r>
            <a:rPr lang="en-US" sz="1100" kern="1200" dirty="0"/>
            <a:t>Measurable</a:t>
          </a:r>
        </a:p>
        <a:p>
          <a:pPr marL="57150" lvl="1" indent="-57150" algn="l" defTabSz="488950">
            <a:lnSpc>
              <a:spcPct val="90000"/>
            </a:lnSpc>
            <a:spcBef>
              <a:spcPct val="0"/>
            </a:spcBef>
            <a:spcAft>
              <a:spcPct val="15000"/>
            </a:spcAft>
            <a:buChar char="•"/>
          </a:pPr>
          <a:r>
            <a:rPr lang="en-US" sz="1100" kern="1200" dirty="0"/>
            <a:t>Percentage, </a:t>
          </a:r>
        </a:p>
        <a:p>
          <a:pPr marL="57150" lvl="1" indent="-57150" algn="l" defTabSz="488950">
            <a:lnSpc>
              <a:spcPct val="90000"/>
            </a:lnSpc>
            <a:spcBef>
              <a:spcPct val="0"/>
            </a:spcBef>
            <a:spcAft>
              <a:spcPct val="15000"/>
            </a:spcAft>
            <a:buChar char="•"/>
          </a:pPr>
          <a:r>
            <a:rPr lang="en-US" sz="1100" kern="1200" dirty="0"/>
            <a:t>Quantity, or</a:t>
          </a:r>
        </a:p>
        <a:p>
          <a:pPr marL="57150" lvl="1" indent="-57150" algn="l" defTabSz="488950">
            <a:lnSpc>
              <a:spcPct val="90000"/>
            </a:lnSpc>
            <a:spcBef>
              <a:spcPct val="0"/>
            </a:spcBef>
            <a:spcAft>
              <a:spcPct val="15000"/>
            </a:spcAft>
            <a:buChar char="•"/>
          </a:pPr>
          <a:r>
            <a:rPr lang="en-US" sz="1100" kern="1200" dirty="0"/>
            <a:t>Fluency specification</a:t>
          </a:r>
        </a:p>
      </dsp:txBody>
      <dsp:txXfrm>
        <a:off x="2607" y="4511735"/>
        <a:ext cx="1778213" cy="1015292"/>
      </dsp:txXfrm>
    </dsp:sp>
    <dsp:sp modelId="{021DDAA4-D28B-496D-A470-5D503FC2C58B}">
      <dsp:nvSpPr>
        <dsp:cNvPr id="0" name=""/>
        <dsp:cNvSpPr/>
      </dsp:nvSpPr>
      <dsp:spPr>
        <a:xfrm>
          <a:off x="1780820" y="4511735"/>
          <a:ext cx="1778213" cy="101529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t" anchorCtr="0">
          <a:noAutofit/>
        </a:bodyPr>
        <a:lstStyle/>
        <a:p>
          <a:pPr marL="0" lvl="0" indent="0" algn="l" defTabSz="488950">
            <a:lnSpc>
              <a:spcPct val="90000"/>
            </a:lnSpc>
            <a:spcBef>
              <a:spcPct val="0"/>
            </a:spcBef>
            <a:spcAft>
              <a:spcPct val="35000"/>
            </a:spcAft>
            <a:buNone/>
          </a:pPr>
          <a:r>
            <a:rPr lang="en-US" sz="1100" kern="1200"/>
            <a:t>Time bound</a:t>
          </a:r>
        </a:p>
        <a:p>
          <a:pPr marL="57150" lvl="1" indent="-57150" algn="l" defTabSz="488950">
            <a:lnSpc>
              <a:spcPct val="90000"/>
            </a:lnSpc>
            <a:spcBef>
              <a:spcPct val="0"/>
            </a:spcBef>
            <a:spcAft>
              <a:spcPct val="15000"/>
            </a:spcAft>
            <a:buChar char="•"/>
          </a:pPr>
          <a:r>
            <a:rPr lang="en-US" sz="1100" kern="1200" dirty="0"/>
            <a:t>Date for expective achievement</a:t>
          </a:r>
        </a:p>
        <a:p>
          <a:pPr marL="57150" lvl="1" indent="-57150" algn="l" defTabSz="488950">
            <a:lnSpc>
              <a:spcPct val="90000"/>
            </a:lnSpc>
            <a:spcBef>
              <a:spcPct val="0"/>
            </a:spcBef>
            <a:spcAft>
              <a:spcPct val="15000"/>
            </a:spcAft>
            <a:buChar char="•"/>
          </a:pPr>
          <a:r>
            <a:rPr lang="en-US" sz="1100" kern="1200" dirty="0"/>
            <a:t>Generally, one year from IEP date</a:t>
          </a:r>
        </a:p>
      </dsp:txBody>
      <dsp:txXfrm>
        <a:off x="1780820" y="4511735"/>
        <a:ext cx="1778213" cy="1015292"/>
      </dsp:txXfrm>
    </dsp:sp>
    <dsp:sp modelId="{74E6ADB5-8111-45EE-993A-ED3CC9ED8D5B}">
      <dsp:nvSpPr>
        <dsp:cNvPr id="0" name=""/>
        <dsp:cNvSpPr/>
      </dsp:nvSpPr>
      <dsp:spPr>
        <a:xfrm>
          <a:off x="3559034" y="4511735"/>
          <a:ext cx="1778213" cy="101529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t" anchorCtr="0">
          <a:noAutofit/>
        </a:bodyPr>
        <a:lstStyle/>
        <a:p>
          <a:pPr marL="0" lvl="0" indent="0" algn="l" defTabSz="533400">
            <a:lnSpc>
              <a:spcPct val="90000"/>
            </a:lnSpc>
            <a:spcBef>
              <a:spcPct val="0"/>
            </a:spcBef>
            <a:spcAft>
              <a:spcPct val="35000"/>
            </a:spcAft>
            <a:buNone/>
          </a:pPr>
          <a:r>
            <a:rPr lang="en-US" sz="1200" kern="1200" dirty="0"/>
            <a:t>Evaluation method identified</a:t>
          </a:r>
        </a:p>
        <a:p>
          <a:pPr marL="57150" lvl="1" indent="-57150" algn="l" defTabSz="488950">
            <a:lnSpc>
              <a:spcPct val="90000"/>
            </a:lnSpc>
            <a:spcBef>
              <a:spcPct val="0"/>
            </a:spcBef>
            <a:spcAft>
              <a:spcPct val="15000"/>
            </a:spcAft>
            <a:buChar char="•"/>
          </a:pPr>
          <a:r>
            <a:rPr lang="en-US" sz="1100" kern="1200" dirty="0"/>
            <a:t>Monitor and chart progress,</a:t>
          </a:r>
        </a:p>
        <a:p>
          <a:pPr marL="57150" lvl="1" indent="-57150" algn="l" defTabSz="488950">
            <a:lnSpc>
              <a:spcPct val="90000"/>
            </a:lnSpc>
            <a:spcBef>
              <a:spcPct val="0"/>
            </a:spcBef>
            <a:spcAft>
              <a:spcPct val="15000"/>
            </a:spcAft>
            <a:buChar char="•"/>
          </a:pPr>
          <a:r>
            <a:rPr lang="en-US" sz="1100" kern="1200" dirty="0"/>
            <a:t>Focused assessments, </a:t>
          </a:r>
        </a:p>
        <a:p>
          <a:pPr marL="57150" lvl="1" indent="-57150" algn="l" defTabSz="488950">
            <a:lnSpc>
              <a:spcPct val="90000"/>
            </a:lnSpc>
            <a:spcBef>
              <a:spcPct val="0"/>
            </a:spcBef>
            <a:spcAft>
              <a:spcPct val="15000"/>
            </a:spcAft>
            <a:buChar char="•"/>
          </a:pPr>
          <a:r>
            <a:rPr lang="en-US" sz="1100" kern="1200" dirty="0"/>
            <a:t>Portfolio collection, Etc.</a:t>
          </a:r>
        </a:p>
      </dsp:txBody>
      <dsp:txXfrm>
        <a:off x="3559034" y="4511735"/>
        <a:ext cx="1778213" cy="1015292"/>
      </dsp:txXfrm>
    </dsp:sp>
    <dsp:sp modelId="{C615EC58-BD8C-446C-9C7D-FCCC41BC0D32}">
      <dsp:nvSpPr>
        <dsp:cNvPr id="0" name=""/>
        <dsp:cNvSpPr/>
      </dsp:nvSpPr>
      <dsp:spPr>
        <a:xfrm rot="10800000">
          <a:off x="0" y="2513"/>
          <a:ext cx="5339855" cy="3394607"/>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sz="3600" kern="1200" dirty="0"/>
            <a:t>Goals must be aligned with the identified needs in present levels.</a:t>
          </a:r>
        </a:p>
      </dsp:txBody>
      <dsp:txXfrm rot="10800000">
        <a:off x="0" y="2513"/>
        <a:ext cx="5339855" cy="2205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ADAF-2367-4063-9347-922E0F43DA28}">
      <dsp:nvSpPr>
        <dsp:cNvPr id="0" name=""/>
        <dsp:cNvSpPr/>
      </dsp:nvSpPr>
      <dsp:spPr>
        <a:xfrm>
          <a:off x="0" y="2567"/>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AEC6A-2C2C-4CC1-8739-0B117AC8FCC2}">
      <dsp:nvSpPr>
        <dsp:cNvPr id="0" name=""/>
        <dsp:cNvSpPr/>
      </dsp:nvSpPr>
      <dsp:spPr>
        <a:xfrm>
          <a:off x="0" y="2567"/>
          <a:ext cx="4869180" cy="17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Each goal must have the </a:t>
          </a:r>
          <a:r>
            <a:rPr lang="en-US" sz="2300" b="1" kern="1200" dirty="0"/>
            <a:t>specific </a:t>
          </a:r>
          <a:r>
            <a:rPr lang="en-US" sz="2300" kern="1200" dirty="0"/>
            <a:t>current grade level standard identified.</a:t>
          </a:r>
        </a:p>
      </dsp:txBody>
      <dsp:txXfrm>
        <a:off x="0" y="2567"/>
        <a:ext cx="4869180" cy="1750888"/>
      </dsp:txXfrm>
    </dsp:sp>
    <dsp:sp modelId="{78E50327-F274-433A-9609-EB69F86DA1E6}">
      <dsp:nvSpPr>
        <dsp:cNvPr id="0" name=""/>
        <dsp:cNvSpPr/>
      </dsp:nvSpPr>
      <dsp:spPr>
        <a:xfrm>
          <a:off x="0" y="1753455"/>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60178-2341-431E-B80E-11A5A02483A6}">
      <dsp:nvSpPr>
        <dsp:cNvPr id="0" name=""/>
        <dsp:cNvSpPr/>
      </dsp:nvSpPr>
      <dsp:spPr>
        <a:xfrm>
          <a:off x="0" y="1753455"/>
          <a:ext cx="4869180" cy="17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Identify any goals that will be included in Extended School Year for identified students.</a:t>
          </a:r>
        </a:p>
      </dsp:txBody>
      <dsp:txXfrm>
        <a:off x="0" y="1753455"/>
        <a:ext cx="4869180" cy="1750888"/>
      </dsp:txXfrm>
    </dsp:sp>
    <dsp:sp modelId="{47F97A13-B911-4569-9B5A-CA69FEB77780}">
      <dsp:nvSpPr>
        <dsp:cNvPr id="0" name=""/>
        <dsp:cNvSpPr/>
      </dsp:nvSpPr>
      <dsp:spPr>
        <a:xfrm>
          <a:off x="0" y="3504344"/>
          <a:ext cx="48691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637E7-E6D8-4518-BFA4-CBB304291F3D}">
      <dsp:nvSpPr>
        <dsp:cNvPr id="0" name=""/>
        <dsp:cNvSpPr/>
      </dsp:nvSpPr>
      <dsp:spPr>
        <a:xfrm>
          <a:off x="0" y="3504344"/>
          <a:ext cx="4869180" cy="17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If goals are written for </a:t>
          </a:r>
          <a:r>
            <a:rPr lang="en-US" sz="2300" b="1" kern="1200" dirty="0"/>
            <a:t>Extended Evidence Outcomes</a:t>
          </a:r>
          <a:r>
            <a:rPr lang="en-US" sz="2300" kern="1200" dirty="0"/>
            <a:t> (students with a significant </a:t>
          </a:r>
          <a:r>
            <a:rPr lang="en-US" sz="2300" b="1" kern="1200" dirty="0"/>
            <a:t>intellectual disability</a:t>
          </a:r>
          <a:r>
            <a:rPr lang="en-US" sz="2300" kern="1200" dirty="0"/>
            <a:t>), objectives must be identified with timelines.</a:t>
          </a:r>
        </a:p>
      </dsp:txBody>
      <dsp:txXfrm>
        <a:off x="0" y="3504344"/>
        <a:ext cx="4869180" cy="17508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AD6AE-D31B-4512-B361-180C00266762}">
      <dsp:nvSpPr>
        <dsp:cNvPr id="0" name=""/>
        <dsp:cNvSpPr/>
      </dsp:nvSpPr>
      <dsp:spPr>
        <a:xfrm>
          <a:off x="0" y="1700"/>
          <a:ext cx="4869180" cy="662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A7239-A457-466D-8608-162E09630162}">
      <dsp:nvSpPr>
        <dsp:cNvPr id="0" name=""/>
        <dsp:cNvSpPr/>
      </dsp:nvSpPr>
      <dsp:spPr>
        <a:xfrm>
          <a:off x="200443" y="150791"/>
          <a:ext cx="364442" cy="3644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52AC47-7625-4593-B9F4-833B3A2BE0B1}">
      <dsp:nvSpPr>
        <dsp:cNvPr id="0" name=""/>
        <dsp:cNvSpPr/>
      </dsp:nvSpPr>
      <dsp:spPr>
        <a:xfrm>
          <a:off x="765330" y="1700"/>
          <a:ext cx="4069683" cy="72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02" tIns="76702" rIns="76702" bIns="76702" numCol="1" spcCol="1270" anchor="ctr" anchorCtr="0">
          <a:noAutofit/>
        </a:bodyPr>
        <a:lstStyle/>
        <a:p>
          <a:pPr marL="0" lvl="0" indent="0" algn="l" defTabSz="622300">
            <a:lnSpc>
              <a:spcPct val="100000"/>
            </a:lnSpc>
            <a:spcBef>
              <a:spcPct val="0"/>
            </a:spcBef>
            <a:spcAft>
              <a:spcPct val="35000"/>
            </a:spcAft>
            <a:buNone/>
          </a:pPr>
          <a:r>
            <a:rPr lang="en-US" sz="1400" kern="1200" dirty="0"/>
            <a:t>Annual data review should be conducted on the student to determine if ESY is required.</a:t>
          </a:r>
        </a:p>
      </dsp:txBody>
      <dsp:txXfrm>
        <a:off x="765330" y="1700"/>
        <a:ext cx="4069683" cy="724744"/>
      </dsp:txXfrm>
    </dsp:sp>
    <dsp:sp modelId="{5764D6A8-2484-4253-B262-14073F2391D0}">
      <dsp:nvSpPr>
        <dsp:cNvPr id="0" name=""/>
        <dsp:cNvSpPr/>
      </dsp:nvSpPr>
      <dsp:spPr>
        <a:xfrm>
          <a:off x="0" y="907631"/>
          <a:ext cx="4869180" cy="662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B602FA-8E29-4559-90B0-D5475641EB55}">
      <dsp:nvSpPr>
        <dsp:cNvPr id="0" name=""/>
        <dsp:cNvSpPr/>
      </dsp:nvSpPr>
      <dsp:spPr>
        <a:xfrm>
          <a:off x="200443" y="1056721"/>
          <a:ext cx="364442" cy="3644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6F1EC7-35B3-4BA3-8C19-CC519E4A2F5D}">
      <dsp:nvSpPr>
        <dsp:cNvPr id="0" name=""/>
        <dsp:cNvSpPr/>
      </dsp:nvSpPr>
      <dsp:spPr>
        <a:xfrm>
          <a:off x="765330" y="907631"/>
          <a:ext cx="4069683" cy="72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02" tIns="76702" rIns="76702" bIns="76702" numCol="1" spcCol="1270" anchor="ctr" anchorCtr="0">
          <a:noAutofit/>
        </a:bodyPr>
        <a:lstStyle/>
        <a:p>
          <a:pPr marL="0" lvl="0" indent="0" algn="l" defTabSz="622300">
            <a:lnSpc>
              <a:spcPct val="100000"/>
            </a:lnSpc>
            <a:spcBef>
              <a:spcPct val="0"/>
            </a:spcBef>
            <a:spcAft>
              <a:spcPct val="35000"/>
            </a:spcAft>
            <a:buNone/>
          </a:pPr>
          <a:r>
            <a:rPr lang="en-US" sz="1400" kern="1200"/>
            <a:t>Data school be collected on each goal throughout the year and before and after major breaks.</a:t>
          </a:r>
        </a:p>
      </dsp:txBody>
      <dsp:txXfrm>
        <a:off x="765330" y="907631"/>
        <a:ext cx="4069683" cy="724744"/>
      </dsp:txXfrm>
    </dsp:sp>
    <dsp:sp modelId="{425F7AD1-7CCD-42B1-9353-D9757B8D6F3C}">
      <dsp:nvSpPr>
        <dsp:cNvPr id="0" name=""/>
        <dsp:cNvSpPr/>
      </dsp:nvSpPr>
      <dsp:spPr>
        <a:xfrm>
          <a:off x="0" y="1813562"/>
          <a:ext cx="4869180" cy="662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C8C35-798D-4BCA-BFE7-0EDBC6798A22}">
      <dsp:nvSpPr>
        <dsp:cNvPr id="0" name=""/>
        <dsp:cNvSpPr/>
      </dsp:nvSpPr>
      <dsp:spPr>
        <a:xfrm>
          <a:off x="200443" y="1962652"/>
          <a:ext cx="364442" cy="364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41037A-F9D5-4C62-8A8B-3BBF2FB4565B}">
      <dsp:nvSpPr>
        <dsp:cNvPr id="0" name=""/>
        <dsp:cNvSpPr/>
      </dsp:nvSpPr>
      <dsp:spPr>
        <a:xfrm>
          <a:off x="765330" y="1813562"/>
          <a:ext cx="4069683" cy="72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02" tIns="76702" rIns="76702" bIns="76702" numCol="1" spcCol="1270" anchor="ctr" anchorCtr="0">
          <a:noAutofit/>
        </a:bodyPr>
        <a:lstStyle/>
        <a:p>
          <a:pPr marL="0" lvl="0" indent="0" algn="l" defTabSz="622300">
            <a:lnSpc>
              <a:spcPct val="100000"/>
            </a:lnSpc>
            <a:spcBef>
              <a:spcPct val="0"/>
            </a:spcBef>
            <a:spcAft>
              <a:spcPct val="35000"/>
            </a:spcAft>
            <a:buNone/>
          </a:pPr>
          <a:r>
            <a:rPr lang="en-US" sz="1400" kern="1200"/>
            <a:t>Team reviews the data for regression and recoupment of learned skills.</a:t>
          </a:r>
        </a:p>
      </dsp:txBody>
      <dsp:txXfrm>
        <a:off x="765330" y="1813562"/>
        <a:ext cx="4069683" cy="724744"/>
      </dsp:txXfrm>
    </dsp:sp>
    <dsp:sp modelId="{97965F4D-B31A-46D8-B14A-C4E1849BC1A7}">
      <dsp:nvSpPr>
        <dsp:cNvPr id="0" name=""/>
        <dsp:cNvSpPr/>
      </dsp:nvSpPr>
      <dsp:spPr>
        <a:xfrm>
          <a:off x="0" y="2719493"/>
          <a:ext cx="4869180" cy="662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1C588-D3E9-442F-9463-9D6E5D2F0272}">
      <dsp:nvSpPr>
        <dsp:cNvPr id="0" name=""/>
        <dsp:cNvSpPr/>
      </dsp:nvSpPr>
      <dsp:spPr>
        <a:xfrm>
          <a:off x="200443" y="2868583"/>
          <a:ext cx="364442" cy="3644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4A2A92-B917-46AD-8D11-A87DDE44E12B}">
      <dsp:nvSpPr>
        <dsp:cNvPr id="0" name=""/>
        <dsp:cNvSpPr/>
      </dsp:nvSpPr>
      <dsp:spPr>
        <a:xfrm>
          <a:off x="765330" y="2719493"/>
          <a:ext cx="4069683" cy="72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02" tIns="76702" rIns="76702" bIns="76702" numCol="1" spcCol="1270" anchor="ctr" anchorCtr="0">
          <a:noAutofit/>
        </a:bodyPr>
        <a:lstStyle/>
        <a:p>
          <a:pPr marL="0" lvl="0" indent="0" algn="l" defTabSz="622300">
            <a:lnSpc>
              <a:spcPct val="100000"/>
            </a:lnSpc>
            <a:spcBef>
              <a:spcPct val="0"/>
            </a:spcBef>
            <a:spcAft>
              <a:spcPct val="35000"/>
            </a:spcAft>
            <a:buNone/>
          </a:pPr>
          <a:r>
            <a:rPr lang="en-US" sz="1400" kern="1200" dirty="0"/>
            <a:t>Team reviews the predictive factors and provides information regarding their impact.</a:t>
          </a:r>
        </a:p>
      </dsp:txBody>
      <dsp:txXfrm>
        <a:off x="765330" y="2719493"/>
        <a:ext cx="4069683" cy="724744"/>
      </dsp:txXfrm>
    </dsp:sp>
    <dsp:sp modelId="{518F27B3-A424-4348-88D5-B1D2C9F0098B}">
      <dsp:nvSpPr>
        <dsp:cNvPr id="0" name=""/>
        <dsp:cNvSpPr/>
      </dsp:nvSpPr>
      <dsp:spPr>
        <a:xfrm>
          <a:off x="0" y="3625423"/>
          <a:ext cx="4869180" cy="662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1D558-1353-44D5-948A-9DAD11482AD0}">
      <dsp:nvSpPr>
        <dsp:cNvPr id="0" name=""/>
        <dsp:cNvSpPr/>
      </dsp:nvSpPr>
      <dsp:spPr>
        <a:xfrm>
          <a:off x="200443" y="3774514"/>
          <a:ext cx="364442" cy="3644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C5BC6D-581F-49C9-9A20-E4F1D67BFCD7}">
      <dsp:nvSpPr>
        <dsp:cNvPr id="0" name=""/>
        <dsp:cNvSpPr/>
      </dsp:nvSpPr>
      <dsp:spPr>
        <a:xfrm>
          <a:off x="765330" y="3625423"/>
          <a:ext cx="4069683" cy="72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02" tIns="76702" rIns="76702" bIns="76702" numCol="1" spcCol="1270" anchor="ctr" anchorCtr="0">
          <a:noAutofit/>
        </a:bodyPr>
        <a:lstStyle/>
        <a:p>
          <a:pPr marL="0" lvl="0" indent="0" algn="l" defTabSz="622300">
            <a:lnSpc>
              <a:spcPct val="100000"/>
            </a:lnSpc>
            <a:spcBef>
              <a:spcPct val="0"/>
            </a:spcBef>
            <a:spcAft>
              <a:spcPct val="35000"/>
            </a:spcAft>
            <a:buNone/>
          </a:pPr>
          <a:r>
            <a:rPr lang="en-US" sz="1400" kern="1200"/>
            <a:t>Team determines if the student qualifies for ESY.</a:t>
          </a:r>
        </a:p>
      </dsp:txBody>
      <dsp:txXfrm>
        <a:off x="765330" y="3625423"/>
        <a:ext cx="4069683" cy="724744"/>
      </dsp:txXfrm>
    </dsp:sp>
    <dsp:sp modelId="{B41EEF5D-67DE-49FD-B036-A045755715EB}">
      <dsp:nvSpPr>
        <dsp:cNvPr id="0" name=""/>
        <dsp:cNvSpPr/>
      </dsp:nvSpPr>
      <dsp:spPr>
        <a:xfrm>
          <a:off x="0" y="4531354"/>
          <a:ext cx="4869180" cy="662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28491-6286-4B33-8B25-69EE4F691446}">
      <dsp:nvSpPr>
        <dsp:cNvPr id="0" name=""/>
        <dsp:cNvSpPr/>
      </dsp:nvSpPr>
      <dsp:spPr>
        <a:xfrm>
          <a:off x="200443" y="4680444"/>
          <a:ext cx="364442" cy="3644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74BA3E-E99D-4C4E-B363-45F0068BC1BE}">
      <dsp:nvSpPr>
        <dsp:cNvPr id="0" name=""/>
        <dsp:cNvSpPr/>
      </dsp:nvSpPr>
      <dsp:spPr>
        <a:xfrm>
          <a:off x="765330" y="4531354"/>
          <a:ext cx="4069683" cy="724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02" tIns="76702" rIns="76702" bIns="76702" numCol="1" spcCol="1270" anchor="ctr" anchorCtr="0">
          <a:noAutofit/>
        </a:bodyPr>
        <a:lstStyle/>
        <a:p>
          <a:pPr marL="0" lvl="0" indent="0" algn="l" defTabSz="622300">
            <a:lnSpc>
              <a:spcPct val="100000"/>
            </a:lnSpc>
            <a:spcBef>
              <a:spcPct val="0"/>
            </a:spcBef>
            <a:spcAft>
              <a:spcPct val="35000"/>
            </a:spcAft>
            <a:buNone/>
          </a:pPr>
          <a:r>
            <a:rPr lang="en-US" sz="1400" kern="1200"/>
            <a:t>Team completes the worksheet if ESY is indicated.</a:t>
          </a:r>
        </a:p>
      </dsp:txBody>
      <dsp:txXfrm>
        <a:off x="765330" y="4531354"/>
        <a:ext cx="4069683" cy="7247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07D96CC-5383-4339-B98C-D73DC965F489}" type="datetimeFigureOut">
              <a:rPr lang="en-US" smtClean="0"/>
              <a:t>7/28/22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F48306D-DC06-4163-A015-A3D02A3697A1}" type="slidenum">
              <a:rPr lang="en-US" smtClean="0"/>
              <a:t>‹#›</a:t>
            </a:fld>
            <a:endParaRPr lang="en-US"/>
          </a:p>
        </p:txBody>
      </p:sp>
    </p:spTree>
    <p:extLst>
      <p:ext uri="{BB962C8B-B14F-4D97-AF65-F5344CB8AC3E}">
        <p14:creationId xmlns:p14="http://schemas.microsoft.com/office/powerpoint/2010/main" val="3161639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164A233-BA94-48C4-BF8E-A09912153258}" type="datetimeFigureOut">
              <a:rPr lang="en-US" smtClean="0"/>
              <a:t>7/28/22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68A83C4-208C-4002-9358-ACAFF6AAB81E}" type="slidenum">
              <a:rPr lang="en-US" smtClean="0"/>
              <a:t>‹#›</a:t>
            </a:fld>
            <a:endParaRPr lang="en-US"/>
          </a:p>
        </p:txBody>
      </p:sp>
    </p:spTree>
    <p:extLst>
      <p:ext uri="{BB962C8B-B14F-4D97-AF65-F5344CB8AC3E}">
        <p14:creationId xmlns:p14="http://schemas.microsoft.com/office/powerpoint/2010/main" val="401182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1</a:t>
            </a:fld>
            <a:endParaRPr lang="en-US"/>
          </a:p>
        </p:txBody>
      </p:sp>
    </p:spTree>
    <p:extLst>
      <p:ext uri="{BB962C8B-B14F-4D97-AF65-F5344CB8AC3E}">
        <p14:creationId xmlns:p14="http://schemas.microsoft.com/office/powerpoint/2010/main" val="47331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101FB-5561-4F00-832C-331BC3F71BF9}" type="datetime1">
              <a:rPr lang="en-US" smtClean="0"/>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125860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90801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BBDB5-DB85-4A89-81A4-DC1FB27014AC}" type="datetime1">
              <a:rPr lang="en-US" smtClean="0"/>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
        <p:nvSpPr>
          <p:cNvPr id="8" name="Rectangle 7"/>
          <p:cNvSpPr/>
          <p:nvPr userDrawn="1"/>
        </p:nvSpPr>
        <p:spPr>
          <a:xfrm>
            <a:off x="822960" y="1629697"/>
            <a:ext cx="7543800" cy="13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02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60BCE-62B6-4597-875F-4A71512BE46C}" type="datetime1">
              <a:rPr lang="en-US" smtClean="0"/>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37300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8438"/>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5049934-8B16-429D-8112-07FA3C33A8A9}" type="datetime1">
              <a:rPr lang="en-US" smtClean="0"/>
              <a:t>7/28/22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3155" y="6459786"/>
            <a:ext cx="984019" cy="365125"/>
          </a:xfrm>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
        <p:nvSpPr>
          <p:cNvPr id="8" name="Rectangle 7"/>
          <p:cNvSpPr/>
          <p:nvPr userDrawn="1"/>
        </p:nvSpPr>
        <p:spPr>
          <a:xfrm>
            <a:off x="822960" y="1629697"/>
            <a:ext cx="7543800" cy="13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415845"/>
            <a:ext cx="7543801" cy="4785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966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635B6-794A-400E-B6B6-49C38AA1A288}" type="datetime1">
              <a:rPr lang="en-US" smtClean="0"/>
              <a:t>7/28/22</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
        <p:nvSpPr>
          <p:cNvPr id="11" name="Slide Number Placeholder 5"/>
          <p:cNvSpPr txBox="1">
            <a:spLocks/>
          </p:cNvSpPr>
          <p:nvPr userDrawn="1"/>
        </p:nvSpPr>
        <p:spPr>
          <a:xfrm>
            <a:off x="7993155"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883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39"/>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73A0F2A4-9ED4-4E6C-B2B0-25FEAA819F5A}" type="datetime1">
              <a:rPr lang="en-US" smtClean="0"/>
              <a:t>7/28/22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
        <p:nvSpPr>
          <p:cNvPr id="10" name="Rectangle 9"/>
          <p:cNvSpPr/>
          <p:nvPr userDrawn="1"/>
        </p:nvSpPr>
        <p:spPr>
          <a:xfrm>
            <a:off x="822960" y="1629697"/>
            <a:ext cx="7543800" cy="13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22960" y="1504335"/>
            <a:ext cx="3703320" cy="4623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04335"/>
            <a:ext cx="3703320" cy="4623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45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8756"/>
          </a:xfrm>
        </p:spPr>
        <p:txBody>
          <a:bodyPr/>
          <a:lstStyle/>
          <a:p>
            <a:r>
              <a:rPr lang="en-US"/>
              <a:t>Click to edit Master title style</a:t>
            </a:r>
            <a:endParaRPr lang="en-US" dirty="0"/>
          </a:p>
        </p:txBody>
      </p:sp>
      <p:sp>
        <p:nvSpPr>
          <p:cNvPr id="4" name="Content Placeholder 3"/>
          <p:cNvSpPr>
            <a:spLocks noGrp="1"/>
          </p:cNvSpPr>
          <p:nvPr>
            <p:ph sz="half" idx="2"/>
          </p:nvPr>
        </p:nvSpPr>
        <p:spPr>
          <a:xfrm>
            <a:off x="822960" y="2184128"/>
            <a:ext cx="3703320" cy="3936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63440" y="2184127"/>
            <a:ext cx="3703320" cy="3936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7821B-E566-4273-B421-9EFC25CACB2A}" type="datetime1">
              <a:rPr lang="en-US" smtClean="0"/>
              <a:t>7/28/22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2" name="Rectangle 1"/>
          <p:cNvSpPr/>
          <p:nvPr userDrawn="1"/>
        </p:nvSpPr>
        <p:spPr>
          <a:xfrm>
            <a:off x="822960" y="1629697"/>
            <a:ext cx="7543800" cy="13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
        <p:nvSpPr>
          <p:cNvPr id="3" name="Text Placeholder 2"/>
          <p:cNvSpPr>
            <a:spLocks noGrp="1"/>
          </p:cNvSpPr>
          <p:nvPr>
            <p:ph type="body" idx="1"/>
          </p:nvPr>
        </p:nvSpPr>
        <p:spPr>
          <a:xfrm>
            <a:off x="822960" y="1447845"/>
            <a:ext cx="3703320" cy="881823"/>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63440" y="1447845"/>
            <a:ext cx="3703320" cy="881823"/>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9434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981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22A444-8732-4379-BF65-2B5470394E6A}" type="datetime1">
              <a:rPr lang="en-US" smtClean="0"/>
              <a:t>7/28/22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
        <p:nvSpPr>
          <p:cNvPr id="7" name="Rectangle 6"/>
          <p:cNvSpPr/>
          <p:nvPr userDrawn="1"/>
        </p:nvSpPr>
        <p:spPr>
          <a:xfrm>
            <a:off x="822960" y="1629697"/>
            <a:ext cx="7543800" cy="13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1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574E19-DD4F-4B10-AEA4-E19AF0C4AD44}" type="datetime1">
              <a:rPr lang="en-US" smtClean="0"/>
              <a:t>7/28/22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74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258B56D-D995-427E-BB1A-BCE7E3EA5A63}" type="datetime1">
              <a:rPr lang="en-US" smtClean="0"/>
              <a:t>7/28/22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171608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FE4BC-E160-43C3-A0EC-1040B92F3FF7}" type="datetime1">
              <a:rPr lang="en-US" smtClean="0"/>
              <a:t>7/28/22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73261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42667A2-645C-4177-95D3-D3C4FE14515E}" type="datetime1">
              <a:rPr lang="en-US" smtClean="0"/>
              <a:t>7/28/22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956286" y="6441255"/>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81254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de/checkliste-listen-gesch%C3%A4ft-formular-41335/" TargetMode="Externa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p>
            <a:r>
              <a:rPr lang="en-US" sz="3300" dirty="0"/>
              <a:t>IEP </a:t>
            </a:r>
            <a:br>
              <a:rPr lang="en-US" sz="3300" dirty="0"/>
            </a:br>
            <a:r>
              <a:rPr lang="en-US" sz="3300" dirty="0"/>
              <a:t>Compliance Reviews</a:t>
            </a:r>
          </a:p>
        </p:txBody>
      </p:sp>
      <p:sp>
        <p:nvSpPr>
          <p:cNvPr id="3" name="Subtitle 2"/>
          <p:cNvSpPr>
            <a:spLocks noGrp="1"/>
          </p:cNvSpPr>
          <p:nvPr>
            <p:ph idx="1"/>
          </p:nvPr>
        </p:nvSpPr>
        <p:spPr>
          <a:xfrm>
            <a:off x="3600450" y="731520"/>
            <a:ext cx="4869180" cy="5257800"/>
          </a:xfrm>
        </p:spPr>
        <p:txBody>
          <a:bodyPr>
            <a:normAutofit/>
          </a:bodyPr>
          <a:lstStyle/>
          <a:p>
            <a:r>
              <a:rPr lang="en-US" dirty="0"/>
              <a:t>Presented by:</a:t>
            </a:r>
          </a:p>
          <a:p>
            <a:r>
              <a:rPr lang="en-US" b="1" cap="none" dirty="0"/>
              <a:t>Brian Printz</a:t>
            </a:r>
            <a:r>
              <a:rPr lang="en-US" dirty="0"/>
              <a:t>, CSI C</a:t>
            </a:r>
            <a:r>
              <a:rPr lang="en-US" cap="none" dirty="0"/>
              <a:t>oordinator for Pikes Peak Region</a:t>
            </a:r>
            <a:endParaRPr lang="en-US" dirty="0"/>
          </a:p>
          <a:p>
            <a:r>
              <a:rPr lang="en-US" b="1" dirty="0"/>
              <a:t>D</a:t>
            </a:r>
            <a:r>
              <a:rPr lang="en-US" b="1" cap="none" dirty="0"/>
              <a:t>onna</a:t>
            </a:r>
            <a:r>
              <a:rPr lang="en-US" b="1" dirty="0"/>
              <a:t> D</a:t>
            </a:r>
            <a:r>
              <a:rPr lang="en-US" b="1" cap="none" dirty="0"/>
              <a:t>ay</a:t>
            </a:r>
            <a:r>
              <a:rPr lang="en-US" dirty="0"/>
              <a:t>, CSI </a:t>
            </a:r>
            <a:r>
              <a:rPr lang="en-US" cap="none" dirty="0"/>
              <a:t>Coordinator for </a:t>
            </a:r>
            <a:r>
              <a:rPr lang="en-US" dirty="0"/>
              <a:t>W</a:t>
            </a:r>
            <a:r>
              <a:rPr lang="en-US" cap="none" dirty="0"/>
              <a:t>est</a:t>
            </a:r>
            <a:r>
              <a:rPr lang="en-US" dirty="0"/>
              <a:t> S</a:t>
            </a:r>
            <a:r>
              <a:rPr lang="en-US" cap="none" dirty="0"/>
              <a:t>lope Region</a:t>
            </a:r>
            <a:endParaRPr lang="en-US" dirty="0"/>
          </a:p>
        </p:txBody>
      </p:sp>
      <p:sp>
        <p:nvSpPr>
          <p:cNvPr id="10" name="Text Placeholder 3">
            <a:extLst>
              <a:ext uri="{FF2B5EF4-FFF2-40B4-BE49-F238E27FC236}">
                <a16:creationId xmlns:a16="http://schemas.microsoft.com/office/drawing/2014/main" id="{2B91FD0A-9E18-2ABA-5934-9CE37F9CF185}"/>
              </a:ext>
            </a:extLst>
          </p:cNvPr>
          <p:cNvSpPr>
            <a:spLocks noGrp="1"/>
          </p:cNvSpPr>
          <p:nvPr>
            <p:ph type="body" sz="half" idx="2"/>
          </p:nvPr>
        </p:nvSpPr>
        <p:spPr>
          <a:xfrm>
            <a:off x="342900" y="2926080"/>
            <a:ext cx="2400300" cy="3379124"/>
          </a:xfrm>
        </p:spPr>
        <p:txBody>
          <a:bodyPr/>
          <a:lstStyle/>
          <a:p>
            <a:r>
              <a:rPr lang="en-US" dirty="0"/>
              <a:t>CSI and CDE Audits for Annual and Triennial IEPs</a:t>
            </a:r>
          </a:p>
        </p:txBody>
      </p:sp>
      <p:sp>
        <p:nvSpPr>
          <p:cNvPr id="5" name="Slide Number Placeholder 4"/>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a:t>
            </a:fld>
            <a:endParaRPr lang="en-US"/>
          </a:p>
        </p:txBody>
      </p:sp>
      <p:pic>
        <p:nvPicPr>
          <p:cNvPr id="6" name="Picture 5" descr="A picture containing indoor, wall&#10;&#10;Description automatically generated">
            <a:extLst>
              <a:ext uri="{FF2B5EF4-FFF2-40B4-BE49-F238E27FC236}">
                <a16:creationId xmlns:a16="http://schemas.microsoft.com/office/drawing/2014/main" id="{4B5D498D-1E14-E79B-FCDC-9D1A261541B6}"/>
              </a:ext>
            </a:extLst>
          </p:cNvPr>
          <p:cNvPicPr>
            <a:picLocks noChangeAspect="1"/>
          </p:cNvPicPr>
          <p:nvPr/>
        </p:nvPicPr>
        <p:blipFill>
          <a:blip r:embed="rId3"/>
          <a:stretch>
            <a:fillRect/>
          </a:stretch>
        </p:blipFill>
        <p:spPr>
          <a:xfrm>
            <a:off x="4265234" y="3360420"/>
            <a:ext cx="3539612" cy="2359741"/>
          </a:xfrm>
          <a:prstGeom prst="rect">
            <a:avLst/>
          </a:prstGeom>
        </p:spPr>
      </p:pic>
    </p:spTree>
    <p:extLst>
      <p:ext uri="{BB962C8B-B14F-4D97-AF65-F5344CB8AC3E}">
        <p14:creationId xmlns:p14="http://schemas.microsoft.com/office/powerpoint/2010/main" val="248201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253E-EBC7-69D5-3693-2C6A900260F7}"/>
              </a:ext>
            </a:extLst>
          </p:cNvPr>
          <p:cNvSpPr>
            <a:spLocks noGrp="1"/>
          </p:cNvSpPr>
          <p:nvPr>
            <p:ph type="title"/>
          </p:nvPr>
        </p:nvSpPr>
        <p:spPr/>
        <p:txBody>
          <a:bodyPr/>
          <a:lstStyle/>
          <a:p>
            <a:r>
              <a:rPr lang="en-US" dirty="0"/>
              <a:t>Present Levels Continued</a:t>
            </a:r>
          </a:p>
        </p:txBody>
      </p:sp>
      <p:sp>
        <p:nvSpPr>
          <p:cNvPr id="3" name="Slide Number Placeholder 2">
            <a:extLst>
              <a:ext uri="{FF2B5EF4-FFF2-40B4-BE49-F238E27FC236}">
                <a16:creationId xmlns:a16="http://schemas.microsoft.com/office/drawing/2014/main" id="{EEF0F2D8-A2BB-0A1F-CB97-8896B4DF2DAB}"/>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4" name="Content Placeholder 3">
            <a:extLst>
              <a:ext uri="{FF2B5EF4-FFF2-40B4-BE49-F238E27FC236}">
                <a16:creationId xmlns:a16="http://schemas.microsoft.com/office/drawing/2014/main" id="{61B24D60-1A5D-CA63-A6C7-E06DB3E1D080}"/>
              </a:ext>
            </a:extLst>
          </p:cNvPr>
          <p:cNvSpPr>
            <a:spLocks noGrp="1"/>
          </p:cNvSpPr>
          <p:nvPr>
            <p:ph sz="half" idx="1"/>
          </p:nvPr>
        </p:nvSpPr>
        <p:spPr>
          <a:xfrm>
            <a:off x="205483" y="1504335"/>
            <a:ext cx="4320797" cy="4623619"/>
          </a:xfrm>
        </p:spPr>
        <p:txBody>
          <a:bodyPr>
            <a:normAutofit/>
          </a:bodyPr>
          <a:lstStyle/>
          <a:p>
            <a:pPr marL="201168" lvl="1" indent="0">
              <a:buNone/>
            </a:pPr>
            <a:r>
              <a:rPr lang="en-US" sz="2400" b="1" dirty="0"/>
              <a:t>Comprehensive Coverage: </a:t>
            </a:r>
          </a:p>
          <a:p>
            <a:pPr lvl="2">
              <a:buFont typeface="Arial" panose="020B0604020202020204" pitchFamily="34" charset="0"/>
              <a:buChar char="•"/>
            </a:pPr>
            <a:r>
              <a:rPr lang="en-US" sz="2400" dirty="0"/>
              <a:t>Present levels</a:t>
            </a:r>
          </a:p>
          <a:p>
            <a:pPr lvl="2">
              <a:buFont typeface="Arial" panose="020B0604020202020204" pitchFamily="34" charset="0"/>
              <a:buChar char="•"/>
            </a:pPr>
            <a:r>
              <a:rPr lang="en-US" sz="2400" dirty="0"/>
              <a:t>Record review</a:t>
            </a:r>
          </a:p>
          <a:p>
            <a:pPr lvl="2">
              <a:buFont typeface="Arial" panose="020B0604020202020204" pitchFamily="34" charset="0"/>
              <a:buChar char="•"/>
            </a:pPr>
            <a:r>
              <a:rPr lang="en-US" sz="2400" dirty="0"/>
              <a:t>Current assessment data</a:t>
            </a:r>
          </a:p>
          <a:p>
            <a:pPr lvl="2">
              <a:buFont typeface="Arial" panose="020B0604020202020204" pitchFamily="34" charset="0"/>
              <a:buChar char="•"/>
            </a:pPr>
            <a:r>
              <a:rPr lang="en-US" sz="2400" dirty="0"/>
              <a:t>Teacher reports</a:t>
            </a:r>
          </a:p>
          <a:p>
            <a:pPr lvl="2">
              <a:buFont typeface="Arial" panose="020B0604020202020204" pitchFamily="34" charset="0"/>
              <a:buChar char="•"/>
            </a:pPr>
            <a:r>
              <a:rPr lang="en-US" sz="2400" dirty="0"/>
              <a:t>Attendance data</a:t>
            </a:r>
          </a:p>
          <a:p>
            <a:pPr lvl="2">
              <a:buFont typeface="Arial" panose="020B0604020202020204" pitchFamily="34" charset="0"/>
              <a:buChar char="•"/>
            </a:pPr>
            <a:r>
              <a:rPr lang="en-US" sz="2400" dirty="0"/>
              <a:t>Behavior reports</a:t>
            </a:r>
          </a:p>
          <a:p>
            <a:endParaRPr lang="en-US" dirty="0"/>
          </a:p>
        </p:txBody>
      </p:sp>
      <p:sp>
        <p:nvSpPr>
          <p:cNvPr id="5" name="Content Placeholder 4">
            <a:extLst>
              <a:ext uri="{FF2B5EF4-FFF2-40B4-BE49-F238E27FC236}">
                <a16:creationId xmlns:a16="http://schemas.microsoft.com/office/drawing/2014/main" id="{AA271988-0A5A-A9C2-497B-7D2B50D14E14}"/>
              </a:ext>
            </a:extLst>
          </p:cNvPr>
          <p:cNvSpPr>
            <a:spLocks noGrp="1"/>
          </p:cNvSpPr>
          <p:nvPr>
            <p:ph sz="half" idx="2"/>
          </p:nvPr>
        </p:nvSpPr>
        <p:spPr>
          <a:xfrm>
            <a:off x="4526279" y="1504335"/>
            <a:ext cx="4320797" cy="4623620"/>
          </a:xfrm>
        </p:spPr>
        <p:txBody>
          <a:bodyPr>
            <a:noAutofit/>
          </a:bodyPr>
          <a:lstStyle/>
          <a:p>
            <a:pPr marL="0" indent="0">
              <a:buNone/>
            </a:pPr>
            <a:r>
              <a:rPr lang="en-US" sz="2400" b="1" dirty="0"/>
              <a:t>Needs to Include:</a:t>
            </a:r>
          </a:p>
          <a:p>
            <a:pPr marL="578358" lvl="1" indent="-285750">
              <a:buFont typeface="Arial" panose="020B0604020202020204" pitchFamily="34" charset="0"/>
              <a:buChar char="•"/>
            </a:pPr>
            <a:r>
              <a:rPr lang="en-US" sz="2400" dirty="0"/>
              <a:t>Academic</a:t>
            </a:r>
          </a:p>
          <a:p>
            <a:pPr marL="578358" lvl="1" indent="-285750">
              <a:buFont typeface="Arial" panose="020B0604020202020204" pitchFamily="34" charset="0"/>
              <a:buChar char="•"/>
            </a:pPr>
            <a:r>
              <a:rPr lang="en-US" sz="2400" dirty="0"/>
              <a:t>Social </a:t>
            </a:r>
          </a:p>
          <a:p>
            <a:pPr marL="578358" lvl="1" indent="-285750">
              <a:buFont typeface="Arial" panose="020B0604020202020204" pitchFamily="34" charset="0"/>
              <a:buChar char="•"/>
            </a:pPr>
            <a:r>
              <a:rPr lang="en-US" sz="2400" dirty="0"/>
              <a:t>Behavior</a:t>
            </a:r>
          </a:p>
          <a:p>
            <a:pPr marL="578358" lvl="1" indent="-285750">
              <a:buFont typeface="Arial" panose="020B0604020202020204" pitchFamily="34" charset="0"/>
              <a:buChar char="•"/>
            </a:pPr>
            <a:r>
              <a:rPr lang="en-US" sz="2400" dirty="0"/>
              <a:t>Vision screening</a:t>
            </a:r>
          </a:p>
          <a:p>
            <a:pPr marL="578358" lvl="1" indent="-285750">
              <a:buFont typeface="Arial" panose="020B0604020202020204" pitchFamily="34" charset="0"/>
              <a:buChar char="•"/>
            </a:pPr>
            <a:r>
              <a:rPr lang="en-US" sz="2400" dirty="0"/>
              <a:t>Hearing screening</a:t>
            </a:r>
          </a:p>
          <a:p>
            <a:pPr marL="578358" lvl="1" indent="-285750">
              <a:buFont typeface="Arial" panose="020B0604020202020204" pitchFamily="34" charset="0"/>
              <a:buChar char="•"/>
            </a:pPr>
            <a:r>
              <a:rPr lang="en-US" sz="2400" dirty="0"/>
              <a:t>Health concerns/medications</a:t>
            </a:r>
          </a:p>
          <a:p>
            <a:pPr marL="578358" lvl="1" indent="-285750">
              <a:buFont typeface="Arial" panose="020B0604020202020204" pitchFamily="34" charset="0"/>
              <a:buChar char="•"/>
            </a:pPr>
            <a:r>
              <a:rPr lang="en-US" sz="2400" dirty="0"/>
              <a:t>Current instructional levels</a:t>
            </a:r>
          </a:p>
          <a:p>
            <a:pPr marL="578358" lvl="1" indent="-285750">
              <a:buFont typeface="Arial" panose="020B0604020202020204" pitchFamily="34" charset="0"/>
              <a:buChar char="•"/>
            </a:pPr>
            <a:r>
              <a:rPr lang="en-US" sz="2400" dirty="0"/>
              <a:t>Interventions used</a:t>
            </a:r>
          </a:p>
          <a:p>
            <a:pPr marL="578358" lvl="1" indent="-285750">
              <a:buFont typeface="Arial" panose="020B0604020202020204" pitchFamily="34" charset="0"/>
              <a:buChar char="•"/>
            </a:pPr>
            <a:r>
              <a:rPr lang="en-US" sz="2400" dirty="0"/>
              <a:t>Specific skills student is working on</a:t>
            </a:r>
          </a:p>
        </p:txBody>
      </p:sp>
    </p:spTree>
    <p:extLst>
      <p:ext uri="{BB962C8B-B14F-4D97-AF65-F5344CB8AC3E}">
        <p14:creationId xmlns:p14="http://schemas.microsoft.com/office/powerpoint/2010/main" val="370132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57F300-C0B5-8283-A291-5305241C6189}"/>
              </a:ext>
            </a:extLst>
          </p:cNvPr>
          <p:cNvSpPr>
            <a:spLocks noGrp="1"/>
          </p:cNvSpPr>
          <p:nvPr>
            <p:ph type="title"/>
          </p:nvPr>
        </p:nvSpPr>
        <p:spPr>
          <a:xfrm>
            <a:off x="342900" y="594359"/>
            <a:ext cx="2400300" cy="2286000"/>
          </a:xfrm>
        </p:spPr>
        <p:txBody>
          <a:bodyPr anchor="b">
            <a:normAutofit/>
          </a:bodyPr>
          <a:lstStyle/>
          <a:p>
            <a:r>
              <a:rPr lang="en-US" dirty="0"/>
              <a:t>Present Levels </a:t>
            </a:r>
            <a:r>
              <a:rPr lang="en-US" sz="2800" dirty="0"/>
              <a:t>(continued)</a:t>
            </a:r>
          </a:p>
        </p:txBody>
      </p:sp>
      <p:sp>
        <p:nvSpPr>
          <p:cNvPr id="7" name="Content Placeholder 6">
            <a:extLst>
              <a:ext uri="{FF2B5EF4-FFF2-40B4-BE49-F238E27FC236}">
                <a16:creationId xmlns:a16="http://schemas.microsoft.com/office/drawing/2014/main" id="{32D30629-9AFF-D299-6E99-D882E7FA08B2}"/>
              </a:ext>
            </a:extLst>
          </p:cNvPr>
          <p:cNvSpPr>
            <a:spLocks noGrp="1"/>
          </p:cNvSpPr>
          <p:nvPr>
            <p:ph idx="1"/>
          </p:nvPr>
        </p:nvSpPr>
        <p:spPr>
          <a:xfrm>
            <a:off x="3600450" y="731520"/>
            <a:ext cx="4869180" cy="5573684"/>
          </a:xfrm>
        </p:spPr>
        <p:txBody>
          <a:bodyPr>
            <a:normAutofit/>
          </a:bodyPr>
          <a:lstStyle/>
          <a:p>
            <a:r>
              <a:rPr lang="en-US" sz="2400" b="1" dirty="0"/>
              <a:t>Student Needs and Impact of Disability</a:t>
            </a:r>
          </a:p>
          <a:p>
            <a:pPr lvl="1">
              <a:buFont typeface="Arial" panose="020B0604020202020204" pitchFamily="34" charset="0"/>
              <a:buChar char="•"/>
            </a:pPr>
            <a:r>
              <a:rPr lang="en-US" sz="2000" dirty="0"/>
              <a:t>Explain the </a:t>
            </a:r>
            <a:r>
              <a:rPr lang="en-US" sz="2000" b="1" dirty="0"/>
              <a:t>disability</a:t>
            </a:r>
            <a:r>
              <a:rPr lang="en-US" sz="2000" dirty="0"/>
              <a:t> and the </a:t>
            </a:r>
            <a:r>
              <a:rPr lang="en-US" sz="2000" u="sng" dirty="0"/>
              <a:t>impact the disability has on the student’s progress</a:t>
            </a:r>
            <a:r>
              <a:rPr lang="en-US" sz="2000" dirty="0"/>
              <a:t> in the general education curriculum</a:t>
            </a:r>
          </a:p>
          <a:p>
            <a:pPr lvl="1">
              <a:buFont typeface="Arial" panose="020B0604020202020204" pitchFamily="34" charset="0"/>
              <a:buChar char="•"/>
            </a:pPr>
            <a:r>
              <a:rPr lang="en-US" sz="2000" dirty="0"/>
              <a:t>Identify all</a:t>
            </a:r>
            <a:r>
              <a:rPr lang="en-US" sz="2000" b="1" dirty="0"/>
              <a:t> needs </a:t>
            </a:r>
            <a:r>
              <a:rPr lang="en-US" sz="2000" dirty="0"/>
              <a:t>of the student and discuss how they impact the student’s learning</a:t>
            </a:r>
          </a:p>
          <a:p>
            <a:pPr lvl="1">
              <a:buFont typeface="Arial" panose="020B0604020202020204" pitchFamily="34" charset="0"/>
              <a:buChar char="•"/>
            </a:pPr>
            <a:r>
              <a:rPr lang="en-US" sz="2000" dirty="0"/>
              <a:t>Describe the areas of education impacted by the disability</a:t>
            </a:r>
          </a:p>
          <a:p>
            <a:pPr lvl="1">
              <a:buFont typeface="Arial" panose="020B0604020202020204" pitchFamily="34" charset="0"/>
              <a:buChar char="•"/>
            </a:pPr>
            <a:r>
              <a:rPr lang="en-US" sz="2000" dirty="0"/>
              <a:t>If the student is transition age, describe how the disability may affect attainment of transition goals</a:t>
            </a:r>
          </a:p>
          <a:p>
            <a:pPr marL="201168" lvl="1" indent="0">
              <a:buNone/>
            </a:pPr>
            <a:endParaRPr lang="en-US" sz="1900" dirty="0"/>
          </a:p>
          <a:p>
            <a:pPr marL="201168" lvl="1" indent="0">
              <a:buNone/>
            </a:pPr>
            <a:r>
              <a:rPr lang="en-US" sz="2400" b="1" dirty="0"/>
              <a:t>Parent/Student Input</a:t>
            </a:r>
          </a:p>
          <a:p>
            <a:pPr lvl="1">
              <a:buFont typeface="Arial" panose="020B0604020202020204" pitchFamily="34" charset="0"/>
              <a:buChar char="•"/>
            </a:pPr>
            <a:r>
              <a:rPr lang="en-US" sz="2000" dirty="0"/>
              <a:t>Provide input from the parent and the student (this area cannot be blank)</a:t>
            </a:r>
          </a:p>
        </p:txBody>
      </p:sp>
      <p:sp>
        <p:nvSpPr>
          <p:cNvPr id="12" name="Text Placeholder 3">
            <a:extLst>
              <a:ext uri="{FF2B5EF4-FFF2-40B4-BE49-F238E27FC236}">
                <a16:creationId xmlns:a16="http://schemas.microsoft.com/office/drawing/2014/main" id="{3F013630-90C4-AFF6-D4A6-5A6831E805C8}"/>
              </a:ext>
            </a:extLst>
          </p:cNvPr>
          <p:cNvSpPr>
            <a:spLocks noGrp="1"/>
          </p:cNvSpPr>
          <p:nvPr>
            <p:ph type="body" sz="half" idx="2"/>
          </p:nvPr>
        </p:nvSpPr>
        <p:spPr>
          <a:xfrm>
            <a:off x="342900" y="2926080"/>
            <a:ext cx="2400300" cy="3379124"/>
          </a:xfrm>
        </p:spPr>
        <p:txBody>
          <a:bodyPr/>
          <a:lstStyle/>
          <a:p>
            <a:endParaRPr lang="en-US" dirty="0"/>
          </a:p>
        </p:txBody>
      </p:sp>
      <p:sp>
        <p:nvSpPr>
          <p:cNvPr id="3" name="Slide Number Placeholder 2">
            <a:extLst>
              <a:ext uri="{FF2B5EF4-FFF2-40B4-BE49-F238E27FC236}">
                <a16:creationId xmlns:a16="http://schemas.microsoft.com/office/drawing/2014/main" id="{54DE5206-3A10-CFFD-8799-0B8048BA010D}"/>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11</a:t>
            </a:fld>
            <a:endParaRPr lang="en-US"/>
          </a:p>
        </p:txBody>
      </p:sp>
    </p:spTree>
    <p:extLst>
      <p:ext uri="{BB962C8B-B14F-4D97-AF65-F5344CB8AC3E}">
        <p14:creationId xmlns:p14="http://schemas.microsoft.com/office/powerpoint/2010/main" val="174095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B6A7ABC-2D86-4F66-A7B3-C6C7CB493303}"/>
              </a:ext>
            </a:extLst>
          </p:cNvPr>
          <p:cNvSpPr>
            <a:spLocks noGrp="1"/>
          </p:cNvSpPr>
          <p:nvPr>
            <p:ph type="title"/>
          </p:nvPr>
        </p:nvSpPr>
        <p:spPr>
          <a:xfrm>
            <a:off x="310150" y="153341"/>
            <a:ext cx="2400300" cy="1120655"/>
          </a:xfrm>
        </p:spPr>
        <p:txBody>
          <a:bodyPr/>
          <a:lstStyle/>
          <a:p>
            <a:pPr algn="ctr"/>
            <a:r>
              <a:rPr lang="en-US" dirty="0"/>
              <a:t>Special Factors</a:t>
            </a:r>
          </a:p>
        </p:txBody>
      </p:sp>
      <p:pic>
        <p:nvPicPr>
          <p:cNvPr id="6" name="Content Placeholder 5" descr="A picture containing table&#10;&#10;Description automatically generated">
            <a:extLst>
              <a:ext uri="{FF2B5EF4-FFF2-40B4-BE49-F238E27FC236}">
                <a16:creationId xmlns:a16="http://schemas.microsoft.com/office/drawing/2014/main" id="{7E511842-B9AC-9A4A-A5F8-581E7222B037}"/>
              </a:ext>
            </a:extLst>
          </p:cNvPr>
          <p:cNvPicPr>
            <a:picLocks noGrp="1" noChangeAspect="1"/>
          </p:cNvPicPr>
          <p:nvPr>
            <p:ph idx="1"/>
          </p:nvPr>
        </p:nvPicPr>
        <p:blipFill>
          <a:blip r:embed="rId2"/>
          <a:stretch>
            <a:fillRect/>
          </a:stretch>
        </p:blipFill>
        <p:spPr>
          <a:xfrm>
            <a:off x="3025222" y="1692797"/>
            <a:ext cx="6118778" cy="3731958"/>
          </a:xfrm>
          <a:noFill/>
        </p:spPr>
      </p:pic>
      <p:sp>
        <p:nvSpPr>
          <p:cNvPr id="13" name="Text Placeholder 3">
            <a:extLst>
              <a:ext uri="{FF2B5EF4-FFF2-40B4-BE49-F238E27FC236}">
                <a16:creationId xmlns:a16="http://schemas.microsoft.com/office/drawing/2014/main" id="{8790BC6E-A1C8-4101-8DAE-DA19904F130B}"/>
              </a:ext>
            </a:extLst>
          </p:cNvPr>
          <p:cNvSpPr>
            <a:spLocks noGrp="1"/>
          </p:cNvSpPr>
          <p:nvPr>
            <p:ph type="body" sz="half" idx="2"/>
          </p:nvPr>
        </p:nvSpPr>
        <p:spPr>
          <a:xfrm>
            <a:off x="92466" y="1540451"/>
            <a:ext cx="2835667" cy="4720975"/>
          </a:xfrm>
        </p:spPr>
        <p:txBody>
          <a:bodyPr>
            <a:noAutofit/>
          </a:bodyPr>
          <a:lstStyle/>
          <a:p>
            <a:r>
              <a:rPr lang="en-US" sz="1800" dirty="0"/>
              <a:t>When is a BIP required following FBA?</a:t>
            </a:r>
          </a:p>
          <a:p>
            <a:r>
              <a:rPr lang="en-US" sz="1800" dirty="0"/>
              <a:t>Make sure </a:t>
            </a:r>
            <a:r>
              <a:rPr lang="en-US" sz="1800" b="1" dirty="0"/>
              <a:t>all</a:t>
            </a:r>
            <a:r>
              <a:rPr lang="en-US" sz="1800" dirty="0"/>
              <a:t> sections completed</a:t>
            </a:r>
          </a:p>
          <a:p>
            <a:r>
              <a:rPr lang="en-US" sz="1800" dirty="0"/>
              <a:t>The </a:t>
            </a:r>
            <a:r>
              <a:rPr lang="en-US" sz="1800" b="1" dirty="0"/>
              <a:t>Communication Plan </a:t>
            </a:r>
            <a:r>
              <a:rPr lang="en-US" sz="1800" dirty="0"/>
              <a:t>is completed by the </a:t>
            </a:r>
            <a:r>
              <a:rPr lang="en-US" sz="1800" i="1" dirty="0"/>
              <a:t>Teacher of the Hearing Impaired</a:t>
            </a:r>
          </a:p>
          <a:p>
            <a:r>
              <a:rPr lang="en-US" sz="1800" dirty="0"/>
              <a:t>The </a:t>
            </a:r>
            <a:r>
              <a:rPr lang="en-US" sz="1800" b="1" dirty="0"/>
              <a:t>Learning Media Plan </a:t>
            </a:r>
            <a:r>
              <a:rPr lang="en-US" sz="1800" dirty="0"/>
              <a:t>is completed by the </a:t>
            </a:r>
            <a:r>
              <a:rPr lang="en-US" sz="1800" i="1" dirty="0"/>
              <a:t>Teacher of the Visually Impaired</a:t>
            </a:r>
          </a:p>
          <a:p>
            <a:r>
              <a:rPr lang="en-US" sz="1800" b="1" dirty="0"/>
              <a:t>Health Care Plan </a:t>
            </a:r>
            <a:r>
              <a:rPr lang="en-US" sz="1800" dirty="0"/>
              <a:t>completed by </a:t>
            </a:r>
            <a:r>
              <a:rPr lang="en-US" sz="1800" i="1" dirty="0"/>
              <a:t>Licensed School Nurse</a:t>
            </a:r>
          </a:p>
          <a:p>
            <a:endParaRPr lang="en-US" sz="2000" dirty="0"/>
          </a:p>
        </p:txBody>
      </p:sp>
      <p:sp>
        <p:nvSpPr>
          <p:cNvPr id="3" name="Slide Number Placeholder 2">
            <a:extLst>
              <a:ext uri="{FF2B5EF4-FFF2-40B4-BE49-F238E27FC236}">
                <a16:creationId xmlns:a16="http://schemas.microsoft.com/office/drawing/2014/main" id="{AD7C7AD8-6D66-4B4F-9B79-1B9E8E39DB62}"/>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12</a:t>
            </a:fld>
            <a:endParaRPr lang="en-US"/>
          </a:p>
        </p:txBody>
      </p:sp>
      <p:sp>
        <p:nvSpPr>
          <p:cNvPr id="7" name="TextBox 6">
            <a:extLst>
              <a:ext uri="{FF2B5EF4-FFF2-40B4-BE49-F238E27FC236}">
                <a16:creationId xmlns:a16="http://schemas.microsoft.com/office/drawing/2014/main" id="{CFB48D67-C954-1E46-94EA-FD84DA55F089}"/>
              </a:ext>
            </a:extLst>
          </p:cNvPr>
          <p:cNvSpPr txBox="1"/>
          <p:nvPr/>
        </p:nvSpPr>
        <p:spPr>
          <a:xfrm>
            <a:off x="5123977" y="1078786"/>
            <a:ext cx="1921268" cy="461665"/>
          </a:xfrm>
          <a:prstGeom prst="rect">
            <a:avLst/>
          </a:prstGeom>
          <a:noFill/>
        </p:spPr>
        <p:txBody>
          <a:bodyPr wrap="square" rtlCol="0">
            <a:spAutoFit/>
          </a:bodyPr>
          <a:lstStyle/>
          <a:p>
            <a:pPr algn="ctr"/>
            <a:r>
              <a:rPr lang="en-US" sz="2400" b="1" dirty="0"/>
              <a:t>Example</a:t>
            </a:r>
          </a:p>
        </p:txBody>
      </p:sp>
    </p:spTree>
    <p:extLst>
      <p:ext uri="{BB962C8B-B14F-4D97-AF65-F5344CB8AC3E}">
        <p14:creationId xmlns:p14="http://schemas.microsoft.com/office/powerpoint/2010/main" val="413926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9C5A-4B60-D105-F0D3-477B4B125D74}"/>
              </a:ext>
            </a:extLst>
          </p:cNvPr>
          <p:cNvSpPr>
            <a:spLocks noGrp="1"/>
          </p:cNvSpPr>
          <p:nvPr>
            <p:ph type="title"/>
          </p:nvPr>
        </p:nvSpPr>
        <p:spPr>
          <a:xfrm>
            <a:off x="342900" y="594359"/>
            <a:ext cx="2400300" cy="2286000"/>
          </a:xfrm>
        </p:spPr>
        <p:txBody>
          <a:bodyPr anchor="b">
            <a:normAutofit/>
          </a:bodyPr>
          <a:lstStyle/>
          <a:p>
            <a:r>
              <a:rPr lang="en-US"/>
              <a:t>Annual Goals and Objectives</a:t>
            </a:r>
            <a:endParaRPr lang="en-US" dirty="0"/>
          </a:p>
        </p:txBody>
      </p:sp>
      <p:sp>
        <p:nvSpPr>
          <p:cNvPr id="10" name="Text Placeholder 3">
            <a:extLst>
              <a:ext uri="{FF2B5EF4-FFF2-40B4-BE49-F238E27FC236}">
                <a16:creationId xmlns:a16="http://schemas.microsoft.com/office/drawing/2014/main" id="{B702635B-42CF-98A8-CD71-FC43F9AB6656}"/>
              </a:ext>
            </a:extLst>
          </p:cNvPr>
          <p:cNvSpPr>
            <a:spLocks noGrp="1"/>
          </p:cNvSpPr>
          <p:nvPr>
            <p:ph type="body" sz="half" idx="2"/>
          </p:nvPr>
        </p:nvSpPr>
        <p:spPr>
          <a:xfrm>
            <a:off x="342900" y="2926080"/>
            <a:ext cx="2400300" cy="3379124"/>
          </a:xfrm>
        </p:spPr>
        <p:txBody>
          <a:bodyPr/>
          <a:lstStyle/>
          <a:p>
            <a:endParaRPr lang="en-US" dirty="0"/>
          </a:p>
        </p:txBody>
      </p:sp>
      <p:sp>
        <p:nvSpPr>
          <p:cNvPr id="3" name="Slide Number Placeholder 2">
            <a:extLst>
              <a:ext uri="{FF2B5EF4-FFF2-40B4-BE49-F238E27FC236}">
                <a16:creationId xmlns:a16="http://schemas.microsoft.com/office/drawing/2014/main" id="{852B2255-79AD-785A-C211-AC16D2526D35}"/>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13</a:t>
            </a:fld>
            <a:endParaRPr lang="en-US"/>
          </a:p>
        </p:txBody>
      </p:sp>
      <p:graphicFrame>
        <p:nvGraphicFramePr>
          <p:cNvPr id="8" name="Content Placeholder 3">
            <a:extLst>
              <a:ext uri="{FF2B5EF4-FFF2-40B4-BE49-F238E27FC236}">
                <a16:creationId xmlns:a16="http://schemas.microsoft.com/office/drawing/2014/main" id="{0A5643F7-77E0-68AF-1876-8EDF8555EA8E}"/>
              </a:ext>
            </a:extLst>
          </p:cNvPr>
          <p:cNvGraphicFramePr>
            <a:graphicFrameLocks noGrp="1"/>
          </p:cNvGraphicFramePr>
          <p:nvPr>
            <p:ph idx="1"/>
            <p:extLst>
              <p:ext uri="{D42A27DB-BD31-4B8C-83A1-F6EECF244321}">
                <p14:modId xmlns:p14="http://schemas.microsoft.com/office/powerpoint/2010/main" val="2251033019"/>
              </p:ext>
            </p:extLst>
          </p:nvPr>
        </p:nvGraphicFramePr>
        <p:xfrm>
          <a:off x="3461245" y="731520"/>
          <a:ext cx="5339855" cy="557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a:extLst>
              <a:ext uri="{FF2B5EF4-FFF2-40B4-BE49-F238E27FC236}">
                <a16:creationId xmlns:a16="http://schemas.microsoft.com/office/drawing/2014/main" id="{3FDF50D1-2D3D-C048-4302-AA2F4D9FC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939" y="2926080"/>
            <a:ext cx="2456815" cy="333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41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B2A5-76FF-823D-E92E-1A624C28733A}"/>
              </a:ext>
            </a:extLst>
          </p:cNvPr>
          <p:cNvSpPr>
            <a:spLocks noGrp="1"/>
          </p:cNvSpPr>
          <p:nvPr>
            <p:ph type="title"/>
          </p:nvPr>
        </p:nvSpPr>
        <p:spPr>
          <a:xfrm>
            <a:off x="342900" y="594359"/>
            <a:ext cx="2400300" cy="2286000"/>
          </a:xfrm>
        </p:spPr>
        <p:txBody>
          <a:bodyPr anchor="b">
            <a:normAutofit/>
          </a:bodyPr>
          <a:lstStyle/>
          <a:p>
            <a:r>
              <a:rPr lang="en-US" dirty="0"/>
              <a:t>Annual Goals and Objectives Continued</a:t>
            </a:r>
          </a:p>
        </p:txBody>
      </p:sp>
      <p:sp>
        <p:nvSpPr>
          <p:cNvPr id="10" name="Text Placeholder 3">
            <a:extLst>
              <a:ext uri="{FF2B5EF4-FFF2-40B4-BE49-F238E27FC236}">
                <a16:creationId xmlns:a16="http://schemas.microsoft.com/office/drawing/2014/main" id="{F2F1A99F-12D9-A016-9773-3D06FF6080F3}"/>
              </a:ext>
            </a:extLst>
          </p:cNvPr>
          <p:cNvSpPr>
            <a:spLocks noGrp="1"/>
          </p:cNvSpPr>
          <p:nvPr>
            <p:ph type="body" sz="half" idx="2"/>
          </p:nvPr>
        </p:nvSpPr>
        <p:spPr>
          <a:xfrm>
            <a:off x="342900" y="2926080"/>
            <a:ext cx="2400300" cy="3379124"/>
          </a:xfrm>
        </p:spPr>
        <p:txBody>
          <a:bodyPr/>
          <a:lstStyle/>
          <a:p>
            <a:endParaRPr lang="en-US" dirty="0"/>
          </a:p>
        </p:txBody>
      </p:sp>
      <p:sp>
        <p:nvSpPr>
          <p:cNvPr id="3" name="Slide Number Placeholder 2">
            <a:extLst>
              <a:ext uri="{FF2B5EF4-FFF2-40B4-BE49-F238E27FC236}">
                <a16:creationId xmlns:a16="http://schemas.microsoft.com/office/drawing/2014/main" id="{63B587EB-0D7B-CC19-C53C-D917A474EB02}"/>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14</a:t>
            </a:fld>
            <a:endParaRPr lang="en-US"/>
          </a:p>
        </p:txBody>
      </p:sp>
      <p:graphicFrame>
        <p:nvGraphicFramePr>
          <p:cNvPr id="6" name="Content Placeholder 3">
            <a:extLst>
              <a:ext uri="{FF2B5EF4-FFF2-40B4-BE49-F238E27FC236}">
                <a16:creationId xmlns:a16="http://schemas.microsoft.com/office/drawing/2014/main" id="{ECD8FA45-D8A3-407A-DEF0-50B1C7D23CAC}"/>
              </a:ext>
            </a:extLst>
          </p:cNvPr>
          <p:cNvGraphicFramePr>
            <a:graphicFrameLocks noGrp="1"/>
          </p:cNvGraphicFramePr>
          <p:nvPr>
            <p:ph idx="1"/>
            <p:extLst>
              <p:ext uri="{D42A27DB-BD31-4B8C-83A1-F6EECF244321}">
                <p14:modId xmlns:p14="http://schemas.microsoft.com/office/powerpoint/2010/main" val="2575792753"/>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29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A72B-1537-F168-A91F-9AD84742C8AB}"/>
              </a:ext>
            </a:extLst>
          </p:cNvPr>
          <p:cNvSpPr>
            <a:spLocks noGrp="1"/>
          </p:cNvSpPr>
          <p:nvPr>
            <p:ph type="title"/>
          </p:nvPr>
        </p:nvSpPr>
        <p:spPr>
          <a:xfrm>
            <a:off x="113015" y="594359"/>
            <a:ext cx="2938410" cy="2286000"/>
          </a:xfrm>
        </p:spPr>
        <p:txBody>
          <a:bodyPr anchor="b">
            <a:noAutofit/>
          </a:bodyPr>
          <a:lstStyle/>
          <a:p>
            <a:pPr algn="ctr"/>
            <a:r>
              <a:rPr lang="en-US" sz="2800" dirty="0"/>
              <a:t>Accommodations and </a:t>
            </a:r>
            <a:br>
              <a:rPr lang="en-US" sz="2800" dirty="0"/>
            </a:br>
            <a:r>
              <a:rPr lang="en-US" sz="2800" dirty="0"/>
              <a:t>Modifications</a:t>
            </a:r>
          </a:p>
        </p:txBody>
      </p:sp>
      <p:sp>
        <p:nvSpPr>
          <p:cNvPr id="4" name="Content Placeholder 3">
            <a:extLst>
              <a:ext uri="{FF2B5EF4-FFF2-40B4-BE49-F238E27FC236}">
                <a16:creationId xmlns:a16="http://schemas.microsoft.com/office/drawing/2014/main" id="{3C4B74A8-D795-3F25-5661-A24256B19C55}"/>
              </a:ext>
            </a:extLst>
          </p:cNvPr>
          <p:cNvSpPr>
            <a:spLocks noGrp="1"/>
          </p:cNvSpPr>
          <p:nvPr>
            <p:ph idx="1"/>
          </p:nvPr>
        </p:nvSpPr>
        <p:spPr>
          <a:xfrm>
            <a:off x="3600450" y="731520"/>
            <a:ext cx="4869180" cy="5257800"/>
          </a:xfrm>
        </p:spPr>
        <p:txBody>
          <a:bodyPr>
            <a:normAutofit/>
          </a:bodyPr>
          <a:lstStyle/>
          <a:p>
            <a:pPr lvl="1">
              <a:buFont typeface="Arial" panose="020B0604020202020204" pitchFamily="34" charset="0"/>
              <a:buChar char="•"/>
            </a:pPr>
            <a:r>
              <a:rPr lang="en-US" sz="2000" dirty="0"/>
              <a:t>Based upon student needs</a:t>
            </a:r>
          </a:p>
          <a:p>
            <a:pPr lvl="1">
              <a:buFont typeface="Arial" panose="020B0604020202020204" pitchFamily="34" charset="0"/>
              <a:buChar char="•"/>
            </a:pPr>
            <a:r>
              <a:rPr lang="en-US" sz="2000" dirty="0"/>
              <a:t>Identify any accommodations </a:t>
            </a:r>
            <a:r>
              <a:rPr lang="en-US" sz="2000" i="1" dirty="0"/>
              <a:t>necessary</a:t>
            </a:r>
            <a:r>
              <a:rPr lang="en-US" sz="2000" dirty="0"/>
              <a:t> for the student to access the general education curriculum.</a:t>
            </a:r>
          </a:p>
          <a:p>
            <a:pPr lvl="1">
              <a:buFont typeface="Arial" panose="020B0604020202020204" pitchFamily="34" charset="0"/>
              <a:buChar char="•"/>
            </a:pPr>
            <a:r>
              <a:rPr lang="en-US" sz="2000" dirty="0"/>
              <a:t>Identify any accommodations </a:t>
            </a:r>
            <a:r>
              <a:rPr lang="en-US" sz="2000" i="1" dirty="0"/>
              <a:t>necessary</a:t>
            </a:r>
            <a:r>
              <a:rPr lang="en-US" sz="2000" dirty="0"/>
              <a:t> for the student to participate in classroom assessments</a:t>
            </a:r>
          </a:p>
          <a:p>
            <a:pPr lvl="1">
              <a:buFont typeface="Arial" panose="020B0604020202020204" pitchFamily="34" charset="0"/>
              <a:buChar char="•"/>
            </a:pPr>
            <a:r>
              <a:rPr lang="en-US" sz="2000" dirty="0"/>
              <a:t>Identify any modifications needed for grade level curriculum </a:t>
            </a:r>
          </a:p>
          <a:p>
            <a:pPr lvl="2">
              <a:buFont typeface="Wingdings" pitchFamily="2" charset="2"/>
              <a:buChar char="Ø"/>
            </a:pPr>
            <a:r>
              <a:rPr lang="en-US" sz="1900" i="1" dirty="0"/>
              <a:t>Generally identified for students with a </a:t>
            </a:r>
            <a:r>
              <a:rPr lang="en-US" sz="1900" b="1" i="1" dirty="0"/>
              <a:t>significant intellectual disability </a:t>
            </a:r>
            <a:r>
              <a:rPr lang="en-US" sz="1900" i="1" dirty="0"/>
              <a:t>who will be taught using the Extended Evidence Outcomes.</a:t>
            </a:r>
          </a:p>
          <a:p>
            <a:pPr lvl="1">
              <a:buFont typeface="Arial" panose="020B0604020202020204" pitchFamily="34" charset="0"/>
              <a:buChar char="•"/>
            </a:pPr>
            <a:r>
              <a:rPr lang="en-US" sz="2000" dirty="0"/>
              <a:t>If no accommodations are needed put “None Needed”</a:t>
            </a:r>
          </a:p>
          <a:p>
            <a:pPr lvl="2">
              <a:buFont typeface="Wingdings" pitchFamily="2" charset="2"/>
              <a:buChar char="ü"/>
            </a:pPr>
            <a:r>
              <a:rPr lang="en-US" sz="1900" b="1" i="1" dirty="0"/>
              <a:t>Do not put N/A.</a:t>
            </a:r>
          </a:p>
          <a:p>
            <a:endParaRPr lang="en-US" sz="1900" dirty="0"/>
          </a:p>
        </p:txBody>
      </p:sp>
      <p:sp>
        <p:nvSpPr>
          <p:cNvPr id="9" name="Text Placeholder 3">
            <a:extLst>
              <a:ext uri="{FF2B5EF4-FFF2-40B4-BE49-F238E27FC236}">
                <a16:creationId xmlns:a16="http://schemas.microsoft.com/office/drawing/2014/main" id="{CF183363-340C-DFCB-FE5B-083A5F77DDE8}"/>
              </a:ext>
            </a:extLst>
          </p:cNvPr>
          <p:cNvSpPr>
            <a:spLocks noGrp="1"/>
          </p:cNvSpPr>
          <p:nvPr>
            <p:ph type="body" sz="half" idx="2"/>
          </p:nvPr>
        </p:nvSpPr>
        <p:spPr>
          <a:xfrm>
            <a:off x="342900" y="2926080"/>
            <a:ext cx="2400300" cy="3379124"/>
          </a:xfrm>
        </p:spPr>
        <p:txBody>
          <a:bodyPr>
            <a:normAutofit/>
          </a:bodyPr>
          <a:lstStyle/>
          <a:p>
            <a:r>
              <a:rPr lang="en-US" sz="2000" dirty="0"/>
              <a:t>Classroom Accommodations</a:t>
            </a:r>
          </a:p>
        </p:txBody>
      </p:sp>
      <p:sp>
        <p:nvSpPr>
          <p:cNvPr id="3" name="Slide Number Placeholder 2">
            <a:extLst>
              <a:ext uri="{FF2B5EF4-FFF2-40B4-BE49-F238E27FC236}">
                <a16:creationId xmlns:a16="http://schemas.microsoft.com/office/drawing/2014/main" id="{681398CE-7E36-DE34-70AC-5BB978B58C86}"/>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15</a:t>
            </a:fld>
            <a:endParaRPr lang="en-US"/>
          </a:p>
        </p:txBody>
      </p:sp>
    </p:spTree>
    <p:extLst>
      <p:ext uri="{BB962C8B-B14F-4D97-AF65-F5344CB8AC3E}">
        <p14:creationId xmlns:p14="http://schemas.microsoft.com/office/powerpoint/2010/main" val="228626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C6D0-9438-14FC-BC89-DDBDFF5A0E34}"/>
              </a:ext>
            </a:extLst>
          </p:cNvPr>
          <p:cNvSpPr>
            <a:spLocks noGrp="1"/>
          </p:cNvSpPr>
          <p:nvPr>
            <p:ph type="title"/>
          </p:nvPr>
        </p:nvSpPr>
        <p:spPr>
          <a:xfrm>
            <a:off x="1" y="594359"/>
            <a:ext cx="3041150" cy="2286000"/>
          </a:xfrm>
        </p:spPr>
        <p:txBody>
          <a:bodyPr anchor="b">
            <a:normAutofit/>
          </a:bodyPr>
          <a:lstStyle/>
          <a:p>
            <a:pPr algn="ctr"/>
            <a:r>
              <a:rPr lang="en-US" sz="2800" dirty="0"/>
              <a:t>Accommodations </a:t>
            </a:r>
            <a:br>
              <a:rPr lang="en-US" sz="2800" dirty="0"/>
            </a:br>
            <a:r>
              <a:rPr lang="en-US" sz="2800" dirty="0"/>
              <a:t>and </a:t>
            </a:r>
            <a:br>
              <a:rPr lang="en-US" sz="2800" dirty="0"/>
            </a:br>
            <a:r>
              <a:rPr lang="en-US" sz="2800" dirty="0"/>
              <a:t>Modifications</a:t>
            </a:r>
          </a:p>
        </p:txBody>
      </p:sp>
      <p:sp>
        <p:nvSpPr>
          <p:cNvPr id="4" name="Content Placeholder 3">
            <a:extLst>
              <a:ext uri="{FF2B5EF4-FFF2-40B4-BE49-F238E27FC236}">
                <a16:creationId xmlns:a16="http://schemas.microsoft.com/office/drawing/2014/main" id="{9701D75D-6631-3473-E24E-ADEB875C8921}"/>
              </a:ext>
            </a:extLst>
          </p:cNvPr>
          <p:cNvSpPr>
            <a:spLocks noGrp="1"/>
          </p:cNvSpPr>
          <p:nvPr>
            <p:ph idx="1"/>
          </p:nvPr>
        </p:nvSpPr>
        <p:spPr>
          <a:xfrm>
            <a:off x="3579115" y="594359"/>
            <a:ext cx="4869180" cy="5257800"/>
          </a:xfrm>
        </p:spPr>
        <p:txBody>
          <a:bodyPr>
            <a:normAutofit/>
          </a:bodyPr>
          <a:lstStyle/>
          <a:p>
            <a:pPr marL="0" indent="0">
              <a:buNone/>
            </a:pPr>
            <a:endParaRPr lang="en-US" dirty="0"/>
          </a:p>
          <a:p>
            <a:pPr lvl="1">
              <a:buFont typeface="Arial" panose="020B0604020202020204" pitchFamily="34" charset="0"/>
              <a:buChar char="•"/>
            </a:pPr>
            <a:r>
              <a:rPr lang="en-US" sz="2000" dirty="0"/>
              <a:t>Identify </a:t>
            </a:r>
            <a:r>
              <a:rPr lang="en-US" sz="2000" b="1" i="1" dirty="0"/>
              <a:t>all</a:t>
            </a:r>
            <a:r>
              <a:rPr lang="en-US" sz="2000" dirty="0"/>
              <a:t> state and district assessments in which the student will participate.</a:t>
            </a:r>
          </a:p>
          <a:p>
            <a:pPr lvl="1">
              <a:buFont typeface="Arial" panose="020B0604020202020204" pitchFamily="34" charset="0"/>
              <a:buChar char="•"/>
            </a:pPr>
            <a:r>
              <a:rPr lang="en-US" sz="2000" dirty="0"/>
              <a:t>Identify if the student will participate in the alternate assessments</a:t>
            </a:r>
          </a:p>
          <a:p>
            <a:pPr lvl="2">
              <a:buFont typeface="Wingdings" pitchFamily="2" charset="2"/>
              <a:buChar char="Ø"/>
            </a:pPr>
            <a:r>
              <a:rPr lang="en-US" sz="1800" i="1" dirty="0"/>
              <a:t>For students with a </a:t>
            </a:r>
            <a:r>
              <a:rPr lang="en-US" sz="1800" b="1" i="1" dirty="0"/>
              <a:t>significant intellectual disability</a:t>
            </a:r>
          </a:p>
          <a:p>
            <a:pPr lvl="1">
              <a:buFont typeface="Arial" panose="020B0604020202020204" pitchFamily="34" charset="0"/>
              <a:buChar char="•"/>
            </a:pPr>
            <a:r>
              <a:rPr lang="en-US" sz="2000" dirty="0"/>
              <a:t>Provide </a:t>
            </a:r>
            <a:r>
              <a:rPr lang="en-US" sz="2000" b="1" dirty="0"/>
              <a:t>documentation</a:t>
            </a:r>
            <a:r>
              <a:rPr lang="en-US" sz="2000" dirty="0"/>
              <a:t> for why the accommodation is needed</a:t>
            </a:r>
          </a:p>
          <a:p>
            <a:pPr lvl="1">
              <a:buFont typeface="Arial" panose="020B0604020202020204" pitchFamily="34" charset="0"/>
              <a:buChar char="•"/>
            </a:pPr>
            <a:r>
              <a:rPr lang="en-US" sz="2000" dirty="0"/>
              <a:t>Identify all accommodations necessary for the student to participate in the district and state assessments</a:t>
            </a:r>
          </a:p>
          <a:p>
            <a:pPr lvl="1">
              <a:buFont typeface="Arial" panose="020B0604020202020204" pitchFamily="34" charset="0"/>
              <a:buChar char="•"/>
            </a:pPr>
            <a:r>
              <a:rPr lang="en-US" sz="2000" dirty="0"/>
              <a:t>If no accommodations are necessary, state that none are needed</a:t>
            </a:r>
          </a:p>
          <a:p>
            <a:pPr lvl="2">
              <a:buFont typeface="Wingdings" pitchFamily="2" charset="2"/>
              <a:buChar char="ü"/>
            </a:pPr>
            <a:r>
              <a:rPr lang="en-US" sz="2000" b="1" i="1" dirty="0"/>
              <a:t>Do not put N/A</a:t>
            </a:r>
          </a:p>
          <a:p>
            <a:pPr lvl="1">
              <a:buFont typeface="Arial" panose="020B0604020202020204" pitchFamily="34" charset="0"/>
              <a:buChar char="•"/>
            </a:pPr>
            <a:endParaRPr lang="en-US" sz="1700" dirty="0"/>
          </a:p>
          <a:p>
            <a:pPr marL="201168" lvl="1" indent="0">
              <a:buNone/>
            </a:pPr>
            <a:r>
              <a:rPr lang="en-US" sz="1700" i="1" dirty="0"/>
              <a:t>If you have questions about specific accommodations talk with your coordinator or you School Assessment Coordinator.</a:t>
            </a:r>
          </a:p>
        </p:txBody>
      </p:sp>
      <p:sp>
        <p:nvSpPr>
          <p:cNvPr id="9" name="Text Placeholder 3">
            <a:extLst>
              <a:ext uri="{FF2B5EF4-FFF2-40B4-BE49-F238E27FC236}">
                <a16:creationId xmlns:a16="http://schemas.microsoft.com/office/drawing/2014/main" id="{B0493786-AEB7-880D-DE25-2FEE6CBD5428}"/>
              </a:ext>
            </a:extLst>
          </p:cNvPr>
          <p:cNvSpPr>
            <a:spLocks noGrp="1"/>
          </p:cNvSpPr>
          <p:nvPr>
            <p:ph type="body" sz="half" idx="2"/>
          </p:nvPr>
        </p:nvSpPr>
        <p:spPr>
          <a:xfrm>
            <a:off x="342900" y="2926080"/>
            <a:ext cx="2400300" cy="3379124"/>
          </a:xfrm>
        </p:spPr>
        <p:txBody>
          <a:bodyPr>
            <a:normAutofit/>
          </a:bodyPr>
          <a:lstStyle/>
          <a:p>
            <a:r>
              <a:rPr lang="en-US" sz="2000" dirty="0"/>
              <a:t>State and District Assessment Accommodations</a:t>
            </a:r>
          </a:p>
        </p:txBody>
      </p:sp>
      <p:sp>
        <p:nvSpPr>
          <p:cNvPr id="3" name="Slide Number Placeholder 2">
            <a:extLst>
              <a:ext uri="{FF2B5EF4-FFF2-40B4-BE49-F238E27FC236}">
                <a16:creationId xmlns:a16="http://schemas.microsoft.com/office/drawing/2014/main" id="{A96E4509-575D-08EF-9974-2484A17BC24B}"/>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16</a:t>
            </a:fld>
            <a:endParaRPr lang="en-US"/>
          </a:p>
        </p:txBody>
      </p:sp>
    </p:spTree>
    <p:extLst>
      <p:ext uri="{BB962C8B-B14F-4D97-AF65-F5344CB8AC3E}">
        <p14:creationId xmlns:p14="http://schemas.microsoft.com/office/powerpoint/2010/main" val="216082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AD59-8FFA-4D64-951A-87857A0043FF}"/>
              </a:ext>
            </a:extLst>
          </p:cNvPr>
          <p:cNvSpPr>
            <a:spLocks noGrp="1"/>
          </p:cNvSpPr>
          <p:nvPr>
            <p:ph type="title"/>
          </p:nvPr>
        </p:nvSpPr>
        <p:spPr>
          <a:xfrm>
            <a:off x="342900" y="594359"/>
            <a:ext cx="2400300" cy="2286000"/>
          </a:xfrm>
        </p:spPr>
        <p:txBody>
          <a:bodyPr anchor="b">
            <a:normAutofit/>
          </a:bodyPr>
          <a:lstStyle/>
          <a:p>
            <a:r>
              <a:rPr lang="en-US" dirty="0"/>
              <a:t>Extended School Year </a:t>
            </a:r>
            <a:br>
              <a:rPr lang="en-US" dirty="0"/>
            </a:br>
            <a:endParaRPr lang="en-US" sz="2000" dirty="0"/>
          </a:p>
        </p:txBody>
      </p:sp>
      <p:sp>
        <p:nvSpPr>
          <p:cNvPr id="10" name="Text Placeholder 3">
            <a:extLst>
              <a:ext uri="{FF2B5EF4-FFF2-40B4-BE49-F238E27FC236}">
                <a16:creationId xmlns:a16="http://schemas.microsoft.com/office/drawing/2014/main" id="{19C3064E-7464-F3A2-1A3F-D099901CF875}"/>
              </a:ext>
            </a:extLst>
          </p:cNvPr>
          <p:cNvSpPr>
            <a:spLocks noGrp="1"/>
          </p:cNvSpPr>
          <p:nvPr>
            <p:ph type="body" sz="half" idx="2"/>
          </p:nvPr>
        </p:nvSpPr>
        <p:spPr>
          <a:xfrm>
            <a:off x="342900" y="2710323"/>
            <a:ext cx="2400300" cy="3379124"/>
          </a:xfrm>
        </p:spPr>
        <p:txBody>
          <a:bodyPr>
            <a:normAutofit/>
          </a:bodyPr>
          <a:lstStyle/>
          <a:p>
            <a:r>
              <a:rPr lang="en-US" sz="2400" dirty="0"/>
              <a:t>ESY</a:t>
            </a:r>
          </a:p>
        </p:txBody>
      </p:sp>
      <p:sp>
        <p:nvSpPr>
          <p:cNvPr id="3" name="Slide Number Placeholder 2">
            <a:extLst>
              <a:ext uri="{FF2B5EF4-FFF2-40B4-BE49-F238E27FC236}">
                <a16:creationId xmlns:a16="http://schemas.microsoft.com/office/drawing/2014/main" id="{FDE39C76-EF53-140C-D659-C9905CA342BE}"/>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17</a:t>
            </a:fld>
            <a:endParaRPr lang="en-US"/>
          </a:p>
        </p:txBody>
      </p:sp>
      <p:graphicFrame>
        <p:nvGraphicFramePr>
          <p:cNvPr id="6" name="Content Placeholder 3">
            <a:extLst>
              <a:ext uri="{FF2B5EF4-FFF2-40B4-BE49-F238E27FC236}">
                <a16:creationId xmlns:a16="http://schemas.microsoft.com/office/drawing/2014/main" id="{D2C38ADD-0D97-1B13-9E79-7DDD48F55DBB}"/>
              </a:ext>
            </a:extLst>
          </p:cNvPr>
          <p:cNvGraphicFramePr>
            <a:graphicFrameLocks noGrp="1"/>
          </p:cNvGraphicFramePr>
          <p:nvPr>
            <p:ph idx="1"/>
            <p:extLst>
              <p:ext uri="{D42A27DB-BD31-4B8C-83A1-F6EECF244321}">
                <p14:modId xmlns:p14="http://schemas.microsoft.com/office/powerpoint/2010/main" val="746079182"/>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1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BA-C82F-BA2E-4F2B-5F8449CC5B80}"/>
              </a:ext>
            </a:extLst>
          </p:cNvPr>
          <p:cNvSpPr>
            <a:spLocks noGrp="1"/>
          </p:cNvSpPr>
          <p:nvPr>
            <p:ph type="title"/>
          </p:nvPr>
        </p:nvSpPr>
        <p:spPr>
          <a:xfrm>
            <a:off x="342900" y="594359"/>
            <a:ext cx="2400300" cy="2286000"/>
          </a:xfrm>
        </p:spPr>
        <p:txBody>
          <a:bodyPr anchor="b">
            <a:normAutofit/>
          </a:bodyPr>
          <a:lstStyle/>
          <a:p>
            <a:r>
              <a:rPr lang="en-US" dirty="0"/>
              <a:t>Service Delivery Statement</a:t>
            </a:r>
          </a:p>
        </p:txBody>
      </p:sp>
      <p:sp>
        <p:nvSpPr>
          <p:cNvPr id="11" name="Text Placeholder 3">
            <a:extLst>
              <a:ext uri="{FF2B5EF4-FFF2-40B4-BE49-F238E27FC236}">
                <a16:creationId xmlns:a16="http://schemas.microsoft.com/office/drawing/2014/main" id="{C4AAED70-B472-9253-2DAE-16ADFD4E04B7}"/>
              </a:ext>
            </a:extLst>
          </p:cNvPr>
          <p:cNvSpPr>
            <a:spLocks noGrp="1"/>
          </p:cNvSpPr>
          <p:nvPr>
            <p:ph type="body" sz="half" idx="2"/>
          </p:nvPr>
        </p:nvSpPr>
        <p:spPr>
          <a:xfrm>
            <a:off x="342900" y="2926080"/>
            <a:ext cx="2400300" cy="3379124"/>
          </a:xfrm>
        </p:spPr>
        <p:txBody>
          <a:bodyPr/>
          <a:lstStyle/>
          <a:p>
            <a:endParaRPr lang="en-US"/>
          </a:p>
        </p:txBody>
      </p:sp>
      <p:sp>
        <p:nvSpPr>
          <p:cNvPr id="5" name="Slide Number Placeholder 4">
            <a:extLst>
              <a:ext uri="{FF2B5EF4-FFF2-40B4-BE49-F238E27FC236}">
                <a16:creationId xmlns:a16="http://schemas.microsoft.com/office/drawing/2014/main" id="{72D9723A-C1AB-DCBF-3B82-0AD94D330EB3}"/>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18</a:t>
            </a:fld>
            <a:endParaRPr lang="en-US"/>
          </a:p>
        </p:txBody>
      </p:sp>
      <p:graphicFrame>
        <p:nvGraphicFramePr>
          <p:cNvPr id="9" name="Content Placeholder 2">
            <a:extLst>
              <a:ext uri="{FF2B5EF4-FFF2-40B4-BE49-F238E27FC236}">
                <a16:creationId xmlns:a16="http://schemas.microsoft.com/office/drawing/2014/main" id="{FE901F7E-F625-66C6-E925-D1A711E4407E}"/>
              </a:ext>
            </a:extLst>
          </p:cNvPr>
          <p:cNvGraphicFramePr>
            <a:graphicFrameLocks noGrp="1"/>
          </p:cNvGraphicFramePr>
          <p:nvPr>
            <p:ph idx="1"/>
            <p:extLst>
              <p:ext uri="{D42A27DB-BD31-4B8C-83A1-F6EECF244321}">
                <p14:modId xmlns:p14="http://schemas.microsoft.com/office/powerpoint/2010/main" val="4043381786"/>
              </p:ext>
            </p:extLst>
          </p:nvPr>
        </p:nvGraphicFramePr>
        <p:xfrm>
          <a:off x="3579115" y="391570"/>
          <a:ext cx="4869180" cy="6074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07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BA-C82F-BA2E-4F2B-5F8449CC5B80}"/>
              </a:ext>
            </a:extLst>
          </p:cNvPr>
          <p:cNvSpPr>
            <a:spLocks noGrp="1"/>
          </p:cNvSpPr>
          <p:nvPr>
            <p:ph type="title"/>
          </p:nvPr>
        </p:nvSpPr>
        <p:spPr>
          <a:xfrm>
            <a:off x="342900" y="594359"/>
            <a:ext cx="2400300" cy="2286000"/>
          </a:xfrm>
        </p:spPr>
        <p:txBody>
          <a:bodyPr anchor="b">
            <a:normAutofit/>
          </a:bodyPr>
          <a:lstStyle/>
          <a:p>
            <a:r>
              <a:rPr lang="en-US" dirty="0"/>
              <a:t>Service Delivery Statement</a:t>
            </a:r>
          </a:p>
        </p:txBody>
      </p:sp>
      <p:sp>
        <p:nvSpPr>
          <p:cNvPr id="11" name="Text Placeholder 3">
            <a:extLst>
              <a:ext uri="{FF2B5EF4-FFF2-40B4-BE49-F238E27FC236}">
                <a16:creationId xmlns:a16="http://schemas.microsoft.com/office/drawing/2014/main" id="{C4AAED70-B472-9253-2DAE-16ADFD4E04B7}"/>
              </a:ext>
            </a:extLst>
          </p:cNvPr>
          <p:cNvSpPr>
            <a:spLocks noGrp="1"/>
          </p:cNvSpPr>
          <p:nvPr>
            <p:ph type="body" sz="half" idx="2"/>
          </p:nvPr>
        </p:nvSpPr>
        <p:spPr>
          <a:xfrm>
            <a:off x="342900" y="2926080"/>
            <a:ext cx="2400300" cy="3379124"/>
          </a:xfrm>
        </p:spPr>
        <p:txBody>
          <a:bodyPr/>
          <a:lstStyle/>
          <a:p>
            <a:endParaRPr lang="en-US"/>
          </a:p>
        </p:txBody>
      </p:sp>
      <p:sp>
        <p:nvSpPr>
          <p:cNvPr id="5" name="Slide Number Placeholder 4">
            <a:extLst>
              <a:ext uri="{FF2B5EF4-FFF2-40B4-BE49-F238E27FC236}">
                <a16:creationId xmlns:a16="http://schemas.microsoft.com/office/drawing/2014/main" id="{72D9723A-C1AB-DCBF-3B82-0AD94D330EB3}"/>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19</a:t>
            </a:fld>
            <a:endParaRPr lang="en-US"/>
          </a:p>
        </p:txBody>
      </p:sp>
      <p:graphicFrame>
        <p:nvGraphicFramePr>
          <p:cNvPr id="9" name="Content Placeholder 2">
            <a:extLst>
              <a:ext uri="{FF2B5EF4-FFF2-40B4-BE49-F238E27FC236}">
                <a16:creationId xmlns:a16="http://schemas.microsoft.com/office/drawing/2014/main" id="{FE901F7E-F625-66C6-E925-D1A711E4407E}"/>
              </a:ext>
            </a:extLst>
          </p:cNvPr>
          <p:cNvGraphicFramePr>
            <a:graphicFrameLocks noGrp="1"/>
          </p:cNvGraphicFramePr>
          <p:nvPr>
            <p:ph idx="1"/>
            <p:extLst>
              <p:ext uri="{D42A27DB-BD31-4B8C-83A1-F6EECF244321}">
                <p14:modId xmlns:p14="http://schemas.microsoft.com/office/powerpoint/2010/main" val="1318192340"/>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0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36" y="595900"/>
            <a:ext cx="2482493" cy="1530849"/>
          </a:xfrm>
        </p:spPr>
        <p:txBody>
          <a:bodyPr anchor="b">
            <a:normAutofit/>
          </a:bodyPr>
          <a:lstStyle/>
          <a:p>
            <a:pPr algn="ctr"/>
            <a:r>
              <a:rPr lang="en-US" sz="3200" dirty="0"/>
              <a:t>Types of Formal IEP Reviews</a:t>
            </a:r>
          </a:p>
        </p:txBody>
      </p:sp>
      <p:sp>
        <p:nvSpPr>
          <p:cNvPr id="15" name="Text Placeholder 3">
            <a:extLst>
              <a:ext uri="{FF2B5EF4-FFF2-40B4-BE49-F238E27FC236}">
                <a16:creationId xmlns:a16="http://schemas.microsoft.com/office/drawing/2014/main" id="{E3FAE580-4E32-D4DD-4441-5A91ECD05829}"/>
              </a:ext>
            </a:extLst>
          </p:cNvPr>
          <p:cNvSpPr>
            <a:spLocks noGrp="1"/>
          </p:cNvSpPr>
          <p:nvPr>
            <p:ph type="body" sz="half" idx="2"/>
          </p:nvPr>
        </p:nvSpPr>
        <p:spPr>
          <a:xfrm>
            <a:off x="425093" y="4127643"/>
            <a:ext cx="2400300" cy="1861677"/>
          </a:xfrm>
        </p:spPr>
        <p:txBody>
          <a:bodyPr>
            <a:normAutofit/>
          </a:bodyPr>
          <a:lstStyle/>
          <a:p>
            <a:r>
              <a:rPr lang="en-US" sz="2000" dirty="0"/>
              <a:t>There are two types of reviews conducted by the CSI Coordinators</a:t>
            </a:r>
          </a:p>
        </p:txBody>
      </p:sp>
      <p:sp>
        <p:nvSpPr>
          <p:cNvPr id="4" name="Slide Number Placeholder 3"/>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2</a:t>
            </a:fld>
            <a:endParaRPr lang="en-US"/>
          </a:p>
        </p:txBody>
      </p:sp>
      <p:graphicFrame>
        <p:nvGraphicFramePr>
          <p:cNvPr id="11" name="Content Placeholder 2">
            <a:extLst>
              <a:ext uri="{FF2B5EF4-FFF2-40B4-BE49-F238E27FC236}">
                <a16:creationId xmlns:a16="http://schemas.microsoft.com/office/drawing/2014/main" id="{EBB057B2-F4B4-1D05-1661-D422061F1535}"/>
              </a:ext>
            </a:extLst>
          </p:cNvPr>
          <p:cNvGraphicFramePr>
            <a:graphicFrameLocks noGrp="1"/>
          </p:cNvGraphicFramePr>
          <p:nvPr>
            <p:ph idx="1"/>
            <p:extLst>
              <p:ext uri="{D42A27DB-BD31-4B8C-83A1-F6EECF244321}">
                <p14:modId xmlns:p14="http://schemas.microsoft.com/office/powerpoint/2010/main" val="1853074272"/>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picture containing text, queen, vector graphics&#10;&#10;Description automatically generated">
            <a:extLst>
              <a:ext uri="{FF2B5EF4-FFF2-40B4-BE49-F238E27FC236}">
                <a16:creationId xmlns:a16="http://schemas.microsoft.com/office/drawing/2014/main" id="{4FBB0CF2-46CA-BE30-3311-B2BF29584F9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6118" y="2126749"/>
            <a:ext cx="1473314" cy="1841643"/>
          </a:xfrm>
          <a:prstGeom prst="rect">
            <a:avLst/>
          </a:prstGeom>
        </p:spPr>
      </p:pic>
    </p:spTree>
    <p:extLst>
      <p:ext uri="{BB962C8B-B14F-4D97-AF65-F5344CB8AC3E}">
        <p14:creationId xmlns:p14="http://schemas.microsoft.com/office/powerpoint/2010/main" val="385870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A2E6-D530-C810-848B-D82C384D2B4D}"/>
              </a:ext>
            </a:extLst>
          </p:cNvPr>
          <p:cNvSpPr>
            <a:spLocks noGrp="1"/>
          </p:cNvSpPr>
          <p:nvPr>
            <p:ph type="title"/>
          </p:nvPr>
        </p:nvSpPr>
        <p:spPr>
          <a:xfrm>
            <a:off x="342900" y="594358"/>
            <a:ext cx="2400300" cy="3001597"/>
          </a:xfrm>
        </p:spPr>
        <p:txBody>
          <a:bodyPr anchor="b">
            <a:noAutofit/>
          </a:bodyPr>
          <a:lstStyle/>
          <a:p>
            <a:r>
              <a:rPr lang="en-US" sz="2800" dirty="0"/>
              <a:t>Special Education and Related Services in the Least Restrictive Environment</a:t>
            </a:r>
            <a:br>
              <a:rPr lang="en-US" sz="2800" dirty="0"/>
            </a:br>
            <a:r>
              <a:rPr lang="en-US" sz="2800" dirty="0"/>
              <a:t>(LRE)</a:t>
            </a:r>
          </a:p>
        </p:txBody>
      </p:sp>
      <p:sp>
        <p:nvSpPr>
          <p:cNvPr id="9" name="Content Placeholder 2">
            <a:extLst>
              <a:ext uri="{FF2B5EF4-FFF2-40B4-BE49-F238E27FC236}">
                <a16:creationId xmlns:a16="http://schemas.microsoft.com/office/drawing/2014/main" id="{4735AE46-E994-D72B-240C-69FF80F6A0C1}"/>
              </a:ext>
            </a:extLst>
          </p:cNvPr>
          <p:cNvSpPr>
            <a:spLocks noGrp="1"/>
          </p:cNvSpPr>
          <p:nvPr>
            <p:ph idx="1"/>
          </p:nvPr>
        </p:nvSpPr>
        <p:spPr>
          <a:xfrm>
            <a:off x="3600450" y="731520"/>
            <a:ext cx="4869180" cy="5257800"/>
          </a:xfrm>
        </p:spPr>
        <p:txBody>
          <a:bodyPr>
            <a:normAutofit/>
          </a:bodyPr>
          <a:lstStyle/>
          <a:p>
            <a:pPr>
              <a:buFont typeface="Arial" panose="020B0604020202020204" pitchFamily="34" charset="0"/>
              <a:buChar char="•"/>
            </a:pPr>
            <a:r>
              <a:rPr lang="en-US" sz="2400" dirty="0"/>
              <a:t>Discuss and report on service considerations</a:t>
            </a:r>
          </a:p>
          <a:p>
            <a:pPr>
              <a:buFont typeface="Arial" panose="020B0604020202020204" pitchFamily="34" charset="0"/>
              <a:buChar char="•"/>
            </a:pPr>
            <a:r>
              <a:rPr lang="en-US" sz="2400" dirty="0"/>
              <a:t>Discuss at least two environments</a:t>
            </a:r>
          </a:p>
          <a:p>
            <a:pPr>
              <a:buFont typeface="Arial" panose="020B0604020202020204" pitchFamily="34" charset="0"/>
              <a:buChar char="•"/>
            </a:pPr>
            <a:r>
              <a:rPr lang="en-US" sz="2400" dirty="0"/>
              <a:t>Indicate which placement option is selected</a:t>
            </a:r>
          </a:p>
          <a:p>
            <a:pPr>
              <a:buFont typeface="Arial" panose="020B0604020202020204" pitchFamily="34" charset="0"/>
              <a:buChar char="•"/>
            </a:pPr>
            <a:r>
              <a:rPr lang="en-US" sz="2400" dirty="0"/>
              <a:t>Summarize discussion on the advantages and disadvantages of the selected placement along with modifications/supplementary aids and services to reduce the disadvantage to the student</a:t>
            </a:r>
          </a:p>
        </p:txBody>
      </p:sp>
      <p:sp>
        <p:nvSpPr>
          <p:cNvPr id="5" name="Slide Number Placeholder 4">
            <a:extLst>
              <a:ext uri="{FF2B5EF4-FFF2-40B4-BE49-F238E27FC236}">
                <a16:creationId xmlns:a16="http://schemas.microsoft.com/office/drawing/2014/main" id="{034DFBD8-FCFD-959A-1DA4-4D4B49C769A2}"/>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20</a:t>
            </a:fld>
            <a:endParaRPr lang="en-US"/>
          </a:p>
        </p:txBody>
      </p:sp>
    </p:spTree>
    <p:extLst>
      <p:ext uri="{BB962C8B-B14F-4D97-AF65-F5344CB8AC3E}">
        <p14:creationId xmlns:p14="http://schemas.microsoft.com/office/powerpoint/2010/main" val="252910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BAD0D9-3E97-B65E-A5FD-14EA667E1D57}"/>
              </a:ext>
            </a:extLst>
          </p:cNvPr>
          <p:cNvSpPr>
            <a:spLocks noGrp="1"/>
          </p:cNvSpPr>
          <p:nvPr>
            <p:ph type="title"/>
          </p:nvPr>
        </p:nvSpPr>
        <p:spPr>
          <a:xfrm>
            <a:off x="342900" y="594359"/>
            <a:ext cx="2400300" cy="2286000"/>
          </a:xfrm>
        </p:spPr>
        <p:txBody>
          <a:bodyPr anchor="b">
            <a:normAutofit/>
          </a:bodyPr>
          <a:lstStyle/>
          <a:p>
            <a:r>
              <a:rPr lang="en-US" sz="3100"/>
              <a:t>Educational Environment</a:t>
            </a:r>
          </a:p>
        </p:txBody>
      </p:sp>
      <p:sp>
        <p:nvSpPr>
          <p:cNvPr id="7" name="Content Placeholder 6">
            <a:extLst>
              <a:ext uri="{FF2B5EF4-FFF2-40B4-BE49-F238E27FC236}">
                <a16:creationId xmlns:a16="http://schemas.microsoft.com/office/drawing/2014/main" id="{32800198-0FE0-6DE7-0C45-AF7294FF16BA}"/>
              </a:ext>
            </a:extLst>
          </p:cNvPr>
          <p:cNvSpPr>
            <a:spLocks noGrp="1"/>
          </p:cNvSpPr>
          <p:nvPr>
            <p:ph idx="1"/>
          </p:nvPr>
        </p:nvSpPr>
        <p:spPr>
          <a:xfrm>
            <a:off x="3600450" y="731520"/>
            <a:ext cx="4869180" cy="5257800"/>
          </a:xfrm>
        </p:spPr>
        <p:txBody>
          <a:bodyPr>
            <a:normAutofit/>
          </a:bodyPr>
          <a:lstStyle/>
          <a:p>
            <a:pPr marL="0" indent="0">
              <a:buNone/>
            </a:pPr>
            <a:endParaRPr lang="en-US" sz="1600" dirty="0"/>
          </a:p>
          <a:p>
            <a:pPr lvl="1">
              <a:buFont typeface="Arial" panose="020B0604020202020204" pitchFamily="34" charset="0"/>
              <a:buChar char="•"/>
            </a:pPr>
            <a:r>
              <a:rPr lang="en-US" sz="1600" dirty="0"/>
              <a:t>Attending a regular early childhood program at least 10 hours a week AND receiving the majority of special education hours in the regular education program</a:t>
            </a:r>
          </a:p>
          <a:p>
            <a:pPr lvl="1">
              <a:buFont typeface="Arial" panose="020B0604020202020204" pitchFamily="34" charset="0"/>
              <a:buChar char="•"/>
            </a:pPr>
            <a:r>
              <a:rPr lang="en-US" sz="1600" dirty="0"/>
              <a:t>Attending a regular early childhood program at least 10 hours a week AND receiving the majority of special education hours in another location.</a:t>
            </a:r>
          </a:p>
          <a:p>
            <a:pPr lvl="1">
              <a:buFont typeface="Arial" panose="020B0604020202020204" pitchFamily="34" charset="0"/>
              <a:buChar char="•"/>
            </a:pPr>
            <a:r>
              <a:rPr lang="en-US" sz="1600" dirty="0"/>
              <a:t>Attending a regular early childhood program less than 10 hours a week AND receiving the majority of special education hours in the regular education program</a:t>
            </a:r>
          </a:p>
          <a:p>
            <a:pPr lvl="1">
              <a:buFont typeface="Arial" panose="020B0604020202020204" pitchFamily="34" charset="0"/>
              <a:buChar char="•"/>
            </a:pPr>
            <a:r>
              <a:rPr lang="en-US" sz="1600" dirty="0"/>
              <a:t>Attending a regular early childhood program less than10 hours a week AND receiving the majority of special education hours in another location.</a:t>
            </a:r>
          </a:p>
          <a:p>
            <a:pPr lvl="1">
              <a:buFont typeface="Arial" panose="020B0604020202020204" pitchFamily="34" charset="0"/>
              <a:buChar char="•"/>
            </a:pPr>
            <a:r>
              <a:rPr lang="en-US" sz="1600" dirty="0"/>
              <a:t>Separate class</a:t>
            </a:r>
          </a:p>
          <a:p>
            <a:pPr lvl="1">
              <a:buFont typeface="Arial" panose="020B0604020202020204" pitchFamily="34" charset="0"/>
              <a:buChar char="•"/>
            </a:pPr>
            <a:r>
              <a:rPr lang="en-US" sz="1600" dirty="0"/>
              <a:t>Separate school</a:t>
            </a:r>
          </a:p>
          <a:p>
            <a:pPr lvl="1">
              <a:buFont typeface="Arial" panose="020B0604020202020204" pitchFamily="34" charset="0"/>
              <a:buChar char="•"/>
            </a:pPr>
            <a:r>
              <a:rPr lang="en-US" sz="1600" dirty="0"/>
              <a:t>Residential facility</a:t>
            </a:r>
          </a:p>
          <a:p>
            <a:pPr lvl="1">
              <a:buFont typeface="Arial" panose="020B0604020202020204" pitchFamily="34" charset="0"/>
              <a:buChar char="•"/>
            </a:pPr>
            <a:r>
              <a:rPr lang="en-US" sz="1600" dirty="0"/>
              <a:t>Home</a:t>
            </a:r>
          </a:p>
          <a:p>
            <a:pPr lvl="1">
              <a:buFont typeface="Arial" panose="020B0604020202020204" pitchFamily="34" charset="0"/>
              <a:buChar char="•"/>
            </a:pPr>
            <a:r>
              <a:rPr lang="en-US" sz="1600" dirty="0"/>
              <a:t>Service Provider location</a:t>
            </a:r>
          </a:p>
          <a:p>
            <a:endParaRPr lang="en-US" sz="1600" dirty="0"/>
          </a:p>
        </p:txBody>
      </p:sp>
      <p:sp>
        <p:nvSpPr>
          <p:cNvPr id="12" name="Text Placeholder 3">
            <a:extLst>
              <a:ext uri="{FF2B5EF4-FFF2-40B4-BE49-F238E27FC236}">
                <a16:creationId xmlns:a16="http://schemas.microsoft.com/office/drawing/2014/main" id="{C227F04F-7862-F6AB-68BF-E5787CBD9B26}"/>
              </a:ext>
            </a:extLst>
          </p:cNvPr>
          <p:cNvSpPr>
            <a:spLocks noGrp="1"/>
          </p:cNvSpPr>
          <p:nvPr>
            <p:ph type="body" sz="half" idx="2"/>
          </p:nvPr>
        </p:nvSpPr>
        <p:spPr>
          <a:xfrm>
            <a:off x="342900" y="2926080"/>
            <a:ext cx="2400300" cy="3379124"/>
          </a:xfrm>
        </p:spPr>
        <p:txBody>
          <a:bodyPr/>
          <a:lstStyle/>
          <a:p>
            <a:r>
              <a:rPr lang="en-US" dirty="0"/>
              <a:t>Ages 3 through 5</a:t>
            </a:r>
          </a:p>
        </p:txBody>
      </p:sp>
      <p:sp>
        <p:nvSpPr>
          <p:cNvPr id="3" name="Slide Number Placeholder 2">
            <a:extLst>
              <a:ext uri="{FF2B5EF4-FFF2-40B4-BE49-F238E27FC236}">
                <a16:creationId xmlns:a16="http://schemas.microsoft.com/office/drawing/2014/main" id="{E7F3557E-A2F8-0978-F9C9-76D16916A4A7}"/>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21</a:t>
            </a:fld>
            <a:endParaRPr lang="en-US"/>
          </a:p>
        </p:txBody>
      </p:sp>
    </p:spTree>
    <p:extLst>
      <p:ext uri="{BB962C8B-B14F-4D97-AF65-F5344CB8AC3E}">
        <p14:creationId xmlns:p14="http://schemas.microsoft.com/office/powerpoint/2010/main" val="314522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C01F-BD99-D56B-C7A8-A6DA3899B828}"/>
              </a:ext>
            </a:extLst>
          </p:cNvPr>
          <p:cNvSpPr>
            <a:spLocks noGrp="1"/>
          </p:cNvSpPr>
          <p:nvPr>
            <p:ph type="title"/>
          </p:nvPr>
        </p:nvSpPr>
        <p:spPr/>
        <p:txBody>
          <a:bodyPr>
            <a:normAutofit/>
          </a:bodyPr>
          <a:lstStyle/>
          <a:p>
            <a:r>
              <a:rPr lang="en-US" sz="3200" dirty="0"/>
              <a:t>Educational Environment</a:t>
            </a:r>
          </a:p>
        </p:txBody>
      </p:sp>
      <p:graphicFrame>
        <p:nvGraphicFramePr>
          <p:cNvPr id="7" name="Content Placeholder 2">
            <a:extLst>
              <a:ext uri="{FF2B5EF4-FFF2-40B4-BE49-F238E27FC236}">
                <a16:creationId xmlns:a16="http://schemas.microsoft.com/office/drawing/2014/main" id="{44F0DA6E-5D6B-970D-7F4C-DBACD7CD5813}"/>
              </a:ext>
            </a:extLst>
          </p:cNvPr>
          <p:cNvGraphicFramePr>
            <a:graphicFrameLocks noGrp="1"/>
          </p:cNvGraphicFramePr>
          <p:nvPr>
            <p:ph idx="1"/>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278142B-A1FD-F1B3-95B8-5E5E8331E9F2}"/>
              </a:ext>
            </a:extLst>
          </p:cNvPr>
          <p:cNvSpPr>
            <a:spLocks noGrp="1"/>
          </p:cNvSpPr>
          <p:nvPr>
            <p:ph type="body" sz="half" idx="2"/>
          </p:nvPr>
        </p:nvSpPr>
        <p:spPr/>
        <p:txBody>
          <a:bodyPr/>
          <a:lstStyle/>
          <a:p>
            <a:r>
              <a:rPr lang="en-US" dirty="0"/>
              <a:t>Ages 6 to 21</a:t>
            </a:r>
          </a:p>
        </p:txBody>
      </p:sp>
      <p:sp>
        <p:nvSpPr>
          <p:cNvPr id="5" name="Slide Number Placeholder 4">
            <a:extLst>
              <a:ext uri="{FF2B5EF4-FFF2-40B4-BE49-F238E27FC236}">
                <a16:creationId xmlns:a16="http://schemas.microsoft.com/office/drawing/2014/main" id="{AF9A8645-A6C6-9ED6-AFDB-85CDC287D227}"/>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44380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882C41-F6D9-CE1E-DE1E-5900A5035974}"/>
              </a:ext>
            </a:extLst>
          </p:cNvPr>
          <p:cNvSpPr>
            <a:spLocks noGrp="1"/>
          </p:cNvSpPr>
          <p:nvPr>
            <p:ph type="title"/>
          </p:nvPr>
        </p:nvSpPr>
        <p:spPr>
          <a:xfrm>
            <a:off x="342900" y="594359"/>
            <a:ext cx="2400300" cy="2286000"/>
          </a:xfrm>
        </p:spPr>
        <p:txBody>
          <a:bodyPr anchor="b">
            <a:normAutofit/>
          </a:bodyPr>
          <a:lstStyle/>
          <a:p>
            <a:r>
              <a:rPr lang="en-US" dirty="0"/>
              <a:t>Prior Written Notice</a:t>
            </a:r>
          </a:p>
        </p:txBody>
      </p:sp>
      <p:graphicFrame>
        <p:nvGraphicFramePr>
          <p:cNvPr id="14" name="Content Placeholder 6">
            <a:extLst>
              <a:ext uri="{FF2B5EF4-FFF2-40B4-BE49-F238E27FC236}">
                <a16:creationId xmlns:a16="http://schemas.microsoft.com/office/drawing/2014/main" id="{E504A529-BB77-7068-1A1B-C5639AFB115D}"/>
              </a:ext>
            </a:extLst>
          </p:cNvPr>
          <p:cNvGraphicFramePr>
            <a:graphicFrameLocks noGrp="1"/>
          </p:cNvGraphicFramePr>
          <p:nvPr>
            <p:ph idx="1"/>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3">
            <a:extLst>
              <a:ext uri="{FF2B5EF4-FFF2-40B4-BE49-F238E27FC236}">
                <a16:creationId xmlns:a16="http://schemas.microsoft.com/office/drawing/2014/main" id="{0C5E8FCC-BDB8-919A-BECD-1C6142DDAC68}"/>
              </a:ext>
            </a:extLst>
          </p:cNvPr>
          <p:cNvSpPr>
            <a:spLocks noGrp="1"/>
          </p:cNvSpPr>
          <p:nvPr>
            <p:ph type="body" sz="half" idx="2"/>
          </p:nvPr>
        </p:nvSpPr>
        <p:spPr>
          <a:xfrm>
            <a:off x="342900" y="2926080"/>
            <a:ext cx="2400300" cy="3379124"/>
          </a:xfrm>
        </p:spPr>
        <p:txBody>
          <a:bodyPr/>
          <a:lstStyle/>
          <a:p>
            <a:pPr marL="285750" indent="-285750">
              <a:buFont typeface="Wingdings" pitchFamily="2" charset="2"/>
              <a:buChar char="ü"/>
            </a:pPr>
            <a:r>
              <a:rPr lang="en-US" dirty="0">
                <a:solidFill>
                  <a:schemeClr val="bg1"/>
                </a:solidFill>
              </a:rPr>
              <a:t>Must address the 7 elements</a:t>
            </a:r>
          </a:p>
          <a:p>
            <a:pPr marL="285750" indent="-285750">
              <a:buFont typeface="Wingdings" pitchFamily="2" charset="2"/>
              <a:buChar char="ü"/>
            </a:pPr>
            <a:r>
              <a:rPr lang="en-US" dirty="0">
                <a:solidFill>
                  <a:schemeClr val="bg1"/>
                </a:solidFill>
              </a:rPr>
              <a:t>No area should be noted with N/A</a:t>
            </a:r>
          </a:p>
        </p:txBody>
      </p:sp>
      <p:sp>
        <p:nvSpPr>
          <p:cNvPr id="5" name="Slide Number Placeholder 4">
            <a:extLst>
              <a:ext uri="{FF2B5EF4-FFF2-40B4-BE49-F238E27FC236}">
                <a16:creationId xmlns:a16="http://schemas.microsoft.com/office/drawing/2014/main" id="{E25E5573-BC61-8550-A154-36910ABF5D9F}"/>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23</a:t>
            </a:fld>
            <a:endParaRPr lang="en-US"/>
          </a:p>
        </p:txBody>
      </p:sp>
    </p:spTree>
    <p:extLst>
      <p:ext uri="{BB962C8B-B14F-4D97-AF65-F5344CB8AC3E}">
        <p14:creationId xmlns:p14="http://schemas.microsoft.com/office/powerpoint/2010/main" val="171052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07C9-77C0-7F9B-0B10-AA0D18D86C04}"/>
              </a:ext>
            </a:extLst>
          </p:cNvPr>
          <p:cNvSpPr>
            <a:spLocks noGrp="1"/>
          </p:cNvSpPr>
          <p:nvPr>
            <p:ph type="title"/>
          </p:nvPr>
        </p:nvSpPr>
        <p:spPr/>
        <p:txBody>
          <a:bodyPr/>
          <a:lstStyle/>
          <a:p>
            <a:r>
              <a:rPr lang="en-US" dirty="0"/>
              <a:t>Tips for Success</a:t>
            </a:r>
          </a:p>
        </p:txBody>
      </p:sp>
      <p:sp>
        <p:nvSpPr>
          <p:cNvPr id="3" name="Slide Number Placeholder 2">
            <a:extLst>
              <a:ext uri="{FF2B5EF4-FFF2-40B4-BE49-F238E27FC236}">
                <a16:creationId xmlns:a16="http://schemas.microsoft.com/office/drawing/2014/main" id="{84FCE0DC-BA28-2658-1F37-CA26648FA25E}"/>
              </a:ext>
            </a:extLst>
          </p:cNvPr>
          <p:cNvSpPr>
            <a:spLocks noGrp="1"/>
          </p:cNvSpPr>
          <p:nvPr>
            <p:ph type="sldNum" sz="quarter" idx="12"/>
          </p:nvPr>
        </p:nvSpPr>
        <p:spPr/>
        <p:txBody>
          <a:bodyPr/>
          <a:lstStyle/>
          <a:p>
            <a:fld id="{4FAB73BC-B049-4115-A692-8D63A059BFB8}" type="slidenum">
              <a:rPr lang="en-US" smtClean="0"/>
              <a:t>24</a:t>
            </a:fld>
            <a:endParaRPr lang="en-US" dirty="0"/>
          </a:p>
        </p:txBody>
      </p:sp>
      <p:sp>
        <p:nvSpPr>
          <p:cNvPr id="4" name="Content Placeholder 3">
            <a:extLst>
              <a:ext uri="{FF2B5EF4-FFF2-40B4-BE49-F238E27FC236}">
                <a16:creationId xmlns:a16="http://schemas.microsoft.com/office/drawing/2014/main" id="{FAB769C2-2893-B925-0EFA-FBF1A82E5724}"/>
              </a:ext>
            </a:extLst>
          </p:cNvPr>
          <p:cNvSpPr>
            <a:spLocks noGrp="1"/>
          </p:cNvSpPr>
          <p:nvPr>
            <p:ph idx="1"/>
          </p:nvPr>
        </p:nvSpPr>
        <p:spPr/>
        <p:txBody>
          <a:bodyPr/>
          <a:lstStyle/>
          <a:p>
            <a:pPr>
              <a:buFont typeface="Wingdings" pitchFamily="2" charset="2"/>
              <a:buChar char="ü"/>
            </a:pPr>
            <a:r>
              <a:rPr lang="en-US" dirty="0"/>
              <a:t>Identify IEPs to be audited early in the year (coordinator will provide list of CDE audited IEPs sometime in September most likely.</a:t>
            </a:r>
          </a:p>
          <a:p>
            <a:pPr>
              <a:buFont typeface="Wingdings" pitchFamily="2" charset="2"/>
              <a:buChar char="ü"/>
            </a:pPr>
            <a:r>
              <a:rPr lang="en-US" dirty="0"/>
              <a:t>Share docs with Coordinator while you are in the process of obtaining consent for evaluation, sending out notice of meeting, and drafting the IEP for each case.  This way, corrections can be made easily</a:t>
            </a:r>
          </a:p>
          <a:p>
            <a:pPr>
              <a:buFont typeface="Wingdings" pitchFamily="2" charset="2"/>
              <a:buChar char="ü"/>
            </a:pPr>
            <a:r>
              <a:rPr lang="en-US" dirty="0"/>
              <a:t>Use an IEP compliance checklist with all IEPs during the year to ensure success</a:t>
            </a:r>
          </a:p>
          <a:p>
            <a:pPr>
              <a:buFont typeface="Wingdings" pitchFamily="2" charset="2"/>
              <a:buChar char="ü"/>
            </a:pPr>
            <a:r>
              <a:rPr lang="en-US" dirty="0"/>
              <a:t>Use Outlines and exemplars for comprehensive completion of reports and present levels (Coordinators can provide)</a:t>
            </a:r>
          </a:p>
        </p:txBody>
      </p:sp>
    </p:spTree>
    <p:extLst>
      <p:ext uri="{BB962C8B-B14F-4D97-AF65-F5344CB8AC3E}">
        <p14:creationId xmlns:p14="http://schemas.microsoft.com/office/powerpoint/2010/main" val="64834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D815A4-6202-2F30-8ED9-E3587C482881}"/>
              </a:ext>
            </a:extLst>
          </p:cNvPr>
          <p:cNvSpPr>
            <a:spLocks noGrp="1"/>
          </p:cNvSpPr>
          <p:nvPr>
            <p:ph type="title"/>
          </p:nvPr>
        </p:nvSpPr>
        <p:spPr/>
        <p:txBody>
          <a:bodyPr/>
          <a:lstStyle/>
          <a:p>
            <a:pPr algn="ctr"/>
            <a:r>
              <a:rPr lang="en-US" dirty="0"/>
              <a:t>Resources</a:t>
            </a:r>
          </a:p>
        </p:txBody>
      </p:sp>
      <p:sp>
        <p:nvSpPr>
          <p:cNvPr id="5" name="Slide Number Placeholder 4">
            <a:extLst>
              <a:ext uri="{FF2B5EF4-FFF2-40B4-BE49-F238E27FC236}">
                <a16:creationId xmlns:a16="http://schemas.microsoft.com/office/drawing/2014/main" id="{B8ABB26B-EA00-8CAF-C1B9-14597D944CBE}"/>
              </a:ext>
            </a:extLst>
          </p:cNvPr>
          <p:cNvSpPr>
            <a:spLocks noGrp="1"/>
          </p:cNvSpPr>
          <p:nvPr>
            <p:ph type="sldNum" sz="quarter" idx="12"/>
          </p:nvPr>
        </p:nvSpPr>
        <p:spPr/>
        <p:txBody>
          <a:bodyPr/>
          <a:lstStyle/>
          <a:p>
            <a:fld id="{4FAB73BC-B049-4115-A692-8D63A059BFB8}" type="slidenum">
              <a:rPr lang="en-US" smtClean="0"/>
              <a:t>25</a:t>
            </a:fld>
            <a:endParaRPr lang="en-US" dirty="0"/>
          </a:p>
        </p:txBody>
      </p:sp>
      <p:sp>
        <p:nvSpPr>
          <p:cNvPr id="7" name="Content Placeholder 6">
            <a:extLst>
              <a:ext uri="{FF2B5EF4-FFF2-40B4-BE49-F238E27FC236}">
                <a16:creationId xmlns:a16="http://schemas.microsoft.com/office/drawing/2014/main" id="{9E829CA1-F67E-256C-D4C0-313FEFD1AE53}"/>
              </a:ext>
            </a:extLst>
          </p:cNvPr>
          <p:cNvSpPr>
            <a:spLocks noGrp="1"/>
          </p:cNvSpPr>
          <p:nvPr>
            <p:ph idx="1"/>
          </p:nvPr>
        </p:nvSpPr>
        <p:spPr/>
        <p:txBody>
          <a:bodyPr/>
          <a:lstStyle/>
          <a:p>
            <a:r>
              <a:rPr lang="en-US" sz="3600" dirty="0"/>
              <a:t>CDE IEP Guidance Manual</a:t>
            </a:r>
          </a:p>
          <a:p>
            <a:r>
              <a:rPr lang="en-US" sz="3600" dirty="0"/>
              <a:t>CSI Website:</a:t>
            </a:r>
          </a:p>
          <a:p>
            <a:pPr lvl="1"/>
            <a:r>
              <a:rPr lang="en-US" sz="3600" dirty="0"/>
              <a:t>Power Point:  </a:t>
            </a:r>
            <a:r>
              <a:rPr lang="en-US" sz="3600" i="1" dirty="0"/>
              <a:t>IEP Development: For Quality and Compliance</a:t>
            </a:r>
          </a:p>
          <a:p>
            <a:pPr lvl="1"/>
            <a:r>
              <a:rPr lang="en-US" sz="3600" dirty="0"/>
              <a:t>IEP Process and Procedures</a:t>
            </a:r>
          </a:p>
          <a:p>
            <a:pPr lvl="1"/>
            <a:r>
              <a:rPr lang="en-US" sz="3600" dirty="0"/>
              <a:t>IEP Review Handbook</a:t>
            </a:r>
          </a:p>
          <a:p>
            <a:pPr lvl="1"/>
            <a:r>
              <a:rPr lang="en-US" sz="3600" dirty="0"/>
              <a:t>Power Point:  Trends in Sped</a:t>
            </a:r>
          </a:p>
          <a:p>
            <a:pPr lvl="1"/>
            <a:r>
              <a:rPr lang="en-US" sz="3600" dirty="0"/>
              <a:t>Prior Written </a:t>
            </a:r>
            <a:r>
              <a:rPr lang="en-US" sz="3600"/>
              <a:t>Notice Manual</a:t>
            </a:r>
            <a:endParaRPr lang="en-US" sz="3600" dirty="0"/>
          </a:p>
          <a:p>
            <a:pPr lvl="1"/>
            <a:endParaRPr lang="en-US" dirty="0"/>
          </a:p>
        </p:txBody>
      </p:sp>
    </p:spTree>
    <p:extLst>
      <p:ext uri="{BB962C8B-B14F-4D97-AF65-F5344CB8AC3E}">
        <p14:creationId xmlns:p14="http://schemas.microsoft.com/office/powerpoint/2010/main" val="169195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3F42-F568-2E61-C690-13BE85F83D8A}"/>
              </a:ext>
            </a:extLst>
          </p:cNvPr>
          <p:cNvSpPr>
            <a:spLocks noGrp="1"/>
          </p:cNvSpPr>
          <p:nvPr>
            <p:ph type="title"/>
          </p:nvPr>
        </p:nvSpPr>
        <p:spPr>
          <a:xfrm>
            <a:off x="342900" y="594359"/>
            <a:ext cx="2400300" cy="2286000"/>
          </a:xfrm>
        </p:spPr>
        <p:txBody>
          <a:bodyPr anchor="b">
            <a:normAutofit/>
          </a:bodyPr>
          <a:lstStyle/>
          <a:p>
            <a:r>
              <a:rPr lang="en-US" dirty="0"/>
              <a:t>IEP Sections</a:t>
            </a:r>
          </a:p>
        </p:txBody>
      </p:sp>
      <p:sp>
        <p:nvSpPr>
          <p:cNvPr id="10" name="Text Placeholder 3">
            <a:extLst>
              <a:ext uri="{FF2B5EF4-FFF2-40B4-BE49-F238E27FC236}">
                <a16:creationId xmlns:a16="http://schemas.microsoft.com/office/drawing/2014/main" id="{93A386EB-A157-E7B1-4FD6-527D8FC8721A}"/>
              </a:ext>
            </a:extLst>
          </p:cNvPr>
          <p:cNvSpPr>
            <a:spLocks noGrp="1"/>
          </p:cNvSpPr>
          <p:nvPr>
            <p:ph type="body" sz="half" idx="2"/>
          </p:nvPr>
        </p:nvSpPr>
        <p:spPr>
          <a:xfrm>
            <a:off x="342900" y="2926080"/>
            <a:ext cx="2400300" cy="3379124"/>
          </a:xfrm>
        </p:spPr>
        <p:txBody>
          <a:bodyPr/>
          <a:lstStyle/>
          <a:p>
            <a:endParaRPr lang="en-US"/>
          </a:p>
        </p:txBody>
      </p:sp>
      <p:sp>
        <p:nvSpPr>
          <p:cNvPr id="3" name="Slide Number Placeholder 2">
            <a:extLst>
              <a:ext uri="{FF2B5EF4-FFF2-40B4-BE49-F238E27FC236}">
                <a16:creationId xmlns:a16="http://schemas.microsoft.com/office/drawing/2014/main" id="{F4B761AC-EA37-F1E8-B111-DBEADFE8DE61}"/>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3</a:t>
            </a:fld>
            <a:endParaRPr lang="en-US"/>
          </a:p>
        </p:txBody>
      </p:sp>
      <p:graphicFrame>
        <p:nvGraphicFramePr>
          <p:cNvPr id="6" name="Content Placeholder 3">
            <a:extLst>
              <a:ext uri="{FF2B5EF4-FFF2-40B4-BE49-F238E27FC236}">
                <a16:creationId xmlns:a16="http://schemas.microsoft.com/office/drawing/2014/main" id="{123F9DEB-4B24-D02A-75FB-7C226E13C8D4}"/>
              </a:ext>
            </a:extLst>
          </p:cNvPr>
          <p:cNvGraphicFramePr>
            <a:graphicFrameLocks noGrp="1"/>
          </p:cNvGraphicFramePr>
          <p:nvPr>
            <p:ph idx="1"/>
            <p:extLst>
              <p:ext uri="{D42A27DB-BD31-4B8C-83A1-F6EECF244321}">
                <p14:modId xmlns:p14="http://schemas.microsoft.com/office/powerpoint/2010/main" val="212887044"/>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49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3F42-F568-2E61-C690-13BE85F83D8A}"/>
              </a:ext>
            </a:extLst>
          </p:cNvPr>
          <p:cNvSpPr>
            <a:spLocks noGrp="1"/>
          </p:cNvSpPr>
          <p:nvPr>
            <p:ph type="title"/>
          </p:nvPr>
        </p:nvSpPr>
        <p:spPr>
          <a:xfrm>
            <a:off x="342900" y="594359"/>
            <a:ext cx="2400300" cy="2286000"/>
          </a:xfrm>
        </p:spPr>
        <p:txBody>
          <a:bodyPr anchor="b">
            <a:normAutofit/>
          </a:bodyPr>
          <a:lstStyle/>
          <a:p>
            <a:r>
              <a:rPr lang="en-US" dirty="0"/>
              <a:t>IEP Sections</a:t>
            </a:r>
          </a:p>
        </p:txBody>
      </p:sp>
      <p:sp>
        <p:nvSpPr>
          <p:cNvPr id="10" name="Text Placeholder 3">
            <a:extLst>
              <a:ext uri="{FF2B5EF4-FFF2-40B4-BE49-F238E27FC236}">
                <a16:creationId xmlns:a16="http://schemas.microsoft.com/office/drawing/2014/main" id="{93A386EB-A157-E7B1-4FD6-527D8FC8721A}"/>
              </a:ext>
            </a:extLst>
          </p:cNvPr>
          <p:cNvSpPr>
            <a:spLocks noGrp="1"/>
          </p:cNvSpPr>
          <p:nvPr>
            <p:ph type="body" sz="half" idx="2"/>
          </p:nvPr>
        </p:nvSpPr>
        <p:spPr>
          <a:xfrm>
            <a:off x="342900" y="2926080"/>
            <a:ext cx="2400300" cy="3379124"/>
          </a:xfrm>
        </p:spPr>
        <p:txBody>
          <a:bodyPr>
            <a:normAutofit/>
          </a:bodyPr>
          <a:lstStyle/>
          <a:p>
            <a:r>
              <a:rPr lang="en-US" sz="1800" dirty="0"/>
              <a:t>(Continued)</a:t>
            </a:r>
          </a:p>
        </p:txBody>
      </p:sp>
      <p:sp>
        <p:nvSpPr>
          <p:cNvPr id="3" name="Slide Number Placeholder 2">
            <a:extLst>
              <a:ext uri="{FF2B5EF4-FFF2-40B4-BE49-F238E27FC236}">
                <a16:creationId xmlns:a16="http://schemas.microsoft.com/office/drawing/2014/main" id="{F4B761AC-EA37-F1E8-B111-DBEADFE8DE61}"/>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4</a:t>
            </a:fld>
            <a:endParaRPr lang="en-US"/>
          </a:p>
        </p:txBody>
      </p:sp>
      <p:graphicFrame>
        <p:nvGraphicFramePr>
          <p:cNvPr id="6" name="Content Placeholder 3">
            <a:extLst>
              <a:ext uri="{FF2B5EF4-FFF2-40B4-BE49-F238E27FC236}">
                <a16:creationId xmlns:a16="http://schemas.microsoft.com/office/drawing/2014/main" id="{123F9DEB-4B24-D02A-75FB-7C226E13C8D4}"/>
              </a:ext>
            </a:extLst>
          </p:cNvPr>
          <p:cNvGraphicFramePr>
            <a:graphicFrameLocks noGrp="1"/>
          </p:cNvGraphicFramePr>
          <p:nvPr>
            <p:ph idx="1"/>
            <p:extLst>
              <p:ext uri="{D42A27DB-BD31-4B8C-83A1-F6EECF244321}">
                <p14:modId xmlns:p14="http://schemas.microsoft.com/office/powerpoint/2010/main" val="3335375111"/>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92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EA24A-8811-DDE5-7C18-3D40716C845C}"/>
              </a:ext>
            </a:extLst>
          </p:cNvPr>
          <p:cNvSpPr>
            <a:spLocks noGrp="1"/>
          </p:cNvSpPr>
          <p:nvPr>
            <p:ph type="title"/>
          </p:nvPr>
        </p:nvSpPr>
        <p:spPr>
          <a:xfrm>
            <a:off x="-1" y="594358"/>
            <a:ext cx="3041151" cy="2331721"/>
          </a:xfrm>
        </p:spPr>
        <p:txBody>
          <a:bodyPr anchor="b">
            <a:normAutofit/>
          </a:bodyPr>
          <a:lstStyle/>
          <a:p>
            <a:pPr algn="ctr"/>
            <a:r>
              <a:rPr lang="en-US" sz="3200" dirty="0"/>
              <a:t>Demographics</a:t>
            </a:r>
          </a:p>
        </p:txBody>
      </p:sp>
      <p:sp>
        <p:nvSpPr>
          <p:cNvPr id="13" name="Slide Number Placeholder 4">
            <a:extLst>
              <a:ext uri="{FF2B5EF4-FFF2-40B4-BE49-F238E27FC236}">
                <a16:creationId xmlns:a16="http://schemas.microsoft.com/office/drawing/2014/main" id="{E7C5644F-8CED-87A2-F51C-463EEA11C5F4}"/>
              </a:ext>
            </a:extLst>
          </p:cNvPr>
          <p:cNvSpPr>
            <a:spLocks noGrp="1"/>
          </p:cNvSpPr>
          <p:nvPr>
            <p:ph type="sldNum" sz="quarter" idx="12"/>
          </p:nvPr>
        </p:nvSpPr>
        <p:spPr>
          <a:xfrm>
            <a:off x="7956286" y="6441255"/>
            <a:ext cx="984019" cy="365125"/>
          </a:xfrm>
        </p:spPr>
        <p:txBody>
          <a:bodyPr/>
          <a:lstStyle/>
          <a:p>
            <a:pPr>
              <a:spcAft>
                <a:spcPts val="600"/>
              </a:spcAft>
            </a:pPr>
            <a:fld id="{4FAB73BC-B049-4115-A692-8D63A059BFB8}" type="slidenum">
              <a:rPr lang="en-US" smtClean="0"/>
              <a:pPr>
                <a:spcAft>
                  <a:spcPts val="600"/>
                </a:spcAft>
              </a:pPr>
              <a:t>5</a:t>
            </a:fld>
            <a:endParaRPr lang="en-US"/>
          </a:p>
        </p:txBody>
      </p:sp>
      <p:graphicFrame>
        <p:nvGraphicFramePr>
          <p:cNvPr id="7" name="Content Placeholder 4">
            <a:extLst>
              <a:ext uri="{FF2B5EF4-FFF2-40B4-BE49-F238E27FC236}">
                <a16:creationId xmlns:a16="http://schemas.microsoft.com/office/drawing/2014/main" id="{D1458D0D-EC86-0B5C-20B8-DFBE25B9BEBB}"/>
              </a:ext>
            </a:extLst>
          </p:cNvPr>
          <p:cNvGraphicFramePr>
            <a:graphicFrameLocks noGrp="1"/>
          </p:cNvGraphicFramePr>
          <p:nvPr>
            <p:ph idx="1"/>
            <p:extLst>
              <p:ext uri="{D42A27DB-BD31-4B8C-83A1-F6EECF244321}">
                <p14:modId xmlns:p14="http://schemas.microsoft.com/office/powerpoint/2010/main" val="1336875994"/>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a:extLst>
              <a:ext uri="{FF2B5EF4-FFF2-40B4-BE49-F238E27FC236}">
                <a16:creationId xmlns:a16="http://schemas.microsoft.com/office/drawing/2014/main" id="{C387A25F-7D08-8E05-0C38-209A7941C5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82" y="3120263"/>
            <a:ext cx="1800679" cy="16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576A-089F-A7D2-9529-94F659E55D28}"/>
              </a:ext>
            </a:extLst>
          </p:cNvPr>
          <p:cNvSpPr>
            <a:spLocks noGrp="1"/>
          </p:cNvSpPr>
          <p:nvPr>
            <p:ph type="title"/>
          </p:nvPr>
        </p:nvSpPr>
        <p:spPr>
          <a:xfrm>
            <a:off x="822960" y="187882"/>
            <a:ext cx="7543800" cy="549418"/>
          </a:xfrm>
        </p:spPr>
        <p:txBody>
          <a:bodyPr>
            <a:noAutofit/>
          </a:bodyPr>
          <a:lstStyle/>
          <a:p>
            <a:r>
              <a:rPr lang="en-US" sz="3600" dirty="0"/>
              <a:t>Student and Family Information</a:t>
            </a:r>
          </a:p>
        </p:txBody>
      </p:sp>
      <p:sp>
        <p:nvSpPr>
          <p:cNvPr id="3" name="Slide Number Placeholder 2">
            <a:extLst>
              <a:ext uri="{FF2B5EF4-FFF2-40B4-BE49-F238E27FC236}">
                <a16:creationId xmlns:a16="http://schemas.microsoft.com/office/drawing/2014/main" id="{B657E99B-FAF1-30CE-0091-C4E07A6DBF2F}"/>
              </a:ext>
            </a:extLst>
          </p:cNvPr>
          <p:cNvSpPr>
            <a:spLocks noGrp="1"/>
          </p:cNvSpPr>
          <p:nvPr>
            <p:ph type="sldNum" sz="quarter" idx="12"/>
          </p:nvPr>
        </p:nvSpPr>
        <p:spPr/>
        <p:txBody>
          <a:bodyPr/>
          <a:lstStyle/>
          <a:p>
            <a:fld id="{4FAB73BC-B049-4115-A692-8D63A059BFB8}" type="slidenum">
              <a:rPr lang="en-US" smtClean="0"/>
              <a:t>6</a:t>
            </a:fld>
            <a:endParaRPr lang="en-US" dirty="0"/>
          </a:p>
        </p:txBody>
      </p:sp>
      <p:graphicFrame>
        <p:nvGraphicFramePr>
          <p:cNvPr id="6" name="Table 6">
            <a:extLst>
              <a:ext uri="{FF2B5EF4-FFF2-40B4-BE49-F238E27FC236}">
                <a16:creationId xmlns:a16="http://schemas.microsoft.com/office/drawing/2014/main" id="{ADAD1E5B-8E79-7AFB-D065-251329796423}"/>
              </a:ext>
            </a:extLst>
          </p:cNvPr>
          <p:cNvGraphicFramePr>
            <a:graphicFrameLocks noGrp="1"/>
          </p:cNvGraphicFramePr>
          <p:nvPr/>
        </p:nvGraphicFramePr>
        <p:xfrm>
          <a:off x="1524000" y="139700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59138609"/>
                    </a:ext>
                  </a:extLst>
                </a:gridCol>
                <a:gridCol w="3048000">
                  <a:extLst>
                    <a:ext uri="{9D8B030D-6E8A-4147-A177-3AD203B41FA5}">
                      <a16:colId xmlns:a16="http://schemas.microsoft.com/office/drawing/2014/main" val="337083839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47612507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44993999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89697979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95150377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47612458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931605653"/>
                  </a:ext>
                </a:extLst>
              </a:tr>
            </a:tbl>
          </a:graphicData>
        </a:graphic>
      </p:graphicFrame>
      <p:graphicFrame>
        <p:nvGraphicFramePr>
          <p:cNvPr id="9" name="Table 9">
            <a:extLst>
              <a:ext uri="{FF2B5EF4-FFF2-40B4-BE49-F238E27FC236}">
                <a16:creationId xmlns:a16="http://schemas.microsoft.com/office/drawing/2014/main" id="{2E7A472C-76DA-3380-4320-03CD5342CC05}"/>
              </a:ext>
            </a:extLst>
          </p:cNvPr>
          <p:cNvGraphicFramePr>
            <a:graphicFrameLocks noGrp="1"/>
          </p:cNvGraphicFramePr>
          <p:nvPr>
            <p:ph idx="1"/>
            <p:extLst>
              <p:ext uri="{D42A27DB-BD31-4B8C-83A1-F6EECF244321}">
                <p14:modId xmlns:p14="http://schemas.microsoft.com/office/powerpoint/2010/main" val="2233597246"/>
              </p:ext>
            </p:extLst>
          </p:nvPr>
        </p:nvGraphicFramePr>
        <p:xfrm>
          <a:off x="521879" y="627017"/>
          <a:ext cx="8177984" cy="6230983"/>
        </p:xfrm>
        <a:graphic>
          <a:graphicData uri="http://schemas.openxmlformats.org/drawingml/2006/table">
            <a:tbl>
              <a:tblPr firstRow="1" bandRow="1">
                <a:tableStyleId>{5C22544A-7EE6-4342-B048-85BDC9FD1C3A}</a:tableStyleId>
              </a:tblPr>
              <a:tblGrid>
                <a:gridCol w="3520886">
                  <a:extLst>
                    <a:ext uri="{9D8B030D-6E8A-4147-A177-3AD203B41FA5}">
                      <a16:colId xmlns:a16="http://schemas.microsoft.com/office/drawing/2014/main" val="1187419404"/>
                    </a:ext>
                  </a:extLst>
                </a:gridCol>
                <a:gridCol w="4657098">
                  <a:extLst>
                    <a:ext uri="{9D8B030D-6E8A-4147-A177-3AD203B41FA5}">
                      <a16:colId xmlns:a16="http://schemas.microsoft.com/office/drawing/2014/main" val="3320961672"/>
                    </a:ext>
                  </a:extLst>
                </a:gridCol>
              </a:tblGrid>
              <a:tr h="470263">
                <a:tc>
                  <a:txBody>
                    <a:bodyPr/>
                    <a:lstStyle/>
                    <a:p>
                      <a:endParaRPr lang="en-US" dirty="0"/>
                    </a:p>
                  </a:txBody>
                  <a:tcPr/>
                </a:tc>
                <a:tc>
                  <a:txBody>
                    <a:bodyPr/>
                    <a:lstStyle/>
                    <a:p>
                      <a:r>
                        <a:rPr lang="en-US" dirty="0"/>
                        <a:t>Complete Status before and after mtg.</a:t>
                      </a:r>
                    </a:p>
                  </a:txBody>
                  <a:tcPr/>
                </a:tc>
                <a:extLst>
                  <a:ext uri="{0D108BD9-81ED-4DB2-BD59-A6C34878D82A}">
                    <a16:rowId xmlns:a16="http://schemas.microsoft.com/office/drawing/2014/main" val="4187731144"/>
                  </a:ext>
                </a:extLst>
              </a:tr>
              <a:tr h="483325">
                <a:tc>
                  <a:txBody>
                    <a:bodyPr/>
                    <a:lstStyle/>
                    <a:p>
                      <a:r>
                        <a:rPr lang="en-US" b="1" dirty="0"/>
                        <a:t>District of Residence</a:t>
                      </a:r>
                    </a:p>
                  </a:txBody>
                  <a:tcPr/>
                </a:tc>
                <a:tc>
                  <a:txBody>
                    <a:bodyPr/>
                    <a:lstStyle/>
                    <a:p>
                      <a:r>
                        <a:rPr lang="en-US" dirty="0"/>
                        <a:t>School District the student would attend if not enrolled in charter school</a:t>
                      </a:r>
                    </a:p>
                  </a:txBody>
                  <a:tcPr/>
                </a:tc>
                <a:extLst>
                  <a:ext uri="{0D108BD9-81ED-4DB2-BD59-A6C34878D82A}">
                    <a16:rowId xmlns:a16="http://schemas.microsoft.com/office/drawing/2014/main" val="203717806"/>
                  </a:ext>
                </a:extLst>
              </a:tr>
              <a:tr h="0">
                <a:tc>
                  <a:txBody>
                    <a:bodyPr/>
                    <a:lstStyle/>
                    <a:p>
                      <a:r>
                        <a:rPr lang="en-US" b="1" dirty="0"/>
                        <a:t>Home School</a:t>
                      </a:r>
                    </a:p>
                  </a:txBody>
                  <a:tcPr/>
                </a:tc>
                <a:tc>
                  <a:txBody>
                    <a:bodyPr/>
                    <a:lstStyle/>
                    <a:p>
                      <a:r>
                        <a:rPr lang="en-US" dirty="0"/>
                        <a:t>School Student would attend if not enrolled in charter school</a:t>
                      </a:r>
                    </a:p>
                  </a:txBody>
                  <a:tcPr/>
                </a:tc>
                <a:extLst>
                  <a:ext uri="{0D108BD9-81ED-4DB2-BD59-A6C34878D82A}">
                    <a16:rowId xmlns:a16="http://schemas.microsoft.com/office/drawing/2014/main" val="2468330726"/>
                  </a:ext>
                </a:extLst>
              </a:tr>
              <a:tr h="314642">
                <a:tc>
                  <a:txBody>
                    <a:bodyPr/>
                    <a:lstStyle/>
                    <a:p>
                      <a:r>
                        <a:rPr lang="en-US" b="1" dirty="0"/>
                        <a:t>District of Attendance</a:t>
                      </a:r>
                    </a:p>
                  </a:txBody>
                  <a:tcPr/>
                </a:tc>
                <a:tc>
                  <a:txBody>
                    <a:bodyPr/>
                    <a:lstStyle/>
                    <a:p>
                      <a:r>
                        <a:rPr lang="en-US" dirty="0"/>
                        <a:t>Charter School Institute</a:t>
                      </a:r>
                    </a:p>
                  </a:txBody>
                  <a:tcPr/>
                </a:tc>
                <a:extLst>
                  <a:ext uri="{0D108BD9-81ED-4DB2-BD59-A6C34878D82A}">
                    <a16:rowId xmlns:a16="http://schemas.microsoft.com/office/drawing/2014/main" val="224739165"/>
                  </a:ext>
                </a:extLst>
              </a:tr>
              <a:tr h="314642">
                <a:tc>
                  <a:txBody>
                    <a:bodyPr/>
                    <a:lstStyle/>
                    <a:p>
                      <a:r>
                        <a:rPr lang="en-US" b="1" dirty="0"/>
                        <a:t>School of Attendance</a:t>
                      </a:r>
                    </a:p>
                  </a:txBody>
                  <a:tcPr/>
                </a:tc>
                <a:tc>
                  <a:txBody>
                    <a:bodyPr/>
                    <a:lstStyle/>
                    <a:p>
                      <a:r>
                        <a:rPr lang="en-US" dirty="0"/>
                        <a:t>School the student attends</a:t>
                      </a:r>
                    </a:p>
                  </a:txBody>
                  <a:tcPr/>
                </a:tc>
                <a:extLst>
                  <a:ext uri="{0D108BD9-81ED-4DB2-BD59-A6C34878D82A}">
                    <a16:rowId xmlns:a16="http://schemas.microsoft.com/office/drawing/2014/main" val="3540853743"/>
                  </a:ext>
                </a:extLst>
              </a:tr>
              <a:tr h="314642">
                <a:tc>
                  <a:txBody>
                    <a:bodyPr/>
                    <a:lstStyle/>
                    <a:p>
                      <a:r>
                        <a:rPr lang="en-US" b="1" dirty="0"/>
                        <a:t>Unit/facility of Attendance</a:t>
                      </a:r>
                    </a:p>
                  </a:txBody>
                  <a:tcPr/>
                </a:tc>
                <a:tc>
                  <a:txBody>
                    <a:bodyPr/>
                    <a:lstStyle/>
                    <a:p>
                      <a:r>
                        <a:rPr lang="en-US" dirty="0"/>
                        <a:t>N/A </a:t>
                      </a:r>
                    </a:p>
                  </a:txBody>
                  <a:tcPr/>
                </a:tc>
                <a:extLst>
                  <a:ext uri="{0D108BD9-81ED-4DB2-BD59-A6C34878D82A}">
                    <a16:rowId xmlns:a16="http://schemas.microsoft.com/office/drawing/2014/main" val="1768997180"/>
                  </a:ext>
                </a:extLst>
              </a:tr>
              <a:tr h="550623">
                <a:tc>
                  <a:txBody>
                    <a:bodyPr/>
                    <a:lstStyle/>
                    <a:p>
                      <a:r>
                        <a:rPr lang="en-US" b="1" dirty="0"/>
                        <a:t>Primary Disability</a:t>
                      </a:r>
                    </a:p>
                  </a:txBody>
                  <a:tcPr/>
                </a:tc>
                <a:tc>
                  <a:txBody>
                    <a:bodyPr/>
                    <a:lstStyle/>
                    <a:p>
                      <a:r>
                        <a:rPr lang="en-US" dirty="0"/>
                        <a:t>Be sure student has an eligibility form on file.</a:t>
                      </a:r>
                    </a:p>
                  </a:txBody>
                  <a:tcPr/>
                </a:tc>
                <a:extLst>
                  <a:ext uri="{0D108BD9-81ED-4DB2-BD59-A6C34878D82A}">
                    <a16:rowId xmlns:a16="http://schemas.microsoft.com/office/drawing/2014/main" val="3797530627"/>
                  </a:ext>
                </a:extLst>
              </a:tr>
              <a:tr h="314642">
                <a:tc>
                  <a:txBody>
                    <a:bodyPr/>
                    <a:lstStyle/>
                    <a:p>
                      <a:r>
                        <a:rPr lang="en-US" b="1" dirty="0"/>
                        <a:t>Secondary Disability</a:t>
                      </a:r>
                    </a:p>
                  </a:txBody>
                  <a:tcPr/>
                </a:tc>
                <a:tc>
                  <a:txBody>
                    <a:bodyPr/>
                    <a:lstStyle/>
                    <a:p>
                      <a:r>
                        <a:rPr lang="en-US" dirty="0"/>
                        <a:t>If any</a:t>
                      </a:r>
                    </a:p>
                  </a:txBody>
                  <a:tcPr/>
                </a:tc>
                <a:extLst>
                  <a:ext uri="{0D108BD9-81ED-4DB2-BD59-A6C34878D82A}">
                    <a16:rowId xmlns:a16="http://schemas.microsoft.com/office/drawing/2014/main" val="820609760"/>
                  </a:ext>
                </a:extLst>
              </a:tr>
              <a:tr h="550623">
                <a:tc>
                  <a:txBody>
                    <a:bodyPr/>
                    <a:lstStyle/>
                    <a:p>
                      <a:r>
                        <a:rPr lang="en-US" b="1" dirty="0"/>
                        <a:t>Primary Educational Environment</a:t>
                      </a:r>
                    </a:p>
                  </a:txBody>
                  <a:tcPr/>
                </a:tc>
                <a:tc>
                  <a:txBody>
                    <a:bodyPr/>
                    <a:lstStyle/>
                    <a:p>
                      <a:r>
                        <a:rPr lang="en-US" dirty="0"/>
                        <a:t>Percentage of time the student participates in general education</a:t>
                      </a:r>
                    </a:p>
                  </a:txBody>
                  <a:tcPr/>
                </a:tc>
                <a:extLst>
                  <a:ext uri="{0D108BD9-81ED-4DB2-BD59-A6C34878D82A}">
                    <a16:rowId xmlns:a16="http://schemas.microsoft.com/office/drawing/2014/main" val="1630294923"/>
                  </a:ext>
                </a:extLst>
              </a:tr>
              <a:tr h="314642">
                <a:tc>
                  <a:txBody>
                    <a:bodyPr/>
                    <a:lstStyle/>
                    <a:p>
                      <a:r>
                        <a:rPr lang="en-US" b="1" dirty="0"/>
                        <a:t>Grade, Age, Gender</a:t>
                      </a:r>
                    </a:p>
                  </a:txBody>
                  <a:tcPr/>
                </a:tc>
                <a:tc>
                  <a:txBody>
                    <a:bodyPr/>
                    <a:lstStyle/>
                    <a:p>
                      <a:endParaRPr lang="en-US"/>
                    </a:p>
                  </a:txBody>
                  <a:tcPr/>
                </a:tc>
                <a:extLst>
                  <a:ext uri="{0D108BD9-81ED-4DB2-BD59-A6C34878D82A}">
                    <a16:rowId xmlns:a16="http://schemas.microsoft.com/office/drawing/2014/main" val="1803994774"/>
                  </a:ext>
                </a:extLst>
              </a:tr>
              <a:tr h="314642">
                <a:tc>
                  <a:txBody>
                    <a:bodyPr/>
                    <a:lstStyle/>
                    <a:p>
                      <a:r>
                        <a:rPr lang="en-US" b="1" dirty="0"/>
                        <a:t>Ethnicity</a:t>
                      </a:r>
                    </a:p>
                  </a:txBody>
                  <a:tcPr/>
                </a:tc>
                <a:tc>
                  <a:txBody>
                    <a:bodyPr/>
                    <a:lstStyle/>
                    <a:p>
                      <a:endParaRPr lang="en-US"/>
                    </a:p>
                  </a:txBody>
                  <a:tcPr/>
                </a:tc>
                <a:extLst>
                  <a:ext uri="{0D108BD9-81ED-4DB2-BD59-A6C34878D82A}">
                    <a16:rowId xmlns:a16="http://schemas.microsoft.com/office/drawing/2014/main" val="580916264"/>
                  </a:ext>
                </a:extLst>
              </a:tr>
              <a:tr h="314642">
                <a:tc>
                  <a:txBody>
                    <a:bodyPr/>
                    <a:lstStyle/>
                    <a:p>
                      <a:r>
                        <a:rPr lang="en-US" b="1" dirty="0"/>
                        <a:t>Race</a:t>
                      </a:r>
                    </a:p>
                  </a:txBody>
                  <a:tcPr/>
                </a:tc>
                <a:tc>
                  <a:txBody>
                    <a:bodyPr/>
                    <a:lstStyle/>
                    <a:p>
                      <a:endParaRPr lang="en-US" dirty="0"/>
                    </a:p>
                  </a:txBody>
                  <a:tcPr/>
                </a:tc>
                <a:extLst>
                  <a:ext uri="{0D108BD9-81ED-4DB2-BD59-A6C34878D82A}">
                    <a16:rowId xmlns:a16="http://schemas.microsoft.com/office/drawing/2014/main" val="1209728051"/>
                  </a:ext>
                </a:extLst>
              </a:tr>
              <a:tr h="550623">
                <a:tc>
                  <a:txBody>
                    <a:bodyPr/>
                    <a:lstStyle/>
                    <a:p>
                      <a:r>
                        <a:rPr lang="en-US" b="1" dirty="0"/>
                        <a:t>Primary Language for home and school</a:t>
                      </a:r>
                    </a:p>
                  </a:txBody>
                  <a:tcPr/>
                </a:tc>
                <a:tc>
                  <a:txBody>
                    <a:bodyPr/>
                    <a:lstStyle/>
                    <a:p>
                      <a:r>
                        <a:rPr lang="en-US" dirty="0"/>
                        <a:t>If limited English Proficiency, provide Access Scores</a:t>
                      </a:r>
                    </a:p>
                  </a:txBody>
                  <a:tcPr/>
                </a:tc>
                <a:extLst>
                  <a:ext uri="{0D108BD9-81ED-4DB2-BD59-A6C34878D82A}">
                    <a16:rowId xmlns:a16="http://schemas.microsoft.com/office/drawing/2014/main" val="2309027157"/>
                  </a:ext>
                </a:extLst>
              </a:tr>
            </a:tbl>
          </a:graphicData>
        </a:graphic>
      </p:graphicFrame>
    </p:spTree>
    <p:extLst>
      <p:ext uri="{BB962C8B-B14F-4D97-AF65-F5344CB8AC3E}">
        <p14:creationId xmlns:p14="http://schemas.microsoft.com/office/powerpoint/2010/main" val="53303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3B4E-E6E2-459B-7DB2-CD64C59112B6}"/>
              </a:ext>
            </a:extLst>
          </p:cNvPr>
          <p:cNvSpPr>
            <a:spLocks noGrp="1"/>
          </p:cNvSpPr>
          <p:nvPr>
            <p:ph type="title"/>
          </p:nvPr>
        </p:nvSpPr>
        <p:spPr>
          <a:xfrm>
            <a:off x="822960" y="286605"/>
            <a:ext cx="7543800" cy="968438"/>
          </a:xfrm>
        </p:spPr>
        <p:txBody>
          <a:bodyPr anchor="b">
            <a:normAutofit/>
          </a:bodyPr>
          <a:lstStyle/>
          <a:p>
            <a:r>
              <a:rPr lang="en-US" dirty="0"/>
              <a:t>Family Information</a:t>
            </a:r>
          </a:p>
        </p:txBody>
      </p:sp>
      <p:sp>
        <p:nvSpPr>
          <p:cNvPr id="3" name="Slide Number Placeholder 2">
            <a:extLst>
              <a:ext uri="{FF2B5EF4-FFF2-40B4-BE49-F238E27FC236}">
                <a16:creationId xmlns:a16="http://schemas.microsoft.com/office/drawing/2014/main" id="{F7A07D31-03E1-C4A4-4D73-A16B28075770}"/>
              </a:ext>
            </a:extLst>
          </p:cNvPr>
          <p:cNvSpPr>
            <a:spLocks noGrp="1"/>
          </p:cNvSpPr>
          <p:nvPr>
            <p:ph type="sldNum" sz="quarter" idx="12"/>
          </p:nvPr>
        </p:nvSpPr>
        <p:spPr>
          <a:xfrm>
            <a:off x="7993155" y="6459786"/>
            <a:ext cx="984019" cy="365125"/>
          </a:xfrm>
        </p:spPr>
        <p:txBody>
          <a:bodyPr anchor="ctr">
            <a:normAutofit/>
          </a:bodyPr>
          <a:lstStyle/>
          <a:p>
            <a:pPr>
              <a:spcAft>
                <a:spcPts val="600"/>
              </a:spcAft>
            </a:pPr>
            <a:fld id="{4FAB73BC-B049-4115-A692-8D63A059BFB8}" type="slidenum">
              <a:rPr lang="en-US" smtClean="0"/>
              <a:pPr>
                <a:spcAft>
                  <a:spcPts val="600"/>
                </a:spcAft>
              </a:pPr>
              <a:t>7</a:t>
            </a:fld>
            <a:endParaRPr lang="en-US"/>
          </a:p>
        </p:txBody>
      </p:sp>
      <p:graphicFrame>
        <p:nvGraphicFramePr>
          <p:cNvPr id="6" name="Content Placeholder 3">
            <a:extLst>
              <a:ext uri="{FF2B5EF4-FFF2-40B4-BE49-F238E27FC236}">
                <a16:creationId xmlns:a16="http://schemas.microsoft.com/office/drawing/2014/main" id="{8551206D-9734-CE81-1EC9-3E29F320B81E}"/>
              </a:ext>
            </a:extLst>
          </p:cNvPr>
          <p:cNvGraphicFramePr>
            <a:graphicFrameLocks noGrp="1"/>
          </p:cNvGraphicFramePr>
          <p:nvPr>
            <p:ph idx="1"/>
            <p:extLst>
              <p:ext uri="{D42A27DB-BD31-4B8C-83A1-F6EECF244321}">
                <p14:modId xmlns:p14="http://schemas.microsoft.com/office/powerpoint/2010/main" val="2725139948"/>
              </p:ext>
            </p:extLst>
          </p:nvPr>
        </p:nvGraphicFramePr>
        <p:xfrm>
          <a:off x="822959" y="1415845"/>
          <a:ext cx="7543801" cy="4785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73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D5AA-B907-A56D-F285-48F3AA1D81A8}"/>
              </a:ext>
            </a:extLst>
          </p:cNvPr>
          <p:cNvSpPr>
            <a:spLocks noGrp="1"/>
          </p:cNvSpPr>
          <p:nvPr>
            <p:ph type="title"/>
          </p:nvPr>
        </p:nvSpPr>
        <p:spPr>
          <a:xfrm>
            <a:off x="822960" y="286605"/>
            <a:ext cx="7543800" cy="968756"/>
          </a:xfrm>
        </p:spPr>
        <p:txBody>
          <a:bodyPr anchor="b">
            <a:normAutofit/>
          </a:bodyPr>
          <a:lstStyle/>
          <a:p>
            <a:r>
              <a:rPr lang="en-US"/>
              <a:t>Participants’ Page</a:t>
            </a:r>
            <a:endParaRPr lang="en-US" dirty="0"/>
          </a:p>
        </p:txBody>
      </p:sp>
      <p:sp>
        <p:nvSpPr>
          <p:cNvPr id="4" name="Content Placeholder 3">
            <a:extLst>
              <a:ext uri="{FF2B5EF4-FFF2-40B4-BE49-F238E27FC236}">
                <a16:creationId xmlns:a16="http://schemas.microsoft.com/office/drawing/2014/main" id="{E26EDE8F-2764-867F-2A4F-4F03D55CC054}"/>
              </a:ext>
            </a:extLst>
          </p:cNvPr>
          <p:cNvSpPr>
            <a:spLocks noGrp="1"/>
          </p:cNvSpPr>
          <p:nvPr>
            <p:ph sz="half" idx="2"/>
          </p:nvPr>
        </p:nvSpPr>
        <p:spPr>
          <a:xfrm>
            <a:off x="421239" y="1469204"/>
            <a:ext cx="4242199" cy="4651377"/>
          </a:xfrm>
        </p:spPr>
        <p:txBody>
          <a:bodyPr>
            <a:noAutofit/>
          </a:bodyPr>
          <a:lstStyle/>
          <a:p>
            <a:r>
              <a:rPr lang="en-US" sz="1800" b="1" dirty="0"/>
              <a:t>Procedural Safeguards</a:t>
            </a:r>
            <a:r>
              <a:rPr lang="en-US" sz="1800" dirty="0"/>
              <a:t>	</a:t>
            </a:r>
          </a:p>
          <a:p>
            <a:pPr lvl="1">
              <a:buFont typeface="Arial" panose="020B0604020202020204" pitchFamily="34" charset="0"/>
              <a:buChar char="•"/>
            </a:pPr>
            <a:r>
              <a:rPr lang="en-US" dirty="0"/>
              <a:t>Parents must sign and date receipt of the Procedural Safeguards</a:t>
            </a:r>
          </a:p>
          <a:p>
            <a:r>
              <a:rPr lang="en-US" sz="1800" b="1" dirty="0"/>
              <a:t>Signatures of Participants</a:t>
            </a:r>
          </a:p>
          <a:p>
            <a:pPr lvl="1">
              <a:buFont typeface="Arial" panose="020B0604020202020204" pitchFamily="34" charset="0"/>
              <a:buChar char="•"/>
            </a:pPr>
            <a:r>
              <a:rPr lang="en-US" dirty="0"/>
              <a:t>Include student if over 15 years of age</a:t>
            </a:r>
          </a:p>
          <a:p>
            <a:pPr lvl="1">
              <a:buFont typeface="Arial" panose="020B0604020202020204" pitchFamily="34" charset="0"/>
              <a:buChar char="•"/>
            </a:pPr>
            <a:r>
              <a:rPr lang="en-US" dirty="0"/>
              <a:t>Must </a:t>
            </a:r>
            <a:r>
              <a:rPr lang="en-US" b="1" dirty="0"/>
              <a:t>match</a:t>
            </a:r>
            <a:r>
              <a:rPr lang="en-US" dirty="0"/>
              <a:t> invitees on Notice of Meeting</a:t>
            </a:r>
          </a:p>
          <a:p>
            <a:pPr lvl="1">
              <a:buFont typeface="Arial" panose="020B0604020202020204" pitchFamily="34" charset="0"/>
              <a:buChar char="•"/>
            </a:pPr>
            <a:r>
              <a:rPr lang="en-US" dirty="0"/>
              <a:t>If a required member of the team is unable to attend, a </a:t>
            </a:r>
            <a:r>
              <a:rPr lang="en-US" b="1" dirty="0"/>
              <a:t>Meeting Excusal </a:t>
            </a:r>
            <a:r>
              <a:rPr lang="en-US" dirty="0"/>
              <a:t>must be completed and signed by the parent and the director/designee</a:t>
            </a:r>
          </a:p>
          <a:p>
            <a:pPr lvl="1">
              <a:buFont typeface="Arial" panose="020B0604020202020204" pitchFamily="34" charset="0"/>
              <a:buChar char="•"/>
            </a:pPr>
            <a:endParaRPr lang="en-US" dirty="0"/>
          </a:p>
          <a:p>
            <a:pPr>
              <a:buFont typeface="Wingdings" panose="05000000000000000000" pitchFamily="2" charset="2"/>
              <a:buChar char="Ø"/>
            </a:pPr>
            <a:r>
              <a:rPr lang="en-US" sz="1800" i="1" dirty="0"/>
              <a:t>This signed page must be scanned and uploaded into the IEP system</a:t>
            </a:r>
          </a:p>
        </p:txBody>
      </p:sp>
      <p:pic>
        <p:nvPicPr>
          <p:cNvPr id="6" name="Picture 5" descr="Pen placed on top of a signature line">
            <a:extLst>
              <a:ext uri="{FF2B5EF4-FFF2-40B4-BE49-F238E27FC236}">
                <a16:creationId xmlns:a16="http://schemas.microsoft.com/office/drawing/2014/main" id="{56DFAACE-4608-D4E3-38AF-959BD76695E9}"/>
              </a:ext>
            </a:extLst>
          </p:cNvPr>
          <p:cNvPicPr>
            <a:picLocks noChangeAspect="1"/>
          </p:cNvPicPr>
          <p:nvPr/>
        </p:nvPicPr>
        <p:blipFill rotWithShape="1">
          <a:blip r:embed="rId2"/>
          <a:srcRect l="37204" r="-2" b="-2"/>
          <a:stretch/>
        </p:blipFill>
        <p:spPr>
          <a:xfrm>
            <a:off x="4815439" y="1469204"/>
            <a:ext cx="4223903" cy="4489808"/>
          </a:xfrm>
          <a:prstGeom prst="rect">
            <a:avLst/>
          </a:prstGeom>
          <a:noFill/>
        </p:spPr>
      </p:pic>
      <p:sp>
        <p:nvSpPr>
          <p:cNvPr id="3" name="Slide Number Placeholder 2">
            <a:extLst>
              <a:ext uri="{FF2B5EF4-FFF2-40B4-BE49-F238E27FC236}">
                <a16:creationId xmlns:a16="http://schemas.microsoft.com/office/drawing/2014/main" id="{1B103D47-C4FA-AA22-2A59-18805BFC7F25}"/>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8</a:t>
            </a:fld>
            <a:endParaRPr lang="en-US"/>
          </a:p>
        </p:txBody>
      </p:sp>
    </p:spTree>
    <p:extLst>
      <p:ext uri="{BB962C8B-B14F-4D97-AF65-F5344CB8AC3E}">
        <p14:creationId xmlns:p14="http://schemas.microsoft.com/office/powerpoint/2010/main" val="85876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BE05-3091-A8DF-5F88-F0F7C8EA4A0D}"/>
              </a:ext>
            </a:extLst>
          </p:cNvPr>
          <p:cNvSpPr>
            <a:spLocks noGrp="1"/>
          </p:cNvSpPr>
          <p:nvPr>
            <p:ph type="title"/>
          </p:nvPr>
        </p:nvSpPr>
        <p:spPr>
          <a:xfrm>
            <a:off x="342900" y="909263"/>
            <a:ext cx="2400300" cy="2286000"/>
          </a:xfrm>
        </p:spPr>
        <p:txBody>
          <a:bodyPr anchor="b">
            <a:normAutofit/>
          </a:bodyPr>
          <a:lstStyle/>
          <a:p>
            <a:r>
              <a:rPr lang="en-US" sz="2500" dirty="0"/>
              <a:t>Present Levels of Academic Achievement and Functional Performance</a:t>
            </a:r>
          </a:p>
        </p:txBody>
      </p:sp>
      <p:sp>
        <p:nvSpPr>
          <p:cNvPr id="3" name="Slide Number Placeholder 2">
            <a:extLst>
              <a:ext uri="{FF2B5EF4-FFF2-40B4-BE49-F238E27FC236}">
                <a16:creationId xmlns:a16="http://schemas.microsoft.com/office/drawing/2014/main" id="{EA4E4133-02D2-AACC-9083-DA01197C76F5}"/>
              </a:ext>
            </a:extLst>
          </p:cNvPr>
          <p:cNvSpPr>
            <a:spLocks noGrp="1"/>
          </p:cNvSpPr>
          <p:nvPr>
            <p:ph type="sldNum" sz="quarter" idx="12"/>
          </p:nvPr>
        </p:nvSpPr>
        <p:spPr>
          <a:xfrm>
            <a:off x="7956286" y="6441255"/>
            <a:ext cx="984019" cy="365125"/>
          </a:xfrm>
        </p:spPr>
        <p:txBody>
          <a:bodyPr anchor="ctr">
            <a:normAutofit/>
          </a:bodyPr>
          <a:lstStyle/>
          <a:p>
            <a:pPr>
              <a:spcAft>
                <a:spcPts val="600"/>
              </a:spcAft>
            </a:pPr>
            <a:fld id="{4FAB73BC-B049-4115-A692-8D63A059BFB8}" type="slidenum">
              <a:rPr lang="en-US" smtClean="0"/>
              <a:pPr>
                <a:spcAft>
                  <a:spcPts val="600"/>
                </a:spcAft>
              </a:pPr>
              <a:t>9</a:t>
            </a:fld>
            <a:endParaRPr lang="en-US"/>
          </a:p>
        </p:txBody>
      </p:sp>
      <p:graphicFrame>
        <p:nvGraphicFramePr>
          <p:cNvPr id="6" name="Content Placeholder 3">
            <a:extLst>
              <a:ext uri="{FF2B5EF4-FFF2-40B4-BE49-F238E27FC236}">
                <a16:creationId xmlns:a16="http://schemas.microsoft.com/office/drawing/2014/main" id="{9EFF3C7C-CB83-FBEA-6E70-B3507976E37F}"/>
              </a:ext>
            </a:extLst>
          </p:cNvPr>
          <p:cNvGraphicFramePr>
            <a:graphicFrameLocks noGrp="1"/>
          </p:cNvGraphicFramePr>
          <p:nvPr>
            <p:ph idx="1"/>
            <p:extLst>
              <p:ext uri="{D42A27DB-BD31-4B8C-83A1-F6EECF244321}">
                <p14:modId xmlns:p14="http://schemas.microsoft.com/office/powerpoint/2010/main" val="1648323285"/>
              </p:ext>
            </p:extLst>
          </p:nvPr>
        </p:nvGraphicFramePr>
        <p:xfrm>
          <a:off x="3328827" y="731519"/>
          <a:ext cx="5472273" cy="589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887931"/>
      </p:ext>
    </p:extLst>
  </p:cSld>
  <p:clrMapOvr>
    <a:masterClrMapping/>
  </p:clrMapOvr>
</p:sld>
</file>

<file path=ppt/theme/theme1.xml><?xml version="1.0" encoding="utf-8"?>
<a:theme xmlns:a="http://schemas.openxmlformats.org/drawingml/2006/main" name="Retrospect">
  <a:themeElements>
    <a:clrScheme name="Gray">
      <a:dk1>
        <a:srgbClr val="6C6C6C"/>
      </a:dk1>
      <a:lt1>
        <a:sysClr val="window" lastClr="FFFFFF"/>
      </a:lt1>
      <a:dk2>
        <a:srgbClr val="595959"/>
      </a:dk2>
      <a:lt2>
        <a:srgbClr val="F8F8F8"/>
      </a:lt2>
      <a:accent1>
        <a:srgbClr val="595959"/>
      </a:accent1>
      <a:accent2>
        <a:srgbClr val="5F5F5F"/>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Template - Gray Base" id="{CDB3A83C-D66A-4A13-BBF3-4FB4D8AE13A2}" vid="{97937DD9-40AF-47D1-A8CB-4E8B61FF79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Gray Base</Template>
  <TotalTime>856</TotalTime>
  <Words>1718</Words>
  <Application>Microsoft Macintosh PowerPoint</Application>
  <PresentationFormat>On-screen Show (4:3)</PresentationFormat>
  <Paragraphs>273</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Retrospect</vt:lpstr>
      <vt:lpstr>IEP  Compliance Reviews</vt:lpstr>
      <vt:lpstr>Types of Formal IEP Reviews</vt:lpstr>
      <vt:lpstr>IEP Sections</vt:lpstr>
      <vt:lpstr>IEP Sections</vt:lpstr>
      <vt:lpstr>Demographics</vt:lpstr>
      <vt:lpstr>Student and Family Information</vt:lpstr>
      <vt:lpstr>Family Information</vt:lpstr>
      <vt:lpstr>Participants’ Page</vt:lpstr>
      <vt:lpstr>Present Levels of Academic Achievement and Functional Performance</vt:lpstr>
      <vt:lpstr>Present Levels Continued</vt:lpstr>
      <vt:lpstr>Present Levels (continued)</vt:lpstr>
      <vt:lpstr>Special Factors</vt:lpstr>
      <vt:lpstr>Annual Goals and Objectives</vt:lpstr>
      <vt:lpstr>Annual Goals and Objectives Continued</vt:lpstr>
      <vt:lpstr>Accommodations and  Modifications</vt:lpstr>
      <vt:lpstr>Accommodations  and  Modifications</vt:lpstr>
      <vt:lpstr>Extended School Year  </vt:lpstr>
      <vt:lpstr>Service Delivery Statement</vt:lpstr>
      <vt:lpstr>Service Delivery Statement</vt:lpstr>
      <vt:lpstr>Special Education and Related Services in the Least Restrictive Environment (LRE)</vt:lpstr>
      <vt:lpstr>Educational Environment</vt:lpstr>
      <vt:lpstr>Educational Environment</vt:lpstr>
      <vt:lpstr>Prior Written Notice</vt:lpstr>
      <vt:lpstr>Tips for Success</vt:lpstr>
      <vt:lpstr>Resources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 Camp</dc:title>
  <dc:creator>Hudson, Matt</dc:creator>
  <cp:lastModifiedBy>Brian Printz</cp:lastModifiedBy>
  <cp:revision>18</cp:revision>
  <cp:lastPrinted>2017-01-31T17:11:37Z</cp:lastPrinted>
  <dcterms:created xsi:type="dcterms:W3CDTF">2017-08-28T18:52:35Z</dcterms:created>
  <dcterms:modified xsi:type="dcterms:W3CDTF">2022-07-28T16:17:55Z</dcterms:modified>
</cp:coreProperties>
</file>