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140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482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4" name="Google Shape;4;n"/>
          <p:cNvSpPr txBox="1">
            <a:spLocks noGrp="1"/>
          </p:cNvSpPr>
          <p:nvPr>
            <p:ph type="dt" idx="10"/>
          </p:nvPr>
        </p:nvSpPr>
        <p:spPr>
          <a:xfrm>
            <a:off x="3970938" y="0"/>
            <a:ext cx="3037840" cy="464820"/>
          </a:xfrm>
          <a:prstGeom prst="rect">
            <a:avLst/>
          </a:prstGeom>
          <a:noFill/>
          <a:ln>
            <a:noFill/>
          </a:ln>
        </p:spPr>
        <p:txBody>
          <a:bodyPr spcFirstLastPara="1" wrap="square" lIns="91425" tIns="91425" rIns="91425" bIns="91425" anchor="t" anchorCtr="0">
            <a:noAutofit/>
          </a:bodyPr>
          <a:lstStyle>
            <a:lvl1pPr marL="0" marR="0" lvl="0" indent="-88900" algn="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5" name="Google Shape;5;n"/>
          <p:cNvSpPr>
            <a:spLocks noGrp="1" noRot="1" noChangeAspect="1"/>
          </p:cNvSpPr>
          <p:nvPr>
            <p:ph type="sldImg" idx="3"/>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15790"/>
            <a:ext cx="5608320" cy="4183380"/>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SzPts val="1400"/>
              <a:buChar char="●"/>
              <a:defRPr/>
            </a:lvl1pPr>
            <a:lvl2pPr marL="914400" marR="0" lvl="1" indent="-317500" algn="l" rtl="0">
              <a:spcBef>
                <a:spcPts val="0"/>
              </a:spcBef>
              <a:spcAft>
                <a:spcPts val="0"/>
              </a:spcAft>
              <a:buSzPts val="1400"/>
              <a:buChar char="○"/>
              <a:defRPr/>
            </a:lvl2pPr>
            <a:lvl3pPr marL="1371600" marR="0" lvl="2" indent="-317500" algn="l" rtl="0">
              <a:spcBef>
                <a:spcPts val="0"/>
              </a:spcBef>
              <a:spcAft>
                <a:spcPts val="0"/>
              </a:spcAft>
              <a:buSzPts val="1400"/>
              <a:buChar char="■"/>
              <a:defRPr/>
            </a:lvl3pPr>
            <a:lvl4pPr marL="1828800" marR="0" lvl="3" indent="-317500" algn="l" rtl="0">
              <a:spcBef>
                <a:spcPts val="0"/>
              </a:spcBef>
              <a:spcAft>
                <a:spcPts val="0"/>
              </a:spcAft>
              <a:buSzPts val="1400"/>
              <a:buChar char="●"/>
              <a:defRPr/>
            </a:lvl4pPr>
            <a:lvl5pPr marL="2286000" marR="0" lvl="4" indent="-317500" algn="l" rtl="0">
              <a:spcBef>
                <a:spcPts val="0"/>
              </a:spcBef>
              <a:spcAft>
                <a:spcPts val="0"/>
              </a:spcAft>
              <a:buSzPts val="1400"/>
              <a:buChar char="○"/>
              <a:defRPr/>
            </a:lvl5pPr>
            <a:lvl6pPr marL="2743200" marR="0" lvl="5" indent="-317500" algn="l" rtl="0">
              <a:spcBef>
                <a:spcPts val="0"/>
              </a:spcBef>
              <a:spcAft>
                <a:spcPts val="0"/>
              </a:spcAft>
              <a:buSzPts val="1400"/>
              <a:buChar char="■"/>
              <a:defRPr/>
            </a:lvl6pPr>
            <a:lvl7pPr marL="3200400" marR="0" lvl="6" indent="-317500" algn="l" rtl="0">
              <a:spcBef>
                <a:spcPts val="0"/>
              </a:spcBef>
              <a:spcAft>
                <a:spcPts val="0"/>
              </a:spcAft>
              <a:buSzPts val="1400"/>
              <a:buChar char="●"/>
              <a:defRPr/>
            </a:lvl7pPr>
            <a:lvl8pPr marL="3657600" marR="0" lvl="7" indent="-317500" algn="l" rtl="0">
              <a:spcBef>
                <a:spcPts val="0"/>
              </a:spcBef>
              <a:spcAft>
                <a:spcPts val="0"/>
              </a:spcAft>
              <a:buSzPts val="1400"/>
              <a:buChar char="○"/>
              <a:defRPr/>
            </a:lvl8pPr>
            <a:lvl9pPr marL="4114800" marR="0" lvl="8" indent="-317500" algn="l" rtl="0">
              <a:spcBef>
                <a:spcPts val="0"/>
              </a:spcBef>
              <a:spcAft>
                <a:spcPts val="0"/>
              </a:spcAft>
              <a:buSzPts val="1400"/>
              <a:buChar char="■"/>
              <a:defRPr/>
            </a:lvl9pPr>
          </a:lstStyle>
          <a:p>
            <a:endParaRPr/>
          </a:p>
        </p:txBody>
      </p:sp>
      <p:sp>
        <p:nvSpPr>
          <p:cNvPr id="7" name="Google Shape;7;n"/>
          <p:cNvSpPr txBox="1">
            <a:spLocks noGrp="1"/>
          </p:cNvSpPr>
          <p:nvPr>
            <p:ph type="ftr" idx="11"/>
          </p:nvPr>
        </p:nvSpPr>
        <p:spPr>
          <a:xfrm>
            <a:off x="0" y="8829967"/>
            <a:ext cx="3037840" cy="464820"/>
          </a:xfrm>
          <a:prstGeom prst="rect">
            <a:avLst/>
          </a:prstGeom>
          <a:noFill/>
          <a:ln>
            <a:noFill/>
          </a:ln>
        </p:spPr>
        <p:txBody>
          <a:bodyPr spcFirstLastPara="1" wrap="square" lIns="91425" tIns="91425" rIns="91425" bIns="91425" anchor="b"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8" name="Google Shape;8;n"/>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4: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2" name="Google Shape;102;p4: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898cf3498d_0_49:notes"/>
          <p:cNvSpPr>
            <a:spLocks noGrp="1" noRot="1" noChangeAspect="1"/>
          </p:cNvSpPr>
          <p:nvPr>
            <p:ph type="sldImg" idx="2"/>
          </p:nvPr>
        </p:nvSpPr>
        <p:spPr>
          <a:xfrm>
            <a:off x="11811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898cf3498d_0_49:notes"/>
          <p:cNvSpPr txBox="1">
            <a:spLocks noGrp="1"/>
          </p:cNvSpPr>
          <p:nvPr>
            <p:ph type="body" idx="1"/>
          </p:nvPr>
        </p:nvSpPr>
        <p:spPr>
          <a:xfrm>
            <a:off x="701040" y="4415790"/>
            <a:ext cx="5608200" cy="418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9" name="Google Shape;169;g898cf3498d_0_49:notes"/>
          <p:cNvSpPr txBox="1">
            <a:spLocks noGrp="1"/>
          </p:cNvSpPr>
          <p:nvPr>
            <p:ph type="sldNum" idx="12"/>
          </p:nvPr>
        </p:nvSpPr>
        <p:spPr>
          <a:xfrm>
            <a:off x="3970938" y="8829967"/>
            <a:ext cx="3037800" cy="4647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15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 name="Google Shape;108;p150: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9" name="Google Shape;109;p150: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828bd4ca6e_1_5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116" name="Google Shape;116;g828bd4ca6e_1_54: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The current definition includes a student who has a full scale score of 2.0 standards deviations.  Previously, if they were at 2.0, they would not qualify for services under intellectual disability.  This change will assist teams with identification of students who are in the border line range of intellectual disability.   This criteria aligns with the DSM-IV-TR.</a:t>
            </a: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Remember, this score, in and of itself does not deem a student eligible for this category.  </a:t>
            </a: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SEM – standard error of measurement</a:t>
            </a: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7" name="Google Shape;117;g828bd4ca6e_1_54: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000000"/>
                </a:solidFill>
                <a:latin typeface="Calibri"/>
                <a:ea typeface="Calibri"/>
                <a:cs typeface="Calibri"/>
                <a:sym typeface="Calibri"/>
              </a:rPr>
              <a:t>3</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898cf3498d_0_0:notes"/>
          <p:cNvSpPr>
            <a:spLocks noGrp="1" noRot="1" noChangeAspect="1"/>
          </p:cNvSpPr>
          <p:nvPr>
            <p:ph type="sldImg" idx="2"/>
          </p:nvPr>
        </p:nvSpPr>
        <p:spPr>
          <a:xfrm>
            <a:off x="11811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898cf3498d_0_0:notes"/>
          <p:cNvSpPr txBox="1">
            <a:spLocks noGrp="1"/>
          </p:cNvSpPr>
          <p:nvPr>
            <p:ph type="body" idx="1"/>
          </p:nvPr>
        </p:nvSpPr>
        <p:spPr>
          <a:xfrm>
            <a:off x="701040" y="4415790"/>
            <a:ext cx="5608200" cy="418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g898cf3498d_0_0:notes"/>
          <p:cNvSpPr txBox="1">
            <a:spLocks noGrp="1"/>
          </p:cNvSpPr>
          <p:nvPr>
            <p:ph type="sldNum" idx="12"/>
          </p:nvPr>
        </p:nvSpPr>
        <p:spPr>
          <a:xfrm>
            <a:off x="3970938" y="8829967"/>
            <a:ext cx="3037800" cy="4647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828bd4ca6e_1_6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131" name="Google Shape;131;g828bd4ca6e_1_65: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The level of independent adaptive behavior is significantly below the culturally imposed expectations of personal and social responsibility.  </a:t>
            </a:r>
            <a:r>
              <a:rPr lang="en-US" sz="1200" b="0" i="1" u="none" strike="noStrike" cap="none">
                <a:solidFill>
                  <a:schemeClr val="dk1"/>
                </a:solidFill>
                <a:latin typeface="Calibri"/>
                <a:ea typeface="Calibri"/>
                <a:cs typeface="Calibri"/>
                <a:sym typeface="Calibri"/>
              </a:rPr>
              <a:t>The body of evidence shall include results from each of the following: </a:t>
            </a: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This is a big change from our past practice. A parent interview must be included but the parents score is not a single determining factor. </a:t>
            </a:r>
            <a:endParaRPr sz="1200" b="0" i="0" u="none" strike="noStrike" cap="none">
              <a:solidFill>
                <a:schemeClr val="dk1"/>
              </a:solidFill>
              <a:latin typeface="Calibri"/>
              <a:ea typeface="Calibri"/>
              <a:cs typeface="Calibri"/>
              <a:sym typeface="Calibri"/>
            </a:endParaRPr>
          </a:p>
        </p:txBody>
      </p:sp>
      <p:sp>
        <p:nvSpPr>
          <p:cNvPr id="132" name="Google Shape;132;g828bd4ca6e_1_65: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000000"/>
                </a:solidFill>
                <a:latin typeface="Calibri"/>
                <a:ea typeface="Calibri"/>
                <a:cs typeface="Calibri"/>
                <a:sym typeface="Calibri"/>
              </a:rPr>
              <a:t>5</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898cf3498d_0_25:notes"/>
          <p:cNvSpPr>
            <a:spLocks noGrp="1" noRot="1" noChangeAspect="1"/>
          </p:cNvSpPr>
          <p:nvPr>
            <p:ph type="sldImg" idx="2"/>
          </p:nvPr>
        </p:nvSpPr>
        <p:spPr>
          <a:xfrm>
            <a:off x="11811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898cf3498d_0_25:notes"/>
          <p:cNvSpPr txBox="1">
            <a:spLocks noGrp="1"/>
          </p:cNvSpPr>
          <p:nvPr>
            <p:ph type="body" idx="1"/>
          </p:nvPr>
        </p:nvSpPr>
        <p:spPr>
          <a:xfrm>
            <a:off x="701040" y="4415790"/>
            <a:ext cx="5608200" cy="418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0" name="Google Shape;140;g898cf3498d_0_25:notes"/>
          <p:cNvSpPr txBox="1">
            <a:spLocks noGrp="1"/>
          </p:cNvSpPr>
          <p:nvPr>
            <p:ph type="sldNum" idx="12"/>
          </p:nvPr>
        </p:nvSpPr>
        <p:spPr>
          <a:xfrm>
            <a:off x="3970938" y="8829967"/>
            <a:ext cx="3037800" cy="4647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898cf3498d_0_31:notes"/>
          <p:cNvSpPr>
            <a:spLocks noGrp="1" noRot="1" noChangeAspect="1"/>
          </p:cNvSpPr>
          <p:nvPr>
            <p:ph type="sldImg" idx="2"/>
          </p:nvPr>
        </p:nvSpPr>
        <p:spPr>
          <a:xfrm>
            <a:off x="11811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898cf3498d_0_31:notes"/>
          <p:cNvSpPr txBox="1">
            <a:spLocks noGrp="1"/>
          </p:cNvSpPr>
          <p:nvPr>
            <p:ph type="body" idx="1"/>
          </p:nvPr>
        </p:nvSpPr>
        <p:spPr>
          <a:xfrm>
            <a:off x="701040" y="4415790"/>
            <a:ext cx="5608200" cy="418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g898cf3498d_0_31:notes"/>
          <p:cNvSpPr txBox="1">
            <a:spLocks noGrp="1"/>
          </p:cNvSpPr>
          <p:nvPr>
            <p:ph type="sldNum" idx="12"/>
          </p:nvPr>
        </p:nvSpPr>
        <p:spPr>
          <a:xfrm>
            <a:off x="3970938" y="8829967"/>
            <a:ext cx="3037800" cy="4647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898cf3498d_0_12:notes"/>
          <p:cNvSpPr>
            <a:spLocks noGrp="1" noRot="1" noChangeAspect="1"/>
          </p:cNvSpPr>
          <p:nvPr>
            <p:ph type="sldImg" idx="2"/>
          </p:nvPr>
        </p:nvSpPr>
        <p:spPr>
          <a:xfrm>
            <a:off x="11811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898cf3498d_0_12:notes"/>
          <p:cNvSpPr txBox="1">
            <a:spLocks noGrp="1"/>
          </p:cNvSpPr>
          <p:nvPr>
            <p:ph type="body" idx="1"/>
          </p:nvPr>
        </p:nvSpPr>
        <p:spPr>
          <a:xfrm>
            <a:off x="701040" y="4415790"/>
            <a:ext cx="5608200" cy="418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g898cf3498d_0_12:notes"/>
          <p:cNvSpPr txBox="1">
            <a:spLocks noGrp="1"/>
          </p:cNvSpPr>
          <p:nvPr>
            <p:ph type="sldNum" idx="12"/>
          </p:nvPr>
        </p:nvSpPr>
        <p:spPr>
          <a:xfrm>
            <a:off x="3970938" y="8829967"/>
            <a:ext cx="3037800" cy="4647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898cf3498d_0_19:notes"/>
          <p:cNvSpPr>
            <a:spLocks noGrp="1" noRot="1" noChangeAspect="1"/>
          </p:cNvSpPr>
          <p:nvPr>
            <p:ph type="sldImg" idx="2"/>
          </p:nvPr>
        </p:nvSpPr>
        <p:spPr>
          <a:xfrm>
            <a:off x="11811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898cf3498d_0_19:notes"/>
          <p:cNvSpPr txBox="1">
            <a:spLocks noGrp="1"/>
          </p:cNvSpPr>
          <p:nvPr>
            <p:ph type="body" idx="1"/>
          </p:nvPr>
        </p:nvSpPr>
        <p:spPr>
          <a:xfrm>
            <a:off x="701040" y="4415790"/>
            <a:ext cx="5608200" cy="418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g898cf3498d_0_19:notes"/>
          <p:cNvSpPr txBox="1">
            <a:spLocks noGrp="1"/>
          </p:cNvSpPr>
          <p:nvPr>
            <p:ph type="sldNum" idx="12"/>
          </p:nvPr>
        </p:nvSpPr>
        <p:spPr>
          <a:xfrm>
            <a:off x="3970938" y="8829967"/>
            <a:ext cx="3037800" cy="4647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sp>
        <p:nvSpPr>
          <p:cNvPr id="13" name="Google Shape;13;p2"/>
          <p:cNvSpPr txBox="1">
            <a:spLocks noGrp="1"/>
          </p:cNvSpPr>
          <p:nvPr>
            <p:ph type="ctrTitle"/>
          </p:nvPr>
        </p:nvSpPr>
        <p:spPr>
          <a:xfrm>
            <a:off x="685800" y="755207"/>
            <a:ext cx="7772400" cy="23877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800"/>
              <a:buFont typeface="Arial"/>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5800" y="3885824"/>
            <a:ext cx="6858000" cy="1655700"/>
          </a:xfrm>
          <a:prstGeom prst="rect">
            <a:avLst/>
          </a:prstGeom>
          <a:noFill/>
          <a:ln>
            <a:noFill/>
          </a:ln>
        </p:spPr>
        <p:txBody>
          <a:bodyPr spcFirstLastPara="1" wrap="square" lIns="91425" tIns="45700" rIns="91425" bIns="45700" anchor="t" anchorCtr="0">
            <a:noAutofit/>
          </a:bodyPr>
          <a:lstStyle>
            <a:lvl1pPr lvl="0" algn="l">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5" name="Google Shape;15;p2"/>
          <p:cNvSpPr/>
          <p:nvPr/>
        </p:nvSpPr>
        <p:spPr>
          <a:xfrm>
            <a:off x="4453685" y="3469353"/>
            <a:ext cx="541500" cy="102900"/>
          </a:xfrm>
          <a:prstGeom prst="rect">
            <a:avLst/>
          </a:prstGeom>
          <a:solidFill>
            <a:srgbClr val="EFAA1F"/>
          </a:solidFill>
          <a:ln>
            <a:noFill/>
          </a:ln>
        </p:spPr>
        <p:txBody>
          <a:bodyPr spcFirstLastPara="1" wrap="square" lIns="68550" tIns="68550" rIns="68550" bIns="68550" anchor="ctr" anchorCtr="0">
            <a:noAutofit/>
          </a:bodyPr>
          <a:lstStyle/>
          <a:p>
            <a:pPr marL="0" marR="0" lvl="0" indent="0" algn="l" rtl="0">
              <a:spcBef>
                <a:spcPts val="0"/>
              </a:spcBef>
              <a:spcAft>
                <a:spcPts val="0"/>
              </a:spcAft>
              <a:buClr>
                <a:schemeClr val="dk1"/>
              </a:buClr>
              <a:buSzPts val="1350"/>
              <a:buFont typeface="Calibri"/>
              <a:buNone/>
            </a:pPr>
            <a:endParaRPr sz="1350" b="0" i="0" u="none" strike="noStrike" cap="none">
              <a:solidFill>
                <a:schemeClr val="dk1"/>
              </a:solidFill>
              <a:latin typeface="Calibri"/>
              <a:ea typeface="Calibri"/>
              <a:cs typeface="Calibri"/>
              <a:sym typeface="Calibri"/>
            </a:endParaRPr>
          </a:p>
        </p:txBody>
      </p:sp>
      <p:sp>
        <p:nvSpPr>
          <p:cNvPr id="16" name="Google Shape;16;p2"/>
          <p:cNvSpPr/>
          <p:nvPr/>
        </p:nvSpPr>
        <p:spPr>
          <a:xfrm>
            <a:off x="4994897" y="3469353"/>
            <a:ext cx="541500" cy="102900"/>
          </a:xfrm>
          <a:prstGeom prst="rect">
            <a:avLst/>
          </a:prstGeom>
          <a:solidFill>
            <a:srgbClr val="C63F28"/>
          </a:solidFill>
          <a:ln>
            <a:noFill/>
          </a:ln>
        </p:spPr>
        <p:txBody>
          <a:bodyPr spcFirstLastPara="1" wrap="square" lIns="68550" tIns="68550" rIns="68550" bIns="68550" anchor="ctr" anchorCtr="0">
            <a:noAutofit/>
          </a:bodyPr>
          <a:lstStyle/>
          <a:p>
            <a:pPr marL="0" marR="0" lvl="0" indent="0" algn="l" rtl="0">
              <a:spcBef>
                <a:spcPts val="0"/>
              </a:spcBef>
              <a:spcAft>
                <a:spcPts val="0"/>
              </a:spcAft>
              <a:buClr>
                <a:schemeClr val="dk1"/>
              </a:buClr>
              <a:buSzPts val="1350"/>
              <a:buFont typeface="Calibri"/>
              <a:buNone/>
            </a:pPr>
            <a:endParaRPr sz="1350" b="0" i="0" u="none" strike="noStrike" cap="none">
              <a:solidFill>
                <a:schemeClr val="dk1"/>
              </a:solidFill>
              <a:latin typeface="Calibri"/>
              <a:ea typeface="Calibri"/>
              <a:cs typeface="Calibri"/>
              <a:sym typeface="Calibri"/>
            </a:endParaRPr>
          </a:p>
        </p:txBody>
      </p:sp>
      <p:sp>
        <p:nvSpPr>
          <p:cNvPr id="17" name="Google Shape;17;p2"/>
          <p:cNvSpPr/>
          <p:nvPr/>
        </p:nvSpPr>
        <p:spPr>
          <a:xfrm>
            <a:off x="0" y="3469353"/>
            <a:ext cx="541500" cy="102900"/>
          </a:xfrm>
          <a:prstGeom prst="rect">
            <a:avLst/>
          </a:prstGeom>
          <a:solidFill>
            <a:srgbClr val="008CA0"/>
          </a:solidFill>
          <a:ln>
            <a:noFill/>
          </a:ln>
        </p:spPr>
        <p:txBody>
          <a:bodyPr spcFirstLastPara="1" wrap="square" lIns="68550" tIns="68550" rIns="68550" bIns="68550" anchor="ctr" anchorCtr="0">
            <a:noAutofit/>
          </a:bodyPr>
          <a:lstStyle/>
          <a:p>
            <a:pPr marL="0" marR="0" lvl="0" indent="0" algn="l" rtl="0">
              <a:spcBef>
                <a:spcPts val="0"/>
              </a:spcBef>
              <a:spcAft>
                <a:spcPts val="0"/>
              </a:spcAft>
              <a:buClr>
                <a:schemeClr val="dk1"/>
              </a:buClr>
              <a:buSzPts val="1350"/>
              <a:buFont typeface="Calibri"/>
              <a:buNone/>
            </a:pPr>
            <a:endParaRPr sz="1350" b="0" i="0" u="none" strike="noStrike" cap="none">
              <a:solidFill>
                <a:schemeClr val="dk1"/>
              </a:solidFill>
              <a:latin typeface="Calibri"/>
              <a:ea typeface="Calibri"/>
              <a:cs typeface="Calibri"/>
              <a:sym typeface="Calibri"/>
            </a:endParaRPr>
          </a:p>
        </p:txBody>
      </p:sp>
      <p:sp>
        <p:nvSpPr>
          <p:cNvPr id="18" name="Google Shape;18;p2"/>
          <p:cNvSpPr/>
          <p:nvPr/>
        </p:nvSpPr>
        <p:spPr>
          <a:xfrm>
            <a:off x="541070" y="3469353"/>
            <a:ext cx="3912600" cy="102900"/>
          </a:xfrm>
          <a:prstGeom prst="rect">
            <a:avLst/>
          </a:prstGeom>
          <a:solidFill>
            <a:srgbClr val="455FA9"/>
          </a:solidFill>
          <a:ln>
            <a:noFill/>
          </a:ln>
        </p:spPr>
        <p:txBody>
          <a:bodyPr spcFirstLastPara="1" wrap="square" lIns="68550" tIns="68550" rIns="68550" bIns="68550" anchor="ctr" anchorCtr="0">
            <a:noAutofit/>
          </a:bodyPr>
          <a:lstStyle/>
          <a:p>
            <a:pPr marL="0" marR="0" lvl="0" indent="0" algn="l" rtl="0">
              <a:spcBef>
                <a:spcPts val="0"/>
              </a:spcBef>
              <a:spcAft>
                <a:spcPts val="0"/>
              </a:spcAft>
              <a:buClr>
                <a:schemeClr val="dk1"/>
              </a:buClr>
              <a:buSzPts val="1350"/>
              <a:buFont typeface="Calibri"/>
              <a:buNone/>
            </a:pPr>
            <a:endParaRPr sz="1350" b="0" i="0" u="none" strike="noStrike" cap="none">
              <a:solidFill>
                <a:schemeClr val="dk1"/>
              </a:solidFill>
              <a:latin typeface="Calibri"/>
              <a:ea typeface="Calibri"/>
              <a:cs typeface="Calibri"/>
              <a:sym typeface="Calibri"/>
            </a:endParaRPr>
          </a:p>
        </p:txBody>
      </p:sp>
      <p:pic>
        <p:nvPicPr>
          <p:cNvPr id="19" name="Google Shape;19;p2"/>
          <p:cNvPicPr preferRelativeResize="0"/>
          <p:nvPr/>
        </p:nvPicPr>
        <p:blipFill rotWithShape="1">
          <a:blip r:embed="rId2">
            <a:alphaModFix/>
          </a:blip>
          <a:srcRect/>
          <a:stretch/>
        </p:blipFill>
        <p:spPr>
          <a:xfrm>
            <a:off x="7056000" y="6040774"/>
            <a:ext cx="1694376" cy="52903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sp>
        <p:nvSpPr>
          <p:cNvPr id="21" name="Google Shape;21;p3"/>
          <p:cNvSpPr txBox="1">
            <a:spLocks noGrp="1"/>
          </p:cNvSpPr>
          <p:nvPr>
            <p:ph type="title"/>
          </p:nvPr>
        </p:nvSpPr>
        <p:spPr>
          <a:xfrm>
            <a:off x="628650" y="365126"/>
            <a:ext cx="7886700" cy="13257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3"/>
          <p:cNvSpPr txBox="1">
            <a:spLocks noGrp="1"/>
          </p:cNvSpPr>
          <p:nvPr>
            <p:ph type="body" idx="1"/>
          </p:nvPr>
        </p:nvSpPr>
        <p:spPr>
          <a:xfrm>
            <a:off x="628650" y="1825625"/>
            <a:ext cx="7886700" cy="43512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3"/>
          <p:cNvSpPr/>
          <p:nvPr/>
        </p:nvSpPr>
        <p:spPr>
          <a:xfrm>
            <a:off x="5696953" y="6755101"/>
            <a:ext cx="1401600" cy="111000"/>
          </a:xfrm>
          <a:prstGeom prst="rect">
            <a:avLst/>
          </a:prstGeom>
          <a:solidFill>
            <a:srgbClr val="EFAA1F"/>
          </a:solidFill>
          <a:ln>
            <a:noFill/>
          </a:ln>
        </p:spPr>
        <p:txBody>
          <a:bodyPr spcFirstLastPara="1" wrap="square" lIns="68550" tIns="68550" rIns="68550" bIns="68550" anchor="ctr" anchorCtr="0">
            <a:noAutofit/>
          </a:bodyPr>
          <a:lstStyle/>
          <a:p>
            <a:pPr marL="0" marR="0" lvl="0" indent="0" algn="l" rtl="0">
              <a:spcBef>
                <a:spcPts val="0"/>
              </a:spcBef>
              <a:spcAft>
                <a:spcPts val="0"/>
              </a:spcAft>
              <a:buClr>
                <a:schemeClr val="dk1"/>
              </a:buClr>
              <a:buSzPts val="1350"/>
              <a:buFont typeface="Calibri"/>
              <a:buNone/>
            </a:pPr>
            <a:endParaRPr sz="1350" b="0" i="0" u="none" strike="noStrike" cap="none">
              <a:solidFill>
                <a:schemeClr val="dk1"/>
              </a:solidFill>
              <a:latin typeface="Calibri"/>
              <a:ea typeface="Calibri"/>
              <a:cs typeface="Calibri"/>
              <a:sym typeface="Calibri"/>
            </a:endParaRPr>
          </a:p>
        </p:txBody>
      </p:sp>
      <p:sp>
        <p:nvSpPr>
          <p:cNvPr id="24" name="Google Shape;24;p3"/>
          <p:cNvSpPr/>
          <p:nvPr/>
        </p:nvSpPr>
        <p:spPr>
          <a:xfrm>
            <a:off x="7098631" y="6755100"/>
            <a:ext cx="2045400" cy="102900"/>
          </a:xfrm>
          <a:prstGeom prst="rect">
            <a:avLst/>
          </a:prstGeom>
          <a:solidFill>
            <a:srgbClr val="C63F28"/>
          </a:solidFill>
          <a:ln>
            <a:noFill/>
          </a:ln>
        </p:spPr>
        <p:txBody>
          <a:bodyPr spcFirstLastPara="1" wrap="square" lIns="68550" tIns="68550" rIns="68550" bIns="68550" anchor="ctr" anchorCtr="0">
            <a:noAutofit/>
          </a:bodyPr>
          <a:lstStyle/>
          <a:p>
            <a:pPr marL="0" marR="0" lvl="0" indent="0" algn="l" rtl="0">
              <a:spcBef>
                <a:spcPts val="0"/>
              </a:spcBef>
              <a:spcAft>
                <a:spcPts val="0"/>
              </a:spcAft>
              <a:buClr>
                <a:schemeClr val="dk1"/>
              </a:buClr>
              <a:buSzPts val="1350"/>
              <a:buFont typeface="Calibri"/>
              <a:buNone/>
            </a:pPr>
            <a:endParaRPr sz="1350" b="0" i="0" u="none" strike="noStrike" cap="none">
              <a:solidFill>
                <a:schemeClr val="dk1"/>
              </a:solidFill>
              <a:latin typeface="Calibri"/>
              <a:ea typeface="Calibri"/>
              <a:cs typeface="Calibri"/>
              <a:sym typeface="Calibri"/>
            </a:endParaRPr>
          </a:p>
        </p:txBody>
      </p:sp>
      <p:sp>
        <p:nvSpPr>
          <p:cNvPr id="25" name="Google Shape;25;p3"/>
          <p:cNvSpPr/>
          <p:nvPr/>
        </p:nvSpPr>
        <p:spPr>
          <a:xfrm>
            <a:off x="0" y="6755100"/>
            <a:ext cx="1473900" cy="102900"/>
          </a:xfrm>
          <a:prstGeom prst="rect">
            <a:avLst/>
          </a:prstGeom>
          <a:solidFill>
            <a:srgbClr val="008CA0"/>
          </a:solidFill>
          <a:ln>
            <a:noFill/>
          </a:ln>
        </p:spPr>
        <p:txBody>
          <a:bodyPr spcFirstLastPara="1" wrap="square" lIns="68550" tIns="68550" rIns="68550" bIns="68550" anchor="ctr" anchorCtr="0">
            <a:noAutofit/>
          </a:bodyPr>
          <a:lstStyle/>
          <a:p>
            <a:pPr marL="0" marR="0" lvl="0" indent="0" algn="l" rtl="0">
              <a:spcBef>
                <a:spcPts val="0"/>
              </a:spcBef>
              <a:spcAft>
                <a:spcPts val="0"/>
              </a:spcAft>
              <a:buClr>
                <a:schemeClr val="dk1"/>
              </a:buClr>
              <a:buSzPts val="1350"/>
              <a:buFont typeface="Calibri"/>
              <a:buNone/>
            </a:pPr>
            <a:endParaRPr sz="1350" b="0" i="0" u="none" strike="noStrike" cap="none">
              <a:solidFill>
                <a:schemeClr val="dk1"/>
              </a:solidFill>
              <a:latin typeface="Calibri"/>
              <a:ea typeface="Calibri"/>
              <a:cs typeface="Calibri"/>
              <a:sym typeface="Calibri"/>
            </a:endParaRPr>
          </a:p>
        </p:txBody>
      </p:sp>
      <p:sp>
        <p:nvSpPr>
          <p:cNvPr id="26" name="Google Shape;26;p3"/>
          <p:cNvSpPr/>
          <p:nvPr/>
        </p:nvSpPr>
        <p:spPr>
          <a:xfrm>
            <a:off x="1473868" y="6755100"/>
            <a:ext cx="4223100" cy="102900"/>
          </a:xfrm>
          <a:prstGeom prst="rect">
            <a:avLst/>
          </a:prstGeom>
          <a:solidFill>
            <a:srgbClr val="455FA9"/>
          </a:solidFill>
          <a:ln>
            <a:noFill/>
          </a:ln>
        </p:spPr>
        <p:txBody>
          <a:bodyPr spcFirstLastPara="1" wrap="square" lIns="68550" tIns="68550" rIns="68550" bIns="68550" anchor="ctr" anchorCtr="0">
            <a:noAutofit/>
          </a:bodyPr>
          <a:lstStyle/>
          <a:p>
            <a:pPr marL="0" marR="0" lvl="0" indent="0" algn="l" rtl="0">
              <a:spcBef>
                <a:spcPts val="0"/>
              </a:spcBef>
              <a:spcAft>
                <a:spcPts val="0"/>
              </a:spcAft>
              <a:buClr>
                <a:schemeClr val="dk1"/>
              </a:buClr>
              <a:buSzPts val="1350"/>
              <a:buFont typeface="Calibri"/>
              <a:buNone/>
            </a:pPr>
            <a:endParaRPr sz="1350" b="0" i="0" u="none" strike="noStrike" cap="none">
              <a:solidFill>
                <a:schemeClr val="dk1"/>
              </a:solidFill>
              <a:latin typeface="Calibri"/>
              <a:ea typeface="Calibri"/>
              <a:cs typeface="Calibri"/>
              <a:sym typeface="Calibri"/>
            </a:endParaRPr>
          </a:p>
        </p:txBody>
      </p:sp>
      <p:pic>
        <p:nvPicPr>
          <p:cNvPr id="27" name="Google Shape;27;p3"/>
          <p:cNvPicPr preferRelativeResize="0"/>
          <p:nvPr/>
        </p:nvPicPr>
        <p:blipFill rotWithShape="1">
          <a:blip r:embed="rId2">
            <a:alphaModFix/>
          </a:blip>
          <a:srcRect/>
          <a:stretch/>
        </p:blipFill>
        <p:spPr>
          <a:xfrm>
            <a:off x="7903737" y="122933"/>
            <a:ext cx="986625" cy="17472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628650" y="365126"/>
            <a:ext cx="7886700" cy="13257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4"/>
          <p:cNvSpPr txBox="1">
            <a:spLocks noGrp="1"/>
          </p:cNvSpPr>
          <p:nvPr>
            <p:ph type="body" idx="1"/>
          </p:nvPr>
        </p:nvSpPr>
        <p:spPr>
          <a:xfrm>
            <a:off x="628650" y="1825625"/>
            <a:ext cx="3886200" cy="4351200"/>
          </a:xfrm>
          <a:prstGeom prst="rect">
            <a:avLst/>
          </a:prstGeom>
          <a:noFill/>
          <a:ln>
            <a:noFill/>
          </a:ln>
        </p:spPr>
        <p:txBody>
          <a:bodyPr spcFirstLastPara="1" wrap="square" lIns="91425" tIns="45700" rIns="91425" bIns="45700" anchor="t" anchorCtr="0">
            <a:noAutofit/>
          </a:bodyPr>
          <a:lstStyle>
            <a:lvl1pPr marL="457200" lvl="0" indent="-406400" algn="l">
              <a:lnSpc>
                <a:spcPct val="90000"/>
              </a:lnSpc>
              <a:spcBef>
                <a:spcPts val="1000"/>
              </a:spcBef>
              <a:spcAft>
                <a:spcPts val="0"/>
              </a:spcAft>
              <a:buClr>
                <a:srgbClr val="455FA9"/>
              </a:buClr>
              <a:buSzPts val="2800"/>
              <a:buChar char="•"/>
              <a:defRPr>
                <a:solidFill>
                  <a:srgbClr val="455FA9"/>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4"/>
          <p:cNvSpPr txBox="1">
            <a:spLocks noGrp="1"/>
          </p:cNvSpPr>
          <p:nvPr>
            <p:ph type="body" idx="2"/>
          </p:nvPr>
        </p:nvSpPr>
        <p:spPr>
          <a:xfrm>
            <a:off x="4629150" y="1825625"/>
            <a:ext cx="3886200" cy="4351200"/>
          </a:xfrm>
          <a:prstGeom prst="rect">
            <a:avLst/>
          </a:prstGeom>
          <a:noFill/>
          <a:ln>
            <a:noFill/>
          </a:ln>
        </p:spPr>
        <p:txBody>
          <a:bodyPr spcFirstLastPara="1" wrap="square" lIns="91425" tIns="45700" rIns="91425" bIns="45700" anchor="t" anchorCtr="0">
            <a:noAutofit/>
          </a:bodyPr>
          <a:lstStyle>
            <a:lvl1pPr marL="457200" lvl="0" indent="-406400" algn="l">
              <a:lnSpc>
                <a:spcPct val="90000"/>
              </a:lnSpc>
              <a:spcBef>
                <a:spcPts val="1000"/>
              </a:spcBef>
              <a:spcAft>
                <a:spcPts val="0"/>
              </a:spcAft>
              <a:buClr>
                <a:srgbClr val="455FA9"/>
              </a:buClr>
              <a:buSzPts val="2800"/>
              <a:buChar char="•"/>
              <a:defRPr>
                <a:solidFill>
                  <a:srgbClr val="455FA9"/>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4"/>
          <p:cNvSpPr/>
          <p:nvPr/>
        </p:nvSpPr>
        <p:spPr>
          <a:xfrm>
            <a:off x="5696953" y="6755101"/>
            <a:ext cx="1401600" cy="111000"/>
          </a:xfrm>
          <a:prstGeom prst="rect">
            <a:avLst/>
          </a:prstGeom>
          <a:solidFill>
            <a:srgbClr val="EFAA1F"/>
          </a:solidFill>
          <a:ln>
            <a:noFill/>
          </a:ln>
        </p:spPr>
        <p:txBody>
          <a:bodyPr spcFirstLastPara="1" wrap="square" lIns="68550" tIns="68550" rIns="68550" bIns="68550" anchor="ctr" anchorCtr="0">
            <a:noAutofit/>
          </a:bodyPr>
          <a:lstStyle/>
          <a:p>
            <a:pPr marL="0" marR="0" lvl="0" indent="0" algn="l" rtl="0">
              <a:spcBef>
                <a:spcPts val="0"/>
              </a:spcBef>
              <a:spcAft>
                <a:spcPts val="0"/>
              </a:spcAft>
              <a:buClr>
                <a:schemeClr val="dk1"/>
              </a:buClr>
              <a:buSzPts val="1350"/>
              <a:buFont typeface="Calibri"/>
              <a:buNone/>
            </a:pPr>
            <a:endParaRPr sz="1350" b="0" i="0" u="none" strike="noStrike" cap="none">
              <a:solidFill>
                <a:schemeClr val="dk1"/>
              </a:solidFill>
              <a:latin typeface="Calibri"/>
              <a:ea typeface="Calibri"/>
              <a:cs typeface="Calibri"/>
              <a:sym typeface="Calibri"/>
            </a:endParaRPr>
          </a:p>
        </p:txBody>
      </p:sp>
      <p:sp>
        <p:nvSpPr>
          <p:cNvPr id="33" name="Google Shape;33;p4"/>
          <p:cNvSpPr/>
          <p:nvPr/>
        </p:nvSpPr>
        <p:spPr>
          <a:xfrm>
            <a:off x="7098631" y="6755100"/>
            <a:ext cx="2045400" cy="102900"/>
          </a:xfrm>
          <a:prstGeom prst="rect">
            <a:avLst/>
          </a:prstGeom>
          <a:solidFill>
            <a:srgbClr val="C63F28"/>
          </a:solidFill>
          <a:ln>
            <a:noFill/>
          </a:ln>
        </p:spPr>
        <p:txBody>
          <a:bodyPr spcFirstLastPara="1" wrap="square" lIns="68550" tIns="68550" rIns="68550" bIns="68550" anchor="ctr" anchorCtr="0">
            <a:noAutofit/>
          </a:bodyPr>
          <a:lstStyle/>
          <a:p>
            <a:pPr marL="0" marR="0" lvl="0" indent="0" algn="l" rtl="0">
              <a:spcBef>
                <a:spcPts val="0"/>
              </a:spcBef>
              <a:spcAft>
                <a:spcPts val="0"/>
              </a:spcAft>
              <a:buClr>
                <a:schemeClr val="dk1"/>
              </a:buClr>
              <a:buSzPts val="1350"/>
              <a:buFont typeface="Calibri"/>
              <a:buNone/>
            </a:pPr>
            <a:endParaRPr sz="1350" b="0" i="0" u="none" strike="noStrike" cap="none">
              <a:solidFill>
                <a:schemeClr val="dk1"/>
              </a:solidFill>
              <a:latin typeface="Calibri"/>
              <a:ea typeface="Calibri"/>
              <a:cs typeface="Calibri"/>
              <a:sym typeface="Calibri"/>
            </a:endParaRPr>
          </a:p>
        </p:txBody>
      </p:sp>
      <p:sp>
        <p:nvSpPr>
          <p:cNvPr id="34" name="Google Shape;34;p4"/>
          <p:cNvSpPr/>
          <p:nvPr/>
        </p:nvSpPr>
        <p:spPr>
          <a:xfrm>
            <a:off x="0" y="6755100"/>
            <a:ext cx="1473900" cy="102900"/>
          </a:xfrm>
          <a:prstGeom prst="rect">
            <a:avLst/>
          </a:prstGeom>
          <a:solidFill>
            <a:srgbClr val="008CA0"/>
          </a:solidFill>
          <a:ln>
            <a:noFill/>
          </a:ln>
        </p:spPr>
        <p:txBody>
          <a:bodyPr spcFirstLastPara="1" wrap="square" lIns="68550" tIns="68550" rIns="68550" bIns="68550" anchor="ctr" anchorCtr="0">
            <a:noAutofit/>
          </a:bodyPr>
          <a:lstStyle/>
          <a:p>
            <a:pPr marL="0" marR="0" lvl="0" indent="0" algn="l" rtl="0">
              <a:spcBef>
                <a:spcPts val="0"/>
              </a:spcBef>
              <a:spcAft>
                <a:spcPts val="0"/>
              </a:spcAft>
              <a:buClr>
                <a:schemeClr val="dk1"/>
              </a:buClr>
              <a:buSzPts val="1350"/>
              <a:buFont typeface="Calibri"/>
              <a:buNone/>
            </a:pPr>
            <a:endParaRPr sz="1350" b="0" i="0" u="none" strike="noStrike" cap="none">
              <a:solidFill>
                <a:schemeClr val="dk1"/>
              </a:solidFill>
              <a:latin typeface="Calibri"/>
              <a:ea typeface="Calibri"/>
              <a:cs typeface="Calibri"/>
              <a:sym typeface="Calibri"/>
            </a:endParaRPr>
          </a:p>
        </p:txBody>
      </p:sp>
      <p:sp>
        <p:nvSpPr>
          <p:cNvPr id="35" name="Google Shape;35;p4"/>
          <p:cNvSpPr/>
          <p:nvPr/>
        </p:nvSpPr>
        <p:spPr>
          <a:xfrm>
            <a:off x="1473868" y="6755100"/>
            <a:ext cx="4223100" cy="102900"/>
          </a:xfrm>
          <a:prstGeom prst="rect">
            <a:avLst/>
          </a:prstGeom>
          <a:solidFill>
            <a:srgbClr val="455FA9"/>
          </a:solidFill>
          <a:ln>
            <a:noFill/>
          </a:ln>
        </p:spPr>
        <p:txBody>
          <a:bodyPr spcFirstLastPara="1" wrap="square" lIns="68550" tIns="68550" rIns="68550" bIns="68550" anchor="ctr" anchorCtr="0">
            <a:noAutofit/>
          </a:bodyPr>
          <a:lstStyle/>
          <a:p>
            <a:pPr marL="0" marR="0" lvl="0" indent="0" algn="l" rtl="0">
              <a:spcBef>
                <a:spcPts val="0"/>
              </a:spcBef>
              <a:spcAft>
                <a:spcPts val="0"/>
              </a:spcAft>
              <a:buClr>
                <a:schemeClr val="dk1"/>
              </a:buClr>
              <a:buSzPts val="1350"/>
              <a:buFont typeface="Calibri"/>
              <a:buNone/>
            </a:pPr>
            <a:endParaRPr sz="1350" b="0" i="0" u="none" strike="noStrike" cap="none">
              <a:solidFill>
                <a:schemeClr val="dk1"/>
              </a:solidFill>
              <a:latin typeface="Calibri"/>
              <a:ea typeface="Calibri"/>
              <a:cs typeface="Calibri"/>
              <a:sym typeface="Calibri"/>
            </a:endParaRPr>
          </a:p>
        </p:txBody>
      </p:sp>
      <p:pic>
        <p:nvPicPr>
          <p:cNvPr id="36" name="Google Shape;36;p4"/>
          <p:cNvPicPr preferRelativeResize="0"/>
          <p:nvPr/>
        </p:nvPicPr>
        <p:blipFill rotWithShape="1">
          <a:blip r:embed="rId2">
            <a:alphaModFix/>
          </a:blip>
          <a:srcRect/>
          <a:stretch/>
        </p:blipFill>
        <p:spPr>
          <a:xfrm>
            <a:off x="7903737" y="122933"/>
            <a:ext cx="986625" cy="174724"/>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Quote Layout">
  <p:cSld name="Quote Layout">
    <p:spTree>
      <p:nvGrpSpPr>
        <p:cNvPr id="1" name="Shape 37"/>
        <p:cNvGrpSpPr/>
        <p:nvPr/>
      </p:nvGrpSpPr>
      <p:grpSpPr>
        <a:xfrm>
          <a:off x="0" y="0"/>
          <a:ext cx="0" cy="0"/>
          <a:chOff x="0" y="0"/>
          <a:chExt cx="0" cy="0"/>
        </a:xfrm>
      </p:grpSpPr>
      <p:sp>
        <p:nvSpPr>
          <p:cNvPr id="38" name="Google Shape;38;p5"/>
          <p:cNvSpPr/>
          <p:nvPr/>
        </p:nvSpPr>
        <p:spPr>
          <a:xfrm>
            <a:off x="4967681" y="2071863"/>
            <a:ext cx="1467900" cy="102000"/>
          </a:xfrm>
          <a:prstGeom prst="rect">
            <a:avLst/>
          </a:prstGeom>
          <a:solidFill>
            <a:srgbClr val="EFAA1F"/>
          </a:solidFill>
          <a:ln>
            <a:noFill/>
          </a:ln>
        </p:spPr>
        <p:txBody>
          <a:bodyPr spcFirstLastPara="1" wrap="square" lIns="68550" tIns="68550" rIns="68550" bIns="68550" anchor="ctr" anchorCtr="0">
            <a:noAutofit/>
          </a:bodyPr>
          <a:lstStyle/>
          <a:p>
            <a:pPr marL="0" marR="0" lvl="0" indent="0" algn="l" rtl="0">
              <a:spcBef>
                <a:spcPts val="0"/>
              </a:spcBef>
              <a:spcAft>
                <a:spcPts val="0"/>
              </a:spcAft>
              <a:buClr>
                <a:schemeClr val="dk1"/>
              </a:buClr>
              <a:buSzPts val="1350"/>
              <a:buFont typeface="Calibri"/>
              <a:buNone/>
            </a:pPr>
            <a:endParaRPr sz="1350" b="0" i="0" u="none" strike="noStrike" cap="none">
              <a:solidFill>
                <a:schemeClr val="dk1"/>
              </a:solidFill>
              <a:latin typeface="Calibri"/>
              <a:ea typeface="Calibri"/>
              <a:cs typeface="Calibri"/>
              <a:sym typeface="Calibri"/>
            </a:endParaRPr>
          </a:p>
        </p:txBody>
      </p:sp>
      <p:sp>
        <p:nvSpPr>
          <p:cNvPr id="39" name="Google Shape;39;p5"/>
          <p:cNvSpPr/>
          <p:nvPr/>
        </p:nvSpPr>
        <p:spPr>
          <a:xfrm>
            <a:off x="6435581" y="2071864"/>
            <a:ext cx="2720400" cy="102000"/>
          </a:xfrm>
          <a:prstGeom prst="rect">
            <a:avLst/>
          </a:prstGeom>
          <a:solidFill>
            <a:srgbClr val="C63F28"/>
          </a:solidFill>
          <a:ln>
            <a:noFill/>
          </a:ln>
        </p:spPr>
        <p:txBody>
          <a:bodyPr spcFirstLastPara="1" wrap="square" lIns="68550" tIns="68550" rIns="68550" bIns="68550" anchor="ctr" anchorCtr="0">
            <a:noAutofit/>
          </a:bodyPr>
          <a:lstStyle/>
          <a:p>
            <a:pPr marL="0" marR="0" lvl="0" indent="0" algn="l" rtl="0">
              <a:spcBef>
                <a:spcPts val="0"/>
              </a:spcBef>
              <a:spcAft>
                <a:spcPts val="0"/>
              </a:spcAft>
              <a:buClr>
                <a:schemeClr val="dk1"/>
              </a:buClr>
              <a:buSzPts val="1350"/>
              <a:buFont typeface="Calibri"/>
              <a:buNone/>
            </a:pPr>
            <a:endParaRPr sz="1350" b="0" i="0" u="none" strike="noStrike" cap="none">
              <a:solidFill>
                <a:schemeClr val="dk1"/>
              </a:solidFill>
              <a:latin typeface="Calibri"/>
              <a:ea typeface="Calibri"/>
              <a:cs typeface="Calibri"/>
              <a:sym typeface="Calibri"/>
            </a:endParaRPr>
          </a:p>
        </p:txBody>
      </p:sp>
      <p:sp>
        <p:nvSpPr>
          <p:cNvPr id="40" name="Google Shape;40;p5"/>
          <p:cNvSpPr/>
          <p:nvPr/>
        </p:nvSpPr>
        <p:spPr>
          <a:xfrm>
            <a:off x="0" y="2071861"/>
            <a:ext cx="2364300" cy="102000"/>
          </a:xfrm>
          <a:prstGeom prst="rect">
            <a:avLst/>
          </a:prstGeom>
          <a:solidFill>
            <a:srgbClr val="008CA0"/>
          </a:solidFill>
          <a:ln>
            <a:noFill/>
          </a:ln>
        </p:spPr>
        <p:txBody>
          <a:bodyPr spcFirstLastPara="1" wrap="square" lIns="68550" tIns="68550" rIns="68550" bIns="68550" anchor="ctr" anchorCtr="0">
            <a:noAutofit/>
          </a:bodyPr>
          <a:lstStyle/>
          <a:p>
            <a:pPr marL="0" marR="0" lvl="0" indent="0" algn="l" rtl="0">
              <a:spcBef>
                <a:spcPts val="0"/>
              </a:spcBef>
              <a:spcAft>
                <a:spcPts val="0"/>
              </a:spcAft>
              <a:buClr>
                <a:schemeClr val="dk1"/>
              </a:buClr>
              <a:buSzPts val="1350"/>
              <a:buFont typeface="Calibri"/>
              <a:buNone/>
            </a:pPr>
            <a:endParaRPr sz="1350" b="0" i="0" u="none" strike="noStrike" cap="none">
              <a:solidFill>
                <a:schemeClr val="dk1"/>
              </a:solidFill>
              <a:latin typeface="Calibri"/>
              <a:ea typeface="Calibri"/>
              <a:cs typeface="Calibri"/>
              <a:sym typeface="Calibri"/>
            </a:endParaRPr>
          </a:p>
        </p:txBody>
      </p:sp>
      <p:sp>
        <p:nvSpPr>
          <p:cNvPr id="41" name="Google Shape;41;p5"/>
          <p:cNvSpPr/>
          <p:nvPr/>
        </p:nvSpPr>
        <p:spPr>
          <a:xfrm>
            <a:off x="2364205" y="2071862"/>
            <a:ext cx="1753500" cy="102000"/>
          </a:xfrm>
          <a:prstGeom prst="rect">
            <a:avLst/>
          </a:prstGeom>
          <a:solidFill>
            <a:srgbClr val="455FA9"/>
          </a:solidFill>
          <a:ln>
            <a:noFill/>
          </a:ln>
        </p:spPr>
        <p:txBody>
          <a:bodyPr spcFirstLastPara="1" wrap="square" lIns="68550" tIns="68550" rIns="68550" bIns="68550" anchor="ctr" anchorCtr="0">
            <a:noAutofit/>
          </a:bodyPr>
          <a:lstStyle/>
          <a:p>
            <a:pPr marL="0" marR="0" lvl="0" indent="0" algn="l" rtl="0">
              <a:spcBef>
                <a:spcPts val="0"/>
              </a:spcBef>
              <a:spcAft>
                <a:spcPts val="0"/>
              </a:spcAft>
              <a:buClr>
                <a:schemeClr val="dk1"/>
              </a:buClr>
              <a:buSzPts val="1350"/>
              <a:buFont typeface="Calibri"/>
              <a:buNone/>
            </a:pPr>
            <a:endParaRPr sz="1350" b="0" i="0" u="none" strike="noStrike" cap="none">
              <a:solidFill>
                <a:schemeClr val="dk1"/>
              </a:solidFill>
              <a:latin typeface="Calibri"/>
              <a:ea typeface="Calibri"/>
              <a:cs typeface="Calibri"/>
              <a:sym typeface="Calibri"/>
            </a:endParaRPr>
          </a:p>
        </p:txBody>
      </p:sp>
      <p:sp>
        <p:nvSpPr>
          <p:cNvPr id="42" name="Google Shape;42;p5"/>
          <p:cNvSpPr txBox="1"/>
          <p:nvPr/>
        </p:nvSpPr>
        <p:spPr>
          <a:xfrm>
            <a:off x="3766612" y="1552771"/>
            <a:ext cx="1467900" cy="871500"/>
          </a:xfrm>
          <a:prstGeom prst="rect">
            <a:avLst/>
          </a:prstGeom>
          <a:noFill/>
          <a:ln>
            <a:noFill/>
          </a:ln>
        </p:spPr>
        <p:txBody>
          <a:bodyPr spcFirstLastPara="1" wrap="square" lIns="68550" tIns="68550" rIns="68550" bIns="68550" anchor="t" anchorCtr="0">
            <a:noAutofit/>
          </a:bodyPr>
          <a:lstStyle/>
          <a:p>
            <a:pPr marL="0" marR="0" lvl="0" indent="0" algn="ctr" rtl="0">
              <a:spcBef>
                <a:spcPts val="0"/>
              </a:spcBef>
              <a:spcAft>
                <a:spcPts val="0"/>
              </a:spcAft>
              <a:buClr>
                <a:srgbClr val="97ABBC"/>
              </a:buClr>
              <a:buSzPts val="7200"/>
              <a:buFont typeface="Arial"/>
              <a:buNone/>
            </a:pPr>
            <a:r>
              <a:rPr lang="en-US" sz="7200" b="1" i="0" u="none" strike="noStrike" cap="none">
                <a:solidFill>
                  <a:srgbClr val="97ABBC"/>
                </a:solidFill>
                <a:latin typeface="Arial"/>
                <a:ea typeface="Arial"/>
                <a:cs typeface="Arial"/>
                <a:sym typeface="Arial"/>
              </a:rPr>
              <a:t>“</a:t>
            </a:r>
            <a:endParaRPr sz="7200" b="1" i="0" u="none" strike="noStrike" cap="none">
              <a:solidFill>
                <a:srgbClr val="97ABBC"/>
              </a:solidFill>
              <a:latin typeface="Arial"/>
              <a:ea typeface="Arial"/>
              <a:cs typeface="Arial"/>
              <a:sym typeface="Arial"/>
            </a:endParaRPr>
          </a:p>
        </p:txBody>
      </p:sp>
      <p:pic>
        <p:nvPicPr>
          <p:cNvPr id="43" name="Google Shape;43;p5"/>
          <p:cNvPicPr preferRelativeResize="0"/>
          <p:nvPr/>
        </p:nvPicPr>
        <p:blipFill rotWithShape="1">
          <a:blip r:embed="rId2">
            <a:alphaModFix/>
          </a:blip>
          <a:srcRect/>
          <a:stretch/>
        </p:blipFill>
        <p:spPr>
          <a:xfrm>
            <a:off x="7969911" y="146610"/>
            <a:ext cx="986625" cy="174724"/>
          </a:xfrm>
          <a:prstGeom prst="rect">
            <a:avLst/>
          </a:prstGeom>
          <a:noFill/>
          <a:ln>
            <a:noFill/>
          </a:ln>
        </p:spPr>
      </p:pic>
      <p:sp>
        <p:nvSpPr>
          <p:cNvPr id="44" name="Google Shape;44;p5"/>
          <p:cNvSpPr txBox="1">
            <a:spLocks noGrp="1"/>
          </p:cNvSpPr>
          <p:nvPr>
            <p:ph type="body" idx="1"/>
          </p:nvPr>
        </p:nvSpPr>
        <p:spPr>
          <a:xfrm>
            <a:off x="1350036" y="2584133"/>
            <a:ext cx="6619800" cy="738300"/>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chemeClr val="dk1"/>
              </a:buClr>
              <a:buSzPts val="2400"/>
              <a:buNone/>
              <a:defRPr sz="2400"/>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6"/>
          <p:cNvSpPr txBox="1">
            <a:spLocks noGrp="1"/>
          </p:cNvSpPr>
          <p:nvPr>
            <p:ph type="title"/>
          </p:nvPr>
        </p:nvSpPr>
        <p:spPr>
          <a:xfrm>
            <a:off x="628650" y="365126"/>
            <a:ext cx="7886700" cy="13257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47" name="Google Shape;47;p6"/>
          <p:cNvPicPr preferRelativeResize="0"/>
          <p:nvPr/>
        </p:nvPicPr>
        <p:blipFill rotWithShape="1">
          <a:blip r:embed="rId2">
            <a:alphaModFix/>
          </a:blip>
          <a:srcRect/>
          <a:stretch/>
        </p:blipFill>
        <p:spPr>
          <a:xfrm>
            <a:off x="7642716" y="154631"/>
            <a:ext cx="1315500" cy="174724"/>
          </a:xfrm>
          <a:prstGeom prst="rect">
            <a:avLst/>
          </a:prstGeom>
          <a:noFill/>
          <a:ln>
            <a:noFill/>
          </a:ln>
        </p:spPr>
      </p:pic>
      <p:sp>
        <p:nvSpPr>
          <p:cNvPr id="48" name="Google Shape;48;p6"/>
          <p:cNvSpPr/>
          <p:nvPr/>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49" name="Google Shape;49;p6"/>
          <p:cNvSpPr/>
          <p:nvPr/>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50" name="Google Shape;50;p6"/>
          <p:cNvSpPr/>
          <p:nvPr/>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51" name="Google Shape;51;p6"/>
          <p:cNvSpPr/>
          <p:nvPr/>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Blurple">
  <p:cSld name="Blank Blurple">
    <p:bg>
      <p:bgPr>
        <a:solidFill>
          <a:srgbClr val="455FA9"/>
        </a:solidFill>
        <a:effectLst/>
      </p:bgPr>
    </p:bg>
    <p:spTree>
      <p:nvGrpSpPr>
        <p:cNvPr id="1" name="Shape 52"/>
        <p:cNvGrpSpPr/>
        <p:nvPr/>
      </p:nvGrpSpPr>
      <p:grpSpPr>
        <a:xfrm>
          <a:off x="0" y="0"/>
          <a:ext cx="0" cy="0"/>
          <a:chOff x="0" y="0"/>
          <a:chExt cx="0" cy="0"/>
        </a:xfrm>
      </p:grpSpPr>
      <p:sp>
        <p:nvSpPr>
          <p:cNvPr id="53" name="Google Shape;53;p7"/>
          <p:cNvSpPr/>
          <p:nvPr/>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54" name="Google Shape;54;p7"/>
          <p:cNvSpPr/>
          <p:nvPr/>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55" name="Google Shape;55;p7"/>
          <p:cNvSpPr/>
          <p:nvPr/>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56" name="Google Shape;56;p7"/>
          <p:cNvSpPr/>
          <p:nvPr/>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pic>
        <p:nvPicPr>
          <p:cNvPr id="57" name="Google Shape;57;p7"/>
          <p:cNvPicPr preferRelativeResize="0"/>
          <p:nvPr/>
        </p:nvPicPr>
        <p:blipFill rotWithShape="1">
          <a:blip r:embed="rId2">
            <a:alphaModFix/>
          </a:blip>
          <a:srcRect/>
          <a:stretch/>
        </p:blipFill>
        <p:spPr>
          <a:xfrm>
            <a:off x="7642716" y="154631"/>
            <a:ext cx="1315500" cy="174724"/>
          </a:xfrm>
          <a:prstGeom prst="rect">
            <a:avLst/>
          </a:prstGeom>
          <a:noFill/>
          <a:ln>
            <a:noFill/>
          </a:ln>
        </p:spPr>
      </p:pic>
      <p:sp>
        <p:nvSpPr>
          <p:cNvPr id="58" name="Google Shape;58;p7"/>
          <p:cNvSpPr txBox="1">
            <a:spLocks noGrp="1"/>
          </p:cNvSpPr>
          <p:nvPr>
            <p:ph type="title"/>
          </p:nvPr>
        </p:nvSpPr>
        <p:spPr>
          <a:xfrm>
            <a:off x="628650" y="365126"/>
            <a:ext cx="7886700" cy="13257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44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7"/>
          <p:cNvSpPr txBox="1">
            <a:spLocks noGrp="1"/>
          </p:cNvSpPr>
          <p:nvPr>
            <p:ph type="body" idx="1"/>
          </p:nvPr>
        </p:nvSpPr>
        <p:spPr>
          <a:xfrm>
            <a:off x="628650" y="1825625"/>
            <a:ext cx="7886700" cy="43512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lt1"/>
              </a:buClr>
              <a:buSzPts val="2800"/>
              <a:buNone/>
              <a:defRPr>
                <a:solidFill>
                  <a:schemeClr val="lt1"/>
                </a:solidFill>
              </a:defRPr>
            </a:lvl1pPr>
            <a:lvl2pPr marL="914400" lvl="1" indent="-381000" algn="l">
              <a:lnSpc>
                <a:spcPct val="90000"/>
              </a:lnSpc>
              <a:spcBef>
                <a:spcPts val="500"/>
              </a:spcBef>
              <a:spcAft>
                <a:spcPts val="0"/>
              </a:spcAft>
              <a:buClr>
                <a:schemeClr val="lt1"/>
              </a:buClr>
              <a:buSzPts val="2400"/>
              <a:buChar char="•"/>
              <a:defRPr>
                <a:solidFill>
                  <a:schemeClr val="lt1"/>
                </a:solidFill>
              </a:defRPr>
            </a:lvl2pPr>
            <a:lvl3pPr marL="1371600" lvl="2" indent="-355600" algn="l">
              <a:lnSpc>
                <a:spcPct val="90000"/>
              </a:lnSpc>
              <a:spcBef>
                <a:spcPts val="500"/>
              </a:spcBef>
              <a:spcAft>
                <a:spcPts val="0"/>
              </a:spcAft>
              <a:buClr>
                <a:schemeClr val="lt1"/>
              </a:buClr>
              <a:buSzPts val="2000"/>
              <a:buChar char="•"/>
              <a:defRPr>
                <a:solidFill>
                  <a:schemeClr val="lt1"/>
                </a:solidFill>
              </a:defRPr>
            </a:lvl3pPr>
            <a:lvl4pPr marL="1828800" lvl="3" indent="-342900" algn="l">
              <a:lnSpc>
                <a:spcPct val="90000"/>
              </a:lnSpc>
              <a:spcBef>
                <a:spcPts val="500"/>
              </a:spcBef>
              <a:spcAft>
                <a:spcPts val="0"/>
              </a:spcAft>
              <a:buClr>
                <a:schemeClr val="lt1"/>
              </a:buClr>
              <a:buSzPts val="1800"/>
              <a:buChar char="•"/>
              <a:defRPr>
                <a:solidFill>
                  <a:schemeClr val="lt1"/>
                </a:solidFill>
              </a:defRPr>
            </a:lvl4pPr>
            <a:lvl5pPr marL="2286000" lvl="4" indent="-342900" algn="l">
              <a:lnSpc>
                <a:spcPct val="90000"/>
              </a:lnSpc>
              <a:spcBef>
                <a:spcPts val="500"/>
              </a:spcBef>
              <a:spcAft>
                <a:spcPts val="0"/>
              </a:spcAft>
              <a:buClr>
                <a:schemeClr val="lt1"/>
              </a:buClr>
              <a:buSzPts val="1800"/>
              <a:buChar char="•"/>
              <a:defRPr>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rocess Layout">
  <p:cSld name="Process Layout">
    <p:spTree>
      <p:nvGrpSpPr>
        <p:cNvPr id="1" name="Shape 60"/>
        <p:cNvGrpSpPr/>
        <p:nvPr/>
      </p:nvGrpSpPr>
      <p:grpSpPr>
        <a:xfrm>
          <a:off x="0" y="0"/>
          <a:ext cx="0" cy="0"/>
          <a:chOff x="0" y="0"/>
          <a:chExt cx="0" cy="0"/>
        </a:xfrm>
      </p:grpSpPr>
      <p:sp>
        <p:nvSpPr>
          <p:cNvPr id="61" name="Google Shape;61;p8"/>
          <p:cNvSpPr txBox="1">
            <a:spLocks noGrp="1"/>
          </p:cNvSpPr>
          <p:nvPr>
            <p:ph type="title"/>
          </p:nvPr>
        </p:nvSpPr>
        <p:spPr>
          <a:xfrm>
            <a:off x="552450" y="420341"/>
            <a:ext cx="7886700" cy="13257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62" name="Google Shape;62;p8"/>
          <p:cNvPicPr preferRelativeResize="0"/>
          <p:nvPr/>
        </p:nvPicPr>
        <p:blipFill rotWithShape="1">
          <a:blip r:embed="rId2">
            <a:alphaModFix/>
          </a:blip>
          <a:srcRect/>
          <a:stretch/>
        </p:blipFill>
        <p:spPr>
          <a:xfrm>
            <a:off x="7642716" y="154631"/>
            <a:ext cx="1315500" cy="174724"/>
          </a:xfrm>
          <a:prstGeom prst="rect">
            <a:avLst/>
          </a:prstGeom>
          <a:noFill/>
          <a:ln>
            <a:noFill/>
          </a:ln>
        </p:spPr>
      </p:pic>
      <p:sp>
        <p:nvSpPr>
          <p:cNvPr id="63" name="Google Shape;63;p8"/>
          <p:cNvSpPr/>
          <p:nvPr/>
        </p:nvSpPr>
        <p:spPr>
          <a:xfrm>
            <a:off x="5632317" y="2669418"/>
            <a:ext cx="3305700" cy="669000"/>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marR="0" lvl="0" indent="0" algn="ctr" rtl="0">
              <a:spcBef>
                <a:spcPts val="0"/>
              </a:spcBef>
              <a:spcAft>
                <a:spcPts val="0"/>
              </a:spcAft>
              <a:buClr>
                <a:schemeClr val="dk1"/>
              </a:buClr>
              <a:buSzPts val="1100"/>
              <a:buFont typeface="Calibri"/>
              <a:buNone/>
            </a:pPr>
            <a:endParaRPr sz="1800" b="1" i="0" u="none" strike="noStrike" cap="none">
              <a:solidFill>
                <a:srgbClr val="FFFFFF"/>
              </a:solidFill>
              <a:latin typeface="Arial"/>
              <a:ea typeface="Arial"/>
              <a:cs typeface="Arial"/>
              <a:sym typeface="Arial"/>
            </a:endParaRPr>
          </a:p>
        </p:txBody>
      </p:sp>
      <p:sp>
        <p:nvSpPr>
          <p:cNvPr id="64" name="Google Shape;64;p8"/>
          <p:cNvSpPr/>
          <p:nvPr/>
        </p:nvSpPr>
        <p:spPr>
          <a:xfrm>
            <a:off x="0" y="2669632"/>
            <a:ext cx="3546900" cy="669000"/>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marR="0" lvl="0" indent="0" algn="ctr" rtl="0">
              <a:spcBef>
                <a:spcPts val="0"/>
              </a:spcBef>
              <a:spcAft>
                <a:spcPts val="0"/>
              </a:spcAft>
              <a:buClr>
                <a:schemeClr val="dk1"/>
              </a:buClr>
              <a:buSzPts val="1100"/>
              <a:buFont typeface="Calibri"/>
              <a:buNone/>
            </a:pPr>
            <a:endParaRPr sz="2400" b="1" i="0" u="none" strike="noStrike" cap="none">
              <a:solidFill>
                <a:srgbClr val="FFFFFF"/>
              </a:solidFill>
              <a:latin typeface="Arial"/>
              <a:ea typeface="Arial"/>
              <a:cs typeface="Arial"/>
              <a:sym typeface="Arial"/>
            </a:endParaRPr>
          </a:p>
        </p:txBody>
      </p:sp>
      <p:sp>
        <p:nvSpPr>
          <p:cNvPr id="65" name="Google Shape;65;p8"/>
          <p:cNvSpPr/>
          <p:nvPr/>
        </p:nvSpPr>
        <p:spPr>
          <a:xfrm>
            <a:off x="2944204" y="2669418"/>
            <a:ext cx="3305700" cy="669000"/>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marR="0" lvl="0" indent="0" algn="ctr" rtl="0">
              <a:spcBef>
                <a:spcPts val="0"/>
              </a:spcBef>
              <a:spcAft>
                <a:spcPts val="0"/>
              </a:spcAft>
              <a:buClr>
                <a:schemeClr val="dk1"/>
              </a:buClr>
              <a:buSzPts val="1100"/>
              <a:buFont typeface="Calibri"/>
              <a:buNone/>
            </a:pPr>
            <a:endParaRPr sz="1800" b="1" i="0" u="none" strike="noStrike" cap="none">
              <a:solidFill>
                <a:srgbClr val="FFFFFF"/>
              </a:solidFill>
              <a:latin typeface="Arial"/>
              <a:ea typeface="Arial"/>
              <a:cs typeface="Arial"/>
              <a:sym typeface="Arial"/>
            </a:endParaRPr>
          </a:p>
        </p:txBody>
      </p:sp>
      <p:sp>
        <p:nvSpPr>
          <p:cNvPr id="66" name="Google Shape;66;p8"/>
          <p:cNvSpPr/>
          <p:nvPr/>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67" name="Google Shape;67;p8"/>
          <p:cNvSpPr/>
          <p:nvPr/>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68" name="Google Shape;68;p8"/>
          <p:cNvSpPr/>
          <p:nvPr/>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69" name="Google Shape;69;p8"/>
          <p:cNvSpPr/>
          <p:nvPr/>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70" name="Google Shape;70;p8"/>
          <p:cNvSpPr txBox="1">
            <a:spLocks noGrp="1"/>
          </p:cNvSpPr>
          <p:nvPr>
            <p:ph type="body" idx="1"/>
          </p:nvPr>
        </p:nvSpPr>
        <p:spPr>
          <a:xfrm>
            <a:off x="304800" y="2797175"/>
            <a:ext cx="2331900" cy="4032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lt1"/>
              </a:buClr>
              <a:buSzPts val="1600"/>
              <a:buNone/>
              <a:defRPr sz="1600">
                <a:solidFill>
                  <a:schemeClr val="lt1"/>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8"/>
          <p:cNvSpPr txBox="1">
            <a:spLocks noGrp="1"/>
          </p:cNvSpPr>
          <p:nvPr>
            <p:ph type="body" idx="2"/>
          </p:nvPr>
        </p:nvSpPr>
        <p:spPr>
          <a:xfrm>
            <a:off x="3423590" y="2797175"/>
            <a:ext cx="2331900" cy="4032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lt1"/>
              </a:buClr>
              <a:buSzPts val="1600"/>
              <a:buNone/>
              <a:defRPr sz="1600">
                <a:solidFill>
                  <a:schemeClr val="lt1"/>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2" name="Google Shape;72;p8"/>
          <p:cNvSpPr txBox="1">
            <a:spLocks noGrp="1"/>
          </p:cNvSpPr>
          <p:nvPr>
            <p:ph type="body" idx="3"/>
          </p:nvPr>
        </p:nvSpPr>
        <p:spPr>
          <a:xfrm>
            <a:off x="6269401" y="2797175"/>
            <a:ext cx="2331900" cy="4032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lt1"/>
              </a:buClr>
              <a:buSzPts val="1600"/>
              <a:buNone/>
              <a:defRPr sz="1600">
                <a:solidFill>
                  <a:schemeClr val="lt1"/>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8"/>
          <p:cNvSpPr txBox="1">
            <a:spLocks noGrp="1"/>
          </p:cNvSpPr>
          <p:nvPr>
            <p:ph type="body" idx="4"/>
          </p:nvPr>
        </p:nvSpPr>
        <p:spPr>
          <a:xfrm>
            <a:off x="304800" y="3527425"/>
            <a:ext cx="2430600" cy="22797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000"/>
              <a:buNone/>
              <a:defRPr sz="2000"/>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 name="Google Shape;74;p8"/>
          <p:cNvSpPr txBox="1">
            <a:spLocks noGrp="1"/>
          </p:cNvSpPr>
          <p:nvPr>
            <p:ph type="body" idx="5"/>
          </p:nvPr>
        </p:nvSpPr>
        <p:spPr>
          <a:xfrm>
            <a:off x="3262494" y="3527425"/>
            <a:ext cx="2430600" cy="22797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000"/>
              <a:buNone/>
              <a:defRPr sz="2000"/>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8"/>
          <p:cNvSpPr txBox="1">
            <a:spLocks noGrp="1"/>
          </p:cNvSpPr>
          <p:nvPr>
            <p:ph type="body" idx="6"/>
          </p:nvPr>
        </p:nvSpPr>
        <p:spPr>
          <a:xfrm>
            <a:off x="6220188" y="3527425"/>
            <a:ext cx="2430600" cy="22797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000"/>
              <a:buNone/>
              <a:defRPr sz="2000"/>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hree arrows Layout">
  <p:cSld name="Three arrows Layout">
    <p:spTree>
      <p:nvGrpSpPr>
        <p:cNvPr id="1" name="Shape 76"/>
        <p:cNvGrpSpPr/>
        <p:nvPr/>
      </p:nvGrpSpPr>
      <p:grpSpPr>
        <a:xfrm>
          <a:off x="0" y="0"/>
          <a:ext cx="0" cy="0"/>
          <a:chOff x="0" y="0"/>
          <a:chExt cx="0" cy="0"/>
        </a:xfrm>
      </p:grpSpPr>
      <p:sp>
        <p:nvSpPr>
          <p:cNvPr id="77" name="Google Shape;77;p9"/>
          <p:cNvSpPr/>
          <p:nvPr/>
        </p:nvSpPr>
        <p:spPr>
          <a:xfrm>
            <a:off x="0" y="8625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78" name="Google Shape;78;p9"/>
          <p:cNvSpPr/>
          <p:nvPr/>
        </p:nvSpPr>
        <p:spPr>
          <a:xfrm>
            <a:off x="0" y="27675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79" name="Google Shape;79;p9"/>
          <p:cNvSpPr/>
          <p:nvPr/>
        </p:nvSpPr>
        <p:spPr>
          <a:xfrm>
            <a:off x="0" y="4672500"/>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80" name="Google Shape;80;p9"/>
          <p:cNvSpPr/>
          <p:nvPr/>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81" name="Google Shape;81;p9"/>
          <p:cNvSpPr/>
          <p:nvPr/>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82" name="Google Shape;82;p9"/>
          <p:cNvSpPr/>
          <p:nvPr/>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83" name="Google Shape;83;p9"/>
          <p:cNvSpPr/>
          <p:nvPr/>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pic>
        <p:nvPicPr>
          <p:cNvPr id="84" name="Google Shape;84;p9"/>
          <p:cNvPicPr preferRelativeResize="0"/>
          <p:nvPr/>
        </p:nvPicPr>
        <p:blipFill rotWithShape="1">
          <a:blip r:embed="rId2">
            <a:alphaModFix/>
          </a:blip>
          <a:srcRect/>
          <a:stretch/>
        </p:blipFill>
        <p:spPr>
          <a:xfrm>
            <a:off x="7642716" y="154631"/>
            <a:ext cx="1315500" cy="174724"/>
          </a:xfrm>
          <a:prstGeom prst="rect">
            <a:avLst/>
          </a:prstGeom>
          <a:noFill/>
          <a:ln>
            <a:noFill/>
          </a:ln>
        </p:spPr>
      </p:pic>
      <p:sp>
        <p:nvSpPr>
          <p:cNvPr id="85" name="Google Shape;85;p9"/>
          <p:cNvSpPr txBox="1">
            <a:spLocks noGrp="1"/>
          </p:cNvSpPr>
          <p:nvPr>
            <p:ph type="body" idx="1"/>
          </p:nvPr>
        </p:nvSpPr>
        <p:spPr>
          <a:xfrm>
            <a:off x="1185063" y="912529"/>
            <a:ext cx="6110400" cy="6474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EFAA1F"/>
              </a:buClr>
              <a:buSzPts val="2800"/>
              <a:buNone/>
              <a:defRPr>
                <a:solidFill>
                  <a:srgbClr val="EFAA1F"/>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6" name="Google Shape;86;p9"/>
          <p:cNvSpPr txBox="1">
            <a:spLocks noGrp="1"/>
          </p:cNvSpPr>
          <p:nvPr>
            <p:ph type="body" idx="2"/>
          </p:nvPr>
        </p:nvSpPr>
        <p:spPr>
          <a:xfrm>
            <a:off x="1185063" y="2802315"/>
            <a:ext cx="6110400" cy="6474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C63F28"/>
              </a:buClr>
              <a:buSzPts val="2800"/>
              <a:buNone/>
              <a:defRPr>
                <a:solidFill>
                  <a:srgbClr val="C63F28"/>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7" name="Google Shape;87;p9"/>
          <p:cNvSpPr txBox="1">
            <a:spLocks noGrp="1"/>
          </p:cNvSpPr>
          <p:nvPr>
            <p:ph type="body" idx="3"/>
          </p:nvPr>
        </p:nvSpPr>
        <p:spPr>
          <a:xfrm>
            <a:off x="1185063" y="4725064"/>
            <a:ext cx="6110400" cy="6474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008CA0"/>
              </a:buClr>
              <a:buSzPts val="2800"/>
              <a:buNone/>
              <a:defRPr>
                <a:solidFill>
                  <a:srgbClr val="008CA0"/>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8" name="Google Shape;88;p9"/>
          <p:cNvSpPr txBox="1">
            <a:spLocks noGrp="1"/>
          </p:cNvSpPr>
          <p:nvPr>
            <p:ph type="body" idx="4"/>
          </p:nvPr>
        </p:nvSpPr>
        <p:spPr>
          <a:xfrm>
            <a:off x="1184275" y="1654175"/>
            <a:ext cx="4089300" cy="5637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000"/>
              <a:buNone/>
              <a:defRPr sz="2000"/>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9" name="Google Shape;89;p9"/>
          <p:cNvSpPr txBox="1">
            <a:spLocks noGrp="1"/>
          </p:cNvSpPr>
          <p:nvPr>
            <p:ph type="body" idx="5"/>
          </p:nvPr>
        </p:nvSpPr>
        <p:spPr>
          <a:xfrm>
            <a:off x="1184275" y="3691037"/>
            <a:ext cx="4089300" cy="5637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000"/>
              <a:buNone/>
              <a:defRPr sz="2000"/>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0" name="Google Shape;90;p9"/>
          <p:cNvSpPr txBox="1">
            <a:spLocks noGrp="1"/>
          </p:cNvSpPr>
          <p:nvPr>
            <p:ph type="body" idx="6"/>
          </p:nvPr>
        </p:nvSpPr>
        <p:spPr>
          <a:xfrm>
            <a:off x="1184275" y="5536561"/>
            <a:ext cx="4089300" cy="5637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000"/>
              <a:buNone/>
              <a:defRPr sz="2000"/>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91"/>
        <p:cNvGrpSpPr/>
        <p:nvPr/>
      </p:nvGrpSpPr>
      <p:grpSpPr>
        <a:xfrm>
          <a:off x="0" y="0"/>
          <a:ext cx="0" cy="0"/>
          <a:chOff x="0" y="0"/>
          <a:chExt cx="0" cy="0"/>
        </a:xfrm>
      </p:grpSpPr>
      <p:sp>
        <p:nvSpPr>
          <p:cNvPr id="92" name="Google Shape;92;p10"/>
          <p:cNvSpPr txBox="1">
            <a:spLocks noGrp="1"/>
          </p:cNvSpPr>
          <p:nvPr>
            <p:ph type="title"/>
          </p:nvPr>
        </p:nvSpPr>
        <p:spPr>
          <a:xfrm>
            <a:off x="629841" y="457200"/>
            <a:ext cx="2949300"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3" name="Google Shape;93;p10"/>
          <p:cNvSpPr>
            <a:spLocks noGrp="1"/>
          </p:cNvSpPr>
          <p:nvPr>
            <p:ph type="pic" idx="2"/>
          </p:nvPr>
        </p:nvSpPr>
        <p:spPr>
          <a:xfrm>
            <a:off x="3887390" y="0"/>
            <a:ext cx="5256600" cy="67551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94" name="Google Shape;94;p10"/>
          <p:cNvSpPr txBox="1">
            <a:spLocks noGrp="1"/>
          </p:cNvSpPr>
          <p:nvPr>
            <p:ph type="body" idx="1"/>
          </p:nvPr>
        </p:nvSpPr>
        <p:spPr>
          <a:xfrm>
            <a:off x="629841" y="2057400"/>
            <a:ext cx="2949300" cy="38115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95" name="Google Shape;95;p10"/>
          <p:cNvSpPr/>
          <p:nvPr/>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96" name="Google Shape;96;p10"/>
          <p:cNvSpPr/>
          <p:nvPr/>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97" name="Google Shape;97;p10"/>
          <p:cNvSpPr/>
          <p:nvPr/>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98" name="Google Shape;98;p10"/>
          <p:cNvSpPr/>
          <p:nvPr/>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70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2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de.state.co.us/cdesped/iep_proceduralguidanc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mailto:matthudson@csi.state.co.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1"/>
          <p:cNvSpPr txBox="1">
            <a:spLocks noGrp="1"/>
          </p:cNvSpPr>
          <p:nvPr>
            <p:ph type="ctrTitle"/>
          </p:nvPr>
        </p:nvSpPr>
        <p:spPr>
          <a:xfrm>
            <a:off x="-1" y="2401887"/>
            <a:ext cx="9139687" cy="1255713"/>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lt1"/>
              </a:buClr>
              <a:buFont typeface="Trebuchet MS"/>
              <a:buNone/>
            </a:pPr>
            <a:r>
              <a:rPr lang="en-US" sz="3600">
                <a:solidFill>
                  <a:schemeClr val="lt1"/>
                </a:solidFill>
                <a:latin typeface="Trebuchet MS"/>
                <a:ea typeface="Trebuchet MS"/>
                <a:cs typeface="Trebuchet MS"/>
                <a:sym typeface="Trebuchet MS"/>
              </a:rPr>
              <a:t>Specific Learning Disability</a:t>
            </a:r>
            <a:endParaRPr sz="3600" b="0" i="0" u="none" strike="noStrike" cap="none">
              <a:solidFill>
                <a:schemeClr val="lt1"/>
              </a:solidFill>
              <a:latin typeface="Trebuchet MS"/>
              <a:ea typeface="Trebuchet MS"/>
              <a:cs typeface="Trebuchet MS"/>
              <a:sym typeface="Trebuchet MS"/>
            </a:endParaRPr>
          </a:p>
        </p:txBody>
      </p:sp>
      <p:sp>
        <p:nvSpPr>
          <p:cNvPr id="105" name="Google Shape;105;p11"/>
          <p:cNvSpPr txBox="1">
            <a:spLocks noGrp="1"/>
          </p:cNvSpPr>
          <p:nvPr>
            <p:ph type="subTitle" idx="1"/>
          </p:nvPr>
        </p:nvSpPr>
        <p:spPr>
          <a:xfrm>
            <a:off x="1704150" y="1477295"/>
            <a:ext cx="5029200" cy="4616700"/>
          </a:xfrm>
          <a:prstGeom prst="rect">
            <a:avLst/>
          </a:prstGeom>
          <a:noFill/>
          <a:ln>
            <a:noFill/>
          </a:ln>
        </p:spPr>
        <p:txBody>
          <a:bodyPr spcFirstLastPara="1" wrap="square" lIns="91425" tIns="45700" rIns="91425" bIns="45700" anchor="t" anchorCtr="0">
            <a:noAutofit/>
          </a:bodyPr>
          <a:lstStyle/>
          <a:p>
            <a:pPr marL="64008" marR="0" lvl="0" indent="-507" algn="l" rtl="0">
              <a:spcBef>
                <a:spcPts val="0"/>
              </a:spcBef>
              <a:spcAft>
                <a:spcPts val="0"/>
              </a:spcAft>
              <a:buClr>
                <a:schemeClr val="accent3"/>
              </a:buClr>
              <a:buFont typeface="Georgia"/>
              <a:buNone/>
            </a:pPr>
            <a:endParaRPr sz="2400" b="1" i="0" u="none" strike="noStrike" cap="none">
              <a:solidFill>
                <a:schemeClr val="dk2"/>
              </a:solidFill>
              <a:latin typeface="Georgia"/>
              <a:ea typeface="Georgia"/>
              <a:cs typeface="Georgia"/>
              <a:sym typeface="Georgia"/>
            </a:endParaRPr>
          </a:p>
          <a:p>
            <a:pPr marL="64008" marR="0" lvl="0" indent="-507" algn="ctr" rtl="0">
              <a:spcBef>
                <a:spcPts val="300"/>
              </a:spcBef>
              <a:spcAft>
                <a:spcPts val="0"/>
              </a:spcAft>
              <a:buClr>
                <a:schemeClr val="accent3"/>
              </a:buClr>
              <a:buFont typeface="Georgia"/>
              <a:buNone/>
            </a:pPr>
            <a:endParaRPr sz="3000" b="1">
              <a:solidFill>
                <a:schemeClr val="dk2"/>
              </a:solidFill>
              <a:latin typeface="Georgia"/>
              <a:ea typeface="Georgia"/>
              <a:cs typeface="Georgia"/>
              <a:sym typeface="Georgia"/>
            </a:endParaRPr>
          </a:p>
          <a:p>
            <a:pPr marL="64008" marR="0" lvl="0" indent="-507" algn="ctr" rtl="0">
              <a:spcBef>
                <a:spcPts val="300"/>
              </a:spcBef>
              <a:spcAft>
                <a:spcPts val="0"/>
              </a:spcAft>
              <a:buClr>
                <a:schemeClr val="accent3"/>
              </a:buClr>
              <a:buFont typeface="Georgia"/>
              <a:buNone/>
            </a:pPr>
            <a:endParaRPr sz="3000" b="1">
              <a:solidFill>
                <a:schemeClr val="dk2"/>
              </a:solidFill>
              <a:latin typeface="Georgia"/>
              <a:ea typeface="Georgia"/>
              <a:cs typeface="Georgia"/>
              <a:sym typeface="Georgia"/>
            </a:endParaRPr>
          </a:p>
          <a:p>
            <a:pPr marL="64008" marR="0" lvl="0" indent="-507" algn="ctr" rtl="0">
              <a:spcBef>
                <a:spcPts val="300"/>
              </a:spcBef>
              <a:spcAft>
                <a:spcPts val="0"/>
              </a:spcAft>
              <a:buClr>
                <a:schemeClr val="accent3"/>
              </a:buClr>
              <a:buFont typeface="Georgia"/>
              <a:buNone/>
            </a:pPr>
            <a:r>
              <a:rPr lang="en-US" sz="3000" b="1">
                <a:solidFill>
                  <a:schemeClr val="dk2"/>
                </a:solidFill>
                <a:latin typeface="Georgia"/>
                <a:ea typeface="Georgia"/>
                <a:cs typeface="Georgia"/>
                <a:sym typeface="Georgia"/>
              </a:rPr>
              <a:t>IEP Amendment</a:t>
            </a:r>
            <a:r>
              <a:rPr lang="en-US" sz="3000" b="1" i="0" u="none" strike="noStrike" cap="none">
                <a:solidFill>
                  <a:schemeClr val="dk2"/>
                </a:solidFill>
                <a:latin typeface="Georgia"/>
                <a:ea typeface="Georgia"/>
                <a:cs typeface="Georgia"/>
                <a:sym typeface="Georgia"/>
              </a:rPr>
              <a:t> </a:t>
            </a:r>
            <a:endParaRPr sz="3000" b="1" i="0" u="none" strike="noStrike" cap="none">
              <a:solidFill>
                <a:schemeClr val="dk2"/>
              </a:solidFill>
              <a:latin typeface="Georgia"/>
              <a:ea typeface="Georgia"/>
              <a:cs typeface="Georgia"/>
              <a:sym typeface="Georgia"/>
            </a:endParaRPr>
          </a:p>
          <a:p>
            <a:pPr marL="64008" marR="0" lvl="0" indent="-507" algn="l" rtl="0">
              <a:spcBef>
                <a:spcPts val="300"/>
              </a:spcBef>
              <a:spcAft>
                <a:spcPts val="0"/>
              </a:spcAft>
              <a:buClr>
                <a:schemeClr val="accent3"/>
              </a:buClr>
              <a:buFont typeface="Georgia"/>
              <a:buNone/>
            </a:pPr>
            <a:endParaRPr sz="2400">
              <a:solidFill>
                <a:schemeClr val="dk2"/>
              </a:solidFill>
              <a:latin typeface="Georgia"/>
              <a:ea typeface="Georgia"/>
              <a:cs typeface="Georgia"/>
              <a:sym typeface="Georgia"/>
            </a:endParaRPr>
          </a:p>
          <a:p>
            <a:pPr marL="0" marR="0" lvl="0" indent="0" algn="l" rtl="0">
              <a:spcBef>
                <a:spcPts val="300"/>
              </a:spcBef>
              <a:spcAft>
                <a:spcPts val="0"/>
              </a:spcAft>
              <a:buClr>
                <a:schemeClr val="accent3"/>
              </a:buClr>
              <a:buFont typeface="Georgia"/>
              <a:buNone/>
            </a:pPr>
            <a:endParaRPr sz="2400">
              <a:solidFill>
                <a:schemeClr val="dk2"/>
              </a:solidFill>
              <a:latin typeface="Georgia"/>
              <a:ea typeface="Georgia"/>
              <a:cs typeface="Georgia"/>
              <a:sym typeface="Georgia"/>
            </a:endParaRPr>
          </a:p>
          <a:p>
            <a:pPr marL="64008" marR="0" lvl="0" indent="-507" algn="ctr" rtl="0">
              <a:spcBef>
                <a:spcPts val="300"/>
              </a:spcBef>
              <a:spcAft>
                <a:spcPts val="0"/>
              </a:spcAft>
              <a:buClr>
                <a:schemeClr val="accent3"/>
              </a:buClr>
              <a:buFont typeface="Georgia"/>
              <a:buNone/>
            </a:pPr>
            <a:r>
              <a:rPr lang="en-US" sz="2400">
                <a:solidFill>
                  <a:schemeClr val="dk2"/>
                </a:solidFill>
                <a:latin typeface="Georgia"/>
                <a:ea typeface="Georgia"/>
                <a:cs typeface="Georgia"/>
                <a:sym typeface="Georgia"/>
              </a:rPr>
              <a:t>August 1</a:t>
            </a:r>
            <a:r>
              <a:rPr lang="en-US">
                <a:solidFill>
                  <a:schemeClr val="dk2"/>
                </a:solidFill>
                <a:latin typeface="Georgia"/>
                <a:ea typeface="Georgia"/>
                <a:cs typeface="Georgia"/>
                <a:sym typeface="Georgia"/>
              </a:rPr>
              <a:t>0</a:t>
            </a:r>
            <a:r>
              <a:rPr lang="en-US" sz="2400">
                <a:solidFill>
                  <a:schemeClr val="dk2"/>
                </a:solidFill>
                <a:latin typeface="Georgia"/>
                <a:ea typeface="Georgia"/>
                <a:cs typeface="Georgia"/>
                <a:sym typeface="Georgia"/>
              </a:rPr>
              <a:t>, 2020</a:t>
            </a:r>
            <a:endParaRPr sz="2400" b="0" i="0" u="none" strike="noStrike" cap="none">
              <a:solidFill>
                <a:schemeClr val="dk2"/>
              </a:solidFill>
              <a:latin typeface="Georgia"/>
              <a:ea typeface="Georgia"/>
              <a:cs typeface="Georgia"/>
              <a:sym typeface="Georgi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0"/>
          <p:cNvSpPr txBox="1">
            <a:spLocks noGrp="1"/>
          </p:cNvSpPr>
          <p:nvPr>
            <p:ph type="title"/>
          </p:nvPr>
        </p:nvSpPr>
        <p:spPr>
          <a:xfrm>
            <a:off x="628650" y="365126"/>
            <a:ext cx="7886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Resources</a:t>
            </a:r>
            <a:endParaRPr/>
          </a:p>
        </p:txBody>
      </p:sp>
      <p:sp>
        <p:nvSpPr>
          <p:cNvPr id="172" name="Google Shape;172;p20"/>
          <p:cNvSpPr txBox="1">
            <a:spLocks noGrp="1"/>
          </p:cNvSpPr>
          <p:nvPr>
            <p:ph type="body" idx="1"/>
          </p:nvPr>
        </p:nvSpPr>
        <p:spPr>
          <a:xfrm>
            <a:off x="628650" y="1825625"/>
            <a:ext cx="7886700" cy="43512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a:t>IEP Procedural Guidance: Exceptional Student Services Unit Technical Assistance; Colorado Department of Education </a:t>
            </a:r>
            <a:endParaRPr/>
          </a:p>
          <a:p>
            <a:pPr marL="0" lvl="0" indent="0" algn="l" rtl="0">
              <a:spcBef>
                <a:spcPts val="480"/>
              </a:spcBef>
              <a:spcAft>
                <a:spcPts val="0"/>
              </a:spcAft>
              <a:buNone/>
            </a:pPr>
            <a:r>
              <a:rPr lang="en-US" sz="2400" u="sng">
                <a:solidFill>
                  <a:srgbClr val="0000FF"/>
                </a:solidFill>
                <a:hlinkClick r:id="rId3"/>
              </a:rPr>
              <a:t>http://www.cde.state.co.us/cdesped/iep_proceduralguidance</a:t>
            </a:r>
            <a:endParaRPr/>
          </a:p>
          <a:p>
            <a:pPr marL="457200" lvl="0" indent="-342900" algn="l" rtl="0">
              <a:spcBef>
                <a:spcPts val="1000"/>
              </a:spcBef>
              <a:spcAft>
                <a:spcPts val="0"/>
              </a:spcAft>
              <a:buSzPts val="1800"/>
              <a:buChar char="●"/>
            </a:pPr>
            <a:r>
              <a:rPr lang="en-US"/>
              <a:t>CSI Special Education Coordinator</a:t>
            </a:r>
            <a:endParaRPr/>
          </a:p>
          <a:p>
            <a:pPr marL="457200" lvl="0" indent="-342900" algn="l" rtl="0">
              <a:spcBef>
                <a:spcPts val="0"/>
              </a:spcBef>
              <a:spcAft>
                <a:spcPts val="0"/>
              </a:spcAft>
              <a:buSzPts val="1800"/>
              <a:buChar char="●"/>
            </a:pPr>
            <a:r>
              <a:rPr lang="en-US"/>
              <a:t>CSI Special Education Director</a:t>
            </a:r>
            <a:endParaRPr/>
          </a:p>
          <a:p>
            <a:pPr marL="457200" lvl="0" indent="0" algn="l" rtl="0">
              <a:spcBef>
                <a:spcPts val="1000"/>
              </a:spcBef>
              <a:spcAft>
                <a:spcPts val="0"/>
              </a:spcAft>
              <a:buNone/>
            </a:pPr>
            <a:r>
              <a:rPr lang="en-US"/>
              <a:t>	Matt Hudson: </a:t>
            </a:r>
            <a:r>
              <a:rPr lang="en-US" u="sng">
                <a:solidFill>
                  <a:schemeClr val="hlink"/>
                </a:solidFill>
                <a:hlinkClick r:id="rId4"/>
              </a:rPr>
              <a:t>matthudson@csi.state.co.us</a:t>
            </a:r>
            <a:endParaRPr/>
          </a:p>
          <a:p>
            <a:pPr marL="457200" lvl="0" indent="0" algn="l" rtl="0">
              <a:spcBef>
                <a:spcPts val="100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2"/>
          <p:cNvSpPr txBox="1">
            <a:spLocks noGrp="1"/>
          </p:cNvSpPr>
          <p:nvPr>
            <p:ph type="title"/>
          </p:nvPr>
        </p:nvSpPr>
        <p:spPr>
          <a:xfrm>
            <a:off x="628650" y="365126"/>
            <a:ext cx="7886700" cy="13257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Font typeface="Trebuchet MS"/>
              <a:buNone/>
            </a:pPr>
            <a:r>
              <a:rPr lang="en-US" sz="4000">
                <a:latin typeface="Trebuchet MS"/>
                <a:ea typeface="Trebuchet MS"/>
                <a:cs typeface="Trebuchet MS"/>
                <a:sym typeface="Trebuchet MS"/>
              </a:rPr>
              <a:t>Objectives</a:t>
            </a:r>
            <a:endParaRPr sz="4000" b="0" i="0" u="none" strike="noStrike" cap="none">
              <a:solidFill>
                <a:schemeClr val="dk2"/>
              </a:solidFill>
              <a:latin typeface="Trebuchet MS"/>
              <a:ea typeface="Trebuchet MS"/>
              <a:cs typeface="Trebuchet MS"/>
              <a:sym typeface="Trebuchet MS"/>
            </a:endParaRPr>
          </a:p>
        </p:txBody>
      </p:sp>
      <p:sp>
        <p:nvSpPr>
          <p:cNvPr id="112" name="Google Shape;112;p12"/>
          <p:cNvSpPr txBox="1">
            <a:spLocks noGrp="1"/>
          </p:cNvSpPr>
          <p:nvPr>
            <p:ph type="body" idx="1"/>
          </p:nvPr>
        </p:nvSpPr>
        <p:spPr>
          <a:xfrm>
            <a:off x="628650" y="1825625"/>
            <a:ext cx="7886700" cy="4351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800" b="0" i="0" u="none" strike="noStrike" cap="none">
              <a:solidFill>
                <a:schemeClr val="dk1"/>
              </a:solidFill>
              <a:latin typeface="Georgia"/>
              <a:ea typeface="Georgia"/>
              <a:cs typeface="Georgia"/>
              <a:sym typeface="Georgia"/>
            </a:endParaRPr>
          </a:p>
        </p:txBody>
      </p:sp>
      <p:sp>
        <p:nvSpPr>
          <p:cNvPr id="113" name="Google Shape;113;p12"/>
          <p:cNvSpPr/>
          <p:nvPr/>
        </p:nvSpPr>
        <p:spPr>
          <a:xfrm>
            <a:off x="152400" y="1417650"/>
            <a:ext cx="8229600" cy="3843000"/>
          </a:xfrm>
          <a:prstGeom prst="ellipse">
            <a:avLst/>
          </a:prstGeom>
          <a:solidFill>
            <a:schemeClr val="accent1"/>
          </a:solidFill>
          <a:ln w="7620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None/>
            </a:pPr>
            <a:r>
              <a:rPr lang="en-US" sz="2400">
                <a:latin typeface="Georgia"/>
                <a:ea typeface="Georgia"/>
                <a:cs typeface="Georgia"/>
                <a:sym typeface="Georgia"/>
              </a:rPr>
              <a:t>Participants will be able to understand when it is appropriate to complete IEP Amendments </a:t>
            </a:r>
            <a:endParaRPr sz="2400">
              <a:latin typeface="Georgia"/>
              <a:ea typeface="Georgia"/>
              <a:cs typeface="Georgia"/>
              <a:sym typeface="Georgia"/>
            </a:endParaRPr>
          </a:p>
          <a:p>
            <a:pPr marL="0" lvl="0" indent="0" algn="ctr" rtl="0">
              <a:spcBef>
                <a:spcPts val="0"/>
              </a:spcBef>
              <a:spcAft>
                <a:spcPts val="0"/>
              </a:spcAft>
              <a:buNone/>
            </a:pPr>
            <a:endParaRPr sz="2400">
              <a:latin typeface="Georgia"/>
              <a:ea typeface="Georgia"/>
              <a:cs typeface="Georgia"/>
              <a:sym typeface="Georgia"/>
            </a:endParaRPr>
          </a:p>
          <a:p>
            <a:pPr marL="0" lvl="0" indent="0" algn="ctr" rtl="0">
              <a:spcBef>
                <a:spcPts val="0"/>
              </a:spcBef>
              <a:spcAft>
                <a:spcPts val="0"/>
              </a:spcAft>
              <a:buNone/>
            </a:pPr>
            <a:r>
              <a:rPr lang="en-US" sz="2400">
                <a:latin typeface="Georgia"/>
                <a:ea typeface="Georgia"/>
                <a:cs typeface="Georgia"/>
                <a:sym typeface="Georgia"/>
              </a:rPr>
              <a:t>Participants will understand Significant Change of Placement Considerations</a:t>
            </a:r>
            <a:endParaRPr sz="2400">
              <a:latin typeface="Georgia"/>
              <a:ea typeface="Georgia"/>
              <a:cs typeface="Georgia"/>
              <a:sym typeface="Georgia"/>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3"/>
                                        </p:tgtEl>
                                        <p:attrNameLst>
                                          <p:attrName>style.visibility</p:attrName>
                                        </p:attrNameLst>
                                      </p:cBhvr>
                                      <p:to>
                                        <p:strVal val="visible"/>
                                      </p:to>
                                    </p:set>
                                    <p:animEffect transition="in" filter="fade">
                                      <p:cBhvr>
                                        <p:cTn id="7" dur="1822"/>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3"/>
          <p:cNvSpPr txBox="1">
            <a:spLocks noGrp="1"/>
          </p:cNvSpPr>
          <p:nvPr>
            <p:ph type="title"/>
          </p:nvPr>
        </p:nvSpPr>
        <p:spPr>
          <a:xfrm>
            <a:off x="533400" y="349156"/>
            <a:ext cx="8229600" cy="10668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2"/>
              </a:buClr>
              <a:buFont typeface="Trebuchet MS"/>
              <a:buNone/>
            </a:pPr>
            <a:r>
              <a:rPr lang="en-US" sz="4000">
                <a:latin typeface="Trebuchet MS"/>
                <a:ea typeface="Trebuchet MS"/>
                <a:cs typeface="Trebuchet MS"/>
                <a:sym typeface="Trebuchet MS"/>
              </a:rPr>
              <a:t>When is it Appropriate to Amend an IEP?</a:t>
            </a:r>
            <a:endParaRPr sz="4000" b="0" i="0" u="none" strike="noStrike" cap="none">
              <a:solidFill>
                <a:schemeClr val="dk2"/>
              </a:solidFill>
              <a:latin typeface="Trebuchet MS"/>
              <a:ea typeface="Trebuchet MS"/>
              <a:cs typeface="Trebuchet MS"/>
              <a:sym typeface="Trebuchet MS"/>
            </a:endParaRPr>
          </a:p>
        </p:txBody>
      </p:sp>
      <p:sp>
        <p:nvSpPr>
          <p:cNvPr id="120" name="Google Shape;120;p13"/>
          <p:cNvSpPr txBox="1">
            <a:spLocks noGrp="1"/>
          </p:cNvSpPr>
          <p:nvPr>
            <p:ph type="body" idx="1"/>
          </p:nvPr>
        </p:nvSpPr>
        <p:spPr>
          <a:xfrm>
            <a:off x="152400" y="1353154"/>
            <a:ext cx="6096000" cy="5352446"/>
          </a:xfrm>
          <a:prstGeom prst="rect">
            <a:avLst/>
          </a:prstGeom>
          <a:noFill/>
          <a:ln>
            <a:noFill/>
          </a:ln>
        </p:spPr>
        <p:txBody>
          <a:bodyPr spcFirstLastPara="1" wrap="square" lIns="91425" tIns="45700" rIns="91425" bIns="45700" anchor="t" anchorCtr="0">
            <a:noAutofit/>
          </a:bodyPr>
          <a:lstStyle/>
          <a:p>
            <a:pPr marL="474218" marR="0" lvl="0" indent="-486918" algn="l" rtl="0">
              <a:spcBef>
                <a:spcPts val="0"/>
              </a:spcBef>
              <a:spcAft>
                <a:spcPts val="0"/>
              </a:spcAft>
              <a:buClr>
                <a:schemeClr val="dk1"/>
              </a:buClr>
              <a:buSzPts val="2800"/>
              <a:buFont typeface="Arial"/>
              <a:buChar char="•"/>
            </a:pPr>
            <a:r>
              <a:rPr lang="en-US" sz="2800"/>
              <a:t>Lack of Progress Towards Annual Goals</a:t>
            </a:r>
            <a:endParaRPr sz="2800"/>
          </a:p>
          <a:p>
            <a:pPr marL="474218" marR="0" lvl="0" indent="-486918" algn="l" rtl="0">
              <a:spcBef>
                <a:spcPts val="0"/>
              </a:spcBef>
              <a:spcAft>
                <a:spcPts val="0"/>
              </a:spcAft>
              <a:buClr>
                <a:schemeClr val="dk1"/>
              </a:buClr>
              <a:buSzPts val="2800"/>
              <a:buFont typeface="Arial"/>
              <a:buChar char="•"/>
            </a:pPr>
            <a:r>
              <a:rPr lang="en-US" sz="2800"/>
              <a:t>New information about the child is provided by the parent/guardian</a:t>
            </a:r>
            <a:endParaRPr sz="2800"/>
          </a:p>
          <a:p>
            <a:pPr marL="474218" marR="0" lvl="0" indent="-486918" algn="l" rtl="0">
              <a:spcBef>
                <a:spcPts val="0"/>
              </a:spcBef>
              <a:spcAft>
                <a:spcPts val="0"/>
              </a:spcAft>
              <a:buClr>
                <a:schemeClr val="dk1"/>
              </a:buClr>
              <a:buSzPts val="2800"/>
              <a:buFont typeface="Arial"/>
              <a:buChar char="•"/>
            </a:pPr>
            <a:r>
              <a:rPr lang="en-US" sz="2800"/>
              <a:t>Reconsideration of decisions previously made regarding grading, promotion, assessment;</a:t>
            </a:r>
            <a:endParaRPr sz="2800"/>
          </a:p>
          <a:p>
            <a:pPr marL="474218" marR="0" lvl="0" indent="-486918" algn="l" rtl="0">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 The need to eliminate or add curriculum</a:t>
            </a:r>
            <a:r>
              <a:rPr lang="en-US" sz="2800"/>
              <a:t>, modifications or accommodations such as classroom or individual aids</a:t>
            </a:r>
            <a:endParaRPr sz="2800"/>
          </a:p>
          <a:p>
            <a:pPr marL="474218" marR="0" lvl="0" indent="0" algn="l" rtl="0">
              <a:spcBef>
                <a:spcPts val="0"/>
              </a:spcBef>
              <a:spcAft>
                <a:spcPts val="0"/>
              </a:spcAft>
              <a:buNone/>
            </a:pPr>
            <a:endParaRPr sz="2400"/>
          </a:p>
        </p:txBody>
      </p:sp>
      <p:sp>
        <p:nvSpPr>
          <p:cNvPr id="121" name="Google Shape;121;p13"/>
          <p:cNvSpPr/>
          <p:nvPr/>
        </p:nvSpPr>
        <p:spPr>
          <a:xfrm>
            <a:off x="-1" y="533400"/>
            <a:ext cx="688009" cy="76944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4400" b="0" i="0" u="none" strike="noStrike" cap="none">
              <a:solidFill>
                <a:schemeClr val="dk1"/>
              </a:solidFill>
              <a:latin typeface="Georgia"/>
              <a:ea typeface="Georgia"/>
              <a:cs typeface="Georgia"/>
              <a:sym typeface="Georgia"/>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1"/>
                                        </p:tgtEl>
                                        <p:attrNameLst>
                                          <p:attrName>style.visibility</p:attrName>
                                        </p:attrNameLst>
                                      </p:cBhvr>
                                      <p:to>
                                        <p:strVal val="visible"/>
                                      </p:to>
                                    </p:set>
                                    <p:animEffect transition="in" filter="fade">
                                      <p:cBhvr>
                                        <p:cTn id="7" dur="911"/>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4"/>
          <p:cNvSpPr txBox="1">
            <a:spLocks noGrp="1"/>
          </p:cNvSpPr>
          <p:nvPr>
            <p:ph type="title"/>
          </p:nvPr>
        </p:nvSpPr>
        <p:spPr>
          <a:xfrm>
            <a:off x="628650" y="365126"/>
            <a:ext cx="7886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When is it Appropriate to Amend the IEP Continued:</a:t>
            </a:r>
            <a:endParaRPr/>
          </a:p>
        </p:txBody>
      </p:sp>
      <p:sp>
        <p:nvSpPr>
          <p:cNvPr id="128" name="Google Shape;128;p14"/>
          <p:cNvSpPr txBox="1">
            <a:spLocks noGrp="1"/>
          </p:cNvSpPr>
          <p:nvPr>
            <p:ph type="body" idx="1"/>
          </p:nvPr>
        </p:nvSpPr>
        <p:spPr>
          <a:xfrm>
            <a:off x="628650" y="1825625"/>
            <a:ext cx="7886700" cy="4351200"/>
          </a:xfrm>
          <a:prstGeom prst="rect">
            <a:avLst/>
          </a:prstGeom>
        </p:spPr>
        <p:txBody>
          <a:bodyPr spcFirstLastPara="1" wrap="square" lIns="91425" tIns="45700" rIns="91425" bIns="45700" anchor="t" anchorCtr="0">
            <a:noAutofit/>
          </a:bodyPr>
          <a:lstStyle/>
          <a:p>
            <a:pPr marL="474218" lvl="0" indent="0" algn="l" rtl="0">
              <a:spcBef>
                <a:spcPts val="0"/>
              </a:spcBef>
              <a:spcAft>
                <a:spcPts val="0"/>
              </a:spcAft>
              <a:buNone/>
            </a:pPr>
            <a:endParaRPr sz="2800"/>
          </a:p>
          <a:p>
            <a:pPr marL="474218" lvl="0" indent="-486918" algn="l" rtl="0">
              <a:spcBef>
                <a:spcPts val="0"/>
              </a:spcBef>
              <a:spcAft>
                <a:spcPts val="0"/>
              </a:spcAft>
              <a:buClr>
                <a:schemeClr val="dk1"/>
              </a:buClr>
              <a:buSzPts val="2800"/>
              <a:buChar char="•"/>
            </a:pPr>
            <a:r>
              <a:rPr lang="en-US" sz="2800"/>
              <a:t>Revision or consideration of a behavior intervention plan</a:t>
            </a:r>
            <a:endParaRPr sz="2800"/>
          </a:p>
          <a:p>
            <a:pPr marL="474218" lvl="0" indent="-486918" algn="l" rtl="0">
              <a:spcBef>
                <a:spcPts val="0"/>
              </a:spcBef>
              <a:spcAft>
                <a:spcPts val="0"/>
              </a:spcAft>
              <a:buClr>
                <a:schemeClr val="dk1"/>
              </a:buClr>
              <a:buSzPts val="2800"/>
              <a:buChar char="•"/>
            </a:pPr>
            <a:r>
              <a:rPr lang="en-US" sz="2800"/>
              <a:t>The need to identify alternative strategies to meet transition objectives if those set forth in the IEP are not being provided</a:t>
            </a:r>
            <a:endParaRPr sz="2800"/>
          </a:p>
          <a:p>
            <a:pPr marL="474218" lvl="0" indent="-486918" algn="l" rtl="0">
              <a:spcBef>
                <a:spcPts val="0"/>
              </a:spcBef>
              <a:spcAft>
                <a:spcPts val="0"/>
              </a:spcAft>
              <a:buClr>
                <a:schemeClr val="dk1"/>
              </a:buClr>
              <a:buSzPts val="2800"/>
              <a:buChar char="•"/>
            </a:pPr>
            <a:r>
              <a:rPr lang="en-US" sz="2800"/>
              <a:t>Clerical Mistakes within the IEP</a:t>
            </a:r>
            <a:endParaRPr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5"/>
          <p:cNvSpPr txBox="1">
            <a:spLocks noGrp="1"/>
          </p:cNvSpPr>
          <p:nvPr>
            <p:ph type="body" idx="1"/>
          </p:nvPr>
        </p:nvSpPr>
        <p:spPr>
          <a:xfrm>
            <a:off x="152400" y="1522900"/>
            <a:ext cx="8346600" cy="4844100"/>
          </a:xfrm>
          <a:prstGeom prst="rect">
            <a:avLst/>
          </a:prstGeom>
          <a:noFill/>
          <a:ln>
            <a:noFill/>
          </a:ln>
        </p:spPr>
        <p:txBody>
          <a:bodyPr spcFirstLastPara="1" wrap="square" lIns="91425" tIns="45700" rIns="91425" bIns="45700" anchor="t" anchorCtr="0">
            <a:noAutofit/>
          </a:bodyPr>
          <a:lstStyle/>
          <a:p>
            <a:pPr marL="273050" marR="0" lvl="0" indent="-260350" algn="l" rtl="0">
              <a:lnSpc>
                <a:spcPct val="80000"/>
              </a:lnSpc>
              <a:spcBef>
                <a:spcPts val="300"/>
              </a:spcBef>
              <a:spcAft>
                <a:spcPts val="0"/>
              </a:spcAft>
              <a:buClr>
                <a:schemeClr val="accent3"/>
              </a:buClr>
              <a:buFont typeface="Arial"/>
              <a:buNone/>
            </a:pPr>
            <a:r>
              <a:rPr lang="en-US" sz="1800">
                <a:latin typeface="Georgia"/>
                <a:ea typeface="Georgia"/>
                <a:cs typeface="Georgia"/>
                <a:sym typeface="Georgia"/>
              </a:rPr>
              <a:t>Definition of a Non-significant Change in Placement:  When a child’s Special Education Program is altered, such as a change in the amount of service, the change in program/services in non-significant change in placement.  Prior written notice of such changes must be provided to the parent, but consent  and re-evaluation is not required.  A nonsignificant change in program/services must be made by the IEP team unless the parent and administrative unit/state operated program mutually agree to change the IEP after the annual IEP meeting in a school year. -CDE IEP Procedures Manual, Page 47</a:t>
            </a:r>
            <a:endParaRPr sz="1800">
              <a:latin typeface="Georgia"/>
              <a:ea typeface="Georgia"/>
              <a:cs typeface="Georgia"/>
              <a:sym typeface="Georgia"/>
            </a:endParaRPr>
          </a:p>
          <a:p>
            <a:pPr marL="273050" marR="0" lvl="0" indent="-260350" algn="l" rtl="0">
              <a:lnSpc>
                <a:spcPct val="80000"/>
              </a:lnSpc>
              <a:spcBef>
                <a:spcPts val="300"/>
              </a:spcBef>
              <a:spcAft>
                <a:spcPts val="0"/>
              </a:spcAft>
              <a:buClr>
                <a:schemeClr val="accent3"/>
              </a:buClr>
              <a:buFont typeface="Arial"/>
              <a:buNone/>
            </a:pPr>
            <a:endParaRPr sz="1800">
              <a:latin typeface="Georgia"/>
              <a:ea typeface="Georgia"/>
              <a:cs typeface="Georgia"/>
              <a:sym typeface="Georgia"/>
            </a:endParaRPr>
          </a:p>
          <a:p>
            <a:pPr marL="273050" marR="0" lvl="0" indent="-260350" algn="l" rtl="0">
              <a:lnSpc>
                <a:spcPct val="80000"/>
              </a:lnSpc>
              <a:spcBef>
                <a:spcPts val="300"/>
              </a:spcBef>
              <a:spcAft>
                <a:spcPts val="0"/>
              </a:spcAft>
              <a:buClr>
                <a:schemeClr val="accent3"/>
              </a:buClr>
              <a:buFont typeface="Arial"/>
              <a:buNone/>
            </a:pPr>
            <a:endParaRPr sz="1800">
              <a:latin typeface="Georgia"/>
              <a:ea typeface="Georgia"/>
              <a:cs typeface="Georgia"/>
              <a:sym typeface="Georgia"/>
            </a:endParaRPr>
          </a:p>
          <a:p>
            <a:pPr marL="273050" marR="0" lvl="0" indent="-260350" algn="l" rtl="0">
              <a:lnSpc>
                <a:spcPct val="80000"/>
              </a:lnSpc>
              <a:spcBef>
                <a:spcPts val="300"/>
              </a:spcBef>
              <a:spcAft>
                <a:spcPts val="0"/>
              </a:spcAft>
              <a:buClr>
                <a:schemeClr val="accent3"/>
              </a:buClr>
              <a:buFont typeface="Arial"/>
              <a:buNone/>
            </a:pPr>
            <a:r>
              <a:rPr lang="en-US" sz="1800">
                <a:latin typeface="Georgia"/>
                <a:ea typeface="Georgia"/>
                <a:cs typeface="Georgia"/>
                <a:sym typeface="Georgia"/>
              </a:rPr>
              <a:t>Examples of a Non-significant Change of Placement:</a:t>
            </a:r>
            <a:endParaRPr sz="1800">
              <a:latin typeface="Georgia"/>
              <a:ea typeface="Georgia"/>
              <a:cs typeface="Georgia"/>
              <a:sym typeface="Georgia"/>
            </a:endParaRPr>
          </a:p>
          <a:p>
            <a:pPr marL="457200" marR="0" lvl="0" indent="-342900" algn="l" rtl="0">
              <a:lnSpc>
                <a:spcPct val="80000"/>
              </a:lnSpc>
              <a:spcBef>
                <a:spcPts val="300"/>
              </a:spcBef>
              <a:spcAft>
                <a:spcPts val="0"/>
              </a:spcAft>
              <a:buSzPts val="1800"/>
              <a:buFont typeface="Georgia"/>
              <a:buChar char="●"/>
            </a:pPr>
            <a:r>
              <a:rPr lang="en-US" sz="1800">
                <a:latin typeface="Georgia"/>
                <a:ea typeface="Georgia"/>
                <a:cs typeface="Georgia"/>
                <a:sym typeface="Georgia"/>
              </a:rPr>
              <a:t>Revisions to objectives for Annual Goals</a:t>
            </a:r>
            <a:endParaRPr sz="1800">
              <a:latin typeface="Georgia"/>
              <a:ea typeface="Georgia"/>
              <a:cs typeface="Georgia"/>
              <a:sym typeface="Georgia"/>
            </a:endParaRPr>
          </a:p>
          <a:p>
            <a:pPr marL="457200" marR="0" lvl="0" indent="-342900" algn="l" rtl="0">
              <a:lnSpc>
                <a:spcPct val="80000"/>
              </a:lnSpc>
              <a:spcBef>
                <a:spcPts val="0"/>
              </a:spcBef>
              <a:spcAft>
                <a:spcPts val="0"/>
              </a:spcAft>
              <a:buSzPts val="1800"/>
              <a:buFont typeface="Georgia"/>
              <a:buChar char="●"/>
            </a:pPr>
            <a:r>
              <a:rPr lang="en-US" sz="1800">
                <a:latin typeface="Georgia"/>
                <a:ea typeface="Georgia"/>
                <a:cs typeface="Georgia"/>
                <a:sym typeface="Georgia"/>
              </a:rPr>
              <a:t>Revisions of the Behavior Intervention Plan</a:t>
            </a:r>
            <a:endParaRPr sz="1800">
              <a:latin typeface="Georgia"/>
              <a:ea typeface="Georgia"/>
              <a:cs typeface="Georgia"/>
              <a:sym typeface="Georgia"/>
            </a:endParaRPr>
          </a:p>
          <a:p>
            <a:pPr marL="457200" marR="0" lvl="0" indent="-342900" algn="l" rtl="0">
              <a:lnSpc>
                <a:spcPct val="80000"/>
              </a:lnSpc>
              <a:spcBef>
                <a:spcPts val="0"/>
              </a:spcBef>
              <a:spcAft>
                <a:spcPts val="0"/>
              </a:spcAft>
              <a:buSzPts val="1800"/>
              <a:buFont typeface="Georgia"/>
              <a:buChar char="●"/>
            </a:pPr>
            <a:r>
              <a:rPr lang="en-US" sz="1800">
                <a:latin typeface="Georgia"/>
                <a:ea typeface="Georgia"/>
                <a:cs typeface="Georgia"/>
                <a:sym typeface="Georgia"/>
              </a:rPr>
              <a:t>Add or eliminate a curriculum modification or accommodation</a:t>
            </a:r>
            <a:endParaRPr sz="1800">
              <a:latin typeface="Georgia"/>
              <a:ea typeface="Georgia"/>
              <a:cs typeface="Georgia"/>
              <a:sym typeface="Georgia"/>
            </a:endParaRPr>
          </a:p>
        </p:txBody>
      </p:sp>
      <p:sp>
        <p:nvSpPr>
          <p:cNvPr id="135" name="Google Shape;135;p15"/>
          <p:cNvSpPr txBox="1"/>
          <p:nvPr/>
        </p:nvSpPr>
        <p:spPr>
          <a:xfrm>
            <a:off x="533400" y="349156"/>
            <a:ext cx="8229600" cy="1066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Font typeface="Trebuchet MS"/>
              <a:buNone/>
            </a:pPr>
            <a:r>
              <a:rPr lang="en-US" sz="4000">
                <a:solidFill>
                  <a:schemeClr val="dk2"/>
                </a:solidFill>
                <a:latin typeface="Trebuchet MS"/>
                <a:ea typeface="Trebuchet MS"/>
                <a:cs typeface="Trebuchet MS"/>
                <a:sym typeface="Trebuchet MS"/>
              </a:rPr>
              <a:t>Amending the IEP using IEP Amendment</a:t>
            </a:r>
            <a:endParaRPr sz="4000" b="0" i="0" u="none" strike="noStrike" cap="none">
              <a:solidFill>
                <a:schemeClr val="dk2"/>
              </a:solidFill>
              <a:latin typeface="Trebuchet MS"/>
              <a:ea typeface="Trebuchet MS"/>
              <a:cs typeface="Trebuchet MS"/>
              <a:sym typeface="Trebuchet MS"/>
            </a:endParaRPr>
          </a:p>
        </p:txBody>
      </p:sp>
      <p:sp>
        <p:nvSpPr>
          <p:cNvPr id="136" name="Google Shape;136;p15"/>
          <p:cNvSpPr/>
          <p:nvPr/>
        </p:nvSpPr>
        <p:spPr>
          <a:xfrm>
            <a:off x="-1" y="533400"/>
            <a:ext cx="688009" cy="76944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4400" b="0" i="0" u="none" strike="noStrike" cap="none">
              <a:solidFill>
                <a:schemeClr val="dk1"/>
              </a:solidFill>
              <a:latin typeface="Georgia"/>
              <a:ea typeface="Georgia"/>
              <a:cs typeface="Georgia"/>
              <a:sym typeface="Georgia"/>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6"/>
                                        </p:tgtEl>
                                        <p:attrNameLst>
                                          <p:attrName>style.visibility</p:attrName>
                                        </p:attrNameLst>
                                      </p:cBhvr>
                                      <p:to>
                                        <p:strVal val="visible"/>
                                      </p:to>
                                    </p:set>
                                    <p:animEffect transition="in" filter="fade">
                                      <p:cBhvr>
                                        <p:cTn id="7" dur="911"/>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6"/>
          <p:cNvSpPr txBox="1">
            <a:spLocks noGrp="1"/>
          </p:cNvSpPr>
          <p:nvPr>
            <p:ph type="title"/>
          </p:nvPr>
        </p:nvSpPr>
        <p:spPr>
          <a:xfrm>
            <a:off x="628650" y="365126"/>
            <a:ext cx="7886700" cy="1325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Significant Change in Placement</a:t>
            </a:r>
            <a:endParaRPr/>
          </a:p>
        </p:txBody>
      </p:sp>
      <p:sp>
        <p:nvSpPr>
          <p:cNvPr id="143" name="Google Shape;143;p16"/>
          <p:cNvSpPr txBox="1">
            <a:spLocks noGrp="1"/>
          </p:cNvSpPr>
          <p:nvPr>
            <p:ph type="body" idx="1"/>
          </p:nvPr>
        </p:nvSpPr>
        <p:spPr>
          <a:xfrm>
            <a:off x="457200" y="1558125"/>
            <a:ext cx="7620000" cy="44958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endParaRPr/>
          </a:p>
          <a:p>
            <a:pPr marL="0" lvl="0" indent="0" algn="l" rtl="0">
              <a:spcBef>
                <a:spcPts val="1000"/>
              </a:spcBef>
              <a:spcAft>
                <a:spcPts val="0"/>
              </a:spcAft>
              <a:buNone/>
            </a:pPr>
            <a:endParaRPr/>
          </a:p>
          <a:p>
            <a:pPr marL="0" lvl="0" indent="0" algn="l" rtl="0">
              <a:spcBef>
                <a:spcPts val="1000"/>
              </a:spcBef>
              <a:spcAft>
                <a:spcPts val="0"/>
              </a:spcAft>
              <a:buNone/>
            </a:pPr>
            <a:r>
              <a:rPr lang="en-US"/>
              <a:t>All other Changes to the IEP are identified to be a significant change of placement.  According to CDE’s IEP Procedural Manual, “A significant change in placement shall be made upon consideration of reevaluation.  Such change shall be made only by an IEP team with the addition of these person’s conducting such a reevaluation…”</a:t>
            </a:r>
            <a:endParaRPr/>
          </a:p>
          <a:p>
            <a:pPr marL="0" lvl="0" indent="0" algn="l" rtl="0">
              <a:spcBef>
                <a:spcPts val="1000"/>
              </a:spcBef>
              <a:spcAft>
                <a:spcPts val="0"/>
              </a:spcAft>
              <a:buNone/>
            </a:pPr>
            <a:endParaRPr/>
          </a:p>
          <a:p>
            <a:pPr marL="457200" lvl="0" indent="0" algn="l" rtl="0">
              <a:spcBef>
                <a:spcPts val="100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7"/>
          <p:cNvSpPr txBox="1">
            <a:spLocks noGrp="1"/>
          </p:cNvSpPr>
          <p:nvPr>
            <p:ph type="title"/>
          </p:nvPr>
        </p:nvSpPr>
        <p:spPr>
          <a:xfrm>
            <a:off x="628650" y="365126"/>
            <a:ext cx="7886700" cy="1325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Examples of Significant Change of Placement Includes</a:t>
            </a:r>
            <a:endParaRPr/>
          </a:p>
        </p:txBody>
      </p:sp>
      <p:sp>
        <p:nvSpPr>
          <p:cNvPr id="150" name="Google Shape;150;p17"/>
          <p:cNvSpPr txBox="1">
            <a:spLocks noGrp="1"/>
          </p:cNvSpPr>
          <p:nvPr>
            <p:ph type="body" idx="1"/>
          </p:nvPr>
        </p:nvSpPr>
        <p:spPr>
          <a:xfrm>
            <a:off x="628650" y="1825625"/>
            <a:ext cx="7886700" cy="4351200"/>
          </a:xfrm>
          <a:prstGeom prst="rect">
            <a:avLst/>
          </a:prstGeom>
        </p:spPr>
        <p:txBody>
          <a:bodyPr spcFirstLastPara="1" wrap="square" lIns="91425" tIns="45700" rIns="91425" bIns="45700" anchor="t" anchorCtr="0">
            <a:noAutofit/>
          </a:bodyPr>
          <a:lstStyle/>
          <a:p>
            <a:pPr marL="457200" lvl="0" indent="-304800" algn="l" rtl="0">
              <a:spcBef>
                <a:spcPts val="1000"/>
              </a:spcBef>
              <a:spcAft>
                <a:spcPts val="0"/>
              </a:spcAft>
              <a:buSzPts val="1200"/>
              <a:buChar char="●"/>
            </a:pPr>
            <a:r>
              <a:rPr lang="en-US" sz="2200"/>
              <a:t>Placement or Referral to Private School or approved facility</a:t>
            </a:r>
            <a:endParaRPr sz="2200"/>
          </a:p>
          <a:p>
            <a:pPr marL="457200" lvl="0" indent="-304800" algn="l" rtl="0">
              <a:spcBef>
                <a:spcPts val="0"/>
              </a:spcBef>
              <a:spcAft>
                <a:spcPts val="0"/>
              </a:spcAft>
              <a:buSzPts val="1200"/>
              <a:buChar char="●"/>
            </a:pPr>
            <a:r>
              <a:rPr lang="en-US" sz="2200"/>
              <a:t>The addition or termination of instructional or related service</a:t>
            </a:r>
            <a:endParaRPr sz="2200"/>
          </a:p>
          <a:p>
            <a:pPr marL="457200" lvl="0" indent="-304800" algn="l" rtl="0">
              <a:spcBef>
                <a:spcPts val="0"/>
              </a:spcBef>
              <a:spcAft>
                <a:spcPts val="0"/>
              </a:spcAft>
              <a:buSzPts val="1200"/>
              <a:buChar char="●"/>
            </a:pPr>
            <a:r>
              <a:rPr lang="en-US" sz="2200"/>
              <a:t>Any Change that results in:</a:t>
            </a:r>
            <a:endParaRPr sz="2200"/>
          </a:p>
          <a:p>
            <a:pPr marL="914400" lvl="0" indent="-304800" algn="l" rtl="0">
              <a:spcBef>
                <a:spcPts val="0"/>
              </a:spcBef>
              <a:spcAft>
                <a:spcPts val="0"/>
              </a:spcAft>
              <a:buSzPts val="1200"/>
              <a:buChar char="-"/>
            </a:pPr>
            <a:r>
              <a:rPr lang="en-US" sz="2200"/>
              <a:t>The Child having different opportunities to participate in non-academic and extra curricular services</a:t>
            </a:r>
            <a:endParaRPr sz="2200"/>
          </a:p>
          <a:p>
            <a:pPr marL="914400" lvl="0" indent="-304800" algn="l" rtl="0">
              <a:spcBef>
                <a:spcPts val="0"/>
              </a:spcBef>
              <a:spcAft>
                <a:spcPts val="0"/>
              </a:spcAft>
              <a:buSzPts val="1200"/>
              <a:buChar char="-"/>
            </a:pPr>
            <a:r>
              <a:rPr lang="en-US" sz="2200"/>
              <a:t>A change in educational environment categories or LRE</a:t>
            </a:r>
            <a:endParaRPr sz="2200"/>
          </a:p>
          <a:p>
            <a:pPr marL="914400" lvl="0" indent="-304800" algn="l" rtl="0">
              <a:spcBef>
                <a:spcPts val="0"/>
              </a:spcBef>
              <a:spcAft>
                <a:spcPts val="0"/>
              </a:spcAft>
              <a:buSzPts val="1200"/>
              <a:buChar char="-"/>
            </a:pPr>
            <a:r>
              <a:rPr lang="en-US" sz="2200"/>
              <a:t>A Transfer to or From a brick or mortar school to an online program</a:t>
            </a:r>
            <a:endParaRPr sz="2200"/>
          </a:p>
          <a:p>
            <a:pPr marL="457200" lvl="0" indent="-304800" algn="l" rtl="0">
              <a:spcBef>
                <a:spcPts val="0"/>
              </a:spcBef>
              <a:spcAft>
                <a:spcPts val="0"/>
              </a:spcAft>
              <a:buSzPts val="1200"/>
              <a:buChar char="●"/>
            </a:pPr>
            <a:r>
              <a:rPr lang="en-US" sz="2200"/>
              <a:t>A significant change in placement shall be made with consideration of reevaluation, and by the full IEP team including persons conducting the reevaluation</a:t>
            </a:r>
            <a:endParaRPr sz="2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628650" y="365126"/>
            <a:ext cx="7886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57" name="Google Shape;157;p18"/>
          <p:cNvSpPr txBox="1">
            <a:spLocks noGrp="1"/>
          </p:cNvSpPr>
          <p:nvPr>
            <p:ph type="body" idx="1"/>
          </p:nvPr>
        </p:nvSpPr>
        <p:spPr>
          <a:xfrm>
            <a:off x="628650" y="1825625"/>
            <a:ext cx="78867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endParaRPr/>
          </a:p>
        </p:txBody>
      </p:sp>
      <p:pic>
        <p:nvPicPr>
          <p:cNvPr id="158" name="Google Shape;158;p18"/>
          <p:cNvPicPr preferRelativeResize="0"/>
          <p:nvPr/>
        </p:nvPicPr>
        <p:blipFill>
          <a:blip r:embed="rId3">
            <a:alphaModFix/>
          </a:blip>
          <a:stretch>
            <a:fillRect/>
          </a:stretch>
        </p:blipFill>
        <p:spPr>
          <a:xfrm>
            <a:off x="0" y="0"/>
            <a:ext cx="9144001" cy="609599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9"/>
          <p:cNvSpPr txBox="1">
            <a:spLocks noGrp="1"/>
          </p:cNvSpPr>
          <p:nvPr>
            <p:ph type="title"/>
          </p:nvPr>
        </p:nvSpPr>
        <p:spPr>
          <a:xfrm>
            <a:off x="628650" y="365126"/>
            <a:ext cx="7886700" cy="1325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Amendments do not reset the clock</a:t>
            </a:r>
            <a:endParaRPr/>
          </a:p>
        </p:txBody>
      </p:sp>
      <p:sp>
        <p:nvSpPr>
          <p:cNvPr id="165" name="Google Shape;165;p19"/>
          <p:cNvSpPr txBox="1">
            <a:spLocks noGrp="1"/>
          </p:cNvSpPr>
          <p:nvPr>
            <p:ph type="body" idx="1"/>
          </p:nvPr>
        </p:nvSpPr>
        <p:spPr>
          <a:xfrm>
            <a:off x="628650" y="1825625"/>
            <a:ext cx="7886700" cy="4351200"/>
          </a:xfrm>
          <a:prstGeom prst="rect">
            <a:avLst/>
          </a:prstGeom>
        </p:spPr>
        <p:txBody>
          <a:bodyPr spcFirstLastPara="1" wrap="square" lIns="91425" tIns="45700" rIns="91425" bIns="45700" anchor="t" anchorCtr="0">
            <a:noAutofit/>
          </a:bodyPr>
          <a:lstStyle/>
          <a:p>
            <a:pPr marL="457200" lvl="0" indent="-381000" algn="l" rtl="0">
              <a:spcBef>
                <a:spcPts val="1000"/>
              </a:spcBef>
              <a:spcAft>
                <a:spcPts val="0"/>
              </a:spcAft>
              <a:buSzPts val="2400"/>
              <a:buChar char="●"/>
            </a:pPr>
            <a:r>
              <a:rPr lang="en-US" sz="2800"/>
              <a:t>Anniversary date of the Annual IEP Review will remain the same when an amendment is completed</a:t>
            </a:r>
            <a:endParaRPr sz="2800"/>
          </a:p>
          <a:p>
            <a:pPr marL="457200" lvl="0" indent="-381000" algn="l" rtl="0">
              <a:spcBef>
                <a:spcPts val="0"/>
              </a:spcBef>
              <a:spcAft>
                <a:spcPts val="0"/>
              </a:spcAft>
              <a:buSzPts val="2400"/>
              <a:buChar char="●"/>
            </a:pPr>
            <a:r>
              <a:rPr lang="en-US" sz="2800"/>
              <a:t>Teams must follow timelines of Re-evaluation due dates</a:t>
            </a:r>
            <a:endParaRPr sz="2800"/>
          </a:p>
        </p:txBody>
      </p:sp>
    </p:spTree>
  </p:cSld>
  <p:clrMapOvr>
    <a:masterClrMapping/>
  </p:clrMapOvr>
</p:sld>
</file>

<file path=ppt/theme/theme1.xml><?xml version="1.0" encoding="utf-8"?>
<a:theme xmlns:a="http://schemas.openxmlformats.org/drawingml/2006/main" name="Office Theme">
  <a:themeElements>
    <a:clrScheme name="Custom 7">
      <a:dk1>
        <a:srgbClr val="000000"/>
      </a:dk1>
      <a:lt1>
        <a:srgbClr val="FFFFFF"/>
      </a:lt1>
      <a:dk2>
        <a:srgbClr val="44546A"/>
      </a:dk2>
      <a:lt2>
        <a:srgbClr val="E7E6E6"/>
      </a:lt2>
      <a:accent1>
        <a:srgbClr val="455FA9"/>
      </a:accent1>
      <a:accent2>
        <a:srgbClr val="008CA0"/>
      </a:accent2>
      <a:accent3>
        <a:srgbClr val="7C9B52"/>
      </a:accent3>
      <a:accent4>
        <a:srgbClr val="EFAA1F"/>
      </a:accent4>
      <a:accent5>
        <a:srgbClr val="C63F28"/>
      </a:accent5>
      <a:accent6>
        <a:srgbClr val="A5A5A5"/>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667</Words>
  <Application>Microsoft Office PowerPoint</Application>
  <PresentationFormat>On-screen Show (4:3)</PresentationFormat>
  <Paragraphs>69</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Georgia</vt:lpstr>
      <vt:lpstr>Trebuchet MS</vt:lpstr>
      <vt:lpstr>Office Theme</vt:lpstr>
      <vt:lpstr>Specific Learning Disability</vt:lpstr>
      <vt:lpstr>Objectives</vt:lpstr>
      <vt:lpstr>When is it Appropriate to Amend an IEP?</vt:lpstr>
      <vt:lpstr>When is it Appropriate to Amend the IEP Continued:</vt:lpstr>
      <vt:lpstr>PowerPoint Presentation</vt:lpstr>
      <vt:lpstr>Significant Change in Placement</vt:lpstr>
      <vt:lpstr>Examples of Significant Change of Placement Includes</vt:lpstr>
      <vt:lpstr>PowerPoint Presentation</vt:lpstr>
      <vt:lpstr>Amendments do not reset the clock</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Specific Learning Disability</dc:title>
  <dc:creator>Sisk, Katherine</dc:creator>
  <cp:lastModifiedBy>Sisk, Katherine</cp:lastModifiedBy>
  <cp:revision>1</cp:revision>
  <dcterms:modified xsi:type="dcterms:W3CDTF">2020-07-30T20:29:14Z</dcterms:modified>
</cp:coreProperties>
</file>